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45"/>
  </p:notesMasterIdLst>
  <p:sldIdLst>
    <p:sldId id="257" r:id="rId3"/>
    <p:sldId id="340" r:id="rId4"/>
    <p:sldId id="400" r:id="rId5"/>
    <p:sldId id="342" r:id="rId6"/>
    <p:sldId id="388" r:id="rId7"/>
    <p:sldId id="344" r:id="rId8"/>
    <p:sldId id="345" r:id="rId9"/>
    <p:sldId id="346" r:id="rId10"/>
    <p:sldId id="347" r:id="rId11"/>
    <p:sldId id="348" r:id="rId12"/>
    <p:sldId id="349" r:id="rId13"/>
    <p:sldId id="350" r:id="rId14"/>
    <p:sldId id="351" r:id="rId15"/>
    <p:sldId id="352" r:id="rId16"/>
    <p:sldId id="353" r:id="rId17"/>
    <p:sldId id="354" r:id="rId18"/>
    <p:sldId id="355" r:id="rId19"/>
    <p:sldId id="356" r:id="rId20"/>
    <p:sldId id="357" r:id="rId21"/>
    <p:sldId id="358" r:id="rId22"/>
    <p:sldId id="359" r:id="rId23"/>
    <p:sldId id="360" r:id="rId24"/>
    <p:sldId id="361" r:id="rId25"/>
    <p:sldId id="362" r:id="rId26"/>
    <p:sldId id="389" r:id="rId27"/>
    <p:sldId id="399" r:id="rId28"/>
    <p:sldId id="365" r:id="rId29"/>
    <p:sldId id="366" r:id="rId30"/>
    <p:sldId id="367" r:id="rId31"/>
    <p:sldId id="368" r:id="rId32"/>
    <p:sldId id="369" r:id="rId33"/>
    <p:sldId id="370" r:id="rId34"/>
    <p:sldId id="371" r:id="rId35"/>
    <p:sldId id="372" r:id="rId36"/>
    <p:sldId id="373" r:id="rId37"/>
    <p:sldId id="391" r:id="rId38"/>
    <p:sldId id="375" r:id="rId39"/>
    <p:sldId id="376" r:id="rId40"/>
    <p:sldId id="377" r:id="rId41"/>
    <p:sldId id="387" r:id="rId42"/>
    <p:sldId id="379" r:id="rId43"/>
    <p:sldId id="381" r:id="rId44"/>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yCgT4s0W0u6sTO3kwPZdRg==" hashData="B44P5NJ7LCVhddLIDZneOmgdETI="/>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00"/>
    <a:srgbClr val="99FF33"/>
    <a:srgbClr val="00CC99"/>
    <a:srgbClr val="CCFF33"/>
    <a:srgbClr val="009900"/>
    <a:srgbClr val="FF6600"/>
    <a:srgbClr val="FFFFCC"/>
    <a:srgbClr val="7C3B06"/>
    <a:srgbClr val="3F1E0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3937" autoAdjust="0"/>
    <p:restoredTop sz="94139" autoAdjust="0"/>
  </p:normalViewPr>
  <p:slideViewPr>
    <p:cSldViewPr>
      <p:cViewPr>
        <p:scale>
          <a:sx n="88" d="100"/>
          <a:sy n="88" d="100"/>
        </p:scale>
        <p:origin x="-624" y="-810"/>
      </p:cViewPr>
      <p:guideLst>
        <p:guide orient="horz" pos="1620"/>
        <p:guide pos="2880"/>
      </p:guideLst>
    </p:cSldViewPr>
  </p:slideViewPr>
  <p:notesTextViewPr>
    <p:cViewPr>
      <p:scale>
        <a:sx n="1" d="1"/>
        <a:sy n="1" d="1"/>
      </p:scale>
      <p:origin x="0" y="0"/>
    </p:cViewPr>
  </p:notesTextViewPr>
  <p:sorterViewPr>
    <p:cViewPr>
      <p:scale>
        <a:sx n="57" d="100"/>
        <a:sy n="57"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notesMaster" Target="notesMasters/notesMaster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tableStyles" Target="tableStyle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theme" Target="theme/theme1.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presProps" Target="presProps.xml"/><Relationship Id="rId20" Type="http://schemas.openxmlformats.org/officeDocument/2006/relationships/slide" Target="slides/slide18.xml"/><Relationship Id="rId41" Type="http://schemas.openxmlformats.org/officeDocument/2006/relationships/slide" Target="slides/slide39.xml"/><Relationship Id="rId1" Type="http://schemas.openxmlformats.org/officeDocument/2006/relationships/slideMaster" Target="slideMasters/slideMaster1.xml"/><Relationship Id="rId6"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70A76199-ABBF-4195-BF47-F856974392F2}" type="datetimeFigureOut">
              <a:rPr lang="es-ES" smtClean="0"/>
              <a:t>13/06/2017</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EF2C03CC-341B-4177-B7F8-003B9FA2E8B6}" type="slidenum">
              <a:rPr lang="es-ES" smtClean="0"/>
              <a:t>‹Nº›</a:t>
            </a:fld>
            <a:endParaRPr lang="es-ES"/>
          </a:p>
        </p:txBody>
      </p:sp>
    </p:spTree>
    <p:extLst>
      <p:ext uri="{BB962C8B-B14F-4D97-AF65-F5344CB8AC3E}">
        <p14:creationId xmlns:p14="http://schemas.microsoft.com/office/powerpoint/2010/main" val="41799967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1</a:t>
            </a:fld>
            <a:endParaRPr lang="es-ES"/>
          </a:p>
        </p:txBody>
      </p:sp>
    </p:spTree>
    <p:extLst>
      <p:ext uri="{BB962C8B-B14F-4D97-AF65-F5344CB8AC3E}">
        <p14:creationId xmlns:p14="http://schemas.microsoft.com/office/powerpoint/2010/main" val="66362551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3</a:t>
            </a:fld>
            <a:endParaRPr lang="es-ES"/>
          </a:p>
        </p:txBody>
      </p:sp>
    </p:spTree>
    <p:extLst>
      <p:ext uri="{BB962C8B-B14F-4D97-AF65-F5344CB8AC3E}">
        <p14:creationId xmlns:p14="http://schemas.microsoft.com/office/powerpoint/2010/main" val="282157946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4</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11</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14</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20</a:t>
            </a:fld>
            <a:endParaRPr lang="es-ES"/>
          </a:p>
        </p:txBody>
      </p:sp>
    </p:spTree>
    <p:extLst>
      <p:ext uri="{BB962C8B-B14F-4D97-AF65-F5344CB8AC3E}">
        <p14:creationId xmlns:p14="http://schemas.microsoft.com/office/powerpoint/2010/main" val="122410469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23</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26</a:t>
            </a:fld>
            <a:endParaRPr lang="es-ES"/>
          </a:p>
        </p:txBody>
      </p:sp>
    </p:spTree>
    <p:extLst>
      <p:ext uri="{BB962C8B-B14F-4D97-AF65-F5344CB8AC3E}">
        <p14:creationId xmlns:p14="http://schemas.microsoft.com/office/powerpoint/2010/main" val="28215794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28</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29</a:t>
            </a:fld>
            <a:endParaRPr lang="es-ES"/>
          </a:p>
        </p:txBody>
      </p:sp>
    </p:spTree>
    <p:extLst>
      <p:ext uri="{BB962C8B-B14F-4D97-AF65-F5344CB8AC3E}">
        <p14:creationId xmlns:p14="http://schemas.microsoft.com/office/powerpoint/2010/main" val="32878600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33</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38</a:t>
            </a:fld>
            <a:endParaRPr lang="es-ES"/>
          </a:p>
        </p:txBody>
      </p:sp>
    </p:spTree>
    <p:extLst>
      <p:ext uri="{BB962C8B-B14F-4D97-AF65-F5344CB8AC3E}">
        <p14:creationId xmlns:p14="http://schemas.microsoft.com/office/powerpoint/2010/main" val="32878600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39</a:t>
            </a:fld>
            <a:endParaRPr lang="es-ES"/>
          </a:p>
        </p:txBody>
      </p:sp>
    </p:spTree>
    <p:extLst>
      <p:ext uri="{BB962C8B-B14F-4D97-AF65-F5344CB8AC3E}">
        <p14:creationId xmlns:p14="http://schemas.microsoft.com/office/powerpoint/2010/main" val="184708699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394802486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130813571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42106350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222198370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73109095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221847429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365709851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34057863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309715097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53581369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C852D97-A775-4DFC-88F0-5158178838D2}" type="datetimeFigureOut">
              <a:rPr lang="es-ES" smtClean="0"/>
              <a:t>13/06/2017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54BB0F7-6785-4DF5-9AAE-A3BE732FF996}" type="slidenum">
              <a:rPr lang="es-ES" smtClean="0"/>
              <a:t>‹Nº›</a:t>
            </a:fld>
            <a:endParaRPr lang="es-ES"/>
          </a:p>
        </p:txBody>
      </p:sp>
    </p:spTree>
    <p:extLst>
      <p:ext uri="{BB962C8B-B14F-4D97-AF65-F5344CB8AC3E}">
        <p14:creationId xmlns:p14="http://schemas.microsoft.com/office/powerpoint/2010/main" val="98360724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293363798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FC852D97-A775-4DFC-88F0-5158178838D2}" type="datetimeFigureOut">
              <a:rPr lang="es-ES" smtClean="0"/>
              <a:t>13/06/2017</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654BB0F7-6785-4DF5-9AAE-A3BE732FF996}" type="slidenum">
              <a:rPr lang="es-ES" smtClean="0"/>
              <a:t>‹Nº›</a:t>
            </a:fld>
            <a:endParaRPr lang="es-ES"/>
          </a:p>
        </p:txBody>
      </p:sp>
    </p:spTree>
    <p:extLst>
      <p:ext uri="{BB962C8B-B14F-4D97-AF65-F5344CB8AC3E}">
        <p14:creationId xmlns:p14="http://schemas.microsoft.com/office/powerpoint/2010/main" val="2240578703"/>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7.xml"/><Relationship Id="rId5" Type="http://schemas.openxmlformats.org/officeDocument/2006/relationships/image" Target="../media/image2.png"/><Relationship Id="rId4" Type="http://schemas.openxmlformats.org/officeDocument/2006/relationships/image" Target="../media/image1.JPG"/></Relationships>
</file>

<file path=ppt/slides/_rels/slide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6.JPG"/></Relationships>
</file>

<file path=ppt/slides/_rels/slide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jpg"/><Relationship Id="rId1" Type="http://schemas.openxmlformats.org/officeDocument/2006/relationships/slideLayout" Target="../slideLayouts/slideLayout7.xml"/><Relationship Id="rId4" Type="http://schemas.openxmlformats.org/officeDocument/2006/relationships/image" Target="../media/image42.png"/></Relationships>
</file>

<file path=ppt/slides/_rels/slide42.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image" Target="../media/image48.png"/><Relationship Id="rId18" Type="http://schemas.openxmlformats.org/officeDocument/2006/relationships/image" Target="../media/image51.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50.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44.png"/><Relationship Id="rId11" Type="http://schemas.openxmlformats.org/officeDocument/2006/relationships/image" Target="../media/image47.png"/><Relationship Id="rId5" Type="http://schemas.openxmlformats.org/officeDocument/2006/relationships/hyperlink" Target="http://www.mispps.com/" TargetMode="External"/><Relationship Id="rId15" Type="http://schemas.openxmlformats.org/officeDocument/2006/relationships/image" Target="../media/image49.png"/><Relationship Id="rId10" Type="http://schemas.openxmlformats.org/officeDocument/2006/relationships/hyperlink" Target="https://www.facebook.com/mispps" TargetMode="External"/><Relationship Id="rId4" Type="http://schemas.openxmlformats.org/officeDocument/2006/relationships/image" Target="../media/image43.png"/><Relationship Id="rId9" Type="http://schemas.openxmlformats.org/officeDocument/2006/relationships/image" Target="../media/image46.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 name="71 Imagen" descr="Diapositiva1"/>
          <p:cNvPicPr>
            <a:picLocks noGrp="1" noChangeAspect="1"/>
          </p:cNvPicPr>
          <p:nvPr isPhoto="1"/>
        </p:nvPicPr>
        <p:blipFill>
          <a:blip r:embed="rId4">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a:scene3d>
            <a:camera prst="orthographicFront"/>
            <a:lightRig rig="threePt" dir="t"/>
          </a:scene3d>
          <a:sp3d>
            <a:bevelT w="165100" prst="coolSlant"/>
          </a:sp3d>
        </p:spPr>
      </p:pic>
      <p:sp>
        <p:nvSpPr>
          <p:cNvPr id="13" name="12 Anillo"/>
          <p:cNvSpPr/>
          <p:nvPr/>
        </p:nvSpPr>
        <p:spPr>
          <a:xfrm>
            <a:off x="138188" y="2359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90588" y="3883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442988" y="5407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595388" y="6931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747788" y="8455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900188" y="9979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1052588" y="11503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1204988" y="13027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1357388" y="14551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a:off x="1509788" y="16075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a:off x="1662188" y="17599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a:off x="1814588" y="19123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a:off x="1966988" y="20647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a:off x="2119388" y="2217146"/>
            <a:ext cx="2394924"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6589710" y="2278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6437310" y="3802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6284910" y="5326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flipH="1">
            <a:off x="6132510" y="6850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flipH="1">
            <a:off x="5980110" y="8374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flipH="1">
            <a:off x="5827710" y="9898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flipH="1">
            <a:off x="5675310" y="11422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flipH="1">
            <a:off x="5522910" y="12946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flipH="1">
            <a:off x="5370510" y="14470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flipH="1">
            <a:off x="5218110" y="15994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flipH="1">
            <a:off x="5065710" y="17518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flipH="1">
            <a:off x="4913310" y="19042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flipH="1">
            <a:off x="4760910" y="20566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flipH="1">
            <a:off x="4608510" y="2209013"/>
            <a:ext cx="2446785"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6588223" y="44439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6435823" y="42915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6283423" y="41391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a:off x="6131023" y="39867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a:off x="5978623" y="38343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a:off x="5826223" y="36819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a:off x="5673823" y="35295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rot="10800000">
            <a:off x="5521423" y="33771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a:off x="5369023" y="32247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a:off x="5216623" y="30723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a:off x="5064223" y="29199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a:off x="4911823" y="27675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a:off x="4759423" y="26151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a:off x="4607023" y="2462758"/>
            <a:ext cx="2462119" cy="464374"/>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79512" y="44412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331912" y="42888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484312" y="41364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0800000" flipH="1">
            <a:off x="636712" y="39840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0800000" flipH="1">
            <a:off x="789112" y="38316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0800000" flipH="1">
            <a:off x="941512" y="36792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0800000" flipH="1">
            <a:off x="1093912" y="35268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0800000" flipH="1">
            <a:off x="1246312" y="33744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nillo"/>
          <p:cNvSpPr/>
          <p:nvPr/>
        </p:nvSpPr>
        <p:spPr>
          <a:xfrm rot="10800000" flipH="1">
            <a:off x="1398712" y="32220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nillo"/>
          <p:cNvSpPr/>
          <p:nvPr/>
        </p:nvSpPr>
        <p:spPr>
          <a:xfrm rot="10800000" flipH="1">
            <a:off x="1551112" y="30696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nillo"/>
          <p:cNvSpPr/>
          <p:nvPr/>
        </p:nvSpPr>
        <p:spPr>
          <a:xfrm rot="10800000" flipH="1">
            <a:off x="1703512" y="29172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nillo"/>
          <p:cNvSpPr/>
          <p:nvPr/>
        </p:nvSpPr>
        <p:spPr>
          <a:xfrm rot="10800000" flipH="1">
            <a:off x="1855912" y="27648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nillo"/>
          <p:cNvSpPr/>
          <p:nvPr/>
        </p:nvSpPr>
        <p:spPr>
          <a:xfrm rot="10800000" flipH="1">
            <a:off x="2008312" y="26124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nillo"/>
          <p:cNvSpPr/>
          <p:nvPr/>
        </p:nvSpPr>
        <p:spPr>
          <a:xfrm rot="10800000" flipH="1">
            <a:off x="2160712" y="2460057"/>
            <a:ext cx="2353600" cy="467073"/>
          </a:xfrm>
          <a:prstGeom prst="donut">
            <a:avLst>
              <a:gd name="adj" fmla="val 10244"/>
            </a:avLst>
          </a:prstGeom>
          <a:noFill/>
          <a:ln w="19050" cmpd="sng">
            <a:gradFill flip="none" rotWithShape="1">
              <a:gsLst>
                <a:gs pos="0">
                  <a:srgbClr val="CCFF33"/>
                </a:gs>
                <a:gs pos="35001">
                  <a:srgbClr val="1A8D48"/>
                </a:gs>
                <a:gs pos="52000">
                  <a:srgbClr val="FFFF00"/>
                </a:gs>
                <a:gs pos="73000">
                  <a:srgbClr val="99FF33"/>
                </a:gs>
                <a:gs pos="100000">
                  <a:srgbClr val="CCFF33"/>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CuadroTexto"/>
          <p:cNvSpPr txBox="1"/>
          <p:nvPr/>
        </p:nvSpPr>
        <p:spPr>
          <a:xfrm>
            <a:off x="7445199" y="4766474"/>
            <a:ext cx="1698801" cy="377026"/>
          </a:xfrm>
          <a:prstGeom prst="rect">
            <a:avLst/>
          </a:prstGeom>
          <a:noFill/>
          <a:ln cmpd="sng">
            <a:noFill/>
          </a:ln>
        </p:spPr>
        <p:txBody>
          <a:bodyPr wrap="square" lIns="68580" tIns="34290" rIns="68580" bIns="34290">
            <a:spAutoFit/>
            <a:scene3d>
              <a:camera prst="obliqueBottomLeft"/>
              <a:lightRig rig="threePt" dir="t"/>
            </a:scene3d>
            <a:sp3d extrusionH="44450">
              <a:extrusionClr>
                <a:srgbClr val="92D050"/>
              </a:extrusionClr>
            </a:sp3d>
          </a:bodyPr>
          <a:lstStyle/>
          <a:p>
            <a:pPr algn="ctr" fontAlgn="auto">
              <a:spcBef>
                <a:spcPts val="0"/>
              </a:spcBef>
              <a:spcAft>
                <a:spcPts val="0"/>
              </a:spcAft>
              <a:defRPr/>
            </a:pPr>
            <a:r>
              <a:rPr lang="es-ES" sz="1000" b="1" dirty="0">
                <a:ln w="0">
                  <a:noFill/>
                </a:ln>
                <a:solidFill>
                  <a:srgbClr val="7C3B06"/>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1000" b="1" dirty="0">
                <a:ln w="0">
                  <a:noFill/>
                </a:ln>
                <a:solidFill>
                  <a:srgbClr val="7C3B06"/>
                </a:solidFill>
                <a:latin typeface="Arial Black" panose="020B0A04020102020204" pitchFamily="34" charset="0"/>
                <a:ea typeface="Adobe Gothic Std B" pitchFamily="34" charset="-128"/>
                <a:cs typeface="Aharoni" pitchFamily="2" charset="-79"/>
              </a:rPr>
              <a:t> MANUAL Y MÚSICA </a:t>
            </a:r>
          </a:p>
        </p:txBody>
      </p:sp>
      <p:pic>
        <p:nvPicPr>
          <p:cNvPr id="73" name="72 Imagen" descr="Diapositiva1"/>
          <p:cNvPicPr>
            <a:picLocks noGrp="1" noChangeAspect="1"/>
          </p:cNvPicPr>
          <p:nvPr isPhoto="1"/>
        </p:nvPicPr>
        <p:blipFill>
          <a:blip r:embed="rId4">
            <a:lum/>
            <a:extLst>
              <a:ext uri="{28A0092B-C50C-407E-A947-70E740481C1C}">
                <a14:useLocalDpi xmlns:a14="http://schemas.microsoft.com/office/drawing/2010/main" val="0"/>
              </a:ext>
            </a:extLst>
          </a:blip>
          <a:stretch>
            <a:fillRect/>
          </a:stretch>
        </p:blipFill>
        <p:spPr>
          <a:xfrm>
            <a:off x="-17385" y="0"/>
            <a:ext cx="9144000" cy="5143500"/>
          </a:xfrm>
          <a:prstGeom prst="rect">
            <a:avLst/>
          </a:prstGeom>
          <a:noFill/>
          <a:ln>
            <a:noFill/>
          </a:ln>
          <a:scene3d>
            <a:camera prst="orthographicFront"/>
            <a:lightRig rig="threePt" dir="t"/>
          </a:scene3d>
          <a:sp3d>
            <a:bevelT w="165100" prst="coolSlant"/>
          </a:sp3d>
        </p:spPr>
      </p:pic>
      <p:pic>
        <p:nvPicPr>
          <p:cNvPr id="6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1600" y="57808"/>
            <a:ext cx="3960440" cy="4058582"/>
          </a:xfrm>
          <a:prstGeom prst="rect">
            <a:avLst/>
          </a:prstGeom>
          <a:noFill/>
          <a:ln>
            <a:noFill/>
          </a:ln>
          <a:effectLst>
            <a:outerShdw dist="127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524912118"/>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3" name="NAZAMAN.wav"/>
          </p:stSnd>
        </p:sndAc>
      </p:transition>
    </mc:Choice>
    <mc:Fallback xmlns="">
      <p:transition spd="slow">
        <p:sndAc>
          <p:stSnd loop="1">
            <p:snd r:embed="rId7" name="NAZAMAN.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4250" fill="hold"/>
                                        <p:tgtEl>
                                          <p:spTgt spid="13"/>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5500"/>
                                        <p:tgtEl>
                                          <p:spTgt spid="13"/>
                                        </p:tgtEl>
                                        <p:attrNameLst>
                                          <p:attrName>ppt_x</p:attrName>
                                        </p:attrNameLst>
                                      </p:cBhvr>
                                      <p:tavLst>
                                        <p:tav tm="0">
                                          <p:val>
                                            <p:strVal val="ppt_x"/>
                                          </p:val>
                                        </p:tav>
                                        <p:tav tm="100000">
                                          <p:val>
                                            <p:strVal val="1+ppt_w/2"/>
                                          </p:val>
                                        </p:tav>
                                      </p:tavLst>
                                    </p:anim>
                                    <p:anim calcmode="lin" valueType="num">
                                      <p:cBhvr additive="base">
                                        <p:cTn id="9" dur="5500"/>
                                        <p:tgtEl>
                                          <p:spTgt spid="13"/>
                                        </p:tgtEl>
                                        <p:attrNameLst>
                                          <p:attrName>ppt_y</p:attrName>
                                        </p:attrNameLst>
                                      </p:cBhvr>
                                      <p:tavLst>
                                        <p:tav tm="0">
                                          <p:val>
                                            <p:strVal val="ppt_y"/>
                                          </p:val>
                                        </p:tav>
                                        <p:tav tm="100000">
                                          <p:val>
                                            <p:strVal val="1+ppt_h/2"/>
                                          </p:val>
                                        </p:tav>
                                      </p:tavLst>
                                    </p:anim>
                                    <p:set>
                                      <p:cBhvr>
                                        <p:cTn id="10" dur="1" fill="hold">
                                          <p:stCondLst>
                                            <p:cond delay="5499"/>
                                          </p:stCondLst>
                                        </p:cTn>
                                        <p:tgtEl>
                                          <p:spTgt spid="13"/>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4250" fill="hold"/>
                                        <p:tgtEl>
                                          <p:spTgt spid="14"/>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5500"/>
                                        <p:tgtEl>
                                          <p:spTgt spid="14"/>
                                        </p:tgtEl>
                                        <p:attrNameLst>
                                          <p:attrName>ppt_x</p:attrName>
                                        </p:attrNameLst>
                                      </p:cBhvr>
                                      <p:tavLst>
                                        <p:tav tm="0">
                                          <p:val>
                                            <p:strVal val="ppt_x"/>
                                          </p:val>
                                        </p:tav>
                                        <p:tav tm="100000">
                                          <p:val>
                                            <p:strVal val="1+ppt_w/2"/>
                                          </p:val>
                                        </p:tav>
                                      </p:tavLst>
                                    </p:anim>
                                    <p:anim calcmode="lin" valueType="num">
                                      <p:cBhvr additive="base">
                                        <p:cTn id="15" dur="5500"/>
                                        <p:tgtEl>
                                          <p:spTgt spid="14"/>
                                        </p:tgtEl>
                                        <p:attrNameLst>
                                          <p:attrName>ppt_y</p:attrName>
                                        </p:attrNameLst>
                                      </p:cBhvr>
                                      <p:tavLst>
                                        <p:tav tm="0">
                                          <p:val>
                                            <p:strVal val="ppt_y"/>
                                          </p:val>
                                        </p:tav>
                                        <p:tav tm="100000">
                                          <p:val>
                                            <p:strVal val="1+ppt_h/2"/>
                                          </p:val>
                                        </p:tav>
                                      </p:tavLst>
                                    </p:anim>
                                    <p:set>
                                      <p:cBhvr>
                                        <p:cTn id="16" dur="1" fill="hold">
                                          <p:stCondLst>
                                            <p:cond delay="5499"/>
                                          </p:stCondLst>
                                        </p:cTn>
                                        <p:tgtEl>
                                          <p:spTgt spid="14"/>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4250" fill="hold"/>
                                        <p:tgtEl>
                                          <p:spTgt spid="15"/>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5500"/>
                                        <p:tgtEl>
                                          <p:spTgt spid="15"/>
                                        </p:tgtEl>
                                        <p:attrNameLst>
                                          <p:attrName>ppt_x</p:attrName>
                                        </p:attrNameLst>
                                      </p:cBhvr>
                                      <p:tavLst>
                                        <p:tav tm="0">
                                          <p:val>
                                            <p:strVal val="ppt_x"/>
                                          </p:val>
                                        </p:tav>
                                        <p:tav tm="100000">
                                          <p:val>
                                            <p:strVal val="1+ppt_w/2"/>
                                          </p:val>
                                        </p:tav>
                                      </p:tavLst>
                                    </p:anim>
                                    <p:anim calcmode="lin" valueType="num">
                                      <p:cBhvr additive="base">
                                        <p:cTn id="21" dur="5500"/>
                                        <p:tgtEl>
                                          <p:spTgt spid="15"/>
                                        </p:tgtEl>
                                        <p:attrNameLst>
                                          <p:attrName>ppt_y</p:attrName>
                                        </p:attrNameLst>
                                      </p:cBhvr>
                                      <p:tavLst>
                                        <p:tav tm="0">
                                          <p:val>
                                            <p:strVal val="ppt_y"/>
                                          </p:val>
                                        </p:tav>
                                        <p:tav tm="100000">
                                          <p:val>
                                            <p:strVal val="1+ppt_h/2"/>
                                          </p:val>
                                        </p:tav>
                                      </p:tavLst>
                                    </p:anim>
                                    <p:set>
                                      <p:cBhvr>
                                        <p:cTn id="22" dur="1" fill="hold">
                                          <p:stCondLst>
                                            <p:cond delay="5499"/>
                                          </p:stCondLst>
                                        </p:cTn>
                                        <p:tgtEl>
                                          <p:spTgt spid="15"/>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4250" fill="hold"/>
                                        <p:tgtEl>
                                          <p:spTgt spid="16"/>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5500"/>
                                        <p:tgtEl>
                                          <p:spTgt spid="16"/>
                                        </p:tgtEl>
                                        <p:attrNameLst>
                                          <p:attrName>ppt_x</p:attrName>
                                        </p:attrNameLst>
                                      </p:cBhvr>
                                      <p:tavLst>
                                        <p:tav tm="0">
                                          <p:val>
                                            <p:strVal val="ppt_x"/>
                                          </p:val>
                                        </p:tav>
                                        <p:tav tm="100000">
                                          <p:val>
                                            <p:strVal val="1+ppt_w/2"/>
                                          </p:val>
                                        </p:tav>
                                      </p:tavLst>
                                    </p:anim>
                                    <p:anim calcmode="lin" valueType="num">
                                      <p:cBhvr additive="base">
                                        <p:cTn id="27" dur="5500"/>
                                        <p:tgtEl>
                                          <p:spTgt spid="16"/>
                                        </p:tgtEl>
                                        <p:attrNameLst>
                                          <p:attrName>ppt_y</p:attrName>
                                        </p:attrNameLst>
                                      </p:cBhvr>
                                      <p:tavLst>
                                        <p:tav tm="0">
                                          <p:val>
                                            <p:strVal val="ppt_y"/>
                                          </p:val>
                                        </p:tav>
                                        <p:tav tm="100000">
                                          <p:val>
                                            <p:strVal val="1+ppt_h/2"/>
                                          </p:val>
                                        </p:tav>
                                      </p:tavLst>
                                    </p:anim>
                                    <p:set>
                                      <p:cBhvr>
                                        <p:cTn id="28" dur="1" fill="hold">
                                          <p:stCondLst>
                                            <p:cond delay="5499"/>
                                          </p:stCondLst>
                                        </p:cTn>
                                        <p:tgtEl>
                                          <p:spTgt spid="16"/>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4250" fill="hold"/>
                                        <p:tgtEl>
                                          <p:spTgt spid="17"/>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5500"/>
                                        <p:tgtEl>
                                          <p:spTgt spid="17"/>
                                        </p:tgtEl>
                                        <p:attrNameLst>
                                          <p:attrName>ppt_x</p:attrName>
                                        </p:attrNameLst>
                                      </p:cBhvr>
                                      <p:tavLst>
                                        <p:tav tm="0">
                                          <p:val>
                                            <p:strVal val="ppt_x"/>
                                          </p:val>
                                        </p:tav>
                                        <p:tav tm="100000">
                                          <p:val>
                                            <p:strVal val="1+ppt_w/2"/>
                                          </p:val>
                                        </p:tav>
                                      </p:tavLst>
                                    </p:anim>
                                    <p:anim calcmode="lin" valueType="num">
                                      <p:cBhvr additive="base">
                                        <p:cTn id="33" dur="5500"/>
                                        <p:tgtEl>
                                          <p:spTgt spid="17"/>
                                        </p:tgtEl>
                                        <p:attrNameLst>
                                          <p:attrName>ppt_y</p:attrName>
                                        </p:attrNameLst>
                                      </p:cBhvr>
                                      <p:tavLst>
                                        <p:tav tm="0">
                                          <p:val>
                                            <p:strVal val="ppt_y"/>
                                          </p:val>
                                        </p:tav>
                                        <p:tav tm="100000">
                                          <p:val>
                                            <p:strVal val="1+ppt_h/2"/>
                                          </p:val>
                                        </p:tav>
                                      </p:tavLst>
                                    </p:anim>
                                    <p:set>
                                      <p:cBhvr>
                                        <p:cTn id="34" dur="1" fill="hold">
                                          <p:stCondLst>
                                            <p:cond delay="5499"/>
                                          </p:stCondLst>
                                        </p:cTn>
                                        <p:tgtEl>
                                          <p:spTgt spid="17"/>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4250" fill="hold"/>
                                        <p:tgtEl>
                                          <p:spTgt spid="18"/>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5500"/>
                                        <p:tgtEl>
                                          <p:spTgt spid="18"/>
                                        </p:tgtEl>
                                        <p:attrNameLst>
                                          <p:attrName>ppt_x</p:attrName>
                                        </p:attrNameLst>
                                      </p:cBhvr>
                                      <p:tavLst>
                                        <p:tav tm="0">
                                          <p:val>
                                            <p:strVal val="ppt_x"/>
                                          </p:val>
                                        </p:tav>
                                        <p:tav tm="100000">
                                          <p:val>
                                            <p:strVal val="1+ppt_w/2"/>
                                          </p:val>
                                        </p:tav>
                                      </p:tavLst>
                                    </p:anim>
                                    <p:anim calcmode="lin" valueType="num">
                                      <p:cBhvr additive="base">
                                        <p:cTn id="39" dur="5500"/>
                                        <p:tgtEl>
                                          <p:spTgt spid="18"/>
                                        </p:tgtEl>
                                        <p:attrNameLst>
                                          <p:attrName>ppt_y</p:attrName>
                                        </p:attrNameLst>
                                      </p:cBhvr>
                                      <p:tavLst>
                                        <p:tav tm="0">
                                          <p:val>
                                            <p:strVal val="ppt_y"/>
                                          </p:val>
                                        </p:tav>
                                        <p:tav tm="100000">
                                          <p:val>
                                            <p:strVal val="1+ppt_h/2"/>
                                          </p:val>
                                        </p:tav>
                                      </p:tavLst>
                                    </p:anim>
                                    <p:set>
                                      <p:cBhvr>
                                        <p:cTn id="40" dur="1" fill="hold">
                                          <p:stCondLst>
                                            <p:cond delay="5499"/>
                                          </p:stCondLst>
                                        </p:cTn>
                                        <p:tgtEl>
                                          <p:spTgt spid="18"/>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4250" fill="hold"/>
                                        <p:tgtEl>
                                          <p:spTgt spid="19"/>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5500"/>
                                        <p:tgtEl>
                                          <p:spTgt spid="19"/>
                                        </p:tgtEl>
                                        <p:attrNameLst>
                                          <p:attrName>ppt_x</p:attrName>
                                        </p:attrNameLst>
                                      </p:cBhvr>
                                      <p:tavLst>
                                        <p:tav tm="0">
                                          <p:val>
                                            <p:strVal val="ppt_x"/>
                                          </p:val>
                                        </p:tav>
                                        <p:tav tm="100000">
                                          <p:val>
                                            <p:strVal val="1+ppt_w/2"/>
                                          </p:val>
                                        </p:tav>
                                      </p:tavLst>
                                    </p:anim>
                                    <p:anim calcmode="lin" valueType="num">
                                      <p:cBhvr additive="base">
                                        <p:cTn id="45" dur="5500"/>
                                        <p:tgtEl>
                                          <p:spTgt spid="19"/>
                                        </p:tgtEl>
                                        <p:attrNameLst>
                                          <p:attrName>ppt_y</p:attrName>
                                        </p:attrNameLst>
                                      </p:cBhvr>
                                      <p:tavLst>
                                        <p:tav tm="0">
                                          <p:val>
                                            <p:strVal val="ppt_y"/>
                                          </p:val>
                                        </p:tav>
                                        <p:tav tm="100000">
                                          <p:val>
                                            <p:strVal val="1+ppt_h/2"/>
                                          </p:val>
                                        </p:tav>
                                      </p:tavLst>
                                    </p:anim>
                                    <p:set>
                                      <p:cBhvr>
                                        <p:cTn id="46" dur="1" fill="hold">
                                          <p:stCondLst>
                                            <p:cond delay="5499"/>
                                          </p:stCondLst>
                                        </p:cTn>
                                        <p:tgtEl>
                                          <p:spTgt spid="19"/>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4250" fill="hold"/>
                                        <p:tgtEl>
                                          <p:spTgt spid="20"/>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5500"/>
                                        <p:tgtEl>
                                          <p:spTgt spid="20"/>
                                        </p:tgtEl>
                                        <p:attrNameLst>
                                          <p:attrName>ppt_x</p:attrName>
                                        </p:attrNameLst>
                                      </p:cBhvr>
                                      <p:tavLst>
                                        <p:tav tm="0">
                                          <p:val>
                                            <p:strVal val="ppt_x"/>
                                          </p:val>
                                        </p:tav>
                                        <p:tav tm="100000">
                                          <p:val>
                                            <p:strVal val="1+ppt_w/2"/>
                                          </p:val>
                                        </p:tav>
                                      </p:tavLst>
                                    </p:anim>
                                    <p:anim calcmode="lin" valueType="num">
                                      <p:cBhvr additive="base">
                                        <p:cTn id="51" dur="5500"/>
                                        <p:tgtEl>
                                          <p:spTgt spid="20"/>
                                        </p:tgtEl>
                                        <p:attrNameLst>
                                          <p:attrName>ppt_y</p:attrName>
                                        </p:attrNameLst>
                                      </p:cBhvr>
                                      <p:tavLst>
                                        <p:tav tm="0">
                                          <p:val>
                                            <p:strVal val="ppt_y"/>
                                          </p:val>
                                        </p:tav>
                                        <p:tav tm="100000">
                                          <p:val>
                                            <p:strVal val="1+ppt_h/2"/>
                                          </p:val>
                                        </p:tav>
                                      </p:tavLst>
                                    </p:anim>
                                    <p:set>
                                      <p:cBhvr>
                                        <p:cTn id="52" dur="1" fill="hold">
                                          <p:stCondLst>
                                            <p:cond delay="5499"/>
                                          </p:stCondLst>
                                        </p:cTn>
                                        <p:tgtEl>
                                          <p:spTgt spid="20"/>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4250" fill="hold"/>
                                        <p:tgtEl>
                                          <p:spTgt spid="21"/>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5500"/>
                                        <p:tgtEl>
                                          <p:spTgt spid="21"/>
                                        </p:tgtEl>
                                        <p:attrNameLst>
                                          <p:attrName>ppt_x</p:attrName>
                                        </p:attrNameLst>
                                      </p:cBhvr>
                                      <p:tavLst>
                                        <p:tav tm="0">
                                          <p:val>
                                            <p:strVal val="ppt_x"/>
                                          </p:val>
                                        </p:tav>
                                        <p:tav tm="100000">
                                          <p:val>
                                            <p:strVal val="1+ppt_w/2"/>
                                          </p:val>
                                        </p:tav>
                                      </p:tavLst>
                                    </p:anim>
                                    <p:anim calcmode="lin" valueType="num">
                                      <p:cBhvr additive="base">
                                        <p:cTn id="57" dur="5500"/>
                                        <p:tgtEl>
                                          <p:spTgt spid="21"/>
                                        </p:tgtEl>
                                        <p:attrNameLst>
                                          <p:attrName>ppt_y</p:attrName>
                                        </p:attrNameLst>
                                      </p:cBhvr>
                                      <p:tavLst>
                                        <p:tav tm="0">
                                          <p:val>
                                            <p:strVal val="ppt_y"/>
                                          </p:val>
                                        </p:tav>
                                        <p:tav tm="100000">
                                          <p:val>
                                            <p:strVal val="1+ppt_h/2"/>
                                          </p:val>
                                        </p:tav>
                                      </p:tavLst>
                                    </p:anim>
                                    <p:set>
                                      <p:cBhvr>
                                        <p:cTn id="58" dur="1" fill="hold">
                                          <p:stCondLst>
                                            <p:cond delay="5499"/>
                                          </p:stCondLst>
                                        </p:cTn>
                                        <p:tgtEl>
                                          <p:spTgt spid="21"/>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4250" fill="hold"/>
                                        <p:tgtEl>
                                          <p:spTgt spid="22"/>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5500"/>
                                        <p:tgtEl>
                                          <p:spTgt spid="22"/>
                                        </p:tgtEl>
                                        <p:attrNameLst>
                                          <p:attrName>ppt_x</p:attrName>
                                        </p:attrNameLst>
                                      </p:cBhvr>
                                      <p:tavLst>
                                        <p:tav tm="0">
                                          <p:val>
                                            <p:strVal val="ppt_x"/>
                                          </p:val>
                                        </p:tav>
                                        <p:tav tm="100000">
                                          <p:val>
                                            <p:strVal val="1+ppt_w/2"/>
                                          </p:val>
                                        </p:tav>
                                      </p:tavLst>
                                    </p:anim>
                                    <p:anim calcmode="lin" valueType="num">
                                      <p:cBhvr additive="base">
                                        <p:cTn id="63" dur="5500"/>
                                        <p:tgtEl>
                                          <p:spTgt spid="22"/>
                                        </p:tgtEl>
                                        <p:attrNameLst>
                                          <p:attrName>ppt_y</p:attrName>
                                        </p:attrNameLst>
                                      </p:cBhvr>
                                      <p:tavLst>
                                        <p:tav tm="0">
                                          <p:val>
                                            <p:strVal val="ppt_y"/>
                                          </p:val>
                                        </p:tav>
                                        <p:tav tm="100000">
                                          <p:val>
                                            <p:strVal val="1+ppt_h/2"/>
                                          </p:val>
                                        </p:tav>
                                      </p:tavLst>
                                    </p:anim>
                                    <p:set>
                                      <p:cBhvr>
                                        <p:cTn id="64" dur="1" fill="hold">
                                          <p:stCondLst>
                                            <p:cond delay="5499"/>
                                          </p:stCondLst>
                                        </p:cTn>
                                        <p:tgtEl>
                                          <p:spTgt spid="22"/>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4250" fill="hold"/>
                                        <p:tgtEl>
                                          <p:spTgt spid="23"/>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5500"/>
                                        <p:tgtEl>
                                          <p:spTgt spid="23"/>
                                        </p:tgtEl>
                                        <p:attrNameLst>
                                          <p:attrName>ppt_x</p:attrName>
                                        </p:attrNameLst>
                                      </p:cBhvr>
                                      <p:tavLst>
                                        <p:tav tm="0">
                                          <p:val>
                                            <p:strVal val="ppt_x"/>
                                          </p:val>
                                        </p:tav>
                                        <p:tav tm="100000">
                                          <p:val>
                                            <p:strVal val="1+ppt_w/2"/>
                                          </p:val>
                                        </p:tav>
                                      </p:tavLst>
                                    </p:anim>
                                    <p:anim calcmode="lin" valueType="num">
                                      <p:cBhvr additive="base">
                                        <p:cTn id="69" dur="5500"/>
                                        <p:tgtEl>
                                          <p:spTgt spid="23"/>
                                        </p:tgtEl>
                                        <p:attrNameLst>
                                          <p:attrName>ppt_y</p:attrName>
                                        </p:attrNameLst>
                                      </p:cBhvr>
                                      <p:tavLst>
                                        <p:tav tm="0">
                                          <p:val>
                                            <p:strVal val="ppt_y"/>
                                          </p:val>
                                        </p:tav>
                                        <p:tav tm="100000">
                                          <p:val>
                                            <p:strVal val="1+ppt_h/2"/>
                                          </p:val>
                                        </p:tav>
                                      </p:tavLst>
                                    </p:anim>
                                    <p:set>
                                      <p:cBhvr>
                                        <p:cTn id="70" dur="1" fill="hold">
                                          <p:stCondLst>
                                            <p:cond delay="5499"/>
                                          </p:stCondLst>
                                        </p:cTn>
                                        <p:tgtEl>
                                          <p:spTgt spid="23"/>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4250" fill="hold"/>
                                        <p:tgtEl>
                                          <p:spTgt spid="24"/>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5500"/>
                                        <p:tgtEl>
                                          <p:spTgt spid="24"/>
                                        </p:tgtEl>
                                        <p:attrNameLst>
                                          <p:attrName>ppt_x</p:attrName>
                                        </p:attrNameLst>
                                      </p:cBhvr>
                                      <p:tavLst>
                                        <p:tav tm="0">
                                          <p:val>
                                            <p:strVal val="ppt_x"/>
                                          </p:val>
                                        </p:tav>
                                        <p:tav tm="100000">
                                          <p:val>
                                            <p:strVal val="1+ppt_w/2"/>
                                          </p:val>
                                        </p:tav>
                                      </p:tavLst>
                                    </p:anim>
                                    <p:anim calcmode="lin" valueType="num">
                                      <p:cBhvr additive="base">
                                        <p:cTn id="75" dur="5500"/>
                                        <p:tgtEl>
                                          <p:spTgt spid="24"/>
                                        </p:tgtEl>
                                        <p:attrNameLst>
                                          <p:attrName>ppt_y</p:attrName>
                                        </p:attrNameLst>
                                      </p:cBhvr>
                                      <p:tavLst>
                                        <p:tav tm="0">
                                          <p:val>
                                            <p:strVal val="ppt_y"/>
                                          </p:val>
                                        </p:tav>
                                        <p:tav tm="100000">
                                          <p:val>
                                            <p:strVal val="1+ppt_h/2"/>
                                          </p:val>
                                        </p:tav>
                                      </p:tavLst>
                                    </p:anim>
                                    <p:set>
                                      <p:cBhvr>
                                        <p:cTn id="76" dur="1" fill="hold">
                                          <p:stCondLst>
                                            <p:cond delay="5499"/>
                                          </p:stCondLst>
                                        </p:cTn>
                                        <p:tgtEl>
                                          <p:spTgt spid="24"/>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4250" fill="hold"/>
                                        <p:tgtEl>
                                          <p:spTgt spid="25"/>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5500"/>
                                        <p:tgtEl>
                                          <p:spTgt spid="25"/>
                                        </p:tgtEl>
                                        <p:attrNameLst>
                                          <p:attrName>ppt_x</p:attrName>
                                        </p:attrNameLst>
                                      </p:cBhvr>
                                      <p:tavLst>
                                        <p:tav tm="0">
                                          <p:val>
                                            <p:strVal val="ppt_x"/>
                                          </p:val>
                                        </p:tav>
                                        <p:tav tm="100000">
                                          <p:val>
                                            <p:strVal val="1+ppt_w/2"/>
                                          </p:val>
                                        </p:tav>
                                      </p:tavLst>
                                    </p:anim>
                                    <p:anim calcmode="lin" valueType="num">
                                      <p:cBhvr additive="base">
                                        <p:cTn id="81" dur="5500"/>
                                        <p:tgtEl>
                                          <p:spTgt spid="25"/>
                                        </p:tgtEl>
                                        <p:attrNameLst>
                                          <p:attrName>ppt_y</p:attrName>
                                        </p:attrNameLst>
                                      </p:cBhvr>
                                      <p:tavLst>
                                        <p:tav tm="0">
                                          <p:val>
                                            <p:strVal val="ppt_y"/>
                                          </p:val>
                                        </p:tav>
                                        <p:tav tm="100000">
                                          <p:val>
                                            <p:strVal val="1+ppt_h/2"/>
                                          </p:val>
                                        </p:tav>
                                      </p:tavLst>
                                    </p:anim>
                                    <p:set>
                                      <p:cBhvr>
                                        <p:cTn id="82" dur="1" fill="hold">
                                          <p:stCondLst>
                                            <p:cond delay="5499"/>
                                          </p:stCondLst>
                                        </p:cTn>
                                        <p:tgtEl>
                                          <p:spTgt spid="25"/>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4250" fill="hold"/>
                                        <p:tgtEl>
                                          <p:spTgt spid="26"/>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5500"/>
                                        <p:tgtEl>
                                          <p:spTgt spid="26"/>
                                        </p:tgtEl>
                                        <p:attrNameLst>
                                          <p:attrName>ppt_x</p:attrName>
                                        </p:attrNameLst>
                                      </p:cBhvr>
                                      <p:tavLst>
                                        <p:tav tm="0">
                                          <p:val>
                                            <p:strVal val="ppt_x"/>
                                          </p:val>
                                        </p:tav>
                                        <p:tav tm="100000">
                                          <p:val>
                                            <p:strVal val="1+ppt_w/2"/>
                                          </p:val>
                                        </p:tav>
                                      </p:tavLst>
                                    </p:anim>
                                    <p:anim calcmode="lin" valueType="num">
                                      <p:cBhvr additive="base">
                                        <p:cTn id="87" dur="5500"/>
                                        <p:tgtEl>
                                          <p:spTgt spid="26"/>
                                        </p:tgtEl>
                                        <p:attrNameLst>
                                          <p:attrName>ppt_y</p:attrName>
                                        </p:attrNameLst>
                                      </p:cBhvr>
                                      <p:tavLst>
                                        <p:tav tm="0">
                                          <p:val>
                                            <p:strVal val="ppt_y"/>
                                          </p:val>
                                        </p:tav>
                                        <p:tav tm="100000">
                                          <p:val>
                                            <p:strVal val="1+ppt_h/2"/>
                                          </p:val>
                                        </p:tav>
                                      </p:tavLst>
                                    </p:anim>
                                    <p:set>
                                      <p:cBhvr>
                                        <p:cTn id="88" dur="1" fill="hold">
                                          <p:stCondLst>
                                            <p:cond delay="5499"/>
                                          </p:stCondLst>
                                        </p:cTn>
                                        <p:tgtEl>
                                          <p:spTgt spid="26"/>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4250" fill="hold"/>
                                        <p:tgtEl>
                                          <p:spTgt spid="27"/>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5500"/>
                                        <p:tgtEl>
                                          <p:spTgt spid="27"/>
                                        </p:tgtEl>
                                        <p:attrNameLst>
                                          <p:attrName>ppt_x</p:attrName>
                                        </p:attrNameLst>
                                      </p:cBhvr>
                                      <p:tavLst>
                                        <p:tav tm="0">
                                          <p:val>
                                            <p:strVal val="ppt_x"/>
                                          </p:val>
                                        </p:tav>
                                        <p:tav tm="100000">
                                          <p:val>
                                            <p:strVal val="0-ppt_w/2"/>
                                          </p:val>
                                        </p:tav>
                                      </p:tavLst>
                                    </p:anim>
                                    <p:anim calcmode="lin" valueType="num">
                                      <p:cBhvr additive="base">
                                        <p:cTn id="93" dur="5500"/>
                                        <p:tgtEl>
                                          <p:spTgt spid="27"/>
                                        </p:tgtEl>
                                        <p:attrNameLst>
                                          <p:attrName>ppt_y</p:attrName>
                                        </p:attrNameLst>
                                      </p:cBhvr>
                                      <p:tavLst>
                                        <p:tav tm="0">
                                          <p:val>
                                            <p:strVal val="ppt_y"/>
                                          </p:val>
                                        </p:tav>
                                        <p:tav tm="100000">
                                          <p:val>
                                            <p:strVal val="1+ppt_h/2"/>
                                          </p:val>
                                        </p:tav>
                                      </p:tavLst>
                                    </p:anim>
                                    <p:set>
                                      <p:cBhvr>
                                        <p:cTn id="94" dur="1" fill="hold">
                                          <p:stCondLst>
                                            <p:cond delay="5499"/>
                                          </p:stCondLst>
                                        </p:cTn>
                                        <p:tgtEl>
                                          <p:spTgt spid="27"/>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4250" fill="hold"/>
                                        <p:tgtEl>
                                          <p:spTgt spid="28"/>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5500"/>
                                        <p:tgtEl>
                                          <p:spTgt spid="28"/>
                                        </p:tgtEl>
                                        <p:attrNameLst>
                                          <p:attrName>ppt_x</p:attrName>
                                        </p:attrNameLst>
                                      </p:cBhvr>
                                      <p:tavLst>
                                        <p:tav tm="0">
                                          <p:val>
                                            <p:strVal val="ppt_x"/>
                                          </p:val>
                                        </p:tav>
                                        <p:tav tm="100000">
                                          <p:val>
                                            <p:strVal val="0-ppt_w/2"/>
                                          </p:val>
                                        </p:tav>
                                      </p:tavLst>
                                    </p:anim>
                                    <p:anim calcmode="lin" valueType="num">
                                      <p:cBhvr additive="base">
                                        <p:cTn id="99" dur="5500"/>
                                        <p:tgtEl>
                                          <p:spTgt spid="28"/>
                                        </p:tgtEl>
                                        <p:attrNameLst>
                                          <p:attrName>ppt_y</p:attrName>
                                        </p:attrNameLst>
                                      </p:cBhvr>
                                      <p:tavLst>
                                        <p:tav tm="0">
                                          <p:val>
                                            <p:strVal val="ppt_y"/>
                                          </p:val>
                                        </p:tav>
                                        <p:tav tm="100000">
                                          <p:val>
                                            <p:strVal val="1+ppt_h/2"/>
                                          </p:val>
                                        </p:tav>
                                      </p:tavLst>
                                    </p:anim>
                                    <p:set>
                                      <p:cBhvr>
                                        <p:cTn id="100" dur="1" fill="hold">
                                          <p:stCondLst>
                                            <p:cond delay="5499"/>
                                          </p:stCondLst>
                                        </p:cTn>
                                        <p:tgtEl>
                                          <p:spTgt spid="28"/>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4250" fill="hold"/>
                                        <p:tgtEl>
                                          <p:spTgt spid="29"/>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5500"/>
                                        <p:tgtEl>
                                          <p:spTgt spid="29"/>
                                        </p:tgtEl>
                                        <p:attrNameLst>
                                          <p:attrName>ppt_x</p:attrName>
                                        </p:attrNameLst>
                                      </p:cBhvr>
                                      <p:tavLst>
                                        <p:tav tm="0">
                                          <p:val>
                                            <p:strVal val="ppt_x"/>
                                          </p:val>
                                        </p:tav>
                                        <p:tav tm="100000">
                                          <p:val>
                                            <p:strVal val="0-ppt_w/2"/>
                                          </p:val>
                                        </p:tav>
                                      </p:tavLst>
                                    </p:anim>
                                    <p:anim calcmode="lin" valueType="num">
                                      <p:cBhvr additive="base">
                                        <p:cTn id="105" dur="5500"/>
                                        <p:tgtEl>
                                          <p:spTgt spid="29"/>
                                        </p:tgtEl>
                                        <p:attrNameLst>
                                          <p:attrName>ppt_y</p:attrName>
                                        </p:attrNameLst>
                                      </p:cBhvr>
                                      <p:tavLst>
                                        <p:tav tm="0">
                                          <p:val>
                                            <p:strVal val="ppt_y"/>
                                          </p:val>
                                        </p:tav>
                                        <p:tav tm="100000">
                                          <p:val>
                                            <p:strVal val="1+ppt_h/2"/>
                                          </p:val>
                                        </p:tav>
                                      </p:tavLst>
                                    </p:anim>
                                    <p:set>
                                      <p:cBhvr>
                                        <p:cTn id="106" dur="1" fill="hold">
                                          <p:stCondLst>
                                            <p:cond delay="5499"/>
                                          </p:stCondLst>
                                        </p:cTn>
                                        <p:tgtEl>
                                          <p:spTgt spid="29"/>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4250" fill="hold"/>
                                        <p:tgtEl>
                                          <p:spTgt spid="30"/>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5500"/>
                                        <p:tgtEl>
                                          <p:spTgt spid="30"/>
                                        </p:tgtEl>
                                        <p:attrNameLst>
                                          <p:attrName>ppt_x</p:attrName>
                                        </p:attrNameLst>
                                      </p:cBhvr>
                                      <p:tavLst>
                                        <p:tav tm="0">
                                          <p:val>
                                            <p:strVal val="ppt_x"/>
                                          </p:val>
                                        </p:tav>
                                        <p:tav tm="100000">
                                          <p:val>
                                            <p:strVal val="0-ppt_w/2"/>
                                          </p:val>
                                        </p:tav>
                                      </p:tavLst>
                                    </p:anim>
                                    <p:anim calcmode="lin" valueType="num">
                                      <p:cBhvr additive="base">
                                        <p:cTn id="111" dur="5500"/>
                                        <p:tgtEl>
                                          <p:spTgt spid="30"/>
                                        </p:tgtEl>
                                        <p:attrNameLst>
                                          <p:attrName>ppt_y</p:attrName>
                                        </p:attrNameLst>
                                      </p:cBhvr>
                                      <p:tavLst>
                                        <p:tav tm="0">
                                          <p:val>
                                            <p:strVal val="ppt_y"/>
                                          </p:val>
                                        </p:tav>
                                        <p:tav tm="100000">
                                          <p:val>
                                            <p:strVal val="1+ppt_h/2"/>
                                          </p:val>
                                        </p:tav>
                                      </p:tavLst>
                                    </p:anim>
                                    <p:set>
                                      <p:cBhvr>
                                        <p:cTn id="112" dur="1" fill="hold">
                                          <p:stCondLst>
                                            <p:cond delay="5499"/>
                                          </p:stCondLst>
                                        </p:cTn>
                                        <p:tgtEl>
                                          <p:spTgt spid="30"/>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4250" fill="hold"/>
                                        <p:tgtEl>
                                          <p:spTgt spid="31"/>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5500"/>
                                        <p:tgtEl>
                                          <p:spTgt spid="31"/>
                                        </p:tgtEl>
                                        <p:attrNameLst>
                                          <p:attrName>ppt_x</p:attrName>
                                        </p:attrNameLst>
                                      </p:cBhvr>
                                      <p:tavLst>
                                        <p:tav tm="0">
                                          <p:val>
                                            <p:strVal val="ppt_x"/>
                                          </p:val>
                                        </p:tav>
                                        <p:tav tm="100000">
                                          <p:val>
                                            <p:strVal val="0-ppt_w/2"/>
                                          </p:val>
                                        </p:tav>
                                      </p:tavLst>
                                    </p:anim>
                                    <p:anim calcmode="lin" valueType="num">
                                      <p:cBhvr additive="base">
                                        <p:cTn id="117" dur="5500"/>
                                        <p:tgtEl>
                                          <p:spTgt spid="31"/>
                                        </p:tgtEl>
                                        <p:attrNameLst>
                                          <p:attrName>ppt_y</p:attrName>
                                        </p:attrNameLst>
                                      </p:cBhvr>
                                      <p:tavLst>
                                        <p:tav tm="0">
                                          <p:val>
                                            <p:strVal val="ppt_y"/>
                                          </p:val>
                                        </p:tav>
                                        <p:tav tm="100000">
                                          <p:val>
                                            <p:strVal val="1+ppt_h/2"/>
                                          </p:val>
                                        </p:tav>
                                      </p:tavLst>
                                    </p:anim>
                                    <p:set>
                                      <p:cBhvr>
                                        <p:cTn id="118" dur="1" fill="hold">
                                          <p:stCondLst>
                                            <p:cond delay="5499"/>
                                          </p:stCondLst>
                                        </p:cTn>
                                        <p:tgtEl>
                                          <p:spTgt spid="31"/>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4250" fill="hold"/>
                                        <p:tgtEl>
                                          <p:spTgt spid="32"/>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5500"/>
                                        <p:tgtEl>
                                          <p:spTgt spid="32"/>
                                        </p:tgtEl>
                                        <p:attrNameLst>
                                          <p:attrName>ppt_x</p:attrName>
                                        </p:attrNameLst>
                                      </p:cBhvr>
                                      <p:tavLst>
                                        <p:tav tm="0">
                                          <p:val>
                                            <p:strVal val="ppt_x"/>
                                          </p:val>
                                        </p:tav>
                                        <p:tav tm="100000">
                                          <p:val>
                                            <p:strVal val="0-ppt_w/2"/>
                                          </p:val>
                                        </p:tav>
                                      </p:tavLst>
                                    </p:anim>
                                    <p:anim calcmode="lin" valueType="num">
                                      <p:cBhvr additive="base">
                                        <p:cTn id="123" dur="5500"/>
                                        <p:tgtEl>
                                          <p:spTgt spid="32"/>
                                        </p:tgtEl>
                                        <p:attrNameLst>
                                          <p:attrName>ppt_y</p:attrName>
                                        </p:attrNameLst>
                                      </p:cBhvr>
                                      <p:tavLst>
                                        <p:tav tm="0">
                                          <p:val>
                                            <p:strVal val="ppt_y"/>
                                          </p:val>
                                        </p:tav>
                                        <p:tav tm="100000">
                                          <p:val>
                                            <p:strVal val="1+ppt_h/2"/>
                                          </p:val>
                                        </p:tav>
                                      </p:tavLst>
                                    </p:anim>
                                    <p:set>
                                      <p:cBhvr>
                                        <p:cTn id="124" dur="1" fill="hold">
                                          <p:stCondLst>
                                            <p:cond delay="5499"/>
                                          </p:stCondLst>
                                        </p:cTn>
                                        <p:tgtEl>
                                          <p:spTgt spid="32"/>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4250" fill="hold"/>
                                        <p:tgtEl>
                                          <p:spTgt spid="33"/>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5500"/>
                                        <p:tgtEl>
                                          <p:spTgt spid="33"/>
                                        </p:tgtEl>
                                        <p:attrNameLst>
                                          <p:attrName>ppt_x</p:attrName>
                                        </p:attrNameLst>
                                      </p:cBhvr>
                                      <p:tavLst>
                                        <p:tav tm="0">
                                          <p:val>
                                            <p:strVal val="ppt_x"/>
                                          </p:val>
                                        </p:tav>
                                        <p:tav tm="100000">
                                          <p:val>
                                            <p:strVal val="0-ppt_w/2"/>
                                          </p:val>
                                        </p:tav>
                                      </p:tavLst>
                                    </p:anim>
                                    <p:anim calcmode="lin" valueType="num">
                                      <p:cBhvr additive="base">
                                        <p:cTn id="129" dur="5500"/>
                                        <p:tgtEl>
                                          <p:spTgt spid="33"/>
                                        </p:tgtEl>
                                        <p:attrNameLst>
                                          <p:attrName>ppt_y</p:attrName>
                                        </p:attrNameLst>
                                      </p:cBhvr>
                                      <p:tavLst>
                                        <p:tav tm="0">
                                          <p:val>
                                            <p:strVal val="ppt_y"/>
                                          </p:val>
                                        </p:tav>
                                        <p:tav tm="100000">
                                          <p:val>
                                            <p:strVal val="1+ppt_h/2"/>
                                          </p:val>
                                        </p:tav>
                                      </p:tavLst>
                                    </p:anim>
                                    <p:set>
                                      <p:cBhvr>
                                        <p:cTn id="130" dur="1" fill="hold">
                                          <p:stCondLst>
                                            <p:cond delay="5499"/>
                                          </p:stCondLst>
                                        </p:cTn>
                                        <p:tgtEl>
                                          <p:spTgt spid="33"/>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4250" fill="hold"/>
                                        <p:tgtEl>
                                          <p:spTgt spid="34"/>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5500"/>
                                        <p:tgtEl>
                                          <p:spTgt spid="34"/>
                                        </p:tgtEl>
                                        <p:attrNameLst>
                                          <p:attrName>ppt_x</p:attrName>
                                        </p:attrNameLst>
                                      </p:cBhvr>
                                      <p:tavLst>
                                        <p:tav tm="0">
                                          <p:val>
                                            <p:strVal val="ppt_x"/>
                                          </p:val>
                                        </p:tav>
                                        <p:tav tm="100000">
                                          <p:val>
                                            <p:strVal val="0-ppt_w/2"/>
                                          </p:val>
                                        </p:tav>
                                      </p:tavLst>
                                    </p:anim>
                                    <p:anim calcmode="lin" valueType="num">
                                      <p:cBhvr additive="base">
                                        <p:cTn id="135" dur="5500"/>
                                        <p:tgtEl>
                                          <p:spTgt spid="34"/>
                                        </p:tgtEl>
                                        <p:attrNameLst>
                                          <p:attrName>ppt_y</p:attrName>
                                        </p:attrNameLst>
                                      </p:cBhvr>
                                      <p:tavLst>
                                        <p:tav tm="0">
                                          <p:val>
                                            <p:strVal val="ppt_y"/>
                                          </p:val>
                                        </p:tav>
                                        <p:tav tm="100000">
                                          <p:val>
                                            <p:strVal val="1+ppt_h/2"/>
                                          </p:val>
                                        </p:tav>
                                      </p:tavLst>
                                    </p:anim>
                                    <p:set>
                                      <p:cBhvr>
                                        <p:cTn id="136" dur="1" fill="hold">
                                          <p:stCondLst>
                                            <p:cond delay="5499"/>
                                          </p:stCondLst>
                                        </p:cTn>
                                        <p:tgtEl>
                                          <p:spTgt spid="34"/>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4250" fill="hold"/>
                                        <p:tgtEl>
                                          <p:spTgt spid="35"/>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5500"/>
                                        <p:tgtEl>
                                          <p:spTgt spid="35"/>
                                        </p:tgtEl>
                                        <p:attrNameLst>
                                          <p:attrName>ppt_x</p:attrName>
                                        </p:attrNameLst>
                                      </p:cBhvr>
                                      <p:tavLst>
                                        <p:tav tm="0">
                                          <p:val>
                                            <p:strVal val="ppt_x"/>
                                          </p:val>
                                        </p:tav>
                                        <p:tav tm="100000">
                                          <p:val>
                                            <p:strVal val="0-ppt_w/2"/>
                                          </p:val>
                                        </p:tav>
                                      </p:tavLst>
                                    </p:anim>
                                    <p:anim calcmode="lin" valueType="num">
                                      <p:cBhvr additive="base">
                                        <p:cTn id="141" dur="5500"/>
                                        <p:tgtEl>
                                          <p:spTgt spid="35"/>
                                        </p:tgtEl>
                                        <p:attrNameLst>
                                          <p:attrName>ppt_y</p:attrName>
                                        </p:attrNameLst>
                                      </p:cBhvr>
                                      <p:tavLst>
                                        <p:tav tm="0">
                                          <p:val>
                                            <p:strVal val="ppt_y"/>
                                          </p:val>
                                        </p:tav>
                                        <p:tav tm="100000">
                                          <p:val>
                                            <p:strVal val="1+ppt_h/2"/>
                                          </p:val>
                                        </p:tav>
                                      </p:tavLst>
                                    </p:anim>
                                    <p:set>
                                      <p:cBhvr>
                                        <p:cTn id="142" dur="1" fill="hold">
                                          <p:stCondLst>
                                            <p:cond delay="5499"/>
                                          </p:stCondLst>
                                        </p:cTn>
                                        <p:tgtEl>
                                          <p:spTgt spid="35"/>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4250" fill="hold"/>
                                        <p:tgtEl>
                                          <p:spTgt spid="36"/>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5500"/>
                                        <p:tgtEl>
                                          <p:spTgt spid="36"/>
                                        </p:tgtEl>
                                        <p:attrNameLst>
                                          <p:attrName>ppt_x</p:attrName>
                                        </p:attrNameLst>
                                      </p:cBhvr>
                                      <p:tavLst>
                                        <p:tav tm="0">
                                          <p:val>
                                            <p:strVal val="ppt_x"/>
                                          </p:val>
                                        </p:tav>
                                        <p:tav tm="100000">
                                          <p:val>
                                            <p:strVal val="0-ppt_w/2"/>
                                          </p:val>
                                        </p:tav>
                                      </p:tavLst>
                                    </p:anim>
                                    <p:anim calcmode="lin" valueType="num">
                                      <p:cBhvr additive="base">
                                        <p:cTn id="147" dur="5500"/>
                                        <p:tgtEl>
                                          <p:spTgt spid="36"/>
                                        </p:tgtEl>
                                        <p:attrNameLst>
                                          <p:attrName>ppt_y</p:attrName>
                                        </p:attrNameLst>
                                      </p:cBhvr>
                                      <p:tavLst>
                                        <p:tav tm="0">
                                          <p:val>
                                            <p:strVal val="ppt_y"/>
                                          </p:val>
                                        </p:tav>
                                        <p:tav tm="100000">
                                          <p:val>
                                            <p:strVal val="1+ppt_h/2"/>
                                          </p:val>
                                        </p:tav>
                                      </p:tavLst>
                                    </p:anim>
                                    <p:set>
                                      <p:cBhvr>
                                        <p:cTn id="148" dur="1" fill="hold">
                                          <p:stCondLst>
                                            <p:cond delay="5499"/>
                                          </p:stCondLst>
                                        </p:cTn>
                                        <p:tgtEl>
                                          <p:spTgt spid="36"/>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4250" fill="hold"/>
                                        <p:tgtEl>
                                          <p:spTgt spid="37"/>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5500"/>
                                        <p:tgtEl>
                                          <p:spTgt spid="37"/>
                                        </p:tgtEl>
                                        <p:attrNameLst>
                                          <p:attrName>ppt_x</p:attrName>
                                        </p:attrNameLst>
                                      </p:cBhvr>
                                      <p:tavLst>
                                        <p:tav tm="0">
                                          <p:val>
                                            <p:strVal val="ppt_x"/>
                                          </p:val>
                                        </p:tav>
                                        <p:tav tm="100000">
                                          <p:val>
                                            <p:strVal val="0-ppt_w/2"/>
                                          </p:val>
                                        </p:tav>
                                      </p:tavLst>
                                    </p:anim>
                                    <p:anim calcmode="lin" valueType="num">
                                      <p:cBhvr additive="base">
                                        <p:cTn id="153" dur="5500"/>
                                        <p:tgtEl>
                                          <p:spTgt spid="37"/>
                                        </p:tgtEl>
                                        <p:attrNameLst>
                                          <p:attrName>ppt_y</p:attrName>
                                        </p:attrNameLst>
                                      </p:cBhvr>
                                      <p:tavLst>
                                        <p:tav tm="0">
                                          <p:val>
                                            <p:strVal val="ppt_y"/>
                                          </p:val>
                                        </p:tav>
                                        <p:tav tm="100000">
                                          <p:val>
                                            <p:strVal val="1+ppt_h/2"/>
                                          </p:val>
                                        </p:tav>
                                      </p:tavLst>
                                    </p:anim>
                                    <p:set>
                                      <p:cBhvr>
                                        <p:cTn id="154" dur="1" fill="hold">
                                          <p:stCondLst>
                                            <p:cond delay="5499"/>
                                          </p:stCondLst>
                                        </p:cTn>
                                        <p:tgtEl>
                                          <p:spTgt spid="37"/>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4250" fill="hold"/>
                                        <p:tgtEl>
                                          <p:spTgt spid="38"/>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5500"/>
                                        <p:tgtEl>
                                          <p:spTgt spid="38"/>
                                        </p:tgtEl>
                                        <p:attrNameLst>
                                          <p:attrName>ppt_x</p:attrName>
                                        </p:attrNameLst>
                                      </p:cBhvr>
                                      <p:tavLst>
                                        <p:tav tm="0">
                                          <p:val>
                                            <p:strVal val="ppt_x"/>
                                          </p:val>
                                        </p:tav>
                                        <p:tav tm="100000">
                                          <p:val>
                                            <p:strVal val="0-ppt_w/2"/>
                                          </p:val>
                                        </p:tav>
                                      </p:tavLst>
                                    </p:anim>
                                    <p:anim calcmode="lin" valueType="num">
                                      <p:cBhvr additive="base">
                                        <p:cTn id="159" dur="5500"/>
                                        <p:tgtEl>
                                          <p:spTgt spid="38"/>
                                        </p:tgtEl>
                                        <p:attrNameLst>
                                          <p:attrName>ppt_y</p:attrName>
                                        </p:attrNameLst>
                                      </p:cBhvr>
                                      <p:tavLst>
                                        <p:tav tm="0">
                                          <p:val>
                                            <p:strVal val="ppt_y"/>
                                          </p:val>
                                        </p:tav>
                                        <p:tav tm="100000">
                                          <p:val>
                                            <p:strVal val="1+ppt_h/2"/>
                                          </p:val>
                                        </p:tav>
                                      </p:tavLst>
                                    </p:anim>
                                    <p:set>
                                      <p:cBhvr>
                                        <p:cTn id="160" dur="1" fill="hold">
                                          <p:stCondLst>
                                            <p:cond delay="5499"/>
                                          </p:stCondLst>
                                        </p:cTn>
                                        <p:tgtEl>
                                          <p:spTgt spid="38"/>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4250" fill="hold"/>
                                        <p:tgtEl>
                                          <p:spTgt spid="39"/>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5500"/>
                                        <p:tgtEl>
                                          <p:spTgt spid="39"/>
                                        </p:tgtEl>
                                        <p:attrNameLst>
                                          <p:attrName>ppt_x</p:attrName>
                                        </p:attrNameLst>
                                      </p:cBhvr>
                                      <p:tavLst>
                                        <p:tav tm="0">
                                          <p:val>
                                            <p:strVal val="ppt_x"/>
                                          </p:val>
                                        </p:tav>
                                        <p:tav tm="100000">
                                          <p:val>
                                            <p:strVal val="0-ppt_w/2"/>
                                          </p:val>
                                        </p:tav>
                                      </p:tavLst>
                                    </p:anim>
                                    <p:anim calcmode="lin" valueType="num">
                                      <p:cBhvr additive="base">
                                        <p:cTn id="165" dur="5500"/>
                                        <p:tgtEl>
                                          <p:spTgt spid="39"/>
                                        </p:tgtEl>
                                        <p:attrNameLst>
                                          <p:attrName>ppt_y</p:attrName>
                                        </p:attrNameLst>
                                      </p:cBhvr>
                                      <p:tavLst>
                                        <p:tav tm="0">
                                          <p:val>
                                            <p:strVal val="ppt_y"/>
                                          </p:val>
                                        </p:tav>
                                        <p:tav tm="100000">
                                          <p:val>
                                            <p:strVal val="1+ppt_h/2"/>
                                          </p:val>
                                        </p:tav>
                                      </p:tavLst>
                                    </p:anim>
                                    <p:set>
                                      <p:cBhvr>
                                        <p:cTn id="166" dur="1" fill="hold">
                                          <p:stCondLst>
                                            <p:cond delay="5499"/>
                                          </p:stCondLst>
                                        </p:cTn>
                                        <p:tgtEl>
                                          <p:spTgt spid="39"/>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4250" fill="hold"/>
                                        <p:tgtEl>
                                          <p:spTgt spid="40"/>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5500"/>
                                        <p:tgtEl>
                                          <p:spTgt spid="40"/>
                                        </p:tgtEl>
                                        <p:attrNameLst>
                                          <p:attrName>ppt_x</p:attrName>
                                        </p:attrNameLst>
                                      </p:cBhvr>
                                      <p:tavLst>
                                        <p:tav tm="0">
                                          <p:val>
                                            <p:strVal val="ppt_x"/>
                                          </p:val>
                                        </p:tav>
                                        <p:tav tm="100000">
                                          <p:val>
                                            <p:strVal val="0-ppt_w/2"/>
                                          </p:val>
                                        </p:tav>
                                      </p:tavLst>
                                    </p:anim>
                                    <p:anim calcmode="lin" valueType="num">
                                      <p:cBhvr additive="base">
                                        <p:cTn id="171" dur="5500"/>
                                        <p:tgtEl>
                                          <p:spTgt spid="40"/>
                                        </p:tgtEl>
                                        <p:attrNameLst>
                                          <p:attrName>ppt_y</p:attrName>
                                        </p:attrNameLst>
                                      </p:cBhvr>
                                      <p:tavLst>
                                        <p:tav tm="0">
                                          <p:val>
                                            <p:strVal val="ppt_y"/>
                                          </p:val>
                                        </p:tav>
                                        <p:tav tm="100000">
                                          <p:val>
                                            <p:strVal val="1+ppt_h/2"/>
                                          </p:val>
                                        </p:tav>
                                      </p:tavLst>
                                    </p:anim>
                                    <p:set>
                                      <p:cBhvr>
                                        <p:cTn id="172" dur="1" fill="hold">
                                          <p:stCondLst>
                                            <p:cond delay="5499"/>
                                          </p:stCondLst>
                                        </p:cTn>
                                        <p:tgtEl>
                                          <p:spTgt spid="40"/>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4250" fill="hold"/>
                                        <p:tgtEl>
                                          <p:spTgt spid="68"/>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5500"/>
                                        <p:tgtEl>
                                          <p:spTgt spid="68"/>
                                        </p:tgtEl>
                                        <p:attrNameLst>
                                          <p:attrName>ppt_x</p:attrName>
                                        </p:attrNameLst>
                                      </p:cBhvr>
                                      <p:tavLst>
                                        <p:tav tm="0">
                                          <p:val>
                                            <p:strVal val="ppt_x"/>
                                          </p:val>
                                        </p:tav>
                                        <p:tav tm="100000">
                                          <p:val>
                                            <p:strVal val="1+ppt_w/2"/>
                                          </p:val>
                                        </p:tav>
                                      </p:tavLst>
                                    </p:anim>
                                    <p:anim calcmode="lin" valueType="num">
                                      <p:cBhvr additive="base">
                                        <p:cTn id="177" dur="5500"/>
                                        <p:tgtEl>
                                          <p:spTgt spid="68"/>
                                        </p:tgtEl>
                                        <p:attrNameLst>
                                          <p:attrName>ppt_y</p:attrName>
                                        </p:attrNameLst>
                                      </p:cBhvr>
                                      <p:tavLst>
                                        <p:tav tm="0">
                                          <p:val>
                                            <p:strVal val="ppt_y"/>
                                          </p:val>
                                        </p:tav>
                                        <p:tav tm="100000">
                                          <p:val>
                                            <p:strVal val="0-ppt_h/2"/>
                                          </p:val>
                                        </p:tav>
                                      </p:tavLst>
                                    </p:anim>
                                    <p:set>
                                      <p:cBhvr>
                                        <p:cTn id="178" dur="1" fill="hold">
                                          <p:stCondLst>
                                            <p:cond delay="5499"/>
                                          </p:stCondLst>
                                        </p:cTn>
                                        <p:tgtEl>
                                          <p:spTgt spid="68"/>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4250" fill="hold"/>
                                        <p:tgtEl>
                                          <p:spTgt spid="67"/>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5500"/>
                                        <p:tgtEl>
                                          <p:spTgt spid="67"/>
                                        </p:tgtEl>
                                        <p:attrNameLst>
                                          <p:attrName>ppt_x</p:attrName>
                                        </p:attrNameLst>
                                      </p:cBhvr>
                                      <p:tavLst>
                                        <p:tav tm="0">
                                          <p:val>
                                            <p:strVal val="ppt_x"/>
                                          </p:val>
                                        </p:tav>
                                        <p:tav tm="100000">
                                          <p:val>
                                            <p:strVal val="1+ppt_w/2"/>
                                          </p:val>
                                        </p:tav>
                                      </p:tavLst>
                                    </p:anim>
                                    <p:anim calcmode="lin" valueType="num">
                                      <p:cBhvr additive="base">
                                        <p:cTn id="183" dur="5500"/>
                                        <p:tgtEl>
                                          <p:spTgt spid="67"/>
                                        </p:tgtEl>
                                        <p:attrNameLst>
                                          <p:attrName>ppt_y</p:attrName>
                                        </p:attrNameLst>
                                      </p:cBhvr>
                                      <p:tavLst>
                                        <p:tav tm="0">
                                          <p:val>
                                            <p:strVal val="ppt_y"/>
                                          </p:val>
                                        </p:tav>
                                        <p:tav tm="100000">
                                          <p:val>
                                            <p:strVal val="0-ppt_h/2"/>
                                          </p:val>
                                        </p:tav>
                                      </p:tavLst>
                                    </p:anim>
                                    <p:set>
                                      <p:cBhvr>
                                        <p:cTn id="184" dur="1" fill="hold">
                                          <p:stCondLst>
                                            <p:cond delay="5499"/>
                                          </p:stCondLst>
                                        </p:cTn>
                                        <p:tgtEl>
                                          <p:spTgt spid="67"/>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4250" fill="hold"/>
                                        <p:tgtEl>
                                          <p:spTgt spid="66"/>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5500"/>
                                        <p:tgtEl>
                                          <p:spTgt spid="66"/>
                                        </p:tgtEl>
                                        <p:attrNameLst>
                                          <p:attrName>ppt_x</p:attrName>
                                        </p:attrNameLst>
                                      </p:cBhvr>
                                      <p:tavLst>
                                        <p:tav tm="0">
                                          <p:val>
                                            <p:strVal val="ppt_x"/>
                                          </p:val>
                                        </p:tav>
                                        <p:tav tm="100000">
                                          <p:val>
                                            <p:strVal val="1+ppt_w/2"/>
                                          </p:val>
                                        </p:tav>
                                      </p:tavLst>
                                    </p:anim>
                                    <p:anim calcmode="lin" valueType="num">
                                      <p:cBhvr additive="base">
                                        <p:cTn id="189" dur="5500"/>
                                        <p:tgtEl>
                                          <p:spTgt spid="66"/>
                                        </p:tgtEl>
                                        <p:attrNameLst>
                                          <p:attrName>ppt_y</p:attrName>
                                        </p:attrNameLst>
                                      </p:cBhvr>
                                      <p:tavLst>
                                        <p:tav tm="0">
                                          <p:val>
                                            <p:strVal val="ppt_y"/>
                                          </p:val>
                                        </p:tav>
                                        <p:tav tm="100000">
                                          <p:val>
                                            <p:strVal val="0-ppt_h/2"/>
                                          </p:val>
                                        </p:tav>
                                      </p:tavLst>
                                    </p:anim>
                                    <p:set>
                                      <p:cBhvr>
                                        <p:cTn id="190" dur="1" fill="hold">
                                          <p:stCondLst>
                                            <p:cond delay="5499"/>
                                          </p:stCondLst>
                                        </p:cTn>
                                        <p:tgtEl>
                                          <p:spTgt spid="66"/>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4250" fill="hold"/>
                                        <p:tgtEl>
                                          <p:spTgt spid="65"/>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5500"/>
                                        <p:tgtEl>
                                          <p:spTgt spid="65"/>
                                        </p:tgtEl>
                                        <p:attrNameLst>
                                          <p:attrName>ppt_x</p:attrName>
                                        </p:attrNameLst>
                                      </p:cBhvr>
                                      <p:tavLst>
                                        <p:tav tm="0">
                                          <p:val>
                                            <p:strVal val="ppt_x"/>
                                          </p:val>
                                        </p:tav>
                                        <p:tav tm="100000">
                                          <p:val>
                                            <p:strVal val="1+ppt_w/2"/>
                                          </p:val>
                                        </p:tav>
                                      </p:tavLst>
                                    </p:anim>
                                    <p:anim calcmode="lin" valueType="num">
                                      <p:cBhvr additive="base">
                                        <p:cTn id="195" dur="5500"/>
                                        <p:tgtEl>
                                          <p:spTgt spid="65"/>
                                        </p:tgtEl>
                                        <p:attrNameLst>
                                          <p:attrName>ppt_y</p:attrName>
                                        </p:attrNameLst>
                                      </p:cBhvr>
                                      <p:tavLst>
                                        <p:tav tm="0">
                                          <p:val>
                                            <p:strVal val="ppt_y"/>
                                          </p:val>
                                        </p:tav>
                                        <p:tav tm="100000">
                                          <p:val>
                                            <p:strVal val="0-ppt_h/2"/>
                                          </p:val>
                                        </p:tav>
                                      </p:tavLst>
                                    </p:anim>
                                    <p:set>
                                      <p:cBhvr>
                                        <p:cTn id="196" dur="1" fill="hold">
                                          <p:stCondLst>
                                            <p:cond delay="5499"/>
                                          </p:stCondLst>
                                        </p:cTn>
                                        <p:tgtEl>
                                          <p:spTgt spid="65"/>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4250" fill="hold"/>
                                        <p:tgtEl>
                                          <p:spTgt spid="64"/>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5500"/>
                                        <p:tgtEl>
                                          <p:spTgt spid="64"/>
                                        </p:tgtEl>
                                        <p:attrNameLst>
                                          <p:attrName>ppt_x</p:attrName>
                                        </p:attrNameLst>
                                      </p:cBhvr>
                                      <p:tavLst>
                                        <p:tav tm="0">
                                          <p:val>
                                            <p:strVal val="ppt_x"/>
                                          </p:val>
                                        </p:tav>
                                        <p:tav tm="100000">
                                          <p:val>
                                            <p:strVal val="1+ppt_w/2"/>
                                          </p:val>
                                        </p:tav>
                                      </p:tavLst>
                                    </p:anim>
                                    <p:anim calcmode="lin" valueType="num">
                                      <p:cBhvr additive="base">
                                        <p:cTn id="201" dur="5500"/>
                                        <p:tgtEl>
                                          <p:spTgt spid="64"/>
                                        </p:tgtEl>
                                        <p:attrNameLst>
                                          <p:attrName>ppt_y</p:attrName>
                                        </p:attrNameLst>
                                      </p:cBhvr>
                                      <p:tavLst>
                                        <p:tav tm="0">
                                          <p:val>
                                            <p:strVal val="ppt_y"/>
                                          </p:val>
                                        </p:tav>
                                        <p:tav tm="100000">
                                          <p:val>
                                            <p:strVal val="0-ppt_h/2"/>
                                          </p:val>
                                        </p:tav>
                                      </p:tavLst>
                                    </p:anim>
                                    <p:set>
                                      <p:cBhvr>
                                        <p:cTn id="202" dur="1" fill="hold">
                                          <p:stCondLst>
                                            <p:cond delay="5499"/>
                                          </p:stCondLst>
                                        </p:cTn>
                                        <p:tgtEl>
                                          <p:spTgt spid="64"/>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4250" fill="hold"/>
                                        <p:tgtEl>
                                          <p:spTgt spid="62"/>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5500"/>
                                        <p:tgtEl>
                                          <p:spTgt spid="62"/>
                                        </p:tgtEl>
                                        <p:attrNameLst>
                                          <p:attrName>ppt_x</p:attrName>
                                        </p:attrNameLst>
                                      </p:cBhvr>
                                      <p:tavLst>
                                        <p:tav tm="0">
                                          <p:val>
                                            <p:strVal val="ppt_x"/>
                                          </p:val>
                                        </p:tav>
                                        <p:tav tm="100000">
                                          <p:val>
                                            <p:strVal val="1+ppt_w/2"/>
                                          </p:val>
                                        </p:tav>
                                      </p:tavLst>
                                    </p:anim>
                                    <p:anim calcmode="lin" valueType="num">
                                      <p:cBhvr additive="base">
                                        <p:cTn id="207" dur="5500"/>
                                        <p:tgtEl>
                                          <p:spTgt spid="62"/>
                                        </p:tgtEl>
                                        <p:attrNameLst>
                                          <p:attrName>ppt_y</p:attrName>
                                        </p:attrNameLst>
                                      </p:cBhvr>
                                      <p:tavLst>
                                        <p:tav tm="0">
                                          <p:val>
                                            <p:strVal val="ppt_y"/>
                                          </p:val>
                                        </p:tav>
                                        <p:tav tm="100000">
                                          <p:val>
                                            <p:strVal val="0-ppt_h/2"/>
                                          </p:val>
                                        </p:tav>
                                      </p:tavLst>
                                    </p:anim>
                                    <p:set>
                                      <p:cBhvr>
                                        <p:cTn id="208" dur="1" fill="hold">
                                          <p:stCondLst>
                                            <p:cond delay="5499"/>
                                          </p:stCondLst>
                                        </p:cTn>
                                        <p:tgtEl>
                                          <p:spTgt spid="62"/>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4250" fill="hold"/>
                                        <p:tgtEl>
                                          <p:spTgt spid="61"/>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5500"/>
                                        <p:tgtEl>
                                          <p:spTgt spid="61"/>
                                        </p:tgtEl>
                                        <p:attrNameLst>
                                          <p:attrName>ppt_x</p:attrName>
                                        </p:attrNameLst>
                                      </p:cBhvr>
                                      <p:tavLst>
                                        <p:tav tm="0">
                                          <p:val>
                                            <p:strVal val="ppt_x"/>
                                          </p:val>
                                        </p:tav>
                                        <p:tav tm="100000">
                                          <p:val>
                                            <p:strVal val="1+ppt_w/2"/>
                                          </p:val>
                                        </p:tav>
                                      </p:tavLst>
                                    </p:anim>
                                    <p:anim calcmode="lin" valueType="num">
                                      <p:cBhvr additive="base">
                                        <p:cTn id="213" dur="5500"/>
                                        <p:tgtEl>
                                          <p:spTgt spid="61"/>
                                        </p:tgtEl>
                                        <p:attrNameLst>
                                          <p:attrName>ppt_y</p:attrName>
                                        </p:attrNameLst>
                                      </p:cBhvr>
                                      <p:tavLst>
                                        <p:tav tm="0">
                                          <p:val>
                                            <p:strVal val="ppt_y"/>
                                          </p:val>
                                        </p:tav>
                                        <p:tav tm="100000">
                                          <p:val>
                                            <p:strVal val="0-ppt_h/2"/>
                                          </p:val>
                                        </p:tav>
                                      </p:tavLst>
                                    </p:anim>
                                    <p:set>
                                      <p:cBhvr>
                                        <p:cTn id="214" dur="1" fill="hold">
                                          <p:stCondLst>
                                            <p:cond delay="5499"/>
                                          </p:stCondLst>
                                        </p:cTn>
                                        <p:tgtEl>
                                          <p:spTgt spid="61"/>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4250" fill="hold"/>
                                        <p:tgtEl>
                                          <p:spTgt spid="60"/>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5500"/>
                                        <p:tgtEl>
                                          <p:spTgt spid="60"/>
                                        </p:tgtEl>
                                        <p:attrNameLst>
                                          <p:attrName>ppt_x</p:attrName>
                                        </p:attrNameLst>
                                      </p:cBhvr>
                                      <p:tavLst>
                                        <p:tav tm="0">
                                          <p:val>
                                            <p:strVal val="ppt_x"/>
                                          </p:val>
                                        </p:tav>
                                        <p:tav tm="100000">
                                          <p:val>
                                            <p:strVal val="1+ppt_w/2"/>
                                          </p:val>
                                        </p:tav>
                                      </p:tavLst>
                                    </p:anim>
                                    <p:anim calcmode="lin" valueType="num">
                                      <p:cBhvr additive="base">
                                        <p:cTn id="219" dur="5500"/>
                                        <p:tgtEl>
                                          <p:spTgt spid="60"/>
                                        </p:tgtEl>
                                        <p:attrNameLst>
                                          <p:attrName>ppt_y</p:attrName>
                                        </p:attrNameLst>
                                      </p:cBhvr>
                                      <p:tavLst>
                                        <p:tav tm="0">
                                          <p:val>
                                            <p:strVal val="ppt_y"/>
                                          </p:val>
                                        </p:tav>
                                        <p:tav tm="100000">
                                          <p:val>
                                            <p:strVal val="0-ppt_h/2"/>
                                          </p:val>
                                        </p:tav>
                                      </p:tavLst>
                                    </p:anim>
                                    <p:set>
                                      <p:cBhvr>
                                        <p:cTn id="220" dur="1" fill="hold">
                                          <p:stCondLst>
                                            <p:cond delay="5499"/>
                                          </p:stCondLst>
                                        </p:cTn>
                                        <p:tgtEl>
                                          <p:spTgt spid="60"/>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4250" fill="hold"/>
                                        <p:tgtEl>
                                          <p:spTgt spid="59"/>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5500"/>
                                        <p:tgtEl>
                                          <p:spTgt spid="59"/>
                                        </p:tgtEl>
                                        <p:attrNameLst>
                                          <p:attrName>ppt_x</p:attrName>
                                        </p:attrNameLst>
                                      </p:cBhvr>
                                      <p:tavLst>
                                        <p:tav tm="0">
                                          <p:val>
                                            <p:strVal val="ppt_x"/>
                                          </p:val>
                                        </p:tav>
                                        <p:tav tm="100000">
                                          <p:val>
                                            <p:strVal val="1+ppt_w/2"/>
                                          </p:val>
                                        </p:tav>
                                      </p:tavLst>
                                    </p:anim>
                                    <p:anim calcmode="lin" valueType="num">
                                      <p:cBhvr additive="base">
                                        <p:cTn id="225" dur="5500"/>
                                        <p:tgtEl>
                                          <p:spTgt spid="59"/>
                                        </p:tgtEl>
                                        <p:attrNameLst>
                                          <p:attrName>ppt_y</p:attrName>
                                        </p:attrNameLst>
                                      </p:cBhvr>
                                      <p:tavLst>
                                        <p:tav tm="0">
                                          <p:val>
                                            <p:strVal val="ppt_y"/>
                                          </p:val>
                                        </p:tav>
                                        <p:tav tm="100000">
                                          <p:val>
                                            <p:strVal val="0-ppt_h/2"/>
                                          </p:val>
                                        </p:tav>
                                      </p:tavLst>
                                    </p:anim>
                                    <p:set>
                                      <p:cBhvr>
                                        <p:cTn id="226" dur="1" fill="hold">
                                          <p:stCondLst>
                                            <p:cond delay="5499"/>
                                          </p:stCondLst>
                                        </p:cTn>
                                        <p:tgtEl>
                                          <p:spTgt spid="59"/>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4250" fill="hold"/>
                                        <p:tgtEl>
                                          <p:spTgt spid="58"/>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5500"/>
                                        <p:tgtEl>
                                          <p:spTgt spid="58"/>
                                        </p:tgtEl>
                                        <p:attrNameLst>
                                          <p:attrName>ppt_x</p:attrName>
                                        </p:attrNameLst>
                                      </p:cBhvr>
                                      <p:tavLst>
                                        <p:tav tm="0">
                                          <p:val>
                                            <p:strVal val="ppt_x"/>
                                          </p:val>
                                        </p:tav>
                                        <p:tav tm="100000">
                                          <p:val>
                                            <p:strVal val="1+ppt_w/2"/>
                                          </p:val>
                                        </p:tav>
                                      </p:tavLst>
                                    </p:anim>
                                    <p:anim calcmode="lin" valueType="num">
                                      <p:cBhvr additive="base">
                                        <p:cTn id="231" dur="5500"/>
                                        <p:tgtEl>
                                          <p:spTgt spid="58"/>
                                        </p:tgtEl>
                                        <p:attrNameLst>
                                          <p:attrName>ppt_y</p:attrName>
                                        </p:attrNameLst>
                                      </p:cBhvr>
                                      <p:tavLst>
                                        <p:tav tm="0">
                                          <p:val>
                                            <p:strVal val="ppt_y"/>
                                          </p:val>
                                        </p:tav>
                                        <p:tav tm="100000">
                                          <p:val>
                                            <p:strVal val="0-ppt_h/2"/>
                                          </p:val>
                                        </p:tav>
                                      </p:tavLst>
                                    </p:anim>
                                    <p:set>
                                      <p:cBhvr>
                                        <p:cTn id="232" dur="1" fill="hold">
                                          <p:stCondLst>
                                            <p:cond delay="5499"/>
                                          </p:stCondLst>
                                        </p:cTn>
                                        <p:tgtEl>
                                          <p:spTgt spid="58"/>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4250" fill="hold"/>
                                        <p:tgtEl>
                                          <p:spTgt spid="57"/>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5500"/>
                                        <p:tgtEl>
                                          <p:spTgt spid="57"/>
                                        </p:tgtEl>
                                        <p:attrNameLst>
                                          <p:attrName>ppt_x</p:attrName>
                                        </p:attrNameLst>
                                      </p:cBhvr>
                                      <p:tavLst>
                                        <p:tav tm="0">
                                          <p:val>
                                            <p:strVal val="ppt_x"/>
                                          </p:val>
                                        </p:tav>
                                        <p:tav tm="100000">
                                          <p:val>
                                            <p:strVal val="1+ppt_w/2"/>
                                          </p:val>
                                        </p:tav>
                                      </p:tavLst>
                                    </p:anim>
                                    <p:anim calcmode="lin" valueType="num">
                                      <p:cBhvr additive="base">
                                        <p:cTn id="237" dur="5500"/>
                                        <p:tgtEl>
                                          <p:spTgt spid="57"/>
                                        </p:tgtEl>
                                        <p:attrNameLst>
                                          <p:attrName>ppt_y</p:attrName>
                                        </p:attrNameLst>
                                      </p:cBhvr>
                                      <p:tavLst>
                                        <p:tav tm="0">
                                          <p:val>
                                            <p:strVal val="ppt_y"/>
                                          </p:val>
                                        </p:tav>
                                        <p:tav tm="100000">
                                          <p:val>
                                            <p:strVal val="0-ppt_h/2"/>
                                          </p:val>
                                        </p:tav>
                                      </p:tavLst>
                                    </p:anim>
                                    <p:set>
                                      <p:cBhvr>
                                        <p:cTn id="238" dur="1" fill="hold">
                                          <p:stCondLst>
                                            <p:cond delay="5499"/>
                                          </p:stCondLst>
                                        </p:cTn>
                                        <p:tgtEl>
                                          <p:spTgt spid="57"/>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4250" fill="hold"/>
                                        <p:tgtEl>
                                          <p:spTgt spid="56"/>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5500"/>
                                        <p:tgtEl>
                                          <p:spTgt spid="56"/>
                                        </p:tgtEl>
                                        <p:attrNameLst>
                                          <p:attrName>ppt_x</p:attrName>
                                        </p:attrNameLst>
                                      </p:cBhvr>
                                      <p:tavLst>
                                        <p:tav tm="0">
                                          <p:val>
                                            <p:strVal val="ppt_x"/>
                                          </p:val>
                                        </p:tav>
                                        <p:tav tm="100000">
                                          <p:val>
                                            <p:strVal val="1+ppt_w/2"/>
                                          </p:val>
                                        </p:tav>
                                      </p:tavLst>
                                    </p:anim>
                                    <p:anim calcmode="lin" valueType="num">
                                      <p:cBhvr additive="base">
                                        <p:cTn id="243" dur="5500"/>
                                        <p:tgtEl>
                                          <p:spTgt spid="56"/>
                                        </p:tgtEl>
                                        <p:attrNameLst>
                                          <p:attrName>ppt_y</p:attrName>
                                        </p:attrNameLst>
                                      </p:cBhvr>
                                      <p:tavLst>
                                        <p:tav tm="0">
                                          <p:val>
                                            <p:strVal val="ppt_y"/>
                                          </p:val>
                                        </p:tav>
                                        <p:tav tm="100000">
                                          <p:val>
                                            <p:strVal val="0-ppt_h/2"/>
                                          </p:val>
                                        </p:tav>
                                      </p:tavLst>
                                    </p:anim>
                                    <p:set>
                                      <p:cBhvr>
                                        <p:cTn id="244" dur="1" fill="hold">
                                          <p:stCondLst>
                                            <p:cond delay="5499"/>
                                          </p:stCondLst>
                                        </p:cTn>
                                        <p:tgtEl>
                                          <p:spTgt spid="56"/>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4250" fill="hold"/>
                                        <p:tgtEl>
                                          <p:spTgt spid="55"/>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5500"/>
                                        <p:tgtEl>
                                          <p:spTgt spid="55"/>
                                        </p:tgtEl>
                                        <p:attrNameLst>
                                          <p:attrName>ppt_x</p:attrName>
                                        </p:attrNameLst>
                                      </p:cBhvr>
                                      <p:tavLst>
                                        <p:tav tm="0">
                                          <p:val>
                                            <p:strVal val="ppt_x"/>
                                          </p:val>
                                        </p:tav>
                                        <p:tav tm="100000">
                                          <p:val>
                                            <p:strVal val="1+ppt_w/2"/>
                                          </p:val>
                                        </p:tav>
                                      </p:tavLst>
                                    </p:anim>
                                    <p:anim calcmode="lin" valueType="num">
                                      <p:cBhvr additive="base">
                                        <p:cTn id="249" dur="5500"/>
                                        <p:tgtEl>
                                          <p:spTgt spid="55"/>
                                        </p:tgtEl>
                                        <p:attrNameLst>
                                          <p:attrName>ppt_y</p:attrName>
                                        </p:attrNameLst>
                                      </p:cBhvr>
                                      <p:tavLst>
                                        <p:tav tm="0">
                                          <p:val>
                                            <p:strVal val="ppt_y"/>
                                          </p:val>
                                        </p:tav>
                                        <p:tav tm="100000">
                                          <p:val>
                                            <p:strVal val="0-ppt_h/2"/>
                                          </p:val>
                                        </p:tav>
                                      </p:tavLst>
                                    </p:anim>
                                    <p:set>
                                      <p:cBhvr>
                                        <p:cTn id="250" dur="1" fill="hold">
                                          <p:stCondLst>
                                            <p:cond delay="5499"/>
                                          </p:stCondLst>
                                        </p:cTn>
                                        <p:tgtEl>
                                          <p:spTgt spid="55"/>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4250" fill="hold"/>
                                        <p:tgtEl>
                                          <p:spTgt spid="54"/>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5500"/>
                                        <p:tgtEl>
                                          <p:spTgt spid="54"/>
                                        </p:tgtEl>
                                        <p:attrNameLst>
                                          <p:attrName>ppt_x</p:attrName>
                                        </p:attrNameLst>
                                      </p:cBhvr>
                                      <p:tavLst>
                                        <p:tav tm="0">
                                          <p:val>
                                            <p:strVal val="ppt_x"/>
                                          </p:val>
                                        </p:tav>
                                        <p:tav tm="100000">
                                          <p:val>
                                            <p:strVal val="0-ppt_w/2"/>
                                          </p:val>
                                        </p:tav>
                                      </p:tavLst>
                                    </p:anim>
                                    <p:anim calcmode="lin" valueType="num">
                                      <p:cBhvr additive="base">
                                        <p:cTn id="255" dur="5500"/>
                                        <p:tgtEl>
                                          <p:spTgt spid="54"/>
                                        </p:tgtEl>
                                        <p:attrNameLst>
                                          <p:attrName>ppt_y</p:attrName>
                                        </p:attrNameLst>
                                      </p:cBhvr>
                                      <p:tavLst>
                                        <p:tav tm="0">
                                          <p:val>
                                            <p:strVal val="ppt_y"/>
                                          </p:val>
                                        </p:tav>
                                        <p:tav tm="100000">
                                          <p:val>
                                            <p:strVal val="0-ppt_h/2"/>
                                          </p:val>
                                        </p:tav>
                                      </p:tavLst>
                                    </p:anim>
                                    <p:set>
                                      <p:cBhvr>
                                        <p:cTn id="256" dur="1" fill="hold">
                                          <p:stCondLst>
                                            <p:cond delay="5499"/>
                                          </p:stCondLst>
                                        </p:cTn>
                                        <p:tgtEl>
                                          <p:spTgt spid="54"/>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4250" fill="hold"/>
                                        <p:tgtEl>
                                          <p:spTgt spid="53"/>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5500"/>
                                        <p:tgtEl>
                                          <p:spTgt spid="53"/>
                                        </p:tgtEl>
                                        <p:attrNameLst>
                                          <p:attrName>ppt_x</p:attrName>
                                        </p:attrNameLst>
                                      </p:cBhvr>
                                      <p:tavLst>
                                        <p:tav tm="0">
                                          <p:val>
                                            <p:strVal val="ppt_x"/>
                                          </p:val>
                                        </p:tav>
                                        <p:tav tm="100000">
                                          <p:val>
                                            <p:strVal val="0-ppt_w/2"/>
                                          </p:val>
                                        </p:tav>
                                      </p:tavLst>
                                    </p:anim>
                                    <p:anim calcmode="lin" valueType="num">
                                      <p:cBhvr additive="base">
                                        <p:cTn id="261" dur="5500"/>
                                        <p:tgtEl>
                                          <p:spTgt spid="53"/>
                                        </p:tgtEl>
                                        <p:attrNameLst>
                                          <p:attrName>ppt_y</p:attrName>
                                        </p:attrNameLst>
                                      </p:cBhvr>
                                      <p:tavLst>
                                        <p:tav tm="0">
                                          <p:val>
                                            <p:strVal val="ppt_y"/>
                                          </p:val>
                                        </p:tav>
                                        <p:tav tm="100000">
                                          <p:val>
                                            <p:strVal val="0-ppt_h/2"/>
                                          </p:val>
                                        </p:tav>
                                      </p:tavLst>
                                    </p:anim>
                                    <p:set>
                                      <p:cBhvr>
                                        <p:cTn id="262" dur="1" fill="hold">
                                          <p:stCondLst>
                                            <p:cond delay="5499"/>
                                          </p:stCondLst>
                                        </p:cTn>
                                        <p:tgtEl>
                                          <p:spTgt spid="53"/>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4250" fill="hold"/>
                                        <p:tgtEl>
                                          <p:spTgt spid="51"/>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5500"/>
                                        <p:tgtEl>
                                          <p:spTgt spid="51"/>
                                        </p:tgtEl>
                                        <p:attrNameLst>
                                          <p:attrName>ppt_x</p:attrName>
                                        </p:attrNameLst>
                                      </p:cBhvr>
                                      <p:tavLst>
                                        <p:tav tm="0">
                                          <p:val>
                                            <p:strVal val="ppt_x"/>
                                          </p:val>
                                        </p:tav>
                                        <p:tav tm="100000">
                                          <p:val>
                                            <p:strVal val="0-ppt_w/2"/>
                                          </p:val>
                                        </p:tav>
                                      </p:tavLst>
                                    </p:anim>
                                    <p:anim calcmode="lin" valueType="num">
                                      <p:cBhvr additive="base">
                                        <p:cTn id="267" dur="5500"/>
                                        <p:tgtEl>
                                          <p:spTgt spid="51"/>
                                        </p:tgtEl>
                                        <p:attrNameLst>
                                          <p:attrName>ppt_y</p:attrName>
                                        </p:attrNameLst>
                                      </p:cBhvr>
                                      <p:tavLst>
                                        <p:tav tm="0">
                                          <p:val>
                                            <p:strVal val="ppt_y"/>
                                          </p:val>
                                        </p:tav>
                                        <p:tav tm="100000">
                                          <p:val>
                                            <p:strVal val="0-ppt_h/2"/>
                                          </p:val>
                                        </p:tav>
                                      </p:tavLst>
                                    </p:anim>
                                    <p:set>
                                      <p:cBhvr>
                                        <p:cTn id="268" dur="1" fill="hold">
                                          <p:stCondLst>
                                            <p:cond delay="5499"/>
                                          </p:stCondLst>
                                        </p:cTn>
                                        <p:tgtEl>
                                          <p:spTgt spid="51"/>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4250" fill="hold"/>
                                        <p:tgtEl>
                                          <p:spTgt spid="50"/>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5500"/>
                                        <p:tgtEl>
                                          <p:spTgt spid="50"/>
                                        </p:tgtEl>
                                        <p:attrNameLst>
                                          <p:attrName>ppt_x</p:attrName>
                                        </p:attrNameLst>
                                      </p:cBhvr>
                                      <p:tavLst>
                                        <p:tav tm="0">
                                          <p:val>
                                            <p:strVal val="ppt_x"/>
                                          </p:val>
                                        </p:tav>
                                        <p:tav tm="100000">
                                          <p:val>
                                            <p:strVal val="0-ppt_w/2"/>
                                          </p:val>
                                        </p:tav>
                                      </p:tavLst>
                                    </p:anim>
                                    <p:anim calcmode="lin" valueType="num">
                                      <p:cBhvr additive="base">
                                        <p:cTn id="273" dur="5500"/>
                                        <p:tgtEl>
                                          <p:spTgt spid="50"/>
                                        </p:tgtEl>
                                        <p:attrNameLst>
                                          <p:attrName>ppt_y</p:attrName>
                                        </p:attrNameLst>
                                      </p:cBhvr>
                                      <p:tavLst>
                                        <p:tav tm="0">
                                          <p:val>
                                            <p:strVal val="ppt_y"/>
                                          </p:val>
                                        </p:tav>
                                        <p:tav tm="100000">
                                          <p:val>
                                            <p:strVal val="0-ppt_h/2"/>
                                          </p:val>
                                        </p:tav>
                                      </p:tavLst>
                                    </p:anim>
                                    <p:set>
                                      <p:cBhvr>
                                        <p:cTn id="274" dur="1" fill="hold">
                                          <p:stCondLst>
                                            <p:cond delay="5499"/>
                                          </p:stCondLst>
                                        </p:cTn>
                                        <p:tgtEl>
                                          <p:spTgt spid="50"/>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4250" fill="hold"/>
                                        <p:tgtEl>
                                          <p:spTgt spid="49"/>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5500"/>
                                        <p:tgtEl>
                                          <p:spTgt spid="49"/>
                                        </p:tgtEl>
                                        <p:attrNameLst>
                                          <p:attrName>ppt_x</p:attrName>
                                        </p:attrNameLst>
                                      </p:cBhvr>
                                      <p:tavLst>
                                        <p:tav tm="0">
                                          <p:val>
                                            <p:strVal val="ppt_x"/>
                                          </p:val>
                                        </p:tav>
                                        <p:tav tm="100000">
                                          <p:val>
                                            <p:strVal val="0-ppt_w/2"/>
                                          </p:val>
                                        </p:tav>
                                      </p:tavLst>
                                    </p:anim>
                                    <p:anim calcmode="lin" valueType="num">
                                      <p:cBhvr additive="base">
                                        <p:cTn id="279" dur="5500"/>
                                        <p:tgtEl>
                                          <p:spTgt spid="49"/>
                                        </p:tgtEl>
                                        <p:attrNameLst>
                                          <p:attrName>ppt_y</p:attrName>
                                        </p:attrNameLst>
                                      </p:cBhvr>
                                      <p:tavLst>
                                        <p:tav tm="0">
                                          <p:val>
                                            <p:strVal val="ppt_y"/>
                                          </p:val>
                                        </p:tav>
                                        <p:tav tm="100000">
                                          <p:val>
                                            <p:strVal val="0-ppt_h/2"/>
                                          </p:val>
                                        </p:tav>
                                      </p:tavLst>
                                    </p:anim>
                                    <p:set>
                                      <p:cBhvr>
                                        <p:cTn id="280" dur="1" fill="hold">
                                          <p:stCondLst>
                                            <p:cond delay="5499"/>
                                          </p:stCondLst>
                                        </p:cTn>
                                        <p:tgtEl>
                                          <p:spTgt spid="49"/>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4250" fill="hold"/>
                                        <p:tgtEl>
                                          <p:spTgt spid="48"/>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5500"/>
                                        <p:tgtEl>
                                          <p:spTgt spid="48"/>
                                        </p:tgtEl>
                                        <p:attrNameLst>
                                          <p:attrName>ppt_x</p:attrName>
                                        </p:attrNameLst>
                                      </p:cBhvr>
                                      <p:tavLst>
                                        <p:tav tm="0">
                                          <p:val>
                                            <p:strVal val="ppt_x"/>
                                          </p:val>
                                        </p:tav>
                                        <p:tav tm="100000">
                                          <p:val>
                                            <p:strVal val="0-ppt_w/2"/>
                                          </p:val>
                                        </p:tav>
                                      </p:tavLst>
                                    </p:anim>
                                    <p:anim calcmode="lin" valueType="num">
                                      <p:cBhvr additive="base">
                                        <p:cTn id="285" dur="5500"/>
                                        <p:tgtEl>
                                          <p:spTgt spid="48"/>
                                        </p:tgtEl>
                                        <p:attrNameLst>
                                          <p:attrName>ppt_y</p:attrName>
                                        </p:attrNameLst>
                                      </p:cBhvr>
                                      <p:tavLst>
                                        <p:tav tm="0">
                                          <p:val>
                                            <p:strVal val="ppt_y"/>
                                          </p:val>
                                        </p:tav>
                                        <p:tav tm="100000">
                                          <p:val>
                                            <p:strVal val="0-ppt_h/2"/>
                                          </p:val>
                                        </p:tav>
                                      </p:tavLst>
                                    </p:anim>
                                    <p:set>
                                      <p:cBhvr>
                                        <p:cTn id="286" dur="1" fill="hold">
                                          <p:stCondLst>
                                            <p:cond delay="5499"/>
                                          </p:stCondLst>
                                        </p:cTn>
                                        <p:tgtEl>
                                          <p:spTgt spid="48"/>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4250" fill="hold"/>
                                        <p:tgtEl>
                                          <p:spTgt spid="47"/>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5500"/>
                                        <p:tgtEl>
                                          <p:spTgt spid="47"/>
                                        </p:tgtEl>
                                        <p:attrNameLst>
                                          <p:attrName>ppt_x</p:attrName>
                                        </p:attrNameLst>
                                      </p:cBhvr>
                                      <p:tavLst>
                                        <p:tav tm="0">
                                          <p:val>
                                            <p:strVal val="ppt_x"/>
                                          </p:val>
                                        </p:tav>
                                        <p:tav tm="100000">
                                          <p:val>
                                            <p:strVal val="0-ppt_w/2"/>
                                          </p:val>
                                        </p:tav>
                                      </p:tavLst>
                                    </p:anim>
                                    <p:anim calcmode="lin" valueType="num">
                                      <p:cBhvr additive="base">
                                        <p:cTn id="291" dur="5500"/>
                                        <p:tgtEl>
                                          <p:spTgt spid="47"/>
                                        </p:tgtEl>
                                        <p:attrNameLst>
                                          <p:attrName>ppt_y</p:attrName>
                                        </p:attrNameLst>
                                      </p:cBhvr>
                                      <p:tavLst>
                                        <p:tav tm="0">
                                          <p:val>
                                            <p:strVal val="ppt_y"/>
                                          </p:val>
                                        </p:tav>
                                        <p:tav tm="100000">
                                          <p:val>
                                            <p:strVal val="0-ppt_h/2"/>
                                          </p:val>
                                        </p:tav>
                                      </p:tavLst>
                                    </p:anim>
                                    <p:set>
                                      <p:cBhvr>
                                        <p:cTn id="292" dur="1" fill="hold">
                                          <p:stCondLst>
                                            <p:cond delay="5499"/>
                                          </p:stCondLst>
                                        </p:cTn>
                                        <p:tgtEl>
                                          <p:spTgt spid="47"/>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4250" fill="hold"/>
                                        <p:tgtEl>
                                          <p:spTgt spid="46"/>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5500"/>
                                        <p:tgtEl>
                                          <p:spTgt spid="46"/>
                                        </p:tgtEl>
                                        <p:attrNameLst>
                                          <p:attrName>ppt_x</p:attrName>
                                        </p:attrNameLst>
                                      </p:cBhvr>
                                      <p:tavLst>
                                        <p:tav tm="0">
                                          <p:val>
                                            <p:strVal val="ppt_x"/>
                                          </p:val>
                                        </p:tav>
                                        <p:tav tm="100000">
                                          <p:val>
                                            <p:strVal val="0-ppt_w/2"/>
                                          </p:val>
                                        </p:tav>
                                      </p:tavLst>
                                    </p:anim>
                                    <p:anim calcmode="lin" valueType="num">
                                      <p:cBhvr additive="base">
                                        <p:cTn id="297" dur="5500"/>
                                        <p:tgtEl>
                                          <p:spTgt spid="46"/>
                                        </p:tgtEl>
                                        <p:attrNameLst>
                                          <p:attrName>ppt_y</p:attrName>
                                        </p:attrNameLst>
                                      </p:cBhvr>
                                      <p:tavLst>
                                        <p:tav tm="0">
                                          <p:val>
                                            <p:strVal val="ppt_y"/>
                                          </p:val>
                                        </p:tav>
                                        <p:tav tm="100000">
                                          <p:val>
                                            <p:strVal val="0-ppt_h/2"/>
                                          </p:val>
                                        </p:tav>
                                      </p:tavLst>
                                    </p:anim>
                                    <p:set>
                                      <p:cBhvr>
                                        <p:cTn id="298" dur="1" fill="hold">
                                          <p:stCondLst>
                                            <p:cond delay="5499"/>
                                          </p:stCondLst>
                                        </p:cTn>
                                        <p:tgtEl>
                                          <p:spTgt spid="46"/>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4250" fill="hold"/>
                                        <p:tgtEl>
                                          <p:spTgt spid="44"/>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5500"/>
                                        <p:tgtEl>
                                          <p:spTgt spid="44"/>
                                        </p:tgtEl>
                                        <p:attrNameLst>
                                          <p:attrName>ppt_x</p:attrName>
                                        </p:attrNameLst>
                                      </p:cBhvr>
                                      <p:tavLst>
                                        <p:tav tm="0">
                                          <p:val>
                                            <p:strVal val="ppt_x"/>
                                          </p:val>
                                        </p:tav>
                                        <p:tav tm="100000">
                                          <p:val>
                                            <p:strVal val="0-ppt_w/2"/>
                                          </p:val>
                                        </p:tav>
                                      </p:tavLst>
                                    </p:anim>
                                    <p:anim calcmode="lin" valueType="num">
                                      <p:cBhvr additive="base">
                                        <p:cTn id="303" dur="5500"/>
                                        <p:tgtEl>
                                          <p:spTgt spid="44"/>
                                        </p:tgtEl>
                                        <p:attrNameLst>
                                          <p:attrName>ppt_y</p:attrName>
                                        </p:attrNameLst>
                                      </p:cBhvr>
                                      <p:tavLst>
                                        <p:tav tm="0">
                                          <p:val>
                                            <p:strVal val="ppt_y"/>
                                          </p:val>
                                        </p:tav>
                                        <p:tav tm="100000">
                                          <p:val>
                                            <p:strVal val="0-ppt_h/2"/>
                                          </p:val>
                                        </p:tav>
                                      </p:tavLst>
                                    </p:anim>
                                    <p:set>
                                      <p:cBhvr>
                                        <p:cTn id="304" dur="1" fill="hold">
                                          <p:stCondLst>
                                            <p:cond delay="5499"/>
                                          </p:stCondLst>
                                        </p:cTn>
                                        <p:tgtEl>
                                          <p:spTgt spid="44"/>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4250" fill="hold"/>
                                        <p:tgtEl>
                                          <p:spTgt spid="43"/>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5500"/>
                                        <p:tgtEl>
                                          <p:spTgt spid="43"/>
                                        </p:tgtEl>
                                        <p:attrNameLst>
                                          <p:attrName>ppt_x</p:attrName>
                                        </p:attrNameLst>
                                      </p:cBhvr>
                                      <p:tavLst>
                                        <p:tav tm="0">
                                          <p:val>
                                            <p:strVal val="ppt_x"/>
                                          </p:val>
                                        </p:tav>
                                        <p:tav tm="100000">
                                          <p:val>
                                            <p:strVal val="0-ppt_w/2"/>
                                          </p:val>
                                        </p:tav>
                                      </p:tavLst>
                                    </p:anim>
                                    <p:anim calcmode="lin" valueType="num">
                                      <p:cBhvr additive="base">
                                        <p:cTn id="309" dur="5500"/>
                                        <p:tgtEl>
                                          <p:spTgt spid="43"/>
                                        </p:tgtEl>
                                        <p:attrNameLst>
                                          <p:attrName>ppt_y</p:attrName>
                                        </p:attrNameLst>
                                      </p:cBhvr>
                                      <p:tavLst>
                                        <p:tav tm="0">
                                          <p:val>
                                            <p:strVal val="ppt_y"/>
                                          </p:val>
                                        </p:tav>
                                        <p:tav tm="100000">
                                          <p:val>
                                            <p:strVal val="0-ppt_h/2"/>
                                          </p:val>
                                        </p:tav>
                                      </p:tavLst>
                                    </p:anim>
                                    <p:set>
                                      <p:cBhvr>
                                        <p:cTn id="310" dur="1" fill="hold">
                                          <p:stCondLst>
                                            <p:cond delay="5499"/>
                                          </p:stCondLst>
                                        </p:cTn>
                                        <p:tgtEl>
                                          <p:spTgt spid="43"/>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4250" fill="hold"/>
                                        <p:tgtEl>
                                          <p:spTgt spid="42"/>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5500"/>
                                        <p:tgtEl>
                                          <p:spTgt spid="42"/>
                                        </p:tgtEl>
                                        <p:attrNameLst>
                                          <p:attrName>ppt_x</p:attrName>
                                        </p:attrNameLst>
                                      </p:cBhvr>
                                      <p:tavLst>
                                        <p:tav tm="0">
                                          <p:val>
                                            <p:strVal val="ppt_x"/>
                                          </p:val>
                                        </p:tav>
                                        <p:tav tm="100000">
                                          <p:val>
                                            <p:strVal val="0-ppt_w/2"/>
                                          </p:val>
                                        </p:tav>
                                      </p:tavLst>
                                    </p:anim>
                                    <p:anim calcmode="lin" valueType="num">
                                      <p:cBhvr additive="base">
                                        <p:cTn id="315" dur="5500"/>
                                        <p:tgtEl>
                                          <p:spTgt spid="42"/>
                                        </p:tgtEl>
                                        <p:attrNameLst>
                                          <p:attrName>ppt_y</p:attrName>
                                        </p:attrNameLst>
                                      </p:cBhvr>
                                      <p:tavLst>
                                        <p:tav tm="0">
                                          <p:val>
                                            <p:strVal val="ppt_y"/>
                                          </p:val>
                                        </p:tav>
                                        <p:tav tm="100000">
                                          <p:val>
                                            <p:strVal val="0-ppt_h/2"/>
                                          </p:val>
                                        </p:tav>
                                      </p:tavLst>
                                    </p:anim>
                                    <p:set>
                                      <p:cBhvr>
                                        <p:cTn id="316" dur="1" fill="hold">
                                          <p:stCondLst>
                                            <p:cond delay="5499"/>
                                          </p:stCondLst>
                                        </p:cTn>
                                        <p:tgtEl>
                                          <p:spTgt spid="42"/>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4250" fill="hold"/>
                                        <p:tgtEl>
                                          <p:spTgt spid="41"/>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5500"/>
                                        <p:tgtEl>
                                          <p:spTgt spid="41"/>
                                        </p:tgtEl>
                                        <p:attrNameLst>
                                          <p:attrName>ppt_x</p:attrName>
                                        </p:attrNameLst>
                                      </p:cBhvr>
                                      <p:tavLst>
                                        <p:tav tm="0">
                                          <p:val>
                                            <p:strVal val="ppt_x"/>
                                          </p:val>
                                        </p:tav>
                                        <p:tav tm="100000">
                                          <p:val>
                                            <p:strVal val="0-ppt_w/2"/>
                                          </p:val>
                                        </p:tav>
                                      </p:tavLst>
                                    </p:anim>
                                    <p:anim calcmode="lin" valueType="num">
                                      <p:cBhvr additive="base">
                                        <p:cTn id="321" dur="5500"/>
                                        <p:tgtEl>
                                          <p:spTgt spid="41"/>
                                        </p:tgtEl>
                                        <p:attrNameLst>
                                          <p:attrName>ppt_y</p:attrName>
                                        </p:attrNameLst>
                                      </p:cBhvr>
                                      <p:tavLst>
                                        <p:tav tm="0">
                                          <p:val>
                                            <p:strVal val="ppt_y"/>
                                          </p:val>
                                        </p:tav>
                                        <p:tav tm="100000">
                                          <p:val>
                                            <p:strVal val="0-ppt_h/2"/>
                                          </p:val>
                                        </p:tav>
                                      </p:tavLst>
                                    </p:anim>
                                    <p:set>
                                      <p:cBhvr>
                                        <p:cTn id="322" dur="1" fill="hold">
                                          <p:stCondLst>
                                            <p:cond delay="5499"/>
                                          </p:stCondLst>
                                        </p:cTn>
                                        <p:tgtEl>
                                          <p:spTgt spid="41"/>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4250" fill="hold"/>
                                        <p:tgtEl>
                                          <p:spTgt spid="52"/>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5500"/>
                                        <p:tgtEl>
                                          <p:spTgt spid="52"/>
                                        </p:tgtEl>
                                        <p:attrNameLst>
                                          <p:attrName>ppt_x</p:attrName>
                                        </p:attrNameLst>
                                      </p:cBhvr>
                                      <p:tavLst>
                                        <p:tav tm="0">
                                          <p:val>
                                            <p:strVal val="ppt_x"/>
                                          </p:val>
                                        </p:tav>
                                        <p:tav tm="100000">
                                          <p:val>
                                            <p:strVal val="0-ppt_w/2"/>
                                          </p:val>
                                        </p:tav>
                                      </p:tavLst>
                                    </p:anim>
                                    <p:anim calcmode="lin" valueType="num">
                                      <p:cBhvr additive="base">
                                        <p:cTn id="327" dur="5500"/>
                                        <p:tgtEl>
                                          <p:spTgt spid="52"/>
                                        </p:tgtEl>
                                        <p:attrNameLst>
                                          <p:attrName>ppt_y</p:attrName>
                                        </p:attrNameLst>
                                      </p:cBhvr>
                                      <p:tavLst>
                                        <p:tav tm="0">
                                          <p:val>
                                            <p:strVal val="ppt_y"/>
                                          </p:val>
                                        </p:tav>
                                        <p:tav tm="100000">
                                          <p:val>
                                            <p:strVal val="0-ppt_h/2"/>
                                          </p:val>
                                        </p:tav>
                                      </p:tavLst>
                                    </p:anim>
                                    <p:set>
                                      <p:cBhvr>
                                        <p:cTn id="328" dur="1" fill="hold">
                                          <p:stCondLst>
                                            <p:cond delay="5499"/>
                                          </p:stCondLst>
                                        </p:cTn>
                                        <p:tgtEl>
                                          <p:spTgt spid="52"/>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4250" fill="hold"/>
                                        <p:tgtEl>
                                          <p:spTgt spid="45"/>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5500"/>
                                        <p:tgtEl>
                                          <p:spTgt spid="45"/>
                                        </p:tgtEl>
                                        <p:attrNameLst>
                                          <p:attrName>ppt_x</p:attrName>
                                        </p:attrNameLst>
                                      </p:cBhvr>
                                      <p:tavLst>
                                        <p:tav tm="0">
                                          <p:val>
                                            <p:strVal val="ppt_x"/>
                                          </p:val>
                                        </p:tav>
                                        <p:tav tm="100000">
                                          <p:val>
                                            <p:strVal val="0-ppt_w/2"/>
                                          </p:val>
                                        </p:tav>
                                      </p:tavLst>
                                    </p:anim>
                                    <p:anim calcmode="lin" valueType="num">
                                      <p:cBhvr additive="base">
                                        <p:cTn id="333" dur="5500"/>
                                        <p:tgtEl>
                                          <p:spTgt spid="45"/>
                                        </p:tgtEl>
                                        <p:attrNameLst>
                                          <p:attrName>ppt_y</p:attrName>
                                        </p:attrNameLst>
                                      </p:cBhvr>
                                      <p:tavLst>
                                        <p:tav tm="0">
                                          <p:val>
                                            <p:strVal val="ppt_y"/>
                                          </p:val>
                                        </p:tav>
                                        <p:tav tm="100000">
                                          <p:val>
                                            <p:strVal val="0-ppt_h/2"/>
                                          </p:val>
                                        </p:tav>
                                      </p:tavLst>
                                    </p:anim>
                                    <p:set>
                                      <p:cBhvr>
                                        <p:cTn id="334" dur="1" fill="hold">
                                          <p:stCondLst>
                                            <p:cond delay="5499"/>
                                          </p:stCondLst>
                                        </p:cTn>
                                        <p:tgtEl>
                                          <p:spTgt spid="45"/>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4250" fill="hold"/>
                                        <p:tgtEl>
                                          <p:spTgt spid="63"/>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5500"/>
                                        <p:tgtEl>
                                          <p:spTgt spid="63"/>
                                        </p:tgtEl>
                                        <p:attrNameLst>
                                          <p:attrName>ppt_x</p:attrName>
                                        </p:attrNameLst>
                                      </p:cBhvr>
                                      <p:tavLst>
                                        <p:tav tm="0">
                                          <p:val>
                                            <p:strVal val="ppt_x"/>
                                          </p:val>
                                        </p:tav>
                                        <p:tav tm="100000">
                                          <p:val>
                                            <p:strVal val="1+ppt_w/2"/>
                                          </p:val>
                                        </p:tav>
                                      </p:tavLst>
                                    </p:anim>
                                    <p:anim calcmode="lin" valueType="num">
                                      <p:cBhvr additive="base">
                                        <p:cTn id="339" dur="5500"/>
                                        <p:tgtEl>
                                          <p:spTgt spid="63"/>
                                        </p:tgtEl>
                                        <p:attrNameLst>
                                          <p:attrName>ppt_y</p:attrName>
                                        </p:attrNameLst>
                                      </p:cBhvr>
                                      <p:tavLst>
                                        <p:tav tm="0">
                                          <p:val>
                                            <p:strVal val="ppt_y"/>
                                          </p:val>
                                        </p:tav>
                                        <p:tav tm="100000">
                                          <p:val>
                                            <p:strVal val="0-ppt_h/2"/>
                                          </p:val>
                                        </p:tav>
                                      </p:tavLst>
                                    </p:anim>
                                    <p:set>
                                      <p:cBhvr>
                                        <p:cTn id="340" dur="1" fill="hold">
                                          <p:stCondLst>
                                            <p:cond delay="5499"/>
                                          </p:stCondLst>
                                        </p:cTn>
                                        <p:tgtEl>
                                          <p:spTgt spid="63"/>
                                        </p:tgtEl>
                                        <p:attrNameLst>
                                          <p:attrName>style.visibility</p:attrName>
                                        </p:attrNameLst>
                                      </p:cBhvr>
                                      <p:to>
                                        <p:strVal val="hidden"/>
                                      </p:to>
                                    </p:set>
                                  </p:childTnLst>
                                </p:cTn>
                              </p:par>
                              <p:par>
                                <p:cTn id="341" presetID="23" presetClass="entr" presetSubtype="528" fill="hold" nodeType="withEffect">
                                  <p:stCondLst>
                                    <p:cond delay="2500"/>
                                  </p:stCondLst>
                                  <p:childTnLst>
                                    <p:set>
                                      <p:cBhvr>
                                        <p:cTn id="342" dur="1" fill="hold">
                                          <p:stCondLst>
                                            <p:cond delay="0"/>
                                          </p:stCondLst>
                                        </p:cTn>
                                        <p:tgtEl>
                                          <p:spTgt spid="69"/>
                                        </p:tgtEl>
                                        <p:attrNameLst>
                                          <p:attrName>style.visibility</p:attrName>
                                        </p:attrNameLst>
                                      </p:cBhvr>
                                      <p:to>
                                        <p:strVal val="visible"/>
                                      </p:to>
                                    </p:set>
                                    <p:anim calcmode="lin" valueType="num">
                                      <p:cBhvr>
                                        <p:cTn id="343" dur="3000" fill="hold"/>
                                        <p:tgtEl>
                                          <p:spTgt spid="69"/>
                                        </p:tgtEl>
                                        <p:attrNameLst>
                                          <p:attrName>ppt_w</p:attrName>
                                        </p:attrNameLst>
                                      </p:cBhvr>
                                      <p:tavLst>
                                        <p:tav tm="0">
                                          <p:val>
                                            <p:fltVal val="0"/>
                                          </p:val>
                                        </p:tav>
                                        <p:tav tm="100000">
                                          <p:val>
                                            <p:strVal val="#ppt_w"/>
                                          </p:val>
                                        </p:tav>
                                      </p:tavLst>
                                    </p:anim>
                                    <p:anim calcmode="lin" valueType="num">
                                      <p:cBhvr>
                                        <p:cTn id="344" dur="3000" fill="hold"/>
                                        <p:tgtEl>
                                          <p:spTgt spid="69"/>
                                        </p:tgtEl>
                                        <p:attrNameLst>
                                          <p:attrName>ppt_h</p:attrName>
                                        </p:attrNameLst>
                                      </p:cBhvr>
                                      <p:tavLst>
                                        <p:tav tm="0">
                                          <p:val>
                                            <p:fltVal val="0"/>
                                          </p:val>
                                        </p:tav>
                                        <p:tav tm="100000">
                                          <p:val>
                                            <p:strVal val="#ppt_h"/>
                                          </p:val>
                                        </p:tav>
                                      </p:tavLst>
                                    </p:anim>
                                    <p:anim calcmode="lin" valueType="num">
                                      <p:cBhvr>
                                        <p:cTn id="345" dur="3000" fill="hold"/>
                                        <p:tgtEl>
                                          <p:spTgt spid="69"/>
                                        </p:tgtEl>
                                        <p:attrNameLst>
                                          <p:attrName>ppt_x</p:attrName>
                                        </p:attrNameLst>
                                      </p:cBhvr>
                                      <p:tavLst>
                                        <p:tav tm="0">
                                          <p:val>
                                            <p:fltVal val="0.5"/>
                                          </p:val>
                                        </p:tav>
                                        <p:tav tm="100000">
                                          <p:val>
                                            <p:strVal val="#ppt_x"/>
                                          </p:val>
                                        </p:tav>
                                      </p:tavLst>
                                    </p:anim>
                                    <p:anim calcmode="lin" valueType="num">
                                      <p:cBhvr>
                                        <p:cTn id="346" dur="3000" fill="hold"/>
                                        <p:tgtEl>
                                          <p:spTgt spid="69"/>
                                        </p:tgtEl>
                                        <p:attrNameLst>
                                          <p:attrName>ppt_y</p:attrName>
                                        </p:attrNameLst>
                                      </p:cBhvr>
                                      <p:tavLst>
                                        <p:tav tm="0">
                                          <p:val>
                                            <p:fltVal val="0.5"/>
                                          </p:val>
                                        </p:tav>
                                        <p:tav tm="100000">
                                          <p:val>
                                            <p:strVal val="#ppt_y"/>
                                          </p:val>
                                        </p:tav>
                                      </p:tavLst>
                                    </p:anim>
                                  </p:childTnLst>
                                </p:cTn>
                              </p:par>
                              <p:par>
                                <p:cTn id="347" presetID="23" presetClass="entr" presetSubtype="272" fill="hold" nodeType="withEffect">
                                  <p:stCondLst>
                                    <p:cond delay="1000"/>
                                  </p:stCondLst>
                                  <p:childTnLst>
                                    <p:set>
                                      <p:cBhvr>
                                        <p:cTn id="348" dur="1" fill="hold">
                                          <p:stCondLst>
                                            <p:cond delay="0"/>
                                          </p:stCondLst>
                                        </p:cTn>
                                        <p:tgtEl>
                                          <p:spTgt spid="72"/>
                                        </p:tgtEl>
                                        <p:attrNameLst>
                                          <p:attrName>style.visibility</p:attrName>
                                        </p:attrNameLst>
                                      </p:cBhvr>
                                      <p:to>
                                        <p:strVal val="visible"/>
                                      </p:to>
                                    </p:set>
                                    <p:anim calcmode="lin" valueType="num">
                                      <p:cBhvr>
                                        <p:cTn id="349" dur="4500" fill="hold"/>
                                        <p:tgtEl>
                                          <p:spTgt spid="72"/>
                                        </p:tgtEl>
                                        <p:attrNameLst>
                                          <p:attrName>ppt_w</p:attrName>
                                        </p:attrNameLst>
                                      </p:cBhvr>
                                      <p:tavLst>
                                        <p:tav tm="0">
                                          <p:val>
                                            <p:strVal val="2/3*#ppt_w"/>
                                          </p:val>
                                        </p:tav>
                                        <p:tav tm="100000">
                                          <p:val>
                                            <p:strVal val="#ppt_w"/>
                                          </p:val>
                                        </p:tav>
                                      </p:tavLst>
                                    </p:anim>
                                    <p:anim calcmode="lin" valueType="num">
                                      <p:cBhvr>
                                        <p:cTn id="350" dur="4500" fill="hold"/>
                                        <p:tgtEl>
                                          <p:spTgt spid="72"/>
                                        </p:tgtEl>
                                        <p:attrNameLst>
                                          <p:attrName>ppt_h</p:attrName>
                                        </p:attrNameLst>
                                      </p:cBhvr>
                                      <p:tavLst>
                                        <p:tav tm="0">
                                          <p:val>
                                            <p:strVal val="2/3*#ppt_h"/>
                                          </p:val>
                                        </p:tav>
                                        <p:tav tm="100000">
                                          <p:val>
                                            <p:strVal val="#ppt_h"/>
                                          </p:val>
                                        </p:tav>
                                      </p:tavLst>
                                    </p:anim>
                                  </p:childTnLst>
                                </p:cTn>
                              </p:par>
                              <p:par>
                                <p:cTn id="351" presetID="8" presetClass="entr" presetSubtype="32" fill="hold" nodeType="withEffect">
                                  <p:stCondLst>
                                    <p:cond delay="1000"/>
                                  </p:stCondLst>
                                  <p:childTnLst>
                                    <p:set>
                                      <p:cBhvr>
                                        <p:cTn id="352" dur="1" fill="hold">
                                          <p:stCondLst>
                                            <p:cond delay="0"/>
                                          </p:stCondLst>
                                        </p:cTn>
                                        <p:tgtEl>
                                          <p:spTgt spid="72"/>
                                        </p:tgtEl>
                                        <p:attrNameLst>
                                          <p:attrName>style.visibility</p:attrName>
                                        </p:attrNameLst>
                                      </p:cBhvr>
                                      <p:to>
                                        <p:strVal val="visible"/>
                                      </p:to>
                                    </p:set>
                                    <p:animEffect transition="in" filter="diamond(out)">
                                      <p:cBhvr>
                                        <p:cTn id="353" dur="4500"/>
                                        <p:tgtEl>
                                          <p:spTgt spid="72"/>
                                        </p:tgtEl>
                                      </p:cBhvr>
                                    </p:animEffect>
                                  </p:childTnLst>
                                </p:cTn>
                              </p:par>
                              <p:par>
                                <p:cTn id="354" presetID="9" presetClass="emph" presetSubtype="0" nodeType="withEffect">
                                  <p:stCondLst>
                                    <p:cond delay="0"/>
                                  </p:stCondLst>
                                  <p:childTnLst>
                                    <p:set>
                                      <p:cBhvr rctx="PPT">
                                        <p:cTn id="355" dur="indefinite"/>
                                        <p:tgtEl>
                                          <p:spTgt spid="73"/>
                                        </p:tgtEl>
                                        <p:attrNameLst>
                                          <p:attrName>style.opacity</p:attrName>
                                        </p:attrNameLst>
                                      </p:cBhvr>
                                      <p:to>
                                        <p:strVal val="0"/>
                                      </p:to>
                                    </p:set>
                                    <p:animEffect filter="image" prLst="opacity: 0">
                                      <p:cBhvr rctx="IE">
                                        <p:cTn id="356" dur="indefinite"/>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3" grpId="0" animBg="1"/>
      <p:bldP spid="63" grpId="1" animBg="1"/>
      <p:bldP spid="64" grpId="0" animBg="1"/>
      <p:bldP spid="64" grpId="1" animBg="1"/>
      <p:bldP spid="65" grpId="0" animBg="1"/>
      <p:bldP spid="65" grpId="1" animBg="1"/>
      <p:bldP spid="66" grpId="0" animBg="1"/>
      <p:bldP spid="66" grpId="1" animBg="1"/>
      <p:bldP spid="67" grpId="0" animBg="1"/>
      <p:bldP spid="67" grpId="1" animBg="1"/>
      <p:bldP spid="68" grpId="0" animBg="1"/>
      <p:bldP spid="68" grpId="1"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043608" y="1419622"/>
            <a:ext cx="5328592" cy="2031325"/>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Se trata de fruto exótico que desde hace algunos </a:t>
            </a:r>
          </a:p>
          <a:p>
            <a:pPr algn="ctr"/>
            <a:r>
              <a:rPr lang="es-ES" sz="1400" dirty="0" smtClean="0">
                <a:solidFill>
                  <a:schemeClr val="bg1"/>
                </a:solidFill>
                <a:latin typeface="Hobo Std" pitchFamily="34" charset="0"/>
              </a:rPr>
              <a:t>años se ha venido popularizando en todo el mundo por su delicioso sabor y su gran valor nutricional.</a:t>
            </a:r>
          </a:p>
          <a:p>
            <a:pPr algn="ctr"/>
            <a:r>
              <a:rPr lang="es-ES" sz="1400" dirty="0" smtClean="0">
                <a:solidFill>
                  <a:schemeClr val="bg1"/>
                </a:solidFill>
                <a:latin typeface="Hobo Std" pitchFamily="34" charset="0"/>
              </a:rPr>
              <a:t>Es originario de un valle en China y luego fue llevado a Nueva Zelanda, donde se produce en cantidad elevada en la actualidad.</a:t>
            </a:r>
          </a:p>
          <a:p>
            <a:pPr algn="ctr"/>
            <a:r>
              <a:rPr lang="es-ES" sz="1400" dirty="0" smtClean="0">
                <a:solidFill>
                  <a:schemeClr val="bg1"/>
                </a:solidFill>
                <a:latin typeface="Hobo Std" pitchFamily="34" charset="0"/>
              </a:rPr>
              <a:t>Se le denominó “kiwi” debido a su parecido con el pájaro homónimo, muy popular en Oceanía. </a:t>
            </a:r>
          </a:p>
          <a:p>
            <a:pPr algn="ctr"/>
            <a:r>
              <a:rPr lang="es-ES" sz="1400" dirty="0" smtClean="0">
                <a:solidFill>
                  <a:schemeClr val="bg1"/>
                </a:solidFill>
                <a:latin typeface="Hobo Std" pitchFamily="34" charset="0"/>
              </a:rPr>
              <a:t>A continuación damos conocer los grandes beneficios</a:t>
            </a:r>
          </a:p>
          <a:p>
            <a:pPr algn="ctr"/>
            <a:r>
              <a:rPr lang="es-ES" sz="1400" dirty="0" smtClean="0">
                <a:solidFill>
                  <a:schemeClr val="bg1"/>
                </a:solidFill>
                <a:latin typeface="Hobo Std" pitchFamily="34" charset="0"/>
              </a:rPr>
              <a:t> del kiwi para </a:t>
            </a:r>
            <a:r>
              <a:rPr lang="es-ES" sz="1400" dirty="0">
                <a:solidFill>
                  <a:schemeClr val="bg1"/>
                </a:solidFill>
                <a:latin typeface="Hobo Std" pitchFamily="34" charset="0"/>
              </a:rPr>
              <a:t>s</a:t>
            </a:r>
            <a:r>
              <a:rPr lang="es-ES" sz="1400" dirty="0" smtClean="0">
                <a:solidFill>
                  <a:schemeClr val="bg1"/>
                </a:solidFill>
                <a:latin typeface="Hobo Std" pitchFamily="34" charset="0"/>
              </a:rPr>
              <a:t>u salud. </a:t>
            </a:r>
            <a:endParaRPr lang="es-ES" dirty="0">
              <a:solidFill>
                <a:schemeClr val="bg1"/>
              </a:solidFill>
              <a:latin typeface="Hobo Std" pitchFamily="34" charset="0"/>
            </a:endParaRPr>
          </a:p>
        </p:txBody>
      </p:sp>
    </p:spTree>
    <p:extLst>
      <p:ext uri="{BB962C8B-B14F-4D97-AF65-F5344CB8AC3E}">
        <p14:creationId xmlns:p14="http://schemas.microsoft.com/office/powerpoint/2010/main" val="98048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118 Rectángulo"/>
          <p:cNvSpPr/>
          <p:nvPr/>
        </p:nvSpPr>
        <p:spPr>
          <a:xfrm>
            <a:off x="0" y="-17828"/>
            <a:ext cx="9144000" cy="516132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8" name="117 Imagen" descr="Diapositiva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10" name="1 Rectángulo"/>
          <p:cNvSpPr/>
          <p:nvPr/>
        </p:nvSpPr>
        <p:spPr>
          <a:xfrm rot="16200000" flipH="1">
            <a:off x="228388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ectángulo"/>
          <p:cNvSpPr/>
          <p:nvPr/>
        </p:nvSpPr>
        <p:spPr>
          <a:xfrm rot="16200000" flipH="1">
            <a:off x="309067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Rectángulo"/>
          <p:cNvSpPr/>
          <p:nvPr/>
        </p:nvSpPr>
        <p:spPr>
          <a:xfrm rot="16200000" flipH="1">
            <a:off x="3885100" y="453031"/>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ectángulo"/>
          <p:cNvSpPr/>
          <p:nvPr/>
        </p:nvSpPr>
        <p:spPr>
          <a:xfrm rot="16200000" flipH="1">
            <a:off x="268114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Rectángulo"/>
          <p:cNvSpPr/>
          <p:nvPr/>
        </p:nvSpPr>
        <p:spPr>
          <a:xfrm rot="16200000" flipH="1">
            <a:off x="352760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ectángulo"/>
          <p:cNvSpPr/>
          <p:nvPr/>
        </p:nvSpPr>
        <p:spPr>
          <a:xfrm rot="16200000" flipH="1">
            <a:off x="3090677"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ectángulo"/>
          <p:cNvSpPr/>
          <p:nvPr/>
        </p:nvSpPr>
        <p:spPr>
          <a:xfrm rot="16200000" flipH="1">
            <a:off x="-41518"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Rectángulo"/>
          <p:cNvSpPr/>
          <p:nvPr/>
        </p:nvSpPr>
        <p:spPr>
          <a:xfrm rot="16200000" flipH="1">
            <a:off x="765268"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ectángulo"/>
          <p:cNvSpPr/>
          <p:nvPr/>
        </p:nvSpPr>
        <p:spPr>
          <a:xfrm rot="16200000" flipH="1">
            <a:off x="1559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Rectángulo"/>
          <p:cNvSpPr/>
          <p:nvPr/>
        </p:nvSpPr>
        <p:spPr>
          <a:xfrm rot="16200000" flipH="1">
            <a:off x="355739" y="1184259"/>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ectángulo"/>
          <p:cNvSpPr/>
          <p:nvPr/>
        </p:nvSpPr>
        <p:spPr>
          <a:xfrm rot="16200000" flipH="1">
            <a:off x="120220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Rectángulo"/>
          <p:cNvSpPr/>
          <p:nvPr/>
        </p:nvSpPr>
        <p:spPr>
          <a:xfrm rot="16200000" flipH="1">
            <a:off x="76527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ectángulo"/>
          <p:cNvSpPr/>
          <p:nvPr/>
        </p:nvSpPr>
        <p:spPr>
          <a:xfrm rot="16200000" flipH="1">
            <a:off x="6968906"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ectángulo"/>
          <p:cNvSpPr/>
          <p:nvPr/>
        </p:nvSpPr>
        <p:spPr>
          <a:xfrm rot="16200000" flipH="1">
            <a:off x="7775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ectángulo"/>
          <p:cNvSpPr/>
          <p:nvPr/>
        </p:nvSpPr>
        <p:spPr>
          <a:xfrm rot="16200000" flipH="1">
            <a:off x="8570116"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ectángulo"/>
          <p:cNvSpPr/>
          <p:nvPr/>
        </p:nvSpPr>
        <p:spPr>
          <a:xfrm rot="16200000" flipH="1">
            <a:off x="736616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ectángulo"/>
          <p:cNvSpPr/>
          <p:nvPr/>
        </p:nvSpPr>
        <p:spPr>
          <a:xfrm rot="16200000" flipH="1">
            <a:off x="8212626"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ectángulo"/>
          <p:cNvSpPr/>
          <p:nvPr/>
        </p:nvSpPr>
        <p:spPr>
          <a:xfrm rot="16200000" flipH="1">
            <a:off x="777569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ectángulo"/>
          <p:cNvSpPr/>
          <p:nvPr/>
        </p:nvSpPr>
        <p:spPr>
          <a:xfrm rot="16200000" flipH="1">
            <a:off x="464349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Rectángulo"/>
          <p:cNvSpPr/>
          <p:nvPr/>
        </p:nvSpPr>
        <p:spPr>
          <a:xfrm rot="16200000" flipH="1">
            <a:off x="545028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ectángulo"/>
          <p:cNvSpPr/>
          <p:nvPr/>
        </p:nvSpPr>
        <p:spPr>
          <a:xfrm rot="16200000" flipH="1">
            <a:off x="624470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ectángulo"/>
          <p:cNvSpPr/>
          <p:nvPr/>
        </p:nvSpPr>
        <p:spPr>
          <a:xfrm rot="16200000" flipH="1">
            <a:off x="504075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ectángulo"/>
          <p:cNvSpPr/>
          <p:nvPr/>
        </p:nvSpPr>
        <p:spPr>
          <a:xfrm rot="16200000" flipH="1">
            <a:off x="588721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ectángulo"/>
          <p:cNvSpPr/>
          <p:nvPr/>
        </p:nvSpPr>
        <p:spPr>
          <a:xfrm rot="16200000" flipH="1">
            <a:off x="5450283"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Rectángulo"/>
          <p:cNvSpPr/>
          <p:nvPr/>
        </p:nvSpPr>
        <p:spPr>
          <a:xfrm rot="5400000" flipH="1" flipV="1">
            <a:off x="227168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1 Rectángulo"/>
          <p:cNvSpPr/>
          <p:nvPr/>
        </p:nvSpPr>
        <p:spPr>
          <a:xfrm rot="5400000" flipH="1" flipV="1">
            <a:off x="3078468"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Rectángulo"/>
          <p:cNvSpPr/>
          <p:nvPr/>
        </p:nvSpPr>
        <p:spPr>
          <a:xfrm rot="5400000" flipH="1" flipV="1">
            <a:off x="387289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Rectángulo"/>
          <p:cNvSpPr/>
          <p:nvPr/>
        </p:nvSpPr>
        <p:spPr>
          <a:xfrm rot="5400000" flipH="1" flipV="1">
            <a:off x="2668938"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Rectángulo"/>
          <p:cNvSpPr/>
          <p:nvPr/>
        </p:nvSpPr>
        <p:spPr>
          <a:xfrm rot="5400000" flipH="1" flipV="1">
            <a:off x="3515402"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Rectángulo"/>
          <p:cNvSpPr/>
          <p:nvPr/>
        </p:nvSpPr>
        <p:spPr>
          <a:xfrm rot="5400000" flipH="1" flipV="1">
            <a:off x="3078468"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Rectángulo"/>
          <p:cNvSpPr/>
          <p:nvPr/>
        </p:nvSpPr>
        <p:spPr>
          <a:xfrm rot="5400000" flipH="1" flipV="1">
            <a:off x="-53726" y="4147483"/>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Rectángulo"/>
          <p:cNvSpPr/>
          <p:nvPr/>
        </p:nvSpPr>
        <p:spPr>
          <a:xfrm rot="5400000" flipH="1" flipV="1">
            <a:off x="753061"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Rectángulo"/>
          <p:cNvSpPr/>
          <p:nvPr/>
        </p:nvSpPr>
        <p:spPr>
          <a:xfrm rot="5400000" flipH="1" flipV="1">
            <a:off x="1547485"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Rectángulo"/>
          <p:cNvSpPr/>
          <p:nvPr/>
        </p:nvSpPr>
        <p:spPr>
          <a:xfrm rot="5400000" flipH="1" flipV="1">
            <a:off x="343530" y="3416256"/>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Rectángulo"/>
          <p:cNvSpPr/>
          <p:nvPr/>
        </p:nvSpPr>
        <p:spPr>
          <a:xfrm rot="5400000" flipH="1" flipV="1">
            <a:off x="1189995"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Rectángulo"/>
          <p:cNvSpPr/>
          <p:nvPr/>
        </p:nvSpPr>
        <p:spPr>
          <a:xfrm rot="5400000" flipH="1" flipV="1">
            <a:off x="753061"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Rectángulo"/>
          <p:cNvSpPr/>
          <p:nvPr/>
        </p:nvSpPr>
        <p:spPr>
          <a:xfrm rot="5400000" flipH="1" flipV="1">
            <a:off x="695669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Rectángulo"/>
          <p:cNvSpPr/>
          <p:nvPr/>
        </p:nvSpPr>
        <p:spPr>
          <a:xfrm rot="5400000" flipH="1" flipV="1">
            <a:off x="7763483"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Rectángulo"/>
          <p:cNvSpPr/>
          <p:nvPr/>
        </p:nvSpPr>
        <p:spPr>
          <a:xfrm rot="5400000" flipH="1" flipV="1">
            <a:off x="855790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Rectángulo"/>
          <p:cNvSpPr/>
          <p:nvPr/>
        </p:nvSpPr>
        <p:spPr>
          <a:xfrm rot="5400000" flipH="1" flipV="1">
            <a:off x="7353953"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Rectángulo"/>
          <p:cNvSpPr/>
          <p:nvPr/>
        </p:nvSpPr>
        <p:spPr>
          <a:xfrm rot="5400000" flipH="1" flipV="1">
            <a:off x="8200417"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Rectángulo"/>
          <p:cNvSpPr/>
          <p:nvPr/>
        </p:nvSpPr>
        <p:spPr>
          <a:xfrm rot="5400000" flipH="1" flipV="1">
            <a:off x="7763483"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Rectángulo"/>
          <p:cNvSpPr/>
          <p:nvPr/>
        </p:nvSpPr>
        <p:spPr>
          <a:xfrm rot="5400000" flipH="1" flipV="1">
            <a:off x="463129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Rectángulo"/>
          <p:cNvSpPr/>
          <p:nvPr/>
        </p:nvSpPr>
        <p:spPr>
          <a:xfrm rot="5400000" flipH="1" flipV="1">
            <a:off x="5438076"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Rectángulo"/>
          <p:cNvSpPr/>
          <p:nvPr/>
        </p:nvSpPr>
        <p:spPr>
          <a:xfrm rot="5400000" flipH="1" flipV="1">
            <a:off x="623250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Rectángulo"/>
          <p:cNvSpPr/>
          <p:nvPr/>
        </p:nvSpPr>
        <p:spPr>
          <a:xfrm rot="5400000" flipH="1" flipV="1">
            <a:off x="5028546"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Rectángulo"/>
          <p:cNvSpPr/>
          <p:nvPr/>
        </p:nvSpPr>
        <p:spPr>
          <a:xfrm rot="5400000" flipH="1" flipV="1">
            <a:off x="5875010"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Rectángulo"/>
          <p:cNvSpPr/>
          <p:nvPr/>
        </p:nvSpPr>
        <p:spPr>
          <a:xfrm rot="5400000" flipH="1" flipV="1">
            <a:off x="5438076"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Rectángulo"/>
          <p:cNvSpPr/>
          <p:nvPr/>
        </p:nvSpPr>
        <p:spPr>
          <a:xfrm rot="16200000" flipH="1">
            <a:off x="228388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Rectángulo"/>
          <p:cNvSpPr/>
          <p:nvPr/>
        </p:nvSpPr>
        <p:spPr>
          <a:xfrm rot="16200000" flipH="1">
            <a:off x="309067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Rectángulo"/>
          <p:cNvSpPr/>
          <p:nvPr/>
        </p:nvSpPr>
        <p:spPr>
          <a:xfrm rot="16200000" flipH="1">
            <a:off x="3885100" y="453031"/>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1 Rectángulo"/>
          <p:cNvSpPr/>
          <p:nvPr/>
        </p:nvSpPr>
        <p:spPr>
          <a:xfrm rot="16200000" flipH="1">
            <a:off x="268114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Rectángulo"/>
          <p:cNvSpPr/>
          <p:nvPr/>
        </p:nvSpPr>
        <p:spPr>
          <a:xfrm rot="16200000" flipH="1">
            <a:off x="352760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Rectángulo"/>
          <p:cNvSpPr/>
          <p:nvPr/>
        </p:nvSpPr>
        <p:spPr>
          <a:xfrm rot="16200000" flipH="1">
            <a:off x="3090677"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Rectángulo"/>
          <p:cNvSpPr/>
          <p:nvPr/>
        </p:nvSpPr>
        <p:spPr>
          <a:xfrm rot="16200000" flipH="1">
            <a:off x="-41518" y="453031"/>
            <a:ext cx="615405" cy="532367"/>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Rectángulo"/>
          <p:cNvSpPr/>
          <p:nvPr/>
        </p:nvSpPr>
        <p:spPr>
          <a:xfrm rot="16200000" flipH="1">
            <a:off x="765268"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Rectángulo"/>
          <p:cNvSpPr/>
          <p:nvPr/>
        </p:nvSpPr>
        <p:spPr>
          <a:xfrm rot="16200000" flipH="1">
            <a:off x="1559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Rectángulo"/>
          <p:cNvSpPr/>
          <p:nvPr/>
        </p:nvSpPr>
        <p:spPr>
          <a:xfrm rot="16200000" flipH="1">
            <a:off x="355739" y="1184259"/>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Rectángulo"/>
          <p:cNvSpPr/>
          <p:nvPr/>
        </p:nvSpPr>
        <p:spPr>
          <a:xfrm rot="16200000" flipH="1">
            <a:off x="120220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Rectángulo"/>
          <p:cNvSpPr/>
          <p:nvPr/>
        </p:nvSpPr>
        <p:spPr>
          <a:xfrm rot="16200000" flipH="1">
            <a:off x="76527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Rectángulo"/>
          <p:cNvSpPr/>
          <p:nvPr/>
        </p:nvSpPr>
        <p:spPr>
          <a:xfrm rot="16200000" flipH="1">
            <a:off x="6968906"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Rectángulo"/>
          <p:cNvSpPr/>
          <p:nvPr/>
        </p:nvSpPr>
        <p:spPr>
          <a:xfrm rot="16200000" flipH="1">
            <a:off x="7775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Rectángulo"/>
          <p:cNvSpPr/>
          <p:nvPr/>
        </p:nvSpPr>
        <p:spPr>
          <a:xfrm rot="16200000" flipH="1">
            <a:off x="8570116" y="453032"/>
            <a:ext cx="615405" cy="532367"/>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Rectángulo"/>
          <p:cNvSpPr/>
          <p:nvPr/>
        </p:nvSpPr>
        <p:spPr>
          <a:xfrm rot="16200000" flipH="1">
            <a:off x="736616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Rectángulo"/>
          <p:cNvSpPr/>
          <p:nvPr/>
        </p:nvSpPr>
        <p:spPr>
          <a:xfrm rot="16200000" flipH="1">
            <a:off x="8212626"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Rectángulo"/>
          <p:cNvSpPr/>
          <p:nvPr/>
        </p:nvSpPr>
        <p:spPr>
          <a:xfrm rot="16200000" flipH="1">
            <a:off x="777569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Rectángulo"/>
          <p:cNvSpPr/>
          <p:nvPr/>
        </p:nvSpPr>
        <p:spPr>
          <a:xfrm rot="16200000" flipH="1">
            <a:off x="464349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Rectángulo"/>
          <p:cNvSpPr/>
          <p:nvPr/>
        </p:nvSpPr>
        <p:spPr>
          <a:xfrm rot="16200000" flipH="1">
            <a:off x="545028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Rectángulo"/>
          <p:cNvSpPr/>
          <p:nvPr/>
        </p:nvSpPr>
        <p:spPr>
          <a:xfrm rot="16200000" flipH="1">
            <a:off x="624470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Rectángulo"/>
          <p:cNvSpPr/>
          <p:nvPr/>
        </p:nvSpPr>
        <p:spPr>
          <a:xfrm rot="16200000" flipH="1">
            <a:off x="504075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Rectángulo"/>
          <p:cNvSpPr/>
          <p:nvPr/>
        </p:nvSpPr>
        <p:spPr>
          <a:xfrm rot="16200000" flipH="1">
            <a:off x="588721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Rectángulo"/>
          <p:cNvSpPr/>
          <p:nvPr/>
        </p:nvSpPr>
        <p:spPr>
          <a:xfrm rot="16200000" flipH="1">
            <a:off x="5450283"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1 Rectángulo"/>
          <p:cNvSpPr/>
          <p:nvPr/>
        </p:nvSpPr>
        <p:spPr>
          <a:xfrm rot="5400000" flipH="1" flipV="1">
            <a:off x="227168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Rectángulo"/>
          <p:cNvSpPr/>
          <p:nvPr/>
        </p:nvSpPr>
        <p:spPr>
          <a:xfrm rot="5400000" flipH="1" flipV="1">
            <a:off x="3078468"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Rectángulo"/>
          <p:cNvSpPr/>
          <p:nvPr/>
        </p:nvSpPr>
        <p:spPr>
          <a:xfrm rot="5400000" flipH="1" flipV="1">
            <a:off x="387289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Rectángulo"/>
          <p:cNvSpPr/>
          <p:nvPr/>
        </p:nvSpPr>
        <p:spPr>
          <a:xfrm rot="5400000" flipH="1" flipV="1">
            <a:off x="2668938"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Rectángulo"/>
          <p:cNvSpPr/>
          <p:nvPr/>
        </p:nvSpPr>
        <p:spPr>
          <a:xfrm rot="5400000" flipH="1" flipV="1">
            <a:off x="3515402"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Rectángulo"/>
          <p:cNvSpPr/>
          <p:nvPr/>
        </p:nvSpPr>
        <p:spPr>
          <a:xfrm rot="5400000" flipH="1" flipV="1">
            <a:off x="3078468"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Rectángulo"/>
          <p:cNvSpPr/>
          <p:nvPr/>
        </p:nvSpPr>
        <p:spPr>
          <a:xfrm rot="5400000" flipH="1" flipV="1">
            <a:off x="-53726" y="4147483"/>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 Rectángulo"/>
          <p:cNvSpPr/>
          <p:nvPr/>
        </p:nvSpPr>
        <p:spPr>
          <a:xfrm rot="5400000" flipH="1" flipV="1">
            <a:off x="753061"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 Rectángulo"/>
          <p:cNvSpPr/>
          <p:nvPr/>
        </p:nvSpPr>
        <p:spPr>
          <a:xfrm rot="5400000" flipH="1" flipV="1">
            <a:off x="1547485"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 Rectángulo"/>
          <p:cNvSpPr/>
          <p:nvPr/>
        </p:nvSpPr>
        <p:spPr>
          <a:xfrm rot="5400000" flipH="1" flipV="1">
            <a:off x="343530" y="3416256"/>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 Rectángulo"/>
          <p:cNvSpPr/>
          <p:nvPr/>
        </p:nvSpPr>
        <p:spPr>
          <a:xfrm rot="5400000" flipH="1" flipV="1">
            <a:off x="1189995"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 Rectángulo"/>
          <p:cNvSpPr/>
          <p:nvPr/>
        </p:nvSpPr>
        <p:spPr>
          <a:xfrm rot="5400000" flipH="1" flipV="1">
            <a:off x="753061"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 Rectángulo"/>
          <p:cNvSpPr/>
          <p:nvPr/>
        </p:nvSpPr>
        <p:spPr>
          <a:xfrm rot="5400000" flipH="1" flipV="1">
            <a:off x="695669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 Rectángulo"/>
          <p:cNvSpPr/>
          <p:nvPr/>
        </p:nvSpPr>
        <p:spPr>
          <a:xfrm rot="5400000" flipH="1" flipV="1">
            <a:off x="7763483"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 Rectángulo"/>
          <p:cNvSpPr/>
          <p:nvPr/>
        </p:nvSpPr>
        <p:spPr>
          <a:xfrm rot="5400000" flipH="1" flipV="1">
            <a:off x="855790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Rectángulo"/>
          <p:cNvSpPr/>
          <p:nvPr/>
        </p:nvSpPr>
        <p:spPr>
          <a:xfrm rot="5400000" flipH="1" flipV="1">
            <a:off x="7353953"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Rectángulo"/>
          <p:cNvSpPr/>
          <p:nvPr/>
        </p:nvSpPr>
        <p:spPr>
          <a:xfrm rot="5400000" flipH="1" flipV="1">
            <a:off x="8200417"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Rectángulo"/>
          <p:cNvSpPr/>
          <p:nvPr/>
        </p:nvSpPr>
        <p:spPr>
          <a:xfrm rot="5400000" flipH="1" flipV="1">
            <a:off x="7763483"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Rectángulo"/>
          <p:cNvSpPr/>
          <p:nvPr/>
        </p:nvSpPr>
        <p:spPr>
          <a:xfrm rot="5400000" flipH="1" flipV="1">
            <a:off x="463129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Rectángulo"/>
          <p:cNvSpPr/>
          <p:nvPr/>
        </p:nvSpPr>
        <p:spPr>
          <a:xfrm rot="5400000" flipH="1" flipV="1">
            <a:off x="5438076"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Rectángulo"/>
          <p:cNvSpPr/>
          <p:nvPr/>
        </p:nvSpPr>
        <p:spPr>
          <a:xfrm rot="5400000" flipH="1" flipV="1">
            <a:off x="623250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 Rectángulo"/>
          <p:cNvSpPr/>
          <p:nvPr/>
        </p:nvSpPr>
        <p:spPr>
          <a:xfrm rot="5400000" flipH="1" flipV="1">
            <a:off x="5028546"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Rectángulo"/>
          <p:cNvSpPr/>
          <p:nvPr/>
        </p:nvSpPr>
        <p:spPr>
          <a:xfrm rot="5400000" flipH="1" flipV="1">
            <a:off x="5875010"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Rectángulo"/>
          <p:cNvSpPr/>
          <p:nvPr/>
        </p:nvSpPr>
        <p:spPr>
          <a:xfrm rot="5400000" flipH="1" flipV="1">
            <a:off x="5438076"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540568" y="-92546"/>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35020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4000" fill="hold"/>
                                        <p:tgtEl>
                                          <p:spTgt spid="17"/>
                                        </p:tgtEl>
                                        <p:attrNameLst>
                                          <p:attrName>ppt_x</p:attrName>
                                        </p:attrNameLst>
                                      </p:cBhvr>
                                      <p:tavLst>
                                        <p:tav tm="0">
                                          <p:val>
                                            <p:strVal val="#ppt_x"/>
                                          </p:val>
                                        </p:tav>
                                        <p:tav tm="100000">
                                          <p:val>
                                            <p:strVal val="#ppt_x"/>
                                          </p:val>
                                        </p:tav>
                                      </p:tavLst>
                                    </p:anim>
                                    <p:anim calcmode="lin" valueType="num">
                                      <p:cBhvr additive="base">
                                        <p:cTn id="8" dur="4000" fill="hold"/>
                                        <p:tgtEl>
                                          <p:spTgt spid="17"/>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p:cTn id="11" dur="4000" fill="hold"/>
                                        <p:tgtEl>
                                          <p:spTgt spid="17"/>
                                        </p:tgtEl>
                                        <p:attrNameLst>
                                          <p:attrName>ppt_w</p:attrName>
                                        </p:attrNameLst>
                                      </p:cBhvr>
                                      <p:tavLst>
                                        <p:tav tm="0" fmla="#ppt_w*sin(2.5*pi*$)">
                                          <p:val>
                                            <p:fltVal val="0"/>
                                          </p:val>
                                        </p:tav>
                                        <p:tav tm="100000">
                                          <p:val>
                                            <p:fltVal val="1"/>
                                          </p:val>
                                        </p:tav>
                                      </p:tavLst>
                                    </p:anim>
                                    <p:anim calcmode="lin" valueType="num">
                                      <p:cBhvr>
                                        <p:cTn id="12" dur="4000" fill="hold"/>
                                        <p:tgtEl>
                                          <p:spTgt spid="17"/>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17"/>
                                        </p:tgtEl>
                                        <p:attrNameLst>
                                          <p:attrName>ppt_x</p:attrName>
                                        </p:attrNameLst>
                                      </p:cBhvr>
                                      <p:tavLst>
                                        <p:tav tm="0">
                                          <p:val>
                                            <p:strVal val="ppt_x"/>
                                          </p:val>
                                        </p:tav>
                                        <p:tav tm="100000">
                                          <p:val>
                                            <p:strVal val="ppt_x"/>
                                          </p:val>
                                        </p:tav>
                                      </p:tavLst>
                                    </p:anim>
                                    <p:anim calcmode="lin" valueType="num">
                                      <p:cBhvr additive="base">
                                        <p:cTn id="15" dur="4500"/>
                                        <p:tgtEl>
                                          <p:spTgt spid="17"/>
                                        </p:tgtEl>
                                        <p:attrNameLst>
                                          <p:attrName>ppt_y</p:attrName>
                                        </p:attrNameLst>
                                      </p:cBhvr>
                                      <p:tavLst>
                                        <p:tav tm="0">
                                          <p:val>
                                            <p:strVal val="ppt_y"/>
                                          </p:val>
                                        </p:tav>
                                        <p:tav tm="100000">
                                          <p:val>
                                            <p:strVal val="1+ppt_h/2"/>
                                          </p:val>
                                        </p:tav>
                                      </p:tavLst>
                                    </p:anim>
                                    <p:set>
                                      <p:cBhvr>
                                        <p:cTn id="16" dur="1" fill="hold">
                                          <p:stCondLst>
                                            <p:cond delay="4499"/>
                                          </p:stCondLst>
                                        </p:cTn>
                                        <p:tgtEl>
                                          <p:spTgt spid="17"/>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17"/>
                                        </p:tgtEl>
                                      </p:cBhvr>
                                    </p:animEffect>
                                    <p:set>
                                      <p:cBhvr>
                                        <p:cTn id="19" dur="1" fill="hold">
                                          <p:stCondLst>
                                            <p:cond delay="5999"/>
                                          </p:stCondLst>
                                        </p:cTn>
                                        <p:tgtEl>
                                          <p:spTgt spid="17"/>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4000" fill="hold"/>
                                        <p:tgtEl>
                                          <p:spTgt spid="18"/>
                                        </p:tgtEl>
                                        <p:attrNameLst>
                                          <p:attrName>ppt_x</p:attrName>
                                        </p:attrNameLst>
                                      </p:cBhvr>
                                      <p:tavLst>
                                        <p:tav tm="0">
                                          <p:val>
                                            <p:strVal val="#ppt_x"/>
                                          </p:val>
                                        </p:tav>
                                        <p:tav tm="100000">
                                          <p:val>
                                            <p:strVal val="#ppt_x"/>
                                          </p:val>
                                        </p:tav>
                                      </p:tavLst>
                                    </p:anim>
                                    <p:anim calcmode="lin" valueType="num">
                                      <p:cBhvr additive="base">
                                        <p:cTn id="23" dur="4000" fill="hold"/>
                                        <p:tgtEl>
                                          <p:spTgt spid="18"/>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4000" fill="hold"/>
                                        <p:tgtEl>
                                          <p:spTgt spid="18"/>
                                        </p:tgtEl>
                                        <p:attrNameLst>
                                          <p:attrName>ppt_w</p:attrName>
                                        </p:attrNameLst>
                                      </p:cBhvr>
                                      <p:tavLst>
                                        <p:tav tm="0" fmla="#ppt_w*sin(2.5*pi*$)">
                                          <p:val>
                                            <p:fltVal val="0"/>
                                          </p:val>
                                        </p:tav>
                                        <p:tav tm="100000">
                                          <p:val>
                                            <p:fltVal val="1"/>
                                          </p:val>
                                        </p:tav>
                                      </p:tavLst>
                                    </p:anim>
                                    <p:anim calcmode="lin" valueType="num">
                                      <p:cBhvr>
                                        <p:cTn id="27" dur="4000" fill="hold"/>
                                        <p:tgtEl>
                                          <p:spTgt spid="18"/>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18"/>
                                        </p:tgtEl>
                                        <p:attrNameLst>
                                          <p:attrName>ppt_x</p:attrName>
                                        </p:attrNameLst>
                                      </p:cBhvr>
                                      <p:tavLst>
                                        <p:tav tm="0">
                                          <p:val>
                                            <p:strVal val="ppt_x"/>
                                          </p:val>
                                        </p:tav>
                                        <p:tav tm="100000">
                                          <p:val>
                                            <p:strVal val="ppt_x"/>
                                          </p:val>
                                        </p:tav>
                                      </p:tavLst>
                                    </p:anim>
                                    <p:anim calcmode="lin" valueType="num">
                                      <p:cBhvr additive="base">
                                        <p:cTn id="30" dur="4500"/>
                                        <p:tgtEl>
                                          <p:spTgt spid="18"/>
                                        </p:tgtEl>
                                        <p:attrNameLst>
                                          <p:attrName>ppt_y</p:attrName>
                                        </p:attrNameLst>
                                      </p:cBhvr>
                                      <p:tavLst>
                                        <p:tav tm="0">
                                          <p:val>
                                            <p:strVal val="ppt_y"/>
                                          </p:val>
                                        </p:tav>
                                        <p:tav tm="100000">
                                          <p:val>
                                            <p:strVal val="1+ppt_h/2"/>
                                          </p:val>
                                        </p:tav>
                                      </p:tavLst>
                                    </p:anim>
                                    <p:set>
                                      <p:cBhvr>
                                        <p:cTn id="31" dur="1" fill="hold">
                                          <p:stCondLst>
                                            <p:cond delay="4499"/>
                                          </p:stCondLst>
                                        </p:cTn>
                                        <p:tgtEl>
                                          <p:spTgt spid="18"/>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18"/>
                                        </p:tgtEl>
                                      </p:cBhvr>
                                    </p:animEffect>
                                    <p:set>
                                      <p:cBhvr>
                                        <p:cTn id="34" dur="1" fill="hold">
                                          <p:stCondLst>
                                            <p:cond delay="5999"/>
                                          </p:stCondLst>
                                        </p:cTn>
                                        <p:tgtEl>
                                          <p:spTgt spid="18"/>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4000" fill="hold"/>
                                        <p:tgtEl>
                                          <p:spTgt spid="19"/>
                                        </p:tgtEl>
                                        <p:attrNameLst>
                                          <p:attrName>ppt_x</p:attrName>
                                        </p:attrNameLst>
                                      </p:cBhvr>
                                      <p:tavLst>
                                        <p:tav tm="0">
                                          <p:val>
                                            <p:strVal val="#ppt_x"/>
                                          </p:val>
                                        </p:tav>
                                        <p:tav tm="100000">
                                          <p:val>
                                            <p:strVal val="#ppt_x"/>
                                          </p:val>
                                        </p:tav>
                                      </p:tavLst>
                                    </p:anim>
                                    <p:anim calcmode="lin" valueType="num">
                                      <p:cBhvr additive="base">
                                        <p:cTn id="38" dur="4000" fill="hold"/>
                                        <p:tgtEl>
                                          <p:spTgt spid="1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p:cTn id="41" dur="4000" fill="hold"/>
                                        <p:tgtEl>
                                          <p:spTgt spid="19"/>
                                        </p:tgtEl>
                                        <p:attrNameLst>
                                          <p:attrName>ppt_w</p:attrName>
                                        </p:attrNameLst>
                                      </p:cBhvr>
                                      <p:tavLst>
                                        <p:tav tm="0" fmla="#ppt_w*sin(2.5*pi*$)">
                                          <p:val>
                                            <p:fltVal val="0"/>
                                          </p:val>
                                        </p:tav>
                                        <p:tav tm="100000">
                                          <p:val>
                                            <p:fltVal val="1"/>
                                          </p:val>
                                        </p:tav>
                                      </p:tavLst>
                                    </p:anim>
                                    <p:anim calcmode="lin" valueType="num">
                                      <p:cBhvr>
                                        <p:cTn id="42" dur="4000" fill="hold"/>
                                        <p:tgtEl>
                                          <p:spTgt spid="1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19"/>
                                        </p:tgtEl>
                                        <p:attrNameLst>
                                          <p:attrName>ppt_x</p:attrName>
                                        </p:attrNameLst>
                                      </p:cBhvr>
                                      <p:tavLst>
                                        <p:tav tm="0">
                                          <p:val>
                                            <p:strVal val="ppt_x"/>
                                          </p:val>
                                        </p:tav>
                                        <p:tav tm="100000">
                                          <p:val>
                                            <p:strVal val="ppt_x"/>
                                          </p:val>
                                        </p:tav>
                                      </p:tavLst>
                                    </p:anim>
                                    <p:anim calcmode="lin" valueType="num">
                                      <p:cBhvr additive="base">
                                        <p:cTn id="45" dur="4500"/>
                                        <p:tgtEl>
                                          <p:spTgt spid="19"/>
                                        </p:tgtEl>
                                        <p:attrNameLst>
                                          <p:attrName>ppt_y</p:attrName>
                                        </p:attrNameLst>
                                      </p:cBhvr>
                                      <p:tavLst>
                                        <p:tav tm="0">
                                          <p:val>
                                            <p:strVal val="ppt_y"/>
                                          </p:val>
                                        </p:tav>
                                        <p:tav tm="100000">
                                          <p:val>
                                            <p:strVal val="1+ppt_h/2"/>
                                          </p:val>
                                        </p:tav>
                                      </p:tavLst>
                                    </p:anim>
                                    <p:set>
                                      <p:cBhvr>
                                        <p:cTn id="46" dur="1" fill="hold">
                                          <p:stCondLst>
                                            <p:cond delay="4499"/>
                                          </p:stCondLst>
                                        </p:cTn>
                                        <p:tgtEl>
                                          <p:spTgt spid="1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19"/>
                                        </p:tgtEl>
                                      </p:cBhvr>
                                    </p:animEffect>
                                    <p:set>
                                      <p:cBhvr>
                                        <p:cTn id="49" dur="1" fill="hold">
                                          <p:stCondLst>
                                            <p:cond delay="5999"/>
                                          </p:stCondLst>
                                        </p:cTn>
                                        <p:tgtEl>
                                          <p:spTgt spid="1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4000" fill="hold"/>
                                        <p:tgtEl>
                                          <p:spTgt spid="10"/>
                                        </p:tgtEl>
                                        <p:attrNameLst>
                                          <p:attrName>ppt_x</p:attrName>
                                        </p:attrNameLst>
                                      </p:cBhvr>
                                      <p:tavLst>
                                        <p:tav tm="0">
                                          <p:val>
                                            <p:strVal val="#ppt_x"/>
                                          </p:val>
                                        </p:tav>
                                        <p:tav tm="100000">
                                          <p:val>
                                            <p:strVal val="#ppt_x"/>
                                          </p:val>
                                        </p:tav>
                                      </p:tavLst>
                                    </p:anim>
                                    <p:anim calcmode="lin" valueType="num">
                                      <p:cBhvr additive="base">
                                        <p:cTn id="53" dur="4000" fill="hold"/>
                                        <p:tgtEl>
                                          <p:spTgt spid="10"/>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p:cTn id="56" dur="4000" fill="hold"/>
                                        <p:tgtEl>
                                          <p:spTgt spid="10"/>
                                        </p:tgtEl>
                                        <p:attrNameLst>
                                          <p:attrName>ppt_w</p:attrName>
                                        </p:attrNameLst>
                                      </p:cBhvr>
                                      <p:tavLst>
                                        <p:tav tm="0" fmla="#ppt_w*sin(2.5*pi*$)">
                                          <p:val>
                                            <p:fltVal val="0"/>
                                          </p:val>
                                        </p:tav>
                                        <p:tav tm="100000">
                                          <p:val>
                                            <p:fltVal val="1"/>
                                          </p:val>
                                        </p:tav>
                                      </p:tavLst>
                                    </p:anim>
                                    <p:anim calcmode="lin" valueType="num">
                                      <p:cBhvr>
                                        <p:cTn id="57" dur="4000" fill="hold"/>
                                        <p:tgtEl>
                                          <p:spTgt spid="10"/>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10"/>
                                        </p:tgtEl>
                                        <p:attrNameLst>
                                          <p:attrName>ppt_x</p:attrName>
                                        </p:attrNameLst>
                                      </p:cBhvr>
                                      <p:tavLst>
                                        <p:tav tm="0">
                                          <p:val>
                                            <p:strVal val="ppt_x"/>
                                          </p:val>
                                        </p:tav>
                                        <p:tav tm="100000">
                                          <p:val>
                                            <p:strVal val="ppt_x"/>
                                          </p:val>
                                        </p:tav>
                                      </p:tavLst>
                                    </p:anim>
                                    <p:anim calcmode="lin" valueType="num">
                                      <p:cBhvr additive="base">
                                        <p:cTn id="60" dur="4500"/>
                                        <p:tgtEl>
                                          <p:spTgt spid="10"/>
                                        </p:tgtEl>
                                        <p:attrNameLst>
                                          <p:attrName>ppt_y</p:attrName>
                                        </p:attrNameLst>
                                      </p:cBhvr>
                                      <p:tavLst>
                                        <p:tav tm="0">
                                          <p:val>
                                            <p:strVal val="ppt_y"/>
                                          </p:val>
                                        </p:tav>
                                        <p:tav tm="100000">
                                          <p:val>
                                            <p:strVal val="1+ppt_h/2"/>
                                          </p:val>
                                        </p:tav>
                                      </p:tavLst>
                                    </p:anim>
                                    <p:set>
                                      <p:cBhvr>
                                        <p:cTn id="61" dur="1" fill="hold">
                                          <p:stCondLst>
                                            <p:cond delay="4499"/>
                                          </p:stCondLst>
                                        </p:cTn>
                                        <p:tgtEl>
                                          <p:spTgt spid="10"/>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10"/>
                                        </p:tgtEl>
                                      </p:cBhvr>
                                    </p:animEffect>
                                    <p:set>
                                      <p:cBhvr>
                                        <p:cTn id="64" dur="1" fill="hold">
                                          <p:stCondLst>
                                            <p:cond delay="5999"/>
                                          </p:stCondLst>
                                        </p:cTn>
                                        <p:tgtEl>
                                          <p:spTgt spid="10"/>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4000" fill="hold"/>
                                        <p:tgtEl>
                                          <p:spTgt spid="11"/>
                                        </p:tgtEl>
                                        <p:attrNameLst>
                                          <p:attrName>ppt_x</p:attrName>
                                        </p:attrNameLst>
                                      </p:cBhvr>
                                      <p:tavLst>
                                        <p:tav tm="0">
                                          <p:val>
                                            <p:strVal val="#ppt_x"/>
                                          </p:val>
                                        </p:tav>
                                        <p:tav tm="100000">
                                          <p:val>
                                            <p:strVal val="#ppt_x"/>
                                          </p:val>
                                        </p:tav>
                                      </p:tavLst>
                                    </p:anim>
                                    <p:anim calcmode="lin" valueType="num">
                                      <p:cBhvr additive="base">
                                        <p:cTn id="68" dur="4000" fill="hold"/>
                                        <p:tgtEl>
                                          <p:spTgt spid="11"/>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4000" fill="hold"/>
                                        <p:tgtEl>
                                          <p:spTgt spid="11"/>
                                        </p:tgtEl>
                                        <p:attrNameLst>
                                          <p:attrName>ppt_w</p:attrName>
                                        </p:attrNameLst>
                                      </p:cBhvr>
                                      <p:tavLst>
                                        <p:tav tm="0" fmla="#ppt_w*sin(2.5*pi*$)">
                                          <p:val>
                                            <p:fltVal val="0"/>
                                          </p:val>
                                        </p:tav>
                                        <p:tav tm="100000">
                                          <p:val>
                                            <p:fltVal val="1"/>
                                          </p:val>
                                        </p:tav>
                                      </p:tavLst>
                                    </p:anim>
                                    <p:anim calcmode="lin" valueType="num">
                                      <p:cBhvr>
                                        <p:cTn id="72" dur="4000" fill="hold"/>
                                        <p:tgtEl>
                                          <p:spTgt spid="11"/>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11"/>
                                        </p:tgtEl>
                                        <p:attrNameLst>
                                          <p:attrName>ppt_x</p:attrName>
                                        </p:attrNameLst>
                                      </p:cBhvr>
                                      <p:tavLst>
                                        <p:tav tm="0">
                                          <p:val>
                                            <p:strVal val="ppt_x"/>
                                          </p:val>
                                        </p:tav>
                                        <p:tav tm="100000">
                                          <p:val>
                                            <p:strVal val="ppt_x"/>
                                          </p:val>
                                        </p:tav>
                                      </p:tavLst>
                                    </p:anim>
                                    <p:anim calcmode="lin" valueType="num">
                                      <p:cBhvr additive="base">
                                        <p:cTn id="75" dur="4500"/>
                                        <p:tgtEl>
                                          <p:spTgt spid="11"/>
                                        </p:tgtEl>
                                        <p:attrNameLst>
                                          <p:attrName>ppt_y</p:attrName>
                                        </p:attrNameLst>
                                      </p:cBhvr>
                                      <p:tavLst>
                                        <p:tav tm="0">
                                          <p:val>
                                            <p:strVal val="ppt_y"/>
                                          </p:val>
                                        </p:tav>
                                        <p:tav tm="100000">
                                          <p:val>
                                            <p:strVal val="1+ppt_h/2"/>
                                          </p:val>
                                        </p:tav>
                                      </p:tavLst>
                                    </p:anim>
                                    <p:set>
                                      <p:cBhvr>
                                        <p:cTn id="76" dur="1" fill="hold">
                                          <p:stCondLst>
                                            <p:cond delay="4499"/>
                                          </p:stCondLst>
                                        </p:cTn>
                                        <p:tgtEl>
                                          <p:spTgt spid="11"/>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11"/>
                                        </p:tgtEl>
                                      </p:cBhvr>
                                    </p:animEffect>
                                    <p:set>
                                      <p:cBhvr>
                                        <p:cTn id="79" dur="1" fill="hold">
                                          <p:stCondLst>
                                            <p:cond delay="5999"/>
                                          </p:stCondLst>
                                        </p:cTn>
                                        <p:tgtEl>
                                          <p:spTgt spid="11"/>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fmla="#ppt_w*sin(2.5*pi*$)">
                                          <p:val>
                                            <p:fltVal val="0"/>
                                          </p:val>
                                        </p:tav>
                                        <p:tav tm="100000">
                                          <p:val>
                                            <p:fltVal val="1"/>
                                          </p:val>
                                        </p:tav>
                                      </p:tavLst>
                                    </p:anim>
                                    <p:anim calcmode="lin" valueType="num">
                                      <p:cBhvr>
                                        <p:cTn id="87" dur="4000" fill="hold"/>
                                        <p:tgtEl>
                                          <p:spTgt spid="1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12"/>
                                        </p:tgtEl>
                                        <p:attrNameLst>
                                          <p:attrName>ppt_x</p:attrName>
                                        </p:attrNameLst>
                                      </p:cBhvr>
                                      <p:tavLst>
                                        <p:tav tm="0">
                                          <p:val>
                                            <p:strVal val="ppt_x"/>
                                          </p:val>
                                        </p:tav>
                                        <p:tav tm="100000">
                                          <p:val>
                                            <p:strVal val="ppt_x"/>
                                          </p:val>
                                        </p:tav>
                                      </p:tavLst>
                                    </p:anim>
                                    <p:anim calcmode="lin" valueType="num">
                                      <p:cBhvr additive="base">
                                        <p:cTn id="90" dur="4500"/>
                                        <p:tgtEl>
                                          <p:spTgt spid="12"/>
                                        </p:tgtEl>
                                        <p:attrNameLst>
                                          <p:attrName>ppt_y</p:attrName>
                                        </p:attrNameLst>
                                      </p:cBhvr>
                                      <p:tavLst>
                                        <p:tav tm="0">
                                          <p:val>
                                            <p:strVal val="ppt_y"/>
                                          </p:val>
                                        </p:tav>
                                        <p:tav tm="100000">
                                          <p:val>
                                            <p:strVal val="1+ppt_h/2"/>
                                          </p:val>
                                        </p:tav>
                                      </p:tavLst>
                                    </p:anim>
                                    <p:set>
                                      <p:cBhvr>
                                        <p:cTn id="91" dur="1" fill="hold">
                                          <p:stCondLst>
                                            <p:cond delay="4499"/>
                                          </p:stCondLst>
                                        </p:cTn>
                                        <p:tgtEl>
                                          <p:spTgt spid="1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2"/>
                                        </p:tgtEl>
                                      </p:cBhvr>
                                    </p:animEffect>
                                    <p:set>
                                      <p:cBhvr>
                                        <p:cTn id="94" dur="1" fill="hold">
                                          <p:stCondLst>
                                            <p:cond delay="5999"/>
                                          </p:stCondLst>
                                        </p:cTn>
                                        <p:tgtEl>
                                          <p:spTgt spid="1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 calcmode="lin" valueType="num">
                                      <p:cBhvr additive="base">
                                        <p:cTn id="97" dur="4000" fill="hold"/>
                                        <p:tgtEl>
                                          <p:spTgt spid="27"/>
                                        </p:tgtEl>
                                        <p:attrNameLst>
                                          <p:attrName>ppt_x</p:attrName>
                                        </p:attrNameLst>
                                      </p:cBhvr>
                                      <p:tavLst>
                                        <p:tav tm="0">
                                          <p:val>
                                            <p:strVal val="#ppt_x"/>
                                          </p:val>
                                        </p:tav>
                                        <p:tav tm="100000">
                                          <p:val>
                                            <p:strVal val="#ppt_x"/>
                                          </p:val>
                                        </p:tav>
                                      </p:tavLst>
                                    </p:anim>
                                    <p:anim calcmode="lin" valueType="num">
                                      <p:cBhvr additive="base">
                                        <p:cTn id="98" dur="4000" fill="hold"/>
                                        <p:tgtEl>
                                          <p:spTgt spid="27"/>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27"/>
                                        </p:tgtEl>
                                        <p:attrNameLst>
                                          <p:attrName>style.visibility</p:attrName>
                                        </p:attrNameLst>
                                      </p:cBhvr>
                                      <p:to>
                                        <p:strVal val="visible"/>
                                      </p:to>
                                    </p:set>
                                    <p:anim calcmode="lin" valueType="num">
                                      <p:cBhvr>
                                        <p:cTn id="101" dur="4000" fill="hold"/>
                                        <p:tgtEl>
                                          <p:spTgt spid="27"/>
                                        </p:tgtEl>
                                        <p:attrNameLst>
                                          <p:attrName>ppt_w</p:attrName>
                                        </p:attrNameLst>
                                      </p:cBhvr>
                                      <p:tavLst>
                                        <p:tav tm="0" fmla="#ppt_w*sin(2.5*pi*$)">
                                          <p:val>
                                            <p:fltVal val="0"/>
                                          </p:val>
                                        </p:tav>
                                        <p:tav tm="100000">
                                          <p:val>
                                            <p:fltVal val="1"/>
                                          </p:val>
                                        </p:tav>
                                      </p:tavLst>
                                    </p:anim>
                                    <p:anim calcmode="lin" valueType="num">
                                      <p:cBhvr>
                                        <p:cTn id="102" dur="4000" fill="hold"/>
                                        <p:tgtEl>
                                          <p:spTgt spid="27"/>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27"/>
                                        </p:tgtEl>
                                        <p:attrNameLst>
                                          <p:attrName>ppt_x</p:attrName>
                                        </p:attrNameLst>
                                      </p:cBhvr>
                                      <p:tavLst>
                                        <p:tav tm="0">
                                          <p:val>
                                            <p:strVal val="ppt_x"/>
                                          </p:val>
                                        </p:tav>
                                        <p:tav tm="100000">
                                          <p:val>
                                            <p:strVal val="ppt_x"/>
                                          </p:val>
                                        </p:tav>
                                      </p:tavLst>
                                    </p:anim>
                                    <p:anim calcmode="lin" valueType="num">
                                      <p:cBhvr additive="base">
                                        <p:cTn id="105" dur="4500"/>
                                        <p:tgtEl>
                                          <p:spTgt spid="27"/>
                                        </p:tgtEl>
                                        <p:attrNameLst>
                                          <p:attrName>ppt_y</p:attrName>
                                        </p:attrNameLst>
                                      </p:cBhvr>
                                      <p:tavLst>
                                        <p:tav tm="0">
                                          <p:val>
                                            <p:strVal val="ppt_y"/>
                                          </p:val>
                                        </p:tav>
                                        <p:tav tm="100000">
                                          <p:val>
                                            <p:strVal val="1+ppt_h/2"/>
                                          </p:val>
                                        </p:tav>
                                      </p:tavLst>
                                    </p:anim>
                                    <p:set>
                                      <p:cBhvr>
                                        <p:cTn id="106" dur="1" fill="hold">
                                          <p:stCondLst>
                                            <p:cond delay="4499"/>
                                          </p:stCondLst>
                                        </p:cTn>
                                        <p:tgtEl>
                                          <p:spTgt spid="2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27"/>
                                        </p:tgtEl>
                                      </p:cBhvr>
                                    </p:animEffect>
                                    <p:set>
                                      <p:cBhvr>
                                        <p:cTn id="109" dur="1" fill="hold">
                                          <p:stCondLst>
                                            <p:cond delay="5999"/>
                                          </p:stCondLst>
                                        </p:cTn>
                                        <p:tgtEl>
                                          <p:spTgt spid="2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4000" fill="hold"/>
                                        <p:tgtEl>
                                          <p:spTgt spid="28"/>
                                        </p:tgtEl>
                                        <p:attrNameLst>
                                          <p:attrName>ppt_x</p:attrName>
                                        </p:attrNameLst>
                                      </p:cBhvr>
                                      <p:tavLst>
                                        <p:tav tm="0">
                                          <p:val>
                                            <p:strVal val="#ppt_x"/>
                                          </p:val>
                                        </p:tav>
                                        <p:tav tm="100000">
                                          <p:val>
                                            <p:strVal val="#ppt_x"/>
                                          </p:val>
                                        </p:tav>
                                      </p:tavLst>
                                    </p:anim>
                                    <p:anim calcmode="lin" valueType="num">
                                      <p:cBhvr additive="base">
                                        <p:cTn id="113" dur="4000" fill="hold"/>
                                        <p:tgtEl>
                                          <p:spTgt spid="2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28"/>
                                        </p:tgtEl>
                                        <p:attrNameLst>
                                          <p:attrName>style.visibility</p:attrName>
                                        </p:attrNameLst>
                                      </p:cBhvr>
                                      <p:to>
                                        <p:strVal val="visible"/>
                                      </p:to>
                                    </p:set>
                                    <p:anim calcmode="lin" valueType="num">
                                      <p:cBhvr>
                                        <p:cTn id="116" dur="4000" fill="hold"/>
                                        <p:tgtEl>
                                          <p:spTgt spid="28"/>
                                        </p:tgtEl>
                                        <p:attrNameLst>
                                          <p:attrName>ppt_w</p:attrName>
                                        </p:attrNameLst>
                                      </p:cBhvr>
                                      <p:tavLst>
                                        <p:tav tm="0" fmla="#ppt_w*sin(2.5*pi*$)">
                                          <p:val>
                                            <p:fltVal val="0"/>
                                          </p:val>
                                        </p:tav>
                                        <p:tav tm="100000">
                                          <p:val>
                                            <p:fltVal val="1"/>
                                          </p:val>
                                        </p:tav>
                                      </p:tavLst>
                                    </p:anim>
                                    <p:anim calcmode="lin" valueType="num">
                                      <p:cBhvr>
                                        <p:cTn id="117" dur="4000" fill="hold"/>
                                        <p:tgtEl>
                                          <p:spTgt spid="2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28"/>
                                        </p:tgtEl>
                                        <p:attrNameLst>
                                          <p:attrName>ppt_x</p:attrName>
                                        </p:attrNameLst>
                                      </p:cBhvr>
                                      <p:tavLst>
                                        <p:tav tm="0">
                                          <p:val>
                                            <p:strVal val="ppt_x"/>
                                          </p:val>
                                        </p:tav>
                                        <p:tav tm="100000">
                                          <p:val>
                                            <p:strVal val="ppt_x"/>
                                          </p:val>
                                        </p:tav>
                                      </p:tavLst>
                                    </p:anim>
                                    <p:anim calcmode="lin" valueType="num">
                                      <p:cBhvr additive="base">
                                        <p:cTn id="120" dur="4500"/>
                                        <p:tgtEl>
                                          <p:spTgt spid="28"/>
                                        </p:tgtEl>
                                        <p:attrNameLst>
                                          <p:attrName>ppt_y</p:attrName>
                                        </p:attrNameLst>
                                      </p:cBhvr>
                                      <p:tavLst>
                                        <p:tav tm="0">
                                          <p:val>
                                            <p:strVal val="ppt_y"/>
                                          </p:val>
                                        </p:tav>
                                        <p:tav tm="100000">
                                          <p:val>
                                            <p:strVal val="1+ppt_h/2"/>
                                          </p:val>
                                        </p:tav>
                                      </p:tavLst>
                                    </p:anim>
                                    <p:set>
                                      <p:cBhvr>
                                        <p:cTn id="121" dur="1" fill="hold">
                                          <p:stCondLst>
                                            <p:cond delay="4499"/>
                                          </p:stCondLst>
                                        </p:cTn>
                                        <p:tgtEl>
                                          <p:spTgt spid="2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28"/>
                                        </p:tgtEl>
                                      </p:cBhvr>
                                    </p:animEffect>
                                    <p:set>
                                      <p:cBhvr>
                                        <p:cTn id="124" dur="1" fill="hold">
                                          <p:stCondLst>
                                            <p:cond delay="5999"/>
                                          </p:stCondLst>
                                        </p:cTn>
                                        <p:tgtEl>
                                          <p:spTgt spid="2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000" fill="hold"/>
                                        <p:tgtEl>
                                          <p:spTgt spid="29"/>
                                        </p:tgtEl>
                                        <p:attrNameLst>
                                          <p:attrName>ppt_x</p:attrName>
                                        </p:attrNameLst>
                                      </p:cBhvr>
                                      <p:tavLst>
                                        <p:tav tm="0">
                                          <p:val>
                                            <p:strVal val="#ppt_x"/>
                                          </p:val>
                                        </p:tav>
                                        <p:tav tm="100000">
                                          <p:val>
                                            <p:strVal val="#ppt_x"/>
                                          </p:val>
                                        </p:tav>
                                      </p:tavLst>
                                    </p:anim>
                                    <p:anim calcmode="lin" valueType="num">
                                      <p:cBhvr additive="base">
                                        <p:cTn id="128" dur="4000" fill="hold"/>
                                        <p:tgtEl>
                                          <p:spTgt spid="2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9"/>
                                        </p:tgtEl>
                                        <p:attrNameLst>
                                          <p:attrName>style.visibility</p:attrName>
                                        </p:attrNameLst>
                                      </p:cBhvr>
                                      <p:to>
                                        <p:strVal val="visible"/>
                                      </p:to>
                                    </p:set>
                                    <p:anim calcmode="lin" valueType="num">
                                      <p:cBhvr>
                                        <p:cTn id="131" dur="4000" fill="hold"/>
                                        <p:tgtEl>
                                          <p:spTgt spid="29"/>
                                        </p:tgtEl>
                                        <p:attrNameLst>
                                          <p:attrName>ppt_w</p:attrName>
                                        </p:attrNameLst>
                                      </p:cBhvr>
                                      <p:tavLst>
                                        <p:tav tm="0" fmla="#ppt_w*sin(2.5*pi*$)">
                                          <p:val>
                                            <p:fltVal val="0"/>
                                          </p:val>
                                        </p:tav>
                                        <p:tav tm="100000">
                                          <p:val>
                                            <p:fltVal val="1"/>
                                          </p:val>
                                        </p:tav>
                                      </p:tavLst>
                                    </p:anim>
                                    <p:anim calcmode="lin" valueType="num">
                                      <p:cBhvr>
                                        <p:cTn id="132" dur="4000" fill="hold"/>
                                        <p:tgtEl>
                                          <p:spTgt spid="2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29"/>
                                        </p:tgtEl>
                                        <p:attrNameLst>
                                          <p:attrName>ppt_x</p:attrName>
                                        </p:attrNameLst>
                                      </p:cBhvr>
                                      <p:tavLst>
                                        <p:tav tm="0">
                                          <p:val>
                                            <p:strVal val="ppt_x"/>
                                          </p:val>
                                        </p:tav>
                                        <p:tav tm="100000">
                                          <p:val>
                                            <p:strVal val="ppt_x"/>
                                          </p:val>
                                        </p:tav>
                                      </p:tavLst>
                                    </p:anim>
                                    <p:anim calcmode="lin" valueType="num">
                                      <p:cBhvr additive="base">
                                        <p:cTn id="135" dur="4500"/>
                                        <p:tgtEl>
                                          <p:spTgt spid="29"/>
                                        </p:tgtEl>
                                        <p:attrNameLst>
                                          <p:attrName>ppt_y</p:attrName>
                                        </p:attrNameLst>
                                      </p:cBhvr>
                                      <p:tavLst>
                                        <p:tav tm="0">
                                          <p:val>
                                            <p:strVal val="ppt_y"/>
                                          </p:val>
                                        </p:tav>
                                        <p:tav tm="100000">
                                          <p:val>
                                            <p:strVal val="1+ppt_h/2"/>
                                          </p:val>
                                        </p:tav>
                                      </p:tavLst>
                                    </p:anim>
                                    <p:set>
                                      <p:cBhvr>
                                        <p:cTn id="136" dur="1" fill="hold">
                                          <p:stCondLst>
                                            <p:cond delay="4499"/>
                                          </p:stCondLst>
                                        </p:cTn>
                                        <p:tgtEl>
                                          <p:spTgt spid="2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29"/>
                                        </p:tgtEl>
                                      </p:cBhvr>
                                    </p:animEffect>
                                    <p:set>
                                      <p:cBhvr>
                                        <p:cTn id="139" dur="1" fill="hold">
                                          <p:stCondLst>
                                            <p:cond delay="5999"/>
                                          </p:stCondLst>
                                        </p:cTn>
                                        <p:tgtEl>
                                          <p:spTgt spid="2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ppt_x"/>
                                          </p:val>
                                        </p:tav>
                                        <p:tav tm="100000">
                                          <p:val>
                                            <p:strVal val="#ppt_x"/>
                                          </p:val>
                                        </p:tav>
                                      </p:tavLst>
                                    </p:anim>
                                    <p:anim calcmode="lin" valueType="num">
                                      <p:cBhvr additive="base">
                                        <p:cTn id="143" dur="4000" fill="hold"/>
                                        <p:tgtEl>
                                          <p:spTgt spid="33"/>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3"/>
                                        </p:tgtEl>
                                        <p:attrNameLst>
                                          <p:attrName>style.visibility</p:attrName>
                                        </p:attrNameLst>
                                      </p:cBhvr>
                                      <p:to>
                                        <p:strVal val="visible"/>
                                      </p:to>
                                    </p:set>
                                    <p:anim calcmode="lin" valueType="num">
                                      <p:cBhvr>
                                        <p:cTn id="146" dur="4000" fill="hold"/>
                                        <p:tgtEl>
                                          <p:spTgt spid="33"/>
                                        </p:tgtEl>
                                        <p:attrNameLst>
                                          <p:attrName>ppt_w</p:attrName>
                                        </p:attrNameLst>
                                      </p:cBhvr>
                                      <p:tavLst>
                                        <p:tav tm="0" fmla="#ppt_w*sin(2.5*pi*$)">
                                          <p:val>
                                            <p:fltVal val="0"/>
                                          </p:val>
                                        </p:tav>
                                        <p:tav tm="100000">
                                          <p:val>
                                            <p:fltVal val="1"/>
                                          </p:val>
                                        </p:tav>
                                      </p:tavLst>
                                    </p:anim>
                                    <p:anim calcmode="lin" valueType="num">
                                      <p:cBhvr>
                                        <p:cTn id="147" dur="4000" fill="hold"/>
                                        <p:tgtEl>
                                          <p:spTgt spid="33"/>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33"/>
                                        </p:tgtEl>
                                        <p:attrNameLst>
                                          <p:attrName>ppt_x</p:attrName>
                                        </p:attrNameLst>
                                      </p:cBhvr>
                                      <p:tavLst>
                                        <p:tav tm="0">
                                          <p:val>
                                            <p:strVal val="ppt_x"/>
                                          </p:val>
                                        </p:tav>
                                        <p:tav tm="100000">
                                          <p:val>
                                            <p:strVal val="ppt_x"/>
                                          </p:val>
                                        </p:tav>
                                      </p:tavLst>
                                    </p:anim>
                                    <p:anim calcmode="lin" valueType="num">
                                      <p:cBhvr additive="base">
                                        <p:cTn id="150" dur="4500"/>
                                        <p:tgtEl>
                                          <p:spTgt spid="33"/>
                                        </p:tgtEl>
                                        <p:attrNameLst>
                                          <p:attrName>ppt_y</p:attrName>
                                        </p:attrNameLst>
                                      </p:cBhvr>
                                      <p:tavLst>
                                        <p:tav tm="0">
                                          <p:val>
                                            <p:strVal val="ppt_y"/>
                                          </p:val>
                                        </p:tav>
                                        <p:tav tm="100000">
                                          <p:val>
                                            <p:strVal val="1+ppt_h/2"/>
                                          </p:val>
                                        </p:tav>
                                      </p:tavLst>
                                    </p:anim>
                                    <p:set>
                                      <p:cBhvr>
                                        <p:cTn id="151" dur="1" fill="hold">
                                          <p:stCondLst>
                                            <p:cond delay="4499"/>
                                          </p:stCondLst>
                                        </p:cTn>
                                        <p:tgtEl>
                                          <p:spTgt spid="33"/>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33"/>
                                        </p:tgtEl>
                                      </p:cBhvr>
                                    </p:animEffect>
                                    <p:set>
                                      <p:cBhvr>
                                        <p:cTn id="154" dur="1" fill="hold">
                                          <p:stCondLst>
                                            <p:cond delay="5999"/>
                                          </p:stCondLst>
                                        </p:cTn>
                                        <p:tgtEl>
                                          <p:spTgt spid="33"/>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4000" fill="hold"/>
                                        <p:tgtEl>
                                          <p:spTgt spid="34"/>
                                        </p:tgtEl>
                                        <p:attrNameLst>
                                          <p:attrName>ppt_x</p:attrName>
                                        </p:attrNameLst>
                                      </p:cBhvr>
                                      <p:tavLst>
                                        <p:tav tm="0">
                                          <p:val>
                                            <p:strVal val="#ppt_x"/>
                                          </p:val>
                                        </p:tav>
                                        <p:tav tm="100000">
                                          <p:val>
                                            <p:strVal val="#ppt_x"/>
                                          </p:val>
                                        </p:tav>
                                      </p:tavLst>
                                    </p:anim>
                                    <p:anim calcmode="lin" valueType="num">
                                      <p:cBhvr additive="base">
                                        <p:cTn id="158" dur="4000" fill="hold"/>
                                        <p:tgtEl>
                                          <p:spTgt spid="34"/>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4000" fill="hold"/>
                                        <p:tgtEl>
                                          <p:spTgt spid="34"/>
                                        </p:tgtEl>
                                        <p:attrNameLst>
                                          <p:attrName>ppt_w</p:attrName>
                                        </p:attrNameLst>
                                      </p:cBhvr>
                                      <p:tavLst>
                                        <p:tav tm="0" fmla="#ppt_w*sin(2.5*pi*$)">
                                          <p:val>
                                            <p:fltVal val="0"/>
                                          </p:val>
                                        </p:tav>
                                        <p:tav tm="100000">
                                          <p:val>
                                            <p:fltVal val="1"/>
                                          </p:val>
                                        </p:tav>
                                      </p:tavLst>
                                    </p:anim>
                                    <p:anim calcmode="lin" valueType="num">
                                      <p:cBhvr>
                                        <p:cTn id="162" dur="4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34"/>
                                        </p:tgtEl>
                                        <p:attrNameLst>
                                          <p:attrName>ppt_x</p:attrName>
                                        </p:attrNameLst>
                                      </p:cBhvr>
                                      <p:tavLst>
                                        <p:tav tm="0">
                                          <p:val>
                                            <p:strVal val="ppt_x"/>
                                          </p:val>
                                        </p:tav>
                                        <p:tav tm="100000">
                                          <p:val>
                                            <p:strVal val="ppt_x"/>
                                          </p:val>
                                        </p:tav>
                                      </p:tavLst>
                                    </p:anim>
                                    <p:anim calcmode="lin" valueType="num">
                                      <p:cBhvr additive="base">
                                        <p:cTn id="165" dur="4500"/>
                                        <p:tgtEl>
                                          <p:spTgt spid="34"/>
                                        </p:tgtEl>
                                        <p:attrNameLst>
                                          <p:attrName>ppt_y</p:attrName>
                                        </p:attrNameLst>
                                      </p:cBhvr>
                                      <p:tavLst>
                                        <p:tav tm="0">
                                          <p:val>
                                            <p:strVal val="ppt_y"/>
                                          </p:val>
                                        </p:tav>
                                        <p:tav tm="100000">
                                          <p:val>
                                            <p:strVal val="1+ppt_h/2"/>
                                          </p:val>
                                        </p:tav>
                                      </p:tavLst>
                                    </p:anim>
                                    <p:set>
                                      <p:cBhvr>
                                        <p:cTn id="166" dur="1" fill="hold">
                                          <p:stCondLst>
                                            <p:cond delay="4499"/>
                                          </p:stCondLst>
                                        </p:cTn>
                                        <p:tgtEl>
                                          <p:spTgt spid="34"/>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4"/>
                                        </p:tgtEl>
                                      </p:cBhvr>
                                    </p:animEffect>
                                    <p:set>
                                      <p:cBhvr>
                                        <p:cTn id="169" dur="1" fill="hold">
                                          <p:stCondLst>
                                            <p:cond delay="5999"/>
                                          </p:stCondLst>
                                        </p:cTn>
                                        <p:tgtEl>
                                          <p:spTgt spid="34"/>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ppt_x"/>
                                          </p:val>
                                        </p:tav>
                                        <p:tav tm="100000">
                                          <p:val>
                                            <p:strVal val="#ppt_x"/>
                                          </p:val>
                                        </p:tav>
                                      </p:tavLst>
                                    </p:anim>
                                    <p:anim calcmode="lin" valueType="num">
                                      <p:cBhvr additive="base">
                                        <p:cTn id="173" dur="4000" fill="hold"/>
                                        <p:tgtEl>
                                          <p:spTgt spid="35"/>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ppt_x"/>
                                          </p:val>
                                        </p:tav>
                                      </p:tavLst>
                                    </p:anim>
                                    <p:anim calcmode="lin" valueType="num">
                                      <p:cBhvr additive="base">
                                        <p:cTn id="180" dur="4500"/>
                                        <p:tgtEl>
                                          <p:spTgt spid="35"/>
                                        </p:tgtEl>
                                        <p:attrNameLst>
                                          <p:attrName>ppt_y</p:attrName>
                                        </p:attrNameLst>
                                      </p:cBhvr>
                                      <p:tavLst>
                                        <p:tav tm="0">
                                          <p:val>
                                            <p:strVal val="ppt_y"/>
                                          </p:val>
                                        </p:tav>
                                        <p:tav tm="100000">
                                          <p:val>
                                            <p:strVal val="1+ppt_h/2"/>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5"/>
                                        </p:tgtEl>
                                      </p:cBhvr>
                                    </p:animEffect>
                                    <p:set>
                                      <p:cBhvr>
                                        <p:cTn id="184" dur="1" fill="hold">
                                          <p:stCondLst>
                                            <p:cond delay="5999"/>
                                          </p:stCondLst>
                                        </p:cTn>
                                        <p:tgtEl>
                                          <p:spTgt spid="35"/>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4000" fill="hold"/>
                                        <p:tgtEl>
                                          <p:spTgt spid="20"/>
                                        </p:tgtEl>
                                        <p:attrNameLst>
                                          <p:attrName>ppt_x</p:attrName>
                                        </p:attrNameLst>
                                      </p:cBhvr>
                                      <p:tavLst>
                                        <p:tav tm="0">
                                          <p:val>
                                            <p:strVal val="#ppt_x"/>
                                          </p:val>
                                        </p:tav>
                                        <p:tav tm="100000">
                                          <p:val>
                                            <p:strVal val="#ppt_x"/>
                                          </p:val>
                                        </p:tav>
                                      </p:tavLst>
                                    </p:anim>
                                    <p:anim calcmode="lin" valueType="num">
                                      <p:cBhvr additive="base">
                                        <p:cTn id="188" dur="4000" fill="hold"/>
                                        <p:tgtEl>
                                          <p:spTgt spid="2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0"/>
                                        </p:tgtEl>
                                        <p:attrNameLst>
                                          <p:attrName>style.visibility</p:attrName>
                                        </p:attrNameLst>
                                      </p:cBhvr>
                                      <p:to>
                                        <p:strVal val="visible"/>
                                      </p:to>
                                    </p:set>
                                    <p:anim calcmode="lin" valueType="num">
                                      <p:cBhvr>
                                        <p:cTn id="191" dur="4000" fill="hold"/>
                                        <p:tgtEl>
                                          <p:spTgt spid="20"/>
                                        </p:tgtEl>
                                        <p:attrNameLst>
                                          <p:attrName>ppt_w</p:attrName>
                                        </p:attrNameLst>
                                      </p:cBhvr>
                                      <p:tavLst>
                                        <p:tav tm="0" fmla="#ppt_w*sin(2.5*pi*$)">
                                          <p:val>
                                            <p:fltVal val="0"/>
                                          </p:val>
                                        </p:tav>
                                        <p:tav tm="100000">
                                          <p:val>
                                            <p:fltVal val="1"/>
                                          </p:val>
                                        </p:tav>
                                      </p:tavLst>
                                    </p:anim>
                                    <p:anim calcmode="lin" valueType="num">
                                      <p:cBhvr>
                                        <p:cTn id="192" dur="4000" fill="hold"/>
                                        <p:tgtEl>
                                          <p:spTgt spid="20"/>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20"/>
                                        </p:tgtEl>
                                        <p:attrNameLst>
                                          <p:attrName>ppt_x</p:attrName>
                                        </p:attrNameLst>
                                      </p:cBhvr>
                                      <p:tavLst>
                                        <p:tav tm="0">
                                          <p:val>
                                            <p:strVal val="ppt_x"/>
                                          </p:val>
                                        </p:tav>
                                        <p:tav tm="100000">
                                          <p:val>
                                            <p:strVal val="ppt_x"/>
                                          </p:val>
                                        </p:tav>
                                      </p:tavLst>
                                    </p:anim>
                                    <p:anim calcmode="lin" valueType="num">
                                      <p:cBhvr additive="base">
                                        <p:cTn id="195" dur="4500"/>
                                        <p:tgtEl>
                                          <p:spTgt spid="20"/>
                                        </p:tgtEl>
                                        <p:attrNameLst>
                                          <p:attrName>ppt_y</p:attrName>
                                        </p:attrNameLst>
                                      </p:cBhvr>
                                      <p:tavLst>
                                        <p:tav tm="0">
                                          <p:val>
                                            <p:strVal val="ppt_y"/>
                                          </p:val>
                                        </p:tav>
                                        <p:tav tm="100000">
                                          <p:val>
                                            <p:strVal val="1+ppt_h/2"/>
                                          </p:val>
                                        </p:tav>
                                      </p:tavLst>
                                    </p:anim>
                                    <p:set>
                                      <p:cBhvr>
                                        <p:cTn id="196" dur="1" fill="hold">
                                          <p:stCondLst>
                                            <p:cond delay="4499"/>
                                          </p:stCondLst>
                                        </p:cTn>
                                        <p:tgtEl>
                                          <p:spTgt spid="20"/>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20"/>
                                        </p:tgtEl>
                                      </p:cBhvr>
                                    </p:animEffect>
                                    <p:set>
                                      <p:cBhvr>
                                        <p:cTn id="199" dur="1" fill="hold">
                                          <p:stCondLst>
                                            <p:cond delay="5999"/>
                                          </p:stCondLst>
                                        </p:cTn>
                                        <p:tgtEl>
                                          <p:spTgt spid="20"/>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21"/>
                                        </p:tgtEl>
                                        <p:attrNameLst>
                                          <p:attrName>style.visibility</p:attrName>
                                        </p:attrNameLst>
                                      </p:cBhvr>
                                      <p:to>
                                        <p:strVal val="visible"/>
                                      </p:to>
                                    </p:set>
                                    <p:anim calcmode="lin" valueType="num">
                                      <p:cBhvr additive="base">
                                        <p:cTn id="202" dur="4000" fill="hold"/>
                                        <p:tgtEl>
                                          <p:spTgt spid="21"/>
                                        </p:tgtEl>
                                        <p:attrNameLst>
                                          <p:attrName>ppt_x</p:attrName>
                                        </p:attrNameLst>
                                      </p:cBhvr>
                                      <p:tavLst>
                                        <p:tav tm="0">
                                          <p:val>
                                            <p:strVal val="#ppt_x"/>
                                          </p:val>
                                        </p:tav>
                                        <p:tav tm="100000">
                                          <p:val>
                                            <p:strVal val="#ppt_x"/>
                                          </p:val>
                                        </p:tav>
                                      </p:tavLst>
                                    </p:anim>
                                    <p:anim calcmode="lin" valueType="num">
                                      <p:cBhvr additive="base">
                                        <p:cTn id="203" dur="4000" fill="hold"/>
                                        <p:tgtEl>
                                          <p:spTgt spid="21"/>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1"/>
                                        </p:tgtEl>
                                        <p:attrNameLst>
                                          <p:attrName>style.visibility</p:attrName>
                                        </p:attrNameLst>
                                      </p:cBhvr>
                                      <p:to>
                                        <p:strVal val="visible"/>
                                      </p:to>
                                    </p:set>
                                    <p:anim calcmode="lin" valueType="num">
                                      <p:cBhvr>
                                        <p:cTn id="206" dur="4000" fill="hold"/>
                                        <p:tgtEl>
                                          <p:spTgt spid="21"/>
                                        </p:tgtEl>
                                        <p:attrNameLst>
                                          <p:attrName>ppt_w</p:attrName>
                                        </p:attrNameLst>
                                      </p:cBhvr>
                                      <p:tavLst>
                                        <p:tav tm="0" fmla="#ppt_w*sin(2.5*pi*$)">
                                          <p:val>
                                            <p:fltVal val="0"/>
                                          </p:val>
                                        </p:tav>
                                        <p:tav tm="100000">
                                          <p:val>
                                            <p:fltVal val="1"/>
                                          </p:val>
                                        </p:tav>
                                      </p:tavLst>
                                    </p:anim>
                                    <p:anim calcmode="lin" valueType="num">
                                      <p:cBhvr>
                                        <p:cTn id="207" dur="4000" fill="hold"/>
                                        <p:tgtEl>
                                          <p:spTgt spid="21"/>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21"/>
                                        </p:tgtEl>
                                        <p:attrNameLst>
                                          <p:attrName>ppt_x</p:attrName>
                                        </p:attrNameLst>
                                      </p:cBhvr>
                                      <p:tavLst>
                                        <p:tav tm="0">
                                          <p:val>
                                            <p:strVal val="ppt_x"/>
                                          </p:val>
                                        </p:tav>
                                        <p:tav tm="100000">
                                          <p:val>
                                            <p:strVal val="ppt_x"/>
                                          </p:val>
                                        </p:tav>
                                      </p:tavLst>
                                    </p:anim>
                                    <p:anim calcmode="lin" valueType="num">
                                      <p:cBhvr additive="base">
                                        <p:cTn id="210" dur="4500"/>
                                        <p:tgtEl>
                                          <p:spTgt spid="21"/>
                                        </p:tgtEl>
                                        <p:attrNameLst>
                                          <p:attrName>ppt_y</p:attrName>
                                        </p:attrNameLst>
                                      </p:cBhvr>
                                      <p:tavLst>
                                        <p:tav tm="0">
                                          <p:val>
                                            <p:strVal val="ppt_y"/>
                                          </p:val>
                                        </p:tav>
                                        <p:tav tm="100000">
                                          <p:val>
                                            <p:strVal val="1+ppt_h/2"/>
                                          </p:val>
                                        </p:tav>
                                      </p:tavLst>
                                    </p:anim>
                                    <p:set>
                                      <p:cBhvr>
                                        <p:cTn id="211" dur="1" fill="hold">
                                          <p:stCondLst>
                                            <p:cond delay="4499"/>
                                          </p:stCondLst>
                                        </p:cTn>
                                        <p:tgtEl>
                                          <p:spTgt spid="21"/>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21"/>
                                        </p:tgtEl>
                                      </p:cBhvr>
                                    </p:animEffect>
                                    <p:set>
                                      <p:cBhvr>
                                        <p:cTn id="214" dur="1" fill="hold">
                                          <p:stCondLst>
                                            <p:cond delay="5999"/>
                                          </p:stCondLst>
                                        </p:cTn>
                                        <p:tgtEl>
                                          <p:spTgt spid="21"/>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13"/>
                                        </p:tgtEl>
                                        <p:attrNameLst>
                                          <p:attrName>style.visibility</p:attrName>
                                        </p:attrNameLst>
                                      </p:cBhvr>
                                      <p:to>
                                        <p:strVal val="visible"/>
                                      </p:to>
                                    </p:set>
                                    <p:anim calcmode="lin" valueType="num">
                                      <p:cBhvr additive="base">
                                        <p:cTn id="217" dur="4000" fill="hold"/>
                                        <p:tgtEl>
                                          <p:spTgt spid="13"/>
                                        </p:tgtEl>
                                        <p:attrNameLst>
                                          <p:attrName>ppt_x</p:attrName>
                                        </p:attrNameLst>
                                      </p:cBhvr>
                                      <p:tavLst>
                                        <p:tav tm="0">
                                          <p:val>
                                            <p:strVal val="#ppt_x"/>
                                          </p:val>
                                        </p:tav>
                                        <p:tav tm="100000">
                                          <p:val>
                                            <p:strVal val="#ppt_x"/>
                                          </p:val>
                                        </p:tav>
                                      </p:tavLst>
                                    </p:anim>
                                    <p:anim calcmode="lin" valueType="num">
                                      <p:cBhvr additive="base">
                                        <p:cTn id="218" dur="4000" fill="hold"/>
                                        <p:tgtEl>
                                          <p:spTgt spid="13"/>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3"/>
                                        </p:tgtEl>
                                        <p:attrNameLst>
                                          <p:attrName>style.visibility</p:attrName>
                                        </p:attrNameLst>
                                      </p:cBhvr>
                                      <p:to>
                                        <p:strVal val="visible"/>
                                      </p:to>
                                    </p:set>
                                    <p:anim calcmode="lin" valueType="num">
                                      <p:cBhvr>
                                        <p:cTn id="221" dur="4000" fill="hold"/>
                                        <p:tgtEl>
                                          <p:spTgt spid="13"/>
                                        </p:tgtEl>
                                        <p:attrNameLst>
                                          <p:attrName>ppt_w</p:attrName>
                                        </p:attrNameLst>
                                      </p:cBhvr>
                                      <p:tavLst>
                                        <p:tav tm="0" fmla="#ppt_w*sin(2.5*pi*$)">
                                          <p:val>
                                            <p:fltVal val="0"/>
                                          </p:val>
                                        </p:tav>
                                        <p:tav tm="100000">
                                          <p:val>
                                            <p:fltVal val="1"/>
                                          </p:val>
                                        </p:tav>
                                      </p:tavLst>
                                    </p:anim>
                                    <p:anim calcmode="lin" valueType="num">
                                      <p:cBhvr>
                                        <p:cTn id="222" dur="4000" fill="hold"/>
                                        <p:tgtEl>
                                          <p:spTgt spid="13"/>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13"/>
                                        </p:tgtEl>
                                        <p:attrNameLst>
                                          <p:attrName>ppt_x</p:attrName>
                                        </p:attrNameLst>
                                      </p:cBhvr>
                                      <p:tavLst>
                                        <p:tav tm="0">
                                          <p:val>
                                            <p:strVal val="ppt_x"/>
                                          </p:val>
                                        </p:tav>
                                        <p:tav tm="100000">
                                          <p:val>
                                            <p:strVal val="ppt_x"/>
                                          </p:val>
                                        </p:tav>
                                      </p:tavLst>
                                    </p:anim>
                                    <p:anim calcmode="lin" valueType="num">
                                      <p:cBhvr additive="base">
                                        <p:cTn id="225" dur="4500"/>
                                        <p:tgtEl>
                                          <p:spTgt spid="13"/>
                                        </p:tgtEl>
                                        <p:attrNameLst>
                                          <p:attrName>ppt_y</p:attrName>
                                        </p:attrNameLst>
                                      </p:cBhvr>
                                      <p:tavLst>
                                        <p:tav tm="0">
                                          <p:val>
                                            <p:strVal val="ppt_y"/>
                                          </p:val>
                                        </p:tav>
                                        <p:tav tm="100000">
                                          <p:val>
                                            <p:strVal val="1+ppt_h/2"/>
                                          </p:val>
                                        </p:tav>
                                      </p:tavLst>
                                    </p:anim>
                                    <p:set>
                                      <p:cBhvr>
                                        <p:cTn id="226" dur="1" fill="hold">
                                          <p:stCondLst>
                                            <p:cond delay="4499"/>
                                          </p:stCondLst>
                                        </p:cTn>
                                        <p:tgtEl>
                                          <p:spTgt spid="13"/>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13"/>
                                        </p:tgtEl>
                                      </p:cBhvr>
                                    </p:animEffect>
                                    <p:set>
                                      <p:cBhvr>
                                        <p:cTn id="229" dur="1" fill="hold">
                                          <p:stCondLst>
                                            <p:cond delay="5999"/>
                                          </p:stCondLst>
                                        </p:cTn>
                                        <p:tgtEl>
                                          <p:spTgt spid="13"/>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14"/>
                                        </p:tgtEl>
                                        <p:attrNameLst>
                                          <p:attrName>style.visibility</p:attrName>
                                        </p:attrNameLst>
                                      </p:cBhvr>
                                      <p:to>
                                        <p:strVal val="visible"/>
                                      </p:to>
                                    </p:set>
                                    <p:anim calcmode="lin" valueType="num">
                                      <p:cBhvr additive="base">
                                        <p:cTn id="232" dur="4000" fill="hold"/>
                                        <p:tgtEl>
                                          <p:spTgt spid="14"/>
                                        </p:tgtEl>
                                        <p:attrNameLst>
                                          <p:attrName>ppt_x</p:attrName>
                                        </p:attrNameLst>
                                      </p:cBhvr>
                                      <p:tavLst>
                                        <p:tav tm="0">
                                          <p:val>
                                            <p:strVal val="#ppt_x"/>
                                          </p:val>
                                        </p:tav>
                                        <p:tav tm="100000">
                                          <p:val>
                                            <p:strVal val="#ppt_x"/>
                                          </p:val>
                                        </p:tav>
                                      </p:tavLst>
                                    </p:anim>
                                    <p:anim calcmode="lin" valueType="num">
                                      <p:cBhvr additive="base">
                                        <p:cTn id="233" dur="4000" fill="hold"/>
                                        <p:tgtEl>
                                          <p:spTgt spid="14"/>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4"/>
                                        </p:tgtEl>
                                        <p:attrNameLst>
                                          <p:attrName>style.visibility</p:attrName>
                                        </p:attrNameLst>
                                      </p:cBhvr>
                                      <p:to>
                                        <p:strVal val="visible"/>
                                      </p:to>
                                    </p:set>
                                    <p:anim calcmode="lin" valueType="num">
                                      <p:cBhvr>
                                        <p:cTn id="236" dur="4000" fill="hold"/>
                                        <p:tgtEl>
                                          <p:spTgt spid="14"/>
                                        </p:tgtEl>
                                        <p:attrNameLst>
                                          <p:attrName>ppt_w</p:attrName>
                                        </p:attrNameLst>
                                      </p:cBhvr>
                                      <p:tavLst>
                                        <p:tav tm="0" fmla="#ppt_w*sin(2.5*pi*$)">
                                          <p:val>
                                            <p:fltVal val="0"/>
                                          </p:val>
                                        </p:tav>
                                        <p:tav tm="100000">
                                          <p:val>
                                            <p:fltVal val="1"/>
                                          </p:val>
                                        </p:tav>
                                      </p:tavLst>
                                    </p:anim>
                                    <p:anim calcmode="lin" valueType="num">
                                      <p:cBhvr>
                                        <p:cTn id="237" dur="4000" fill="hold"/>
                                        <p:tgtEl>
                                          <p:spTgt spid="14"/>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14"/>
                                        </p:tgtEl>
                                        <p:attrNameLst>
                                          <p:attrName>ppt_x</p:attrName>
                                        </p:attrNameLst>
                                      </p:cBhvr>
                                      <p:tavLst>
                                        <p:tav tm="0">
                                          <p:val>
                                            <p:strVal val="ppt_x"/>
                                          </p:val>
                                        </p:tav>
                                        <p:tav tm="100000">
                                          <p:val>
                                            <p:strVal val="ppt_x"/>
                                          </p:val>
                                        </p:tav>
                                      </p:tavLst>
                                    </p:anim>
                                    <p:anim calcmode="lin" valueType="num">
                                      <p:cBhvr additive="base">
                                        <p:cTn id="240" dur="4500"/>
                                        <p:tgtEl>
                                          <p:spTgt spid="14"/>
                                        </p:tgtEl>
                                        <p:attrNameLst>
                                          <p:attrName>ppt_y</p:attrName>
                                        </p:attrNameLst>
                                      </p:cBhvr>
                                      <p:tavLst>
                                        <p:tav tm="0">
                                          <p:val>
                                            <p:strVal val="ppt_y"/>
                                          </p:val>
                                        </p:tav>
                                        <p:tav tm="100000">
                                          <p:val>
                                            <p:strVal val="1+ppt_h/2"/>
                                          </p:val>
                                        </p:tav>
                                      </p:tavLst>
                                    </p:anim>
                                    <p:set>
                                      <p:cBhvr>
                                        <p:cTn id="241" dur="1" fill="hold">
                                          <p:stCondLst>
                                            <p:cond delay="4499"/>
                                          </p:stCondLst>
                                        </p:cTn>
                                        <p:tgtEl>
                                          <p:spTgt spid="14"/>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14"/>
                                        </p:tgtEl>
                                      </p:cBhvr>
                                    </p:animEffect>
                                    <p:set>
                                      <p:cBhvr>
                                        <p:cTn id="244" dur="1" fill="hold">
                                          <p:stCondLst>
                                            <p:cond delay="5999"/>
                                          </p:stCondLst>
                                        </p:cTn>
                                        <p:tgtEl>
                                          <p:spTgt spid="14"/>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30"/>
                                        </p:tgtEl>
                                        <p:attrNameLst>
                                          <p:attrName>style.visibility</p:attrName>
                                        </p:attrNameLst>
                                      </p:cBhvr>
                                      <p:to>
                                        <p:strVal val="visible"/>
                                      </p:to>
                                    </p:set>
                                    <p:anim calcmode="lin" valueType="num">
                                      <p:cBhvr additive="base">
                                        <p:cTn id="247" dur="4000" fill="hold"/>
                                        <p:tgtEl>
                                          <p:spTgt spid="30"/>
                                        </p:tgtEl>
                                        <p:attrNameLst>
                                          <p:attrName>ppt_x</p:attrName>
                                        </p:attrNameLst>
                                      </p:cBhvr>
                                      <p:tavLst>
                                        <p:tav tm="0">
                                          <p:val>
                                            <p:strVal val="#ppt_x"/>
                                          </p:val>
                                        </p:tav>
                                        <p:tav tm="100000">
                                          <p:val>
                                            <p:strVal val="#ppt_x"/>
                                          </p:val>
                                        </p:tav>
                                      </p:tavLst>
                                    </p:anim>
                                    <p:anim calcmode="lin" valueType="num">
                                      <p:cBhvr additive="base">
                                        <p:cTn id="248" dur="4000" fill="hold"/>
                                        <p:tgtEl>
                                          <p:spTgt spid="3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30"/>
                                        </p:tgtEl>
                                        <p:attrNameLst>
                                          <p:attrName>style.visibility</p:attrName>
                                        </p:attrNameLst>
                                      </p:cBhvr>
                                      <p:to>
                                        <p:strVal val="visible"/>
                                      </p:to>
                                    </p:set>
                                    <p:anim calcmode="lin" valueType="num">
                                      <p:cBhvr>
                                        <p:cTn id="251" dur="4000" fill="hold"/>
                                        <p:tgtEl>
                                          <p:spTgt spid="30"/>
                                        </p:tgtEl>
                                        <p:attrNameLst>
                                          <p:attrName>ppt_w</p:attrName>
                                        </p:attrNameLst>
                                      </p:cBhvr>
                                      <p:tavLst>
                                        <p:tav tm="0" fmla="#ppt_w*sin(2.5*pi*$)">
                                          <p:val>
                                            <p:fltVal val="0"/>
                                          </p:val>
                                        </p:tav>
                                        <p:tav tm="100000">
                                          <p:val>
                                            <p:fltVal val="1"/>
                                          </p:val>
                                        </p:tav>
                                      </p:tavLst>
                                    </p:anim>
                                    <p:anim calcmode="lin" valueType="num">
                                      <p:cBhvr>
                                        <p:cTn id="252" dur="4000" fill="hold"/>
                                        <p:tgtEl>
                                          <p:spTgt spid="30"/>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30"/>
                                        </p:tgtEl>
                                        <p:attrNameLst>
                                          <p:attrName>ppt_x</p:attrName>
                                        </p:attrNameLst>
                                      </p:cBhvr>
                                      <p:tavLst>
                                        <p:tav tm="0">
                                          <p:val>
                                            <p:strVal val="ppt_x"/>
                                          </p:val>
                                        </p:tav>
                                        <p:tav tm="100000">
                                          <p:val>
                                            <p:strVal val="ppt_x"/>
                                          </p:val>
                                        </p:tav>
                                      </p:tavLst>
                                    </p:anim>
                                    <p:anim calcmode="lin" valueType="num">
                                      <p:cBhvr additive="base">
                                        <p:cTn id="255" dur="4500"/>
                                        <p:tgtEl>
                                          <p:spTgt spid="30"/>
                                        </p:tgtEl>
                                        <p:attrNameLst>
                                          <p:attrName>ppt_y</p:attrName>
                                        </p:attrNameLst>
                                      </p:cBhvr>
                                      <p:tavLst>
                                        <p:tav tm="0">
                                          <p:val>
                                            <p:strVal val="ppt_y"/>
                                          </p:val>
                                        </p:tav>
                                        <p:tav tm="100000">
                                          <p:val>
                                            <p:strVal val="1+ppt_h/2"/>
                                          </p:val>
                                        </p:tav>
                                      </p:tavLst>
                                    </p:anim>
                                    <p:set>
                                      <p:cBhvr>
                                        <p:cTn id="256" dur="1" fill="hold">
                                          <p:stCondLst>
                                            <p:cond delay="4499"/>
                                          </p:stCondLst>
                                        </p:cTn>
                                        <p:tgtEl>
                                          <p:spTgt spid="30"/>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30"/>
                                        </p:tgtEl>
                                      </p:cBhvr>
                                    </p:animEffect>
                                    <p:set>
                                      <p:cBhvr>
                                        <p:cTn id="259" dur="1" fill="hold">
                                          <p:stCondLst>
                                            <p:cond delay="5999"/>
                                          </p:stCondLst>
                                        </p:cTn>
                                        <p:tgtEl>
                                          <p:spTgt spid="30"/>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1"/>
                                        </p:tgtEl>
                                        <p:attrNameLst>
                                          <p:attrName>style.visibility</p:attrName>
                                        </p:attrNameLst>
                                      </p:cBhvr>
                                      <p:to>
                                        <p:strVal val="visible"/>
                                      </p:to>
                                    </p:set>
                                    <p:anim calcmode="lin" valueType="num">
                                      <p:cBhvr additive="base">
                                        <p:cTn id="262" dur="4000" fill="hold"/>
                                        <p:tgtEl>
                                          <p:spTgt spid="31"/>
                                        </p:tgtEl>
                                        <p:attrNameLst>
                                          <p:attrName>ppt_x</p:attrName>
                                        </p:attrNameLst>
                                      </p:cBhvr>
                                      <p:tavLst>
                                        <p:tav tm="0">
                                          <p:val>
                                            <p:strVal val="#ppt_x"/>
                                          </p:val>
                                        </p:tav>
                                        <p:tav tm="100000">
                                          <p:val>
                                            <p:strVal val="#ppt_x"/>
                                          </p:val>
                                        </p:tav>
                                      </p:tavLst>
                                    </p:anim>
                                    <p:anim calcmode="lin" valueType="num">
                                      <p:cBhvr additive="base">
                                        <p:cTn id="263" dur="4000" fill="hold"/>
                                        <p:tgtEl>
                                          <p:spTgt spid="31"/>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 calcmode="lin" valueType="num">
                                      <p:cBhvr>
                                        <p:cTn id="266" dur="4000" fill="hold"/>
                                        <p:tgtEl>
                                          <p:spTgt spid="31"/>
                                        </p:tgtEl>
                                        <p:attrNameLst>
                                          <p:attrName>ppt_w</p:attrName>
                                        </p:attrNameLst>
                                      </p:cBhvr>
                                      <p:tavLst>
                                        <p:tav tm="0" fmla="#ppt_w*sin(2.5*pi*$)">
                                          <p:val>
                                            <p:fltVal val="0"/>
                                          </p:val>
                                        </p:tav>
                                        <p:tav tm="100000">
                                          <p:val>
                                            <p:fltVal val="1"/>
                                          </p:val>
                                        </p:tav>
                                      </p:tavLst>
                                    </p:anim>
                                    <p:anim calcmode="lin" valueType="num">
                                      <p:cBhvr>
                                        <p:cTn id="267" dur="4000" fill="hold"/>
                                        <p:tgtEl>
                                          <p:spTgt spid="31"/>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31"/>
                                        </p:tgtEl>
                                        <p:attrNameLst>
                                          <p:attrName>ppt_x</p:attrName>
                                        </p:attrNameLst>
                                      </p:cBhvr>
                                      <p:tavLst>
                                        <p:tav tm="0">
                                          <p:val>
                                            <p:strVal val="ppt_x"/>
                                          </p:val>
                                        </p:tav>
                                        <p:tav tm="100000">
                                          <p:val>
                                            <p:strVal val="ppt_x"/>
                                          </p:val>
                                        </p:tav>
                                      </p:tavLst>
                                    </p:anim>
                                    <p:anim calcmode="lin" valueType="num">
                                      <p:cBhvr additive="base">
                                        <p:cTn id="270" dur="4500"/>
                                        <p:tgtEl>
                                          <p:spTgt spid="31"/>
                                        </p:tgtEl>
                                        <p:attrNameLst>
                                          <p:attrName>ppt_y</p:attrName>
                                        </p:attrNameLst>
                                      </p:cBhvr>
                                      <p:tavLst>
                                        <p:tav tm="0">
                                          <p:val>
                                            <p:strVal val="ppt_y"/>
                                          </p:val>
                                        </p:tav>
                                        <p:tav tm="100000">
                                          <p:val>
                                            <p:strVal val="1+ppt_h/2"/>
                                          </p:val>
                                        </p:tav>
                                      </p:tavLst>
                                    </p:anim>
                                    <p:set>
                                      <p:cBhvr>
                                        <p:cTn id="271" dur="1" fill="hold">
                                          <p:stCondLst>
                                            <p:cond delay="4499"/>
                                          </p:stCondLst>
                                        </p:cTn>
                                        <p:tgtEl>
                                          <p:spTgt spid="31"/>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31"/>
                                        </p:tgtEl>
                                      </p:cBhvr>
                                    </p:animEffect>
                                    <p:set>
                                      <p:cBhvr>
                                        <p:cTn id="274" dur="1" fill="hold">
                                          <p:stCondLst>
                                            <p:cond delay="5999"/>
                                          </p:stCondLst>
                                        </p:cTn>
                                        <p:tgtEl>
                                          <p:spTgt spid="31"/>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36"/>
                                        </p:tgtEl>
                                        <p:attrNameLst>
                                          <p:attrName>style.visibility</p:attrName>
                                        </p:attrNameLst>
                                      </p:cBhvr>
                                      <p:to>
                                        <p:strVal val="visible"/>
                                      </p:to>
                                    </p:set>
                                    <p:anim calcmode="lin" valueType="num">
                                      <p:cBhvr additive="base">
                                        <p:cTn id="277" dur="4000" fill="hold"/>
                                        <p:tgtEl>
                                          <p:spTgt spid="36"/>
                                        </p:tgtEl>
                                        <p:attrNameLst>
                                          <p:attrName>ppt_x</p:attrName>
                                        </p:attrNameLst>
                                      </p:cBhvr>
                                      <p:tavLst>
                                        <p:tav tm="0">
                                          <p:val>
                                            <p:strVal val="#ppt_x"/>
                                          </p:val>
                                        </p:tav>
                                        <p:tav tm="100000">
                                          <p:val>
                                            <p:strVal val="#ppt_x"/>
                                          </p:val>
                                        </p:tav>
                                      </p:tavLst>
                                    </p:anim>
                                    <p:anim calcmode="lin" valueType="num">
                                      <p:cBhvr additive="base">
                                        <p:cTn id="278" dur="4000" fill="hold"/>
                                        <p:tgtEl>
                                          <p:spTgt spid="36"/>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 calcmode="lin" valueType="num">
                                      <p:cBhvr>
                                        <p:cTn id="281" dur="4000" fill="hold"/>
                                        <p:tgtEl>
                                          <p:spTgt spid="36"/>
                                        </p:tgtEl>
                                        <p:attrNameLst>
                                          <p:attrName>ppt_w</p:attrName>
                                        </p:attrNameLst>
                                      </p:cBhvr>
                                      <p:tavLst>
                                        <p:tav tm="0" fmla="#ppt_w*sin(2.5*pi*$)">
                                          <p:val>
                                            <p:fltVal val="0"/>
                                          </p:val>
                                        </p:tav>
                                        <p:tav tm="100000">
                                          <p:val>
                                            <p:fltVal val="1"/>
                                          </p:val>
                                        </p:tav>
                                      </p:tavLst>
                                    </p:anim>
                                    <p:anim calcmode="lin" valueType="num">
                                      <p:cBhvr>
                                        <p:cTn id="282" dur="4000" fill="hold"/>
                                        <p:tgtEl>
                                          <p:spTgt spid="36"/>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36"/>
                                        </p:tgtEl>
                                        <p:attrNameLst>
                                          <p:attrName>ppt_x</p:attrName>
                                        </p:attrNameLst>
                                      </p:cBhvr>
                                      <p:tavLst>
                                        <p:tav tm="0">
                                          <p:val>
                                            <p:strVal val="ppt_x"/>
                                          </p:val>
                                        </p:tav>
                                        <p:tav tm="100000">
                                          <p:val>
                                            <p:strVal val="ppt_x"/>
                                          </p:val>
                                        </p:tav>
                                      </p:tavLst>
                                    </p:anim>
                                    <p:anim calcmode="lin" valueType="num">
                                      <p:cBhvr additive="base">
                                        <p:cTn id="285" dur="4500"/>
                                        <p:tgtEl>
                                          <p:spTgt spid="36"/>
                                        </p:tgtEl>
                                        <p:attrNameLst>
                                          <p:attrName>ppt_y</p:attrName>
                                        </p:attrNameLst>
                                      </p:cBhvr>
                                      <p:tavLst>
                                        <p:tav tm="0">
                                          <p:val>
                                            <p:strVal val="ppt_y"/>
                                          </p:val>
                                        </p:tav>
                                        <p:tav tm="100000">
                                          <p:val>
                                            <p:strVal val="1+ppt_h/2"/>
                                          </p:val>
                                        </p:tav>
                                      </p:tavLst>
                                    </p:anim>
                                    <p:set>
                                      <p:cBhvr>
                                        <p:cTn id="286" dur="1" fill="hold">
                                          <p:stCondLst>
                                            <p:cond delay="4499"/>
                                          </p:stCondLst>
                                        </p:cTn>
                                        <p:tgtEl>
                                          <p:spTgt spid="36"/>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36"/>
                                        </p:tgtEl>
                                      </p:cBhvr>
                                    </p:animEffect>
                                    <p:set>
                                      <p:cBhvr>
                                        <p:cTn id="289" dur="1" fill="hold">
                                          <p:stCondLst>
                                            <p:cond delay="5999"/>
                                          </p:stCondLst>
                                        </p:cTn>
                                        <p:tgtEl>
                                          <p:spTgt spid="36"/>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37"/>
                                        </p:tgtEl>
                                        <p:attrNameLst>
                                          <p:attrName>style.visibility</p:attrName>
                                        </p:attrNameLst>
                                      </p:cBhvr>
                                      <p:to>
                                        <p:strVal val="visible"/>
                                      </p:to>
                                    </p:set>
                                    <p:anim calcmode="lin" valueType="num">
                                      <p:cBhvr additive="base">
                                        <p:cTn id="292" dur="4000" fill="hold"/>
                                        <p:tgtEl>
                                          <p:spTgt spid="37"/>
                                        </p:tgtEl>
                                        <p:attrNameLst>
                                          <p:attrName>ppt_x</p:attrName>
                                        </p:attrNameLst>
                                      </p:cBhvr>
                                      <p:tavLst>
                                        <p:tav tm="0">
                                          <p:val>
                                            <p:strVal val="#ppt_x"/>
                                          </p:val>
                                        </p:tav>
                                        <p:tav tm="100000">
                                          <p:val>
                                            <p:strVal val="#ppt_x"/>
                                          </p:val>
                                        </p:tav>
                                      </p:tavLst>
                                    </p:anim>
                                    <p:anim calcmode="lin" valueType="num">
                                      <p:cBhvr additive="base">
                                        <p:cTn id="293" dur="4000" fill="hold"/>
                                        <p:tgtEl>
                                          <p:spTgt spid="37"/>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37"/>
                                        </p:tgtEl>
                                        <p:attrNameLst>
                                          <p:attrName>style.visibility</p:attrName>
                                        </p:attrNameLst>
                                      </p:cBhvr>
                                      <p:to>
                                        <p:strVal val="visible"/>
                                      </p:to>
                                    </p:set>
                                    <p:anim calcmode="lin" valueType="num">
                                      <p:cBhvr>
                                        <p:cTn id="296" dur="4000" fill="hold"/>
                                        <p:tgtEl>
                                          <p:spTgt spid="37"/>
                                        </p:tgtEl>
                                        <p:attrNameLst>
                                          <p:attrName>ppt_w</p:attrName>
                                        </p:attrNameLst>
                                      </p:cBhvr>
                                      <p:tavLst>
                                        <p:tav tm="0" fmla="#ppt_w*sin(2.5*pi*$)">
                                          <p:val>
                                            <p:fltVal val="0"/>
                                          </p:val>
                                        </p:tav>
                                        <p:tav tm="100000">
                                          <p:val>
                                            <p:fltVal val="1"/>
                                          </p:val>
                                        </p:tav>
                                      </p:tavLst>
                                    </p:anim>
                                    <p:anim calcmode="lin" valueType="num">
                                      <p:cBhvr>
                                        <p:cTn id="297" dur="4000" fill="hold"/>
                                        <p:tgtEl>
                                          <p:spTgt spid="37"/>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37"/>
                                        </p:tgtEl>
                                        <p:attrNameLst>
                                          <p:attrName>ppt_x</p:attrName>
                                        </p:attrNameLst>
                                      </p:cBhvr>
                                      <p:tavLst>
                                        <p:tav tm="0">
                                          <p:val>
                                            <p:strVal val="ppt_x"/>
                                          </p:val>
                                        </p:tav>
                                        <p:tav tm="100000">
                                          <p:val>
                                            <p:strVal val="ppt_x"/>
                                          </p:val>
                                        </p:tav>
                                      </p:tavLst>
                                    </p:anim>
                                    <p:anim calcmode="lin" valueType="num">
                                      <p:cBhvr additive="base">
                                        <p:cTn id="300" dur="4500"/>
                                        <p:tgtEl>
                                          <p:spTgt spid="37"/>
                                        </p:tgtEl>
                                        <p:attrNameLst>
                                          <p:attrName>ppt_y</p:attrName>
                                        </p:attrNameLst>
                                      </p:cBhvr>
                                      <p:tavLst>
                                        <p:tav tm="0">
                                          <p:val>
                                            <p:strVal val="ppt_y"/>
                                          </p:val>
                                        </p:tav>
                                        <p:tav tm="100000">
                                          <p:val>
                                            <p:strVal val="1+ppt_h/2"/>
                                          </p:val>
                                        </p:tav>
                                      </p:tavLst>
                                    </p:anim>
                                    <p:set>
                                      <p:cBhvr>
                                        <p:cTn id="301" dur="1" fill="hold">
                                          <p:stCondLst>
                                            <p:cond delay="4499"/>
                                          </p:stCondLst>
                                        </p:cTn>
                                        <p:tgtEl>
                                          <p:spTgt spid="37"/>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37"/>
                                        </p:tgtEl>
                                      </p:cBhvr>
                                    </p:animEffect>
                                    <p:set>
                                      <p:cBhvr>
                                        <p:cTn id="304" dur="1" fill="hold">
                                          <p:stCondLst>
                                            <p:cond delay="5999"/>
                                          </p:stCondLst>
                                        </p:cTn>
                                        <p:tgtEl>
                                          <p:spTgt spid="37"/>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2"/>
                                        </p:tgtEl>
                                        <p:attrNameLst>
                                          <p:attrName>style.visibility</p:attrName>
                                        </p:attrNameLst>
                                      </p:cBhvr>
                                      <p:to>
                                        <p:strVal val="visible"/>
                                      </p:to>
                                    </p:set>
                                    <p:anim calcmode="lin" valueType="num">
                                      <p:cBhvr additive="base">
                                        <p:cTn id="307" dur="4000" fill="hold"/>
                                        <p:tgtEl>
                                          <p:spTgt spid="22"/>
                                        </p:tgtEl>
                                        <p:attrNameLst>
                                          <p:attrName>ppt_x</p:attrName>
                                        </p:attrNameLst>
                                      </p:cBhvr>
                                      <p:tavLst>
                                        <p:tav tm="0">
                                          <p:val>
                                            <p:strVal val="#ppt_x"/>
                                          </p:val>
                                        </p:tav>
                                        <p:tav tm="100000">
                                          <p:val>
                                            <p:strVal val="#ppt_x"/>
                                          </p:val>
                                        </p:tav>
                                      </p:tavLst>
                                    </p:anim>
                                    <p:anim calcmode="lin" valueType="num">
                                      <p:cBhvr additive="base">
                                        <p:cTn id="308" dur="4000" fill="hold"/>
                                        <p:tgtEl>
                                          <p:spTgt spid="2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2"/>
                                        </p:tgtEl>
                                        <p:attrNameLst>
                                          <p:attrName>style.visibility</p:attrName>
                                        </p:attrNameLst>
                                      </p:cBhvr>
                                      <p:to>
                                        <p:strVal val="visible"/>
                                      </p:to>
                                    </p:set>
                                    <p:anim calcmode="lin" valueType="num">
                                      <p:cBhvr>
                                        <p:cTn id="311" dur="4000" fill="hold"/>
                                        <p:tgtEl>
                                          <p:spTgt spid="22"/>
                                        </p:tgtEl>
                                        <p:attrNameLst>
                                          <p:attrName>ppt_w</p:attrName>
                                        </p:attrNameLst>
                                      </p:cBhvr>
                                      <p:tavLst>
                                        <p:tav tm="0" fmla="#ppt_w*sin(2.5*pi*$)">
                                          <p:val>
                                            <p:fltVal val="0"/>
                                          </p:val>
                                        </p:tav>
                                        <p:tav tm="100000">
                                          <p:val>
                                            <p:fltVal val="1"/>
                                          </p:val>
                                        </p:tav>
                                      </p:tavLst>
                                    </p:anim>
                                    <p:anim calcmode="lin" valueType="num">
                                      <p:cBhvr>
                                        <p:cTn id="312" dur="4000" fill="hold"/>
                                        <p:tgtEl>
                                          <p:spTgt spid="2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22"/>
                                        </p:tgtEl>
                                        <p:attrNameLst>
                                          <p:attrName>ppt_x</p:attrName>
                                        </p:attrNameLst>
                                      </p:cBhvr>
                                      <p:tavLst>
                                        <p:tav tm="0">
                                          <p:val>
                                            <p:strVal val="ppt_x"/>
                                          </p:val>
                                        </p:tav>
                                        <p:tav tm="100000">
                                          <p:val>
                                            <p:strVal val="ppt_x"/>
                                          </p:val>
                                        </p:tav>
                                      </p:tavLst>
                                    </p:anim>
                                    <p:anim calcmode="lin" valueType="num">
                                      <p:cBhvr additive="base">
                                        <p:cTn id="315" dur="4500"/>
                                        <p:tgtEl>
                                          <p:spTgt spid="22"/>
                                        </p:tgtEl>
                                        <p:attrNameLst>
                                          <p:attrName>ppt_y</p:attrName>
                                        </p:attrNameLst>
                                      </p:cBhvr>
                                      <p:tavLst>
                                        <p:tav tm="0">
                                          <p:val>
                                            <p:strVal val="ppt_y"/>
                                          </p:val>
                                        </p:tav>
                                        <p:tav tm="100000">
                                          <p:val>
                                            <p:strVal val="1+ppt_h/2"/>
                                          </p:val>
                                        </p:tav>
                                      </p:tavLst>
                                    </p:anim>
                                    <p:set>
                                      <p:cBhvr>
                                        <p:cTn id="316" dur="1" fill="hold">
                                          <p:stCondLst>
                                            <p:cond delay="4499"/>
                                          </p:stCondLst>
                                        </p:cTn>
                                        <p:tgtEl>
                                          <p:spTgt spid="2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22"/>
                                        </p:tgtEl>
                                      </p:cBhvr>
                                    </p:animEffect>
                                    <p:set>
                                      <p:cBhvr>
                                        <p:cTn id="319" dur="1" fill="hold">
                                          <p:stCondLst>
                                            <p:cond delay="5999"/>
                                          </p:stCondLst>
                                        </p:cTn>
                                        <p:tgtEl>
                                          <p:spTgt spid="2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15"/>
                                        </p:tgtEl>
                                        <p:attrNameLst>
                                          <p:attrName>style.visibility</p:attrName>
                                        </p:attrNameLst>
                                      </p:cBhvr>
                                      <p:to>
                                        <p:strVal val="visible"/>
                                      </p:to>
                                    </p:set>
                                    <p:anim calcmode="lin" valueType="num">
                                      <p:cBhvr additive="base">
                                        <p:cTn id="322" dur="4000" fill="hold"/>
                                        <p:tgtEl>
                                          <p:spTgt spid="15"/>
                                        </p:tgtEl>
                                        <p:attrNameLst>
                                          <p:attrName>ppt_x</p:attrName>
                                        </p:attrNameLst>
                                      </p:cBhvr>
                                      <p:tavLst>
                                        <p:tav tm="0">
                                          <p:val>
                                            <p:strVal val="#ppt_x"/>
                                          </p:val>
                                        </p:tav>
                                        <p:tav tm="100000">
                                          <p:val>
                                            <p:strVal val="#ppt_x"/>
                                          </p:val>
                                        </p:tav>
                                      </p:tavLst>
                                    </p:anim>
                                    <p:anim calcmode="lin" valueType="num">
                                      <p:cBhvr additive="base">
                                        <p:cTn id="323" dur="4000" fill="hold"/>
                                        <p:tgtEl>
                                          <p:spTgt spid="15"/>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p:cTn id="326" dur="4000" fill="hold"/>
                                        <p:tgtEl>
                                          <p:spTgt spid="15"/>
                                        </p:tgtEl>
                                        <p:attrNameLst>
                                          <p:attrName>ppt_w</p:attrName>
                                        </p:attrNameLst>
                                      </p:cBhvr>
                                      <p:tavLst>
                                        <p:tav tm="0" fmla="#ppt_w*sin(2.5*pi*$)">
                                          <p:val>
                                            <p:fltVal val="0"/>
                                          </p:val>
                                        </p:tav>
                                        <p:tav tm="100000">
                                          <p:val>
                                            <p:fltVal val="1"/>
                                          </p:val>
                                        </p:tav>
                                      </p:tavLst>
                                    </p:anim>
                                    <p:anim calcmode="lin" valueType="num">
                                      <p:cBhvr>
                                        <p:cTn id="327" dur="4000" fill="hold"/>
                                        <p:tgtEl>
                                          <p:spTgt spid="15"/>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ppt_x"/>
                                          </p:val>
                                        </p:tav>
                                      </p:tavLst>
                                    </p:anim>
                                    <p:anim calcmode="lin" valueType="num">
                                      <p:cBhvr additive="base">
                                        <p:cTn id="330" dur="4500"/>
                                        <p:tgtEl>
                                          <p:spTgt spid="15"/>
                                        </p:tgtEl>
                                        <p:attrNameLst>
                                          <p:attrName>ppt_y</p:attrName>
                                        </p:attrNameLst>
                                      </p:cBhvr>
                                      <p:tavLst>
                                        <p:tav tm="0">
                                          <p:val>
                                            <p:strVal val="ppt_y"/>
                                          </p:val>
                                        </p:tav>
                                        <p:tav tm="100000">
                                          <p:val>
                                            <p:strVal val="1+ppt_h/2"/>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15"/>
                                        </p:tgtEl>
                                      </p:cBhvr>
                                    </p:animEffect>
                                    <p:set>
                                      <p:cBhvr>
                                        <p:cTn id="334" dur="1" fill="hold">
                                          <p:stCondLst>
                                            <p:cond delay="5999"/>
                                          </p:stCondLst>
                                        </p:cTn>
                                        <p:tgtEl>
                                          <p:spTgt spid="15"/>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2"/>
                                        </p:tgtEl>
                                        <p:attrNameLst>
                                          <p:attrName>style.visibility</p:attrName>
                                        </p:attrNameLst>
                                      </p:cBhvr>
                                      <p:to>
                                        <p:strVal val="visible"/>
                                      </p:to>
                                    </p:set>
                                    <p:anim calcmode="lin" valueType="num">
                                      <p:cBhvr additive="base">
                                        <p:cTn id="337" dur="4000" fill="hold"/>
                                        <p:tgtEl>
                                          <p:spTgt spid="32"/>
                                        </p:tgtEl>
                                        <p:attrNameLst>
                                          <p:attrName>ppt_x</p:attrName>
                                        </p:attrNameLst>
                                      </p:cBhvr>
                                      <p:tavLst>
                                        <p:tav tm="0">
                                          <p:val>
                                            <p:strVal val="#ppt_x"/>
                                          </p:val>
                                        </p:tav>
                                        <p:tav tm="100000">
                                          <p:val>
                                            <p:strVal val="#ppt_x"/>
                                          </p:val>
                                        </p:tav>
                                      </p:tavLst>
                                    </p:anim>
                                    <p:anim calcmode="lin" valueType="num">
                                      <p:cBhvr additive="base">
                                        <p:cTn id="338" dur="4000" fill="hold"/>
                                        <p:tgtEl>
                                          <p:spTgt spid="3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2"/>
                                        </p:tgtEl>
                                        <p:attrNameLst>
                                          <p:attrName>style.visibility</p:attrName>
                                        </p:attrNameLst>
                                      </p:cBhvr>
                                      <p:to>
                                        <p:strVal val="visible"/>
                                      </p:to>
                                    </p:set>
                                    <p:anim calcmode="lin" valueType="num">
                                      <p:cBhvr>
                                        <p:cTn id="341" dur="4000" fill="hold"/>
                                        <p:tgtEl>
                                          <p:spTgt spid="32"/>
                                        </p:tgtEl>
                                        <p:attrNameLst>
                                          <p:attrName>ppt_w</p:attrName>
                                        </p:attrNameLst>
                                      </p:cBhvr>
                                      <p:tavLst>
                                        <p:tav tm="0" fmla="#ppt_w*sin(2.5*pi*$)">
                                          <p:val>
                                            <p:fltVal val="0"/>
                                          </p:val>
                                        </p:tav>
                                        <p:tav tm="100000">
                                          <p:val>
                                            <p:fltVal val="1"/>
                                          </p:val>
                                        </p:tav>
                                      </p:tavLst>
                                    </p:anim>
                                    <p:anim calcmode="lin" valueType="num">
                                      <p:cBhvr>
                                        <p:cTn id="342" dur="4000" fill="hold"/>
                                        <p:tgtEl>
                                          <p:spTgt spid="3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32"/>
                                        </p:tgtEl>
                                        <p:attrNameLst>
                                          <p:attrName>ppt_x</p:attrName>
                                        </p:attrNameLst>
                                      </p:cBhvr>
                                      <p:tavLst>
                                        <p:tav tm="0">
                                          <p:val>
                                            <p:strVal val="ppt_x"/>
                                          </p:val>
                                        </p:tav>
                                        <p:tav tm="100000">
                                          <p:val>
                                            <p:strVal val="ppt_x"/>
                                          </p:val>
                                        </p:tav>
                                      </p:tavLst>
                                    </p:anim>
                                    <p:anim calcmode="lin" valueType="num">
                                      <p:cBhvr additive="base">
                                        <p:cTn id="345" dur="4500"/>
                                        <p:tgtEl>
                                          <p:spTgt spid="32"/>
                                        </p:tgtEl>
                                        <p:attrNameLst>
                                          <p:attrName>ppt_y</p:attrName>
                                        </p:attrNameLst>
                                      </p:cBhvr>
                                      <p:tavLst>
                                        <p:tav tm="0">
                                          <p:val>
                                            <p:strVal val="ppt_y"/>
                                          </p:val>
                                        </p:tav>
                                        <p:tav tm="100000">
                                          <p:val>
                                            <p:strVal val="1+ppt_h/2"/>
                                          </p:val>
                                        </p:tav>
                                      </p:tavLst>
                                    </p:anim>
                                    <p:set>
                                      <p:cBhvr>
                                        <p:cTn id="346" dur="1" fill="hold">
                                          <p:stCondLst>
                                            <p:cond delay="4499"/>
                                          </p:stCondLst>
                                        </p:cTn>
                                        <p:tgtEl>
                                          <p:spTgt spid="3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32"/>
                                        </p:tgtEl>
                                      </p:cBhvr>
                                    </p:animEffect>
                                    <p:set>
                                      <p:cBhvr>
                                        <p:cTn id="349" dur="1" fill="hold">
                                          <p:stCondLst>
                                            <p:cond delay="5999"/>
                                          </p:stCondLst>
                                        </p:cTn>
                                        <p:tgtEl>
                                          <p:spTgt spid="3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4000" fill="hold"/>
                                        <p:tgtEl>
                                          <p:spTgt spid="38"/>
                                        </p:tgtEl>
                                        <p:attrNameLst>
                                          <p:attrName>ppt_x</p:attrName>
                                        </p:attrNameLst>
                                      </p:cBhvr>
                                      <p:tavLst>
                                        <p:tav tm="0">
                                          <p:val>
                                            <p:strVal val="#ppt_x"/>
                                          </p:val>
                                        </p:tav>
                                        <p:tav tm="100000">
                                          <p:val>
                                            <p:strVal val="#ppt_x"/>
                                          </p:val>
                                        </p:tav>
                                      </p:tavLst>
                                    </p:anim>
                                    <p:anim calcmode="lin" valueType="num">
                                      <p:cBhvr additive="base">
                                        <p:cTn id="353" dur="4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4000" fill="hold"/>
                                        <p:tgtEl>
                                          <p:spTgt spid="38"/>
                                        </p:tgtEl>
                                        <p:attrNameLst>
                                          <p:attrName>ppt_w</p:attrName>
                                        </p:attrNameLst>
                                      </p:cBhvr>
                                      <p:tavLst>
                                        <p:tav tm="0" fmla="#ppt_w*sin(2.5*pi*$)">
                                          <p:val>
                                            <p:fltVal val="0"/>
                                          </p:val>
                                        </p:tav>
                                        <p:tav tm="100000">
                                          <p:val>
                                            <p:fltVal val="1"/>
                                          </p:val>
                                        </p:tav>
                                      </p:tavLst>
                                    </p:anim>
                                    <p:anim calcmode="lin" valueType="num">
                                      <p:cBhvr>
                                        <p:cTn id="357" dur="4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38"/>
                                        </p:tgtEl>
                                        <p:attrNameLst>
                                          <p:attrName>ppt_x</p:attrName>
                                        </p:attrNameLst>
                                      </p:cBhvr>
                                      <p:tavLst>
                                        <p:tav tm="0">
                                          <p:val>
                                            <p:strVal val="ppt_x"/>
                                          </p:val>
                                        </p:tav>
                                        <p:tav tm="100000">
                                          <p:val>
                                            <p:strVal val="ppt_x"/>
                                          </p:val>
                                        </p:tav>
                                      </p:tavLst>
                                    </p:anim>
                                    <p:anim calcmode="lin" valueType="num">
                                      <p:cBhvr additive="base">
                                        <p:cTn id="360" dur="4500"/>
                                        <p:tgtEl>
                                          <p:spTgt spid="38"/>
                                        </p:tgtEl>
                                        <p:attrNameLst>
                                          <p:attrName>ppt_y</p:attrName>
                                        </p:attrNameLst>
                                      </p:cBhvr>
                                      <p:tavLst>
                                        <p:tav tm="0">
                                          <p:val>
                                            <p:strVal val="ppt_y"/>
                                          </p:val>
                                        </p:tav>
                                        <p:tav tm="100000">
                                          <p:val>
                                            <p:strVal val="1+ppt_h/2"/>
                                          </p:val>
                                        </p:tav>
                                      </p:tavLst>
                                    </p:anim>
                                    <p:set>
                                      <p:cBhvr>
                                        <p:cTn id="361" dur="1" fill="hold">
                                          <p:stCondLst>
                                            <p:cond delay="44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38"/>
                                        </p:tgtEl>
                                      </p:cBhvr>
                                    </p:animEffect>
                                    <p:set>
                                      <p:cBhvr>
                                        <p:cTn id="364" dur="1" fill="hold">
                                          <p:stCondLst>
                                            <p:cond delay="5999"/>
                                          </p:stCondLst>
                                        </p:cTn>
                                        <p:tgtEl>
                                          <p:spTgt spid="38"/>
                                        </p:tgtEl>
                                        <p:attrNameLst>
                                          <p:attrName>style.visibility</p:attrName>
                                        </p:attrNameLst>
                                      </p:cBhvr>
                                      <p:to>
                                        <p:strVal val="hidden"/>
                                      </p:to>
                                    </p:set>
                                  </p:childTnLst>
                                </p:cTn>
                              </p:par>
                              <p:par>
                                <p:cTn id="365" presetID="2" presetClass="entr" presetSubtype="4" fill="hold" grpId="0" nodeType="withEffect">
                                  <p:stCondLst>
                                    <p:cond delay="0"/>
                                  </p:stCondLst>
                                  <p:childTnLst>
                                    <p:set>
                                      <p:cBhvr>
                                        <p:cTn id="366" dur="1" fill="hold">
                                          <p:stCondLst>
                                            <p:cond delay="0"/>
                                          </p:stCondLst>
                                        </p:cTn>
                                        <p:tgtEl>
                                          <p:spTgt spid="64"/>
                                        </p:tgtEl>
                                        <p:attrNameLst>
                                          <p:attrName>style.visibility</p:attrName>
                                        </p:attrNameLst>
                                      </p:cBhvr>
                                      <p:to>
                                        <p:strVal val="visible"/>
                                      </p:to>
                                    </p:set>
                                    <p:anim calcmode="lin" valueType="num">
                                      <p:cBhvr additive="base">
                                        <p:cTn id="367" dur="4000" fill="hold"/>
                                        <p:tgtEl>
                                          <p:spTgt spid="64"/>
                                        </p:tgtEl>
                                        <p:attrNameLst>
                                          <p:attrName>ppt_x</p:attrName>
                                        </p:attrNameLst>
                                      </p:cBhvr>
                                      <p:tavLst>
                                        <p:tav tm="0">
                                          <p:val>
                                            <p:strVal val="#ppt_x"/>
                                          </p:val>
                                        </p:tav>
                                        <p:tav tm="100000">
                                          <p:val>
                                            <p:strVal val="#ppt_x"/>
                                          </p:val>
                                        </p:tav>
                                      </p:tavLst>
                                    </p:anim>
                                    <p:anim calcmode="lin" valueType="num">
                                      <p:cBhvr additive="base">
                                        <p:cTn id="368" dur="4000" fill="hold"/>
                                        <p:tgtEl>
                                          <p:spTgt spid="64"/>
                                        </p:tgtEl>
                                        <p:attrNameLst>
                                          <p:attrName>ppt_y</p:attrName>
                                        </p:attrNameLst>
                                      </p:cBhvr>
                                      <p:tavLst>
                                        <p:tav tm="0">
                                          <p:val>
                                            <p:strVal val="1+#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64"/>
                                        </p:tgtEl>
                                        <p:attrNameLst>
                                          <p:attrName>style.visibility</p:attrName>
                                        </p:attrNameLst>
                                      </p:cBhvr>
                                      <p:to>
                                        <p:strVal val="visible"/>
                                      </p:to>
                                    </p:set>
                                    <p:anim calcmode="lin" valueType="num">
                                      <p:cBhvr>
                                        <p:cTn id="371" dur="4000" fill="hold"/>
                                        <p:tgtEl>
                                          <p:spTgt spid="64"/>
                                        </p:tgtEl>
                                        <p:attrNameLst>
                                          <p:attrName>ppt_w</p:attrName>
                                        </p:attrNameLst>
                                      </p:cBhvr>
                                      <p:tavLst>
                                        <p:tav tm="0" fmla="#ppt_w*sin(2.5*pi*$)">
                                          <p:val>
                                            <p:fltVal val="0"/>
                                          </p:val>
                                        </p:tav>
                                        <p:tav tm="100000">
                                          <p:val>
                                            <p:fltVal val="1"/>
                                          </p:val>
                                        </p:tav>
                                      </p:tavLst>
                                    </p:anim>
                                    <p:anim calcmode="lin" valueType="num">
                                      <p:cBhvr>
                                        <p:cTn id="372" dur="4000" fill="hold"/>
                                        <p:tgtEl>
                                          <p:spTgt spid="64"/>
                                        </p:tgtEl>
                                        <p:attrNameLst>
                                          <p:attrName>ppt_h</p:attrName>
                                        </p:attrNameLst>
                                      </p:cBhvr>
                                      <p:tavLst>
                                        <p:tav tm="0">
                                          <p:val>
                                            <p:strVal val="#ppt_h"/>
                                          </p:val>
                                        </p:tav>
                                        <p:tav tm="100000">
                                          <p:val>
                                            <p:strVal val="#ppt_h"/>
                                          </p:val>
                                        </p:tav>
                                      </p:tavLst>
                                    </p:anim>
                                  </p:childTnLst>
                                </p:cTn>
                              </p:par>
                              <p:par>
                                <p:cTn id="373" presetID="2" presetClass="exit" presetSubtype="1" fill="hold" grpId="2" nodeType="withEffect">
                                  <p:stCondLst>
                                    <p:cond delay="0"/>
                                  </p:stCondLst>
                                  <p:childTnLst>
                                    <p:anim calcmode="lin" valueType="num">
                                      <p:cBhvr additive="base">
                                        <p:cTn id="374" dur="4500"/>
                                        <p:tgtEl>
                                          <p:spTgt spid="64"/>
                                        </p:tgtEl>
                                        <p:attrNameLst>
                                          <p:attrName>ppt_x</p:attrName>
                                        </p:attrNameLst>
                                      </p:cBhvr>
                                      <p:tavLst>
                                        <p:tav tm="0">
                                          <p:val>
                                            <p:strVal val="ppt_x"/>
                                          </p:val>
                                        </p:tav>
                                        <p:tav tm="100000">
                                          <p:val>
                                            <p:strVal val="ppt_x"/>
                                          </p:val>
                                        </p:tav>
                                      </p:tavLst>
                                    </p:anim>
                                    <p:anim calcmode="lin" valueType="num">
                                      <p:cBhvr additive="base">
                                        <p:cTn id="375" dur="4500"/>
                                        <p:tgtEl>
                                          <p:spTgt spid="64"/>
                                        </p:tgtEl>
                                        <p:attrNameLst>
                                          <p:attrName>ppt_y</p:attrName>
                                        </p:attrNameLst>
                                      </p:cBhvr>
                                      <p:tavLst>
                                        <p:tav tm="0">
                                          <p:val>
                                            <p:strVal val="ppt_y"/>
                                          </p:val>
                                        </p:tav>
                                        <p:tav tm="100000">
                                          <p:val>
                                            <p:strVal val="0-ppt_h/2"/>
                                          </p:val>
                                        </p:tav>
                                      </p:tavLst>
                                    </p:anim>
                                    <p:set>
                                      <p:cBhvr>
                                        <p:cTn id="376" dur="1" fill="hold">
                                          <p:stCondLst>
                                            <p:cond delay="4499"/>
                                          </p:stCondLst>
                                        </p:cTn>
                                        <p:tgtEl>
                                          <p:spTgt spid="64"/>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64"/>
                                        </p:tgtEl>
                                      </p:cBhvr>
                                    </p:animEffect>
                                    <p:set>
                                      <p:cBhvr>
                                        <p:cTn id="379" dur="1" fill="hold">
                                          <p:stCondLst>
                                            <p:cond delay="5999"/>
                                          </p:stCondLst>
                                        </p:cTn>
                                        <p:tgtEl>
                                          <p:spTgt spid="64"/>
                                        </p:tgtEl>
                                        <p:attrNameLst>
                                          <p:attrName>style.visibility</p:attrName>
                                        </p:attrNameLst>
                                      </p:cBhvr>
                                      <p:to>
                                        <p:strVal val="hidden"/>
                                      </p:to>
                                    </p:set>
                                  </p:childTnLst>
                                </p:cTn>
                              </p:par>
                              <p:par>
                                <p:cTn id="380" presetID="2" presetClass="entr" presetSubtype="4" fill="hold" grpId="0" nodeType="withEffect">
                                  <p:stCondLst>
                                    <p:cond delay="0"/>
                                  </p:stCondLst>
                                  <p:childTnLst>
                                    <p:set>
                                      <p:cBhvr>
                                        <p:cTn id="381" dur="1" fill="hold">
                                          <p:stCondLst>
                                            <p:cond delay="0"/>
                                          </p:stCondLst>
                                        </p:cTn>
                                        <p:tgtEl>
                                          <p:spTgt spid="70"/>
                                        </p:tgtEl>
                                        <p:attrNameLst>
                                          <p:attrName>style.visibility</p:attrName>
                                        </p:attrNameLst>
                                      </p:cBhvr>
                                      <p:to>
                                        <p:strVal val="visible"/>
                                      </p:to>
                                    </p:set>
                                    <p:anim calcmode="lin" valueType="num">
                                      <p:cBhvr additive="base">
                                        <p:cTn id="382" dur="4000" fill="hold"/>
                                        <p:tgtEl>
                                          <p:spTgt spid="70"/>
                                        </p:tgtEl>
                                        <p:attrNameLst>
                                          <p:attrName>ppt_x</p:attrName>
                                        </p:attrNameLst>
                                      </p:cBhvr>
                                      <p:tavLst>
                                        <p:tav tm="0">
                                          <p:val>
                                            <p:strVal val="#ppt_x"/>
                                          </p:val>
                                        </p:tav>
                                        <p:tav tm="100000">
                                          <p:val>
                                            <p:strVal val="#ppt_x"/>
                                          </p:val>
                                        </p:tav>
                                      </p:tavLst>
                                    </p:anim>
                                    <p:anim calcmode="lin" valueType="num">
                                      <p:cBhvr additive="base">
                                        <p:cTn id="383" dur="4000" fill="hold"/>
                                        <p:tgtEl>
                                          <p:spTgt spid="70"/>
                                        </p:tgtEl>
                                        <p:attrNameLst>
                                          <p:attrName>ppt_y</p:attrName>
                                        </p:attrNameLst>
                                      </p:cBhvr>
                                      <p:tavLst>
                                        <p:tav tm="0">
                                          <p:val>
                                            <p:strVal val="1+#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0"/>
                                        </p:tgtEl>
                                        <p:attrNameLst>
                                          <p:attrName>style.visibility</p:attrName>
                                        </p:attrNameLst>
                                      </p:cBhvr>
                                      <p:to>
                                        <p:strVal val="visible"/>
                                      </p:to>
                                    </p:set>
                                    <p:anim calcmode="lin" valueType="num">
                                      <p:cBhvr>
                                        <p:cTn id="386" dur="4000" fill="hold"/>
                                        <p:tgtEl>
                                          <p:spTgt spid="70"/>
                                        </p:tgtEl>
                                        <p:attrNameLst>
                                          <p:attrName>ppt_w</p:attrName>
                                        </p:attrNameLst>
                                      </p:cBhvr>
                                      <p:tavLst>
                                        <p:tav tm="0" fmla="#ppt_w*sin(2.5*pi*$)">
                                          <p:val>
                                            <p:fltVal val="0"/>
                                          </p:val>
                                        </p:tav>
                                        <p:tav tm="100000">
                                          <p:val>
                                            <p:fltVal val="1"/>
                                          </p:val>
                                        </p:tav>
                                      </p:tavLst>
                                    </p:anim>
                                    <p:anim calcmode="lin" valueType="num">
                                      <p:cBhvr>
                                        <p:cTn id="387" dur="4000" fill="hold"/>
                                        <p:tgtEl>
                                          <p:spTgt spid="70"/>
                                        </p:tgtEl>
                                        <p:attrNameLst>
                                          <p:attrName>ppt_h</p:attrName>
                                        </p:attrNameLst>
                                      </p:cBhvr>
                                      <p:tavLst>
                                        <p:tav tm="0">
                                          <p:val>
                                            <p:strVal val="#ppt_h"/>
                                          </p:val>
                                        </p:tav>
                                        <p:tav tm="100000">
                                          <p:val>
                                            <p:strVal val="#ppt_h"/>
                                          </p:val>
                                        </p:tav>
                                      </p:tavLst>
                                    </p:anim>
                                  </p:childTnLst>
                                </p:cTn>
                              </p:par>
                              <p:par>
                                <p:cTn id="388" presetID="2" presetClass="exit" presetSubtype="1" fill="hold" grpId="2" nodeType="withEffect">
                                  <p:stCondLst>
                                    <p:cond delay="0"/>
                                  </p:stCondLst>
                                  <p:childTnLst>
                                    <p:anim calcmode="lin" valueType="num">
                                      <p:cBhvr additive="base">
                                        <p:cTn id="389" dur="4500"/>
                                        <p:tgtEl>
                                          <p:spTgt spid="70"/>
                                        </p:tgtEl>
                                        <p:attrNameLst>
                                          <p:attrName>ppt_x</p:attrName>
                                        </p:attrNameLst>
                                      </p:cBhvr>
                                      <p:tavLst>
                                        <p:tav tm="0">
                                          <p:val>
                                            <p:strVal val="ppt_x"/>
                                          </p:val>
                                        </p:tav>
                                        <p:tav tm="100000">
                                          <p:val>
                                            <p:strVal val="ppt_x"/>
                                          </p:val>
                                        </p:tav>
                                      </p:tavLst>
                                    </p:anim>
                                    <p:anim calcmode="lin" valueType="num">
                                      <p:cBhvr additive="base">
                                        <p:cTn id="390" dur="4500"/>
                                        <p:tgtEl>
                                          <p:spTgt spid="70"/>
                                        </p:tgtEl>
                                        <p:attrNameLst>
                                          <p:attrName>ppt_y</p:attrName>
                                        </p:attrNameLst>
                                      </p:cBhvr>
                                      <p:tavLst>
                                        <p:tav tm="0">
                                          <p:val>
                                            <p:strVal val="ppt_y"/>
                                          </p:val>
                                        </p:tav>
                                        <p:tav tm="100000">
                                          <p:val>
                                            <p:strVal val="0-ppt_h/2"/>
                                          </p:val>
                                        </p:tav>
                                      </p:tavLst>
                                    </p:anim>
                                    <p:set>
                                      <p:cBhvr>
                                        <p:cTn id="391" dur="1" fill="hold">
                                          <p:stCondLst>
                                            <p:cond delay="4499"/>
                                          </p:stCondLst>
                                        </p:cTn>
                                        <p:tgtEl>
                                          <p:spTgt spid="7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0"/>
                                        </p:tgtEl>
                                      </p:cBhvr>
                                    </p:animEffect>
                                    <p:set>
                                      <p:cBhvr>
                                        <p:cTn id="394" dur="1" fill="hold">
                                          <p:stCondLst>
                                            <p:cond delay="5999"/>
                                          </p:stCondLst>
                                        </p:cTn>
                                        <p:tgtEl>
                                          <p:spTgt spid="70"/>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50"/>
                                        </p:tgtEl>
                                        <p:attrNameLst>
                                          <p:attrName>style.visibility</p:attrName>
                                        </p:attrNameLst>
                                      </p:cBhvr>
                                      <p:to>
                                        <p:strVal val="visible"/>
                                      </p:to>
                                    </p:set>
                                    <p:anim calcmode="lin" valueType="num">
                                      <p:cBhvr additive="base">
                                        <p:cTn id="397" dur="4000" fill="hold"/>
                                        <p:tgtEl>
                                          <p:spTgt spid="50"/>
                                        </p:tgtEl>
                                        <p:attrNameLst>
                                          <p:attrName>ppt_x</p:attrName>
                                        </p:attrNameLst>
                                      </p:cBhvr>
                                      <p:tavLst>
                                        <p:tav tm="0">
                                          <p:val>
                                            <p:strVal val="#ppt_x"/>
                                          </p:val>
                                        </p:tav>
                                        <p:tav tm="100000">
                                          <p:val>
                                            <p:strVal val="#ppt_x"/>
                                          </p:val>
                                        </p:tav>
                                      </p:tavLst>
                                    </p:anim>
                                    <p:anim calcmode="lin" valueType="num">
                                      <p:cBhvr additive="base">
                                        <p:cTn id="398" dur="4000" fill="hold"/>
                                        <p:tgtEl>
                                          <p:spTgt spid="50"/>
                                        </p:tgtEl>
                                        <p:attrNameLst>
                                          <p:attrName>ppt_y</p:attrName>
                                        </p:attrNameLst>
                                      </p:cBhvr>
                                      <p:tavLst>
                                        <p:tav tm="0">
                                          <p:val>
                                            <p:strVal val="1+#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50"/>
                                        </p:tgtEl>
                                        <p:attrNameLst>
                                          <p:attrName>style.visibility</p:attrName>
                                        </p:attrNameLst>
                                      </p:cBhvr>
                                      <p:to>
                                        <p:strVal val="visible"/>
                                      </p:to>
                                    </p:set>
                                    <p:anim calcmode="lin" valueType="num">
                                      <p:cBhvr>
                                        <p:cTn id="401" dur="4000" fill="hold"/>
                                        <p:tgtEl>
                                          <p:spTgt spid="50"/>
                                        </p:tgtEl>
                                        <p:attrNameLst>
                                          <p:attrName>ppt_w</p:attrName>
                                        </p:attrNameLst>
                                      </p:cBhvr>
                                      <p:tavLst>
                                        <p:tav tm="0" fmla="#ppt_w*sin(2.5*pi*$)">
                                          <p:val>
                                            <p:fltVal val="0"/>
                                          </p:val>
                                        </p:tav>
                                        <p:tav tm="100000">
                                          <p:val>
                                            <p:fltVal val="1"/>
                                          </p:val>
                                        </p:tav>
                                      </p:tavLst>
                                    </p:anim>
                                    <p:anim calcmode="lin" valueType="num">
                                      <p:cBhvr>
                                        <p:cTn id="402" dur="4000" fill="hold"/>
                                        <p:tgtEl>
                                          <p:spTgt spid="50"/>
                                        </p:tgtEl>
                                        <p:attrNameLst>
                                          <p:attrName>ppt_h</p:attrName>
                                        </p:attrNameLst>
                                      </p:cBhvr>
                                      <p:tavLst>
                                        <p:tav tm="0">
                                          <p:val>
                                            <p:strVal val="#ppt_h"/>
                                          </p:val>
                                        </p:tav>
                                        <p:tav tm="100000">
                                          <p:val>
                                            <p:strVal val="#ppt_h"/>
                                          </p:val>
                                        </p:tav>
                                      </p:tavLst>
                                    </p:anim>
                                  </p:childTnLst>
                                </p:cTn>
                              </p:par>
                              <p:par>
                                <p:cTn id="403" presetID="2" presetClass="exit" presetSubtype="1" fill="hold" grpId="2" nodeType="withEffect">
                                  <p:stCondLst>
                                    <p:cond delay="0"/>
                                  </p:stCondLst>
                                  <p:childTnLst>
                                    <p:anim calcmode="lin" valueType="num">
                                      <p:cBhvr additive="base">
                                        <p:cTn id="404" dur="4500"/>
                                        <p:tgtEl>
                                          <p:spTgt spid="50"/>
                                        </p:tgtEl>
                                        <p:attrNameLst>
                                          <p:attrName>ppt_x</p:attrName>
                                        </p:attrNameLst>
                                      </p:cBhvr>
                                      <p:tavLst>
                                        <p:tav tm="0">
                                          <p:val>
                                            <p:strVal val="ppt_x"/>
                                          </p:val>
                                        </p:tav>
                                        <p:tav tm="100000">
                                          <p:val>
                                            <p:strVal val="ppt_x"/>
                                          </p:val>
                                        </p:tav>
                                      </p:tavLst>
                                    </p:anim>
                                    <p:anim calcmode="lin" valueType="num">
                                      <p:cBhvr additive="base">
                                        <p:cTn id="405" dur="4500"/>
                                        <p:tgtEl>
                                          <p:spTgt spid="50"/>
                                        </p:tgtEl>
                                        <p:attrNameLst>
                                          <p:attrName>ppt_y</p:attrName>
                                        </p:attrNameLst>
                                      </p:cBhvr>
                                      <p:tavLst>
                                        <p:tav tm="0">
                                          <p:val>
                                            <p:strVal val="ppt_y"/>
                                          </p:val>
                                        </p:tav>
                                        <p:tav tm="100000">
                                          <p:val>
                                            <p:strVal val="0-ppt_h/2"/>
                                          </p:val>
                                        </p:tav>
                                      </p:tavLst>
                                    </p:anim>
                                    <p:set>
                                      <p:cBhvr>
                                        <p:cTn id="406" dur="1" fill="hold">
                                          <p:stCondLst>
                                            <p:cond delay="4499"/>
                                          </p:stCondLst>
                                        </p:cTn>
                                        <p:tgtEl>
                                          <p:spTgt spid="5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50"/>
                                        </p:tgtEl>
                                      </p:cBhvr>
                                    </p:animEffect>
                                    <p:set>
                                      <p:cBhvr>
                                        <p:cTn id="409" dur="1" fill="hold">
                                          <p:stCondLst>
                                            <p:cond delay="5999"/>
                                          </p:stCondLst>
                                        </p:cTn>
                                        <p:tgtEl>
                                          <p:spTgt spid="50"/>
                                        </p:tgtEl>
                                        <p:attrNameLst>
                                          <p:attrName>style.visibility</p:attrName>
                                        </p:attrNameLst>
                                      </p:cBhvr>
                                      <p:to>
                                        <p:strVal val="hidden"/>
                                      </p:to>
                                    </p:set>
                                  </p:childTnLst>
                                </p:cTn>
                              </p:par>
                              <p:par>
                                <p:cTn id="410" presetID="2" presetClass="entr" presetSubtype="4" fill="hold" grpId="0" nodeType="withEffect">
                                  <p:stCondLst>
                                    <p:cond delay="0"/>
                                  </p:stCondLst>
                                  <p:childTnLst>
                                    <p:set>
                                      <p:cBhvr>
                                        <p:cTn id="411" dur="1" fill="hold">
                                          <p:stCondLst>
                                            <p:cond delay="0"/>
                                          </p:stCondLst>
                                        </p:cTn>
                                        <p:tgtEl>
                                          <p:spTgt spid="56"/>
                                        </p:tgtEl>
                                        <p:attrNameLst>
                                          <p:attrName>style.visibility</p:attrName>
                                        </p:attrNameLst>
                                      </p:cBhvr>
                                      <p:to>
                                        <p:strVal val="visible"/>
                                      </p:to>
                                    </p:set>
                                    <p:anim calcmode="lin" valueType="num">
                                      <p:cBhvr additive="base">
                                        <p:cTn id="412" dur="4000" fill="hold"/>
                                        <p:tgtEl>
                                          <p:spTgt spid="56"/>
                                        </p:tgtEl>
                                        <p:attrNameLst>
                                          <p:attrName>ppt_x</p:attrName>
                                        </p:attrNameLst>
                                      </p:cBhvr>
                                      <p:tavLst>
                                        <p:tav tm="0">
                                          <p:val>
                                            <p:strVal val="#ppt_x"/>
                                          </p:val>
                                        </p:tav>
                                        <p:tav tm="100000">
                                          <p:val>
                                            <p:strVal val="#ppt_x"/>
                                          </p:val>
                                        </p:tav>
                                      </p:tavLst>
                                    </p:anim>
                                    <p:anim calcmode="lin" valueType="num">
                                      <p:cBhvr additive="base">
                                        <p:cTn id="413" dur="4000" fill="hold"/>
                                        <p:tgtEl>
                                          <p:spTgt spid="56"/>
                                        </p:tgtEl>
                                        <p:attrNameLst>
                                          <p:attrName>ppt_y</p:attrName>
                                        </p:attrNameLst>
                                      </p:cBhvr>
                                      <p:tavLst>
                                        <p:tav tm="0">
                                          <p:val>
                                            <p:strVal val="1+#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56"/>
                                        </p:tgtEl>
                                        <p:attrNameLst>
                                          <p:attrName>style.visibility</p:attrName>
                                        </p:attrNameLst>
                                      </p:cBhvr>
                                      <p:to>
                                        <p:strVal val="visible"/>
                                      </p:to>
                                    </p:set>
                                    <p:anim calcmode="lin" valueType="num">
                                      <p:cBhvr>
                                        <p:cTn id="416" dur="4000" fill="hold"/>
                                        <p:tgtEl>
                                          <p:spTgt spid="56"/>
                                        </p:tgtEl>
                                        <p:attrNameLst>
                                          <p:attrName>ppt_w</p:attrName>
                                        </p:attrNameLst>
                                      </p:cBhvr>
                                      <p:tavLst>
                                        <p:tav tm="0" fmla="#ppt_w*sin(2.5*pi*$)">
                                          <p:val>
                                            <p:fltVal val="0"/>
                                          </p:val>
                                        </p:tav>
                                        <p:tav tm="100000">
                                          <p:val>
                                            <p:fltVal val="1"/>
                                          </p:val>
                                        </p:tav>
                                      </p:tavLst>
                                    </p:anim>
                                    <p:anim calcmode="lin" valueType="num">
                                      <p:cBhvr>
                                        <p:cTn id="417" dur="4000" fill="hold"/>
                                        <p:tgtEl>
                                          <p:spTgt spid="56"/>
                                        </p:tgtEl>
                                        <p:attrNameLst>
                                          <p:attrName>ppt_h</p:attrName>
                                        </p:attrNameLst>
                                      </p:cBhvr>
                                      <p:tavLst>
                                        <p:tav tm="0">
                                          <p:val>
                                            <p:strVal val="#ppt_h"/>
                                          </p:val>
                                        </p:tav>
                                        <p:tav tm="100000">
                                          <p:val>
                                            <p:strVal val="#ppt_h"/>
                                          </p:val>
                                        </p:tav>
                                      </p:tavLst>
                                    </p:anim>
                                  </p:childTnLst>
                                </p:cTn>
                              </p:par>
                              <p:par>
                                <p:cTn id="418" presetID="2" presetClass="exit" presetSubtype="1" fill="hold" grpId="2" nodeType="withEffect">
                                  <p:stCondLst>
                                    <p:cond delay="0"/>
                                  </p:stCondLst>
                                  <p:childTnLst>
                                    <p:anim calcmode="lin" valueType="num">
                                      <p:cBhvr additive="base">
                                        <p:cTn id="419" dur="4500"/>
                                        <p:tgtEl>
                                          <p:spTgt spid="56"/>
                                        </p:tgtEl>
                                        <p:attrNameLst>
                                          <p:attrName>ppt_x</p:attrName>
                                        </p:attrNameLst>
                                      </p:cBhvr>
                                      <p:tavLst>
                                        <p:tav tm="0">
                                          <p:val>
                                            <p:strVal val="ppt_x"/>
                                          </p:val>
                                        </p:tav>
                                        <p:tav tm="100000">
                                          <p:val>
                                            <p:strVal val="ppt_x"/>
                                          </p:val>
                                        </p:tav>
                                      </p:tavLst>
                                    </p:anim>
                                    <p:anim calcmode="lin" valueType="num">
                                      <p:cBhvr additive="base">
                                        <p:cTn id="420" dur="4500"/>
                                        <p:tgtEl>
                                          <p:spTgt spid="56"/>
                                        </p:tgtEl>
                                        <p:attrNameLst>
                                          <p:attrName>ppt_y</p:attrName>
                                        </p:attrNameLst>
                                      </p:cBhvr>
                                      <p:tavLst>
                                        <p:tav tm="0">
                                          <p:val>
                                            <p:strVal val="ppt_y"/>
                                          </p:val>
                                        </p:tav>
                                        <p:tav tm="100000">
                                          <p:val>
                                            <p:strVal val="0-ppt_h/2"/>
                                          </p:val>
                                        </p:tav>
                                      </p:tavLst>
                                    </p:anim>
                                    <p:set>
                                      <p:cBhvr>
                                        <p:cTn id="421" dur="1" fill="hold">
                                          <p:stCondLst>
                                            <p:cond delay="4499"/>
                                          </p:stCondLst>
                                        </p:cTn>
                                        <p:tgtEl>
                                          <p:spTgt spid="56"/>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56"/>
                                        </p:tgtEl>
                                      </p:cBhvr>
                                    </p:animEffect>
                                    <p:set>
                                      <p:cBhvr>
                                        <p:cTn id="424" dur="1" fill="hold">
                                          <p:stCondLst>
                                            <p:cond delay="5999"/>
                                          </p:stCondLst>
                                        </p:cTn>
                                        <p:tgtEl>
                                          <p:spTgt spid="56"/>
                                        </p:tgtEl>
                                        <p:attrNameLst>
                                          <p:attrName>style.visibility</p:attrName>
                                        </p:attrNameLst>
                                      </p:cBhvr>
                                      <p:to>
                                        <p:strVal val="hidden"/>
                                      </p:to>
                                    </p:set>
                                  </p:childTnLst>
                                </p:cTn>
                              </p:par>
                              <p:par>
                                <p:cTn id="425" presetID="2" presetClass="entr" presetSubtype="4"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4000" fill="hold"/>
                                        <p:tgtEl>
                                          <p:spTgt spid="62"/>
                                        </p:tgtEl>
                                        <p:attrNameLst>
                                          <p:attrName>ppt_x</p:attrName>
                                        </p:attrNameLst>
                                      </p:cBhvr>
                                      <p:tavLst>
                                        <p:tav tm="0">
                                          <p:val>
                                            <p:strVal val="#ppt_x"/>
                                          </p:val>
                                        </p:tav>
                                        <p:tav tm="100000">
                                          <p:val>
                                            <p:strVal val="#ppt_x"/>
                                          </p:val>
                                        </p:tav>
                                      </p:tavLst>
                                    </p:anim>
                                    <p:anim calcmode="lin" valueType="num">
                                      <p:cBhvr additive="base">
                                        <p:cTn id="428" dur="4000" fill="hold"/>
                                        <p:tgtEl>
                                          <p:spTgt spid="62"/>
                                        </p:tgtEl>
                                        <p:attrNameLst>
                                          <p:attrName>ppt_y</p:attrName>
                                        </p:attrNameLst>
                                      </p:cBhvr>
                                      <p:tavLst>
                                        <p:tav tm="0">
                                          <p:val>
                                            <p:strVal val="1+#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4000" fill="hold"/>
                                        <p:tgtEl>
                                          <p:spTgt spid="62"/>
                                        </p:tgtEl>
                                        <p:attrNameLst>
                                          <p:attrName>ppt_w</p:attrName>
                                        </p:attrNameLst>
                                      </p:cBhvr>
                                      <p:tavLst>
                                        <p:tav tm="0" fmla="#ppt_w*sin(2.5*pi*$)">
                                          <p:val>
                                            <p:fltVal val="0"/>
                                          </p:val>
                                        </p:tav>
                                        <p:tav tm="100000">
                                          <p:val>
                                            <p:fltVal val="1"/>
                                          </p:val>
                                        </p:tav>
                                      </p:tavLst>
                                    </p:anim>
                                    <p:anim calcmode="lin" valueType="num">
                                      <p:cBhvr>
                                        <p:cTn id="432" dur="40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1" fill="hold" grpId="2" nodeType="withEffect">
                                  <p:stCondLst>
                                    <p:cond delay="0"/>
                                  </p:stCondLst>
                                  <p:childTnLst>
                                    <p:anim calcmode="lin" valueType="num">
                                      <p:cBhvr additive="base">
                                        <p:cTn id="434" dur="4500"/>
                                        <p:tgtEl>
                                          <p:spTgt spid="62"/>
                                        </p:tgtEl>
                                        <p:attrNameLst>
                                          <p:attrName>ppt_x</p:attrName>
                                        </p:attrNameLst>
                                      </p:cBhvr>
                                      <p:tavLst>
                                        <p:tav tm="0">
                                          <p:val>
                                            <p:strVal val="ppt_x"/>
                                          </p:val>
                                        </p:tav>
                                        <p:tav tm="100000">
                                          <p:val>
                                            <p:strVal val="ppt_x"/>
                                          </p:val>
                                        </p:tav>
                                      </p:tavLst>
                                    </p:anim>
                                    <p:anim calcmode="lin" valueType="num">
                                      <p:cBhvr additive="base">
                                        <p:cTn id="435" dur="4500"/>
                                        <p:tgtEl>
                                          <p:spTgt spid="62"/>
                                        </p:tgtEl>
                                        <p:attrNameLst>
                                          <p:attrName>ppt_y</p:attrName>
                                        </p:attrNameLst>
                                      </p:cBhvr>
                                      <p:tavLst>
                                        <p:tav tm="0">
                                          <p:val>
                                            <p:strVal val="ppt_y"/>
                                          </p:val>
                                        </p:tav>
                                        <p:tav tm="100000">
                                          <p:val>
                                            <p:strVal val="0-ppt_h/2"/>
                                          </p:val>
                                        </p:tav>
                                      </p:tavLst>
                                    </p:anim>
                                    <p:set>
                                      <p:cBhvr>
                                        <p:cTn id="436" dur="1" fill="hold">
                                          <p:stCondLst>
                                            <p:cond delay="4499"/>
                                          </p:stCondLst>
                                        </p:cTn>
                                        <p:tgtEl>
                                          <p:spTgt spid="62"/>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2"/>
                                        </p:tgtEl>
                                      </p:cBhvr>
                                    </p:animEffect>
                                    <p:set>
                                      <p:cBhvr>
                                        <p:cTn id="439" dur="1" fill="hold">
                                          <p:stCondLst>
                                            <p:cond delay="5999"/>
                                          </p:stCondLst>
                                        </p:cTn>
                                        <p:tgtEl>
                                          <p:spTgt spid="62"/>
                                        </p:tgtEl>
                                        <p:attrNameLst>
                                          <p:attrName>style.visibility</p:attrName>
                                        </p:attrNameLst>
                                      </p:cBhvr>
                                      <p:to>
                                        <p:strVal val="hidden"/>
                                      </p:to>
                                    </p:set>
                                  </p:childTnLst>
                                </p:cTn>
                              </p:par>
                              <p:par>
                                <p:cTn id="440" presetID="2" presetClass="entr" presetSubtype="4" fill="hold" grpId="0"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additive="base">
                                        <p:cTn id="442" dur="4000" fill="hold"/>
                                        <p:tgtEl>
                                          <p:spTgt spid="63"/>
                                        </p:tgtEl>
                                        <p:attrNameLst>
                                          <p:attrName>ppt_x</p:attrName>
                                        </p:attrNameLst>
                                      </p:cBhvr>
                                      <p:tavLst>
                                        <p:tav tm="0">
                                          <p:val>
                                            <p:strVal val="#ppt_x"/>
                                          </p:val>
                                        </p:tav>
                                        <p:tav tm="100000">
                                          <p:val>
                                            <p:strVal val="#ppt_x"/>
                                          </p:val>
                                        </p:tav>
                                      </p:tavLst>
                                    </p:anim>
                                    <p:anim calcmode="lin" valueType="num">
                                      <p:cBhvr additive="base">
                                        <p:cTn id="443" dur="4000" fill="hold"/>
                                        <p:tgtEl>
                                          <p:spTgt spid="63"/>
                                        </p:tgtEl>
                                        <p:attrNameLst>
                                          <p:attrName>ppt_y</p:attrName>
                                        </p:attrNameLst>
                                      </p:cBhvr>
                                      <p:tavLst>
                                        <p:tav tm="0">
                                          <p:val>
                                            <p:strVal val="1+#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3"/>
                                        </p:tgtEl>
                                        <p:attrNameLst>
                                          <p:attrName>style.visibility</p:attrName>
                                        </p:attrNameLst>
                                      </p:cBhvr>
                                      <p:to>
                                        <p:strVal val="visible"/>
                                      </p:to>
                                    </p:set>
                                    <p:anim calcmode="lin" valueType="num">
                                      <p:cBhvr>
                                        <p:cTn id="446" dur="4000" fill="hold"/>
                                        <p:tgtEl>
                                          <p:spTgt spid="63"/>
                                        </p:tgtEl>
                                        <p:attrNameLst>
                                          <p:attrName>ppt_w</p:attrName>
                                        </p:attrNameLst>
                                      </p:cBhvr>
                                      <p:tavLst>
                                        <p:tav tm="0" fmla="#ppt_w*sin(2.5*pi*$)">
                                          <p:val>
                                            <p:fltVal val="0"/>
                                          </p:val>
                                        </p:tav>
                                        <p:tav tm="100000">
                                          <p:val>
                                            <p:fltVal val="1"/>
                                          </p:val>
                                        </p:tav>
                                      </p:tavLst>
                                    </p:anim>
                                    <p:anim calcmode="lin" valueType="num">
                                      <p:cBhvr>
                                        <p:cTn id="447" dur="4000" fill="hold"/>
                                        <p:tgtEl>
                                          <p:spTgt spid="63"/>
                                        </p:tgtEl>
                                        <p:attrNameLst>
                                          <p:attrName>ppt_h</p:attrName>
                                        </p:attrNameLst>
                                      </p:cBhvr>
                                      <p:tavLst>
                                        <p:tav tm="0">
                                          <p:val>
                                            <p:strVal val="#ppt_h"/>
                                          </p:val>
                                        </p:tav>
                                        <p:tav tm="100000">
                                          <p:val>
                                            <p:strVal val="#ppt_h"/>
                                          </p:val>
                                        </p:tav>
                                      </p:tavLst>
                                    </p:anim>
                                  </p:childTnLst>
                                </p:cTn>
                              </p:par>
                              <p:par>
                                <p:cTn id="448" presetID="2" presetClass="exit" presetSubtype="1" fill="hold" grpId="2" nodeType="withEffect">
                                  <p:stCondLst>
                                    <p:cond delay="0"/>
                                  </p:stCondLst>
                                  <p:childTnLst>
                                    <p:anim calcmode="lin" valueType="num">
                                      <p:cBhvr additive="base">
                                        <p:cTn id="449" dur="4500"/>
                                        <p:tgtEl>
                                          <p:spTgt spid="63"/>
                                        </p:tgtEl>
                                        <p:attrNameLst>
                                          <p:attrName>ppt_x</p:attrName>
                                        </p:attrNameLst>
                                      </p:cBhvr>
                                      <p:tavLst>
                                        <p:tav tm="0">
                                          <p:val>
                                            <p:strVal val="ppt_x"/>
                                          </p:val>
                                        </p:tav>
                                        <p:tav tm="100000">
                                          <p:val>
                                            <p:strVal val="ppt_x"/>
                                          </p:val>
                                        </p:tav>
                                      </p:tavLst>
                                    </p:anim>
                                    <p:anim calcmode="lin" valueType="num">
                                      <p:cBhvr additive="base">
                                        <p:cTn id="450" dur="4500"/>
                                        <p:tgtEl>
                                          <p:spTgt spid="63"/>
                                        </p:tgtEl>
                                        <p:attrNameLst>
                                          <p:attrName>ppt_y</p:attrName>
                                        </p:attrNameLst>
                                      </p:cBhvr>
                                      <p:tavLst>
                                        <p:tav tm="0">
                                          <p:val>
                                            <p:strVal val="ppt_y"/>
                                          </p:val>
                                        </p:tav>
                                        <p:tav tm="100000">
                                          <p:val>
                                            <p:strVal val="0-ppt_h/2"/>
                                          </p:val>
                                        </p:tav>
                                      </p:tavLst>
                                    </p:anim>
                                    <p:set>
                                      <p:cBhvr>
                                        <p:cTn id="451" dur="1" fill="hold">
                                          <p:stCondLst>
                                            <p:cond delay="4499"/>
                                          </p:stCondLst>
                                        </p:cTn>
                                        <p:tgtEl>
                                          <p:spTgt spid="63"/>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3"/>
                                        </p:tgtEl>
                                      </p:cBhvr>
                                    </p:animEffect>
                                    <p:set>
                                      <p:cBhvr>
                                        <p:cTn id="454" dur="1" fill="hold">
                                          <p:stCondLst>
                                            <p:cond delay="5999"/>
                                          </p:stCondLst>
                                        </p:cTn>
                                        <p:tgtEl>
                                          <p:spTgt spid="63"/>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68"/>
                                        </p:tgtEl>
                                        <p:attrNameLst>
                                          <p:attrName>style.visibility</p:attrName>
                                        </p:attrNameLst>
                                      </p:cBhvr>
                                      <p:to>
                                        <p:strVal val="visible"/>
                                      </p:to>
                                    </p:set>
                                    <p:anim calcmode="lin" valueType="num">
                                      <p:cBhvr additive="base">
                                        <p:cTn id="457" dur="4000" fill="hold"/>
                                        <p:tgtEl>
                                          <p:spTgt spid="68"/>
                                        </p:tgtEl>
                                        <p:attrNameLst>
                                          <p:attrName>ppt_x</p:attrName>
                                        </p:attrNameLst>
                                      </p:cBhvr>
                                      <p:tavLst>
                                        <p:tav tm="0">
                                          <p:val>
                                            <p:strVal val="#ppt_x"/>
                                          </p:val>
                                        </p:tav>
                                        <p:tav tm="100000">
                                          <p:val>
                                            <p:strVal val="#ppt_x"/>
                                          </p:val>
                                        </p:tav>
                                      </p:tavLst>
                                    </p:anim>
                                    <p:anim calcmode="lin" valueType="num">
                                      <p:cBhvr additive="base">
                                        <p:cTn id="458" dur="4000" fill="hold"/>
                                        <p:tgtEl>
                                          <p:spTgt spid="6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68"/>
                                        </p:tgtEl>
                                        <p:attrNameLst>
                                          <p:attrName>style.visibility</p:attrName>
                                        </p:attrNameLst>
                                      </p:cBhvr>
                                      <p:to>
                                        <p:strVal val="visible"/>
                                      </p:to>
                                    </p:set>
                                    <p:anim calcmode="lin" valueType="num">
                                      <p:cBhvr>
                                        <p:cTn id="461" dur="4000" fill="hold"/>
                                        <p:tgtEl>
                                          <p:spTgt spid="68"/>
                                        </p:tgtEl>
                                        <p:attrNameLst>
                                          <p:attrName>ppt_w</p:attrName>
                                        </p:attrNameLst>
                                      </p:cBhvr>
                                      <p:tavLst>
                                        <p:tav tm="0" fmla="#ppt_w*sin(2.5*pi*$)">
                                          <p:val>
                                            <p:fltVal val="0"/>
                                          </p:val>
                                        </p:tav>
                                        <p:tav tm="100000">
                                          <p:val>
                                            <p:fltVal val="1"/>
                                          </p:val>
                                        </p:tav>
                                      </p:tavLst>
                                    </p:anim>
                                    <p:anim calcmode="lin" valueType="num">
                                      <p:cBhvr>
                                        <p:cTn id="462" dur="4000" fill="hold"/>
                                        <p:tgtEl>
                                          <p:spTgt spid="6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68"/>
                                        </p:tgtEl>
                                        <p:attrNameLst>
                                          <p:attrName>ppt_x</p:attrName>
                                        </p:attrNameLst>
                                      </p:cBhvr>
                                      <p:tavLst>
                                        <p:tav tm="0">
                                          <p:val>
                                            <p:strVal val="ppt_x"/>
                                          </p:val>
                                        </p:tav>
                                        <p:tav tm="100000">
                                          <p:val>
                                            <p:strVal val="ppt_x"/>
                                          </p:val>
                                        </p:tav>
                                      </p:tavLst>
                                    </p:anim>
                                    <p:anim calcmode="lin" valueType="num">
                                      <p:cBhvr additive="base">
                                        <p:cTn id="465" dur="4500"/>
                                        <p:tgtEl>
                                          <p:spTgt spid="68"/>
                                        </p:tgtEl>
                                        <p:attrNameLst>
                                          <p:attrName>ppt_y</p:attrName>
                                        </p:attrNameLst>
                                      </p:cBhvr>
                                      <p:tavLst>
                                        <p:tav tm="0">
                                          <p:val>
                                            <p:strVal val="ppt_y"/>
                                          </p:val>
                                        </p:tav>
                                        <p:tav tm="100000">
                                          <p:val>
                                            <p:strVal val="0-ppt_h/2"/>
                                          </p:val>
                                        </p:tav>
                                      </p:tavLst>
                                    </p:anim>
                                    <p:set>
                                      <p:cBhvr>
                                        <p:cTn id="466" dur="1" fill="hold">
                                          <p:stCondLst>
                                            <p:cond delay="4499"/>
                                          </p:stCondLst>
                                        </p:cTn>
                                        <p:tgtEl>
                                          <p:spTgt spid="6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68"/>
                                        </p:tgtEl>
                                      </p:cBhvr>
                                    </p:animEffect>
                                    <p:set>
                                      <p:cBhvr>
                                        <p:cTn id="469" dur="1" fill="hold">
                                          <p:stCondLst>
                                            <p:cond delay="5999"/>
                                          </p:stCondLst>
                                        </p:cTn>
                                        <p:tgtEl>
                                          <p:spTgt spid="6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9"/>
                                        </p:tgtEl>
                                        <p:attrNameLst>
                                          <p:attrName>style.visibility</p:attrName>
                                        </p:attrNameLst>
                                      </p:cBhvr>
                                      <p:to>
                                        <p:strVal val="visible"/>
                                      </p:to>
                                    </p:set>
                                    <p:anim calcmode="lin" valueType="num">
                                      <p:cBhvr additive="base">
                                        <p:cTn id="472" dur="4000" fill="hold"/>
                                        <p:tgtEl>
                                          <p:spTgt spid="69"/>
                                        </p:tgtEl>
                                        <p:attrNameLst>
                                          <p:attrName>ppt_x</p:attrName>
                                        </p:attrNameLst>
                                      </p:cBhvr>
                                      <p:tavLst>
                                        <p:tav tm="0">
                                          <p:val>
                                            <p:strVal val="#ppt_x"/>
                                          </p:val>
                                        </p:tav>
                                        <p:tav tm="100000">
                                          <p:val>
                                            <p:strVal val="#ppt_x"/>
                                          </p:val>
                                        </p:tav>
                                      </p:tavLst>
                                    </p:anim>
                                    <p:anim calcmode="lin" valueType="num">
                                      <p:cBhvr additive="base">
                                        <p:cTn id="473" dur="4000" fill="hold"/>
                                        <p:tgtEl>
                                          <p:spTgt spid="69"/>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9"/>
                                        </p:tgtEl>
                                        <p:attrNameLst>
                                          <p:attrName>style.visibility</p:attrName>
                                        </p:attrNameLst>
                                      </p:cBhvr>
                                      <p:to>
                                        <p:strVal val="visible"/>
                                      </p:to>
                                    </p:set>
                                    <p:anim calcmode="lin" valueType="num">
                                      <p:cBhvr>
                                        <p:cTn id="476" dur="4000" fill="hold"/>
                                        <p:tgtEl>
                                          <p:spTgt spid="69"/>
                                        </p:tgtEl>
                                        <p:attrNameLst>
                                          <p:attrName>ppt_w</p:attrName>
                                        </p:attrNameLst>
                                      </p:cBhvr>
                                      <p:tavLst>
                                        <p:tav tm="0" fmla="#ppt_w*sin(2.5*pi*$)">
                                          <p:val>
                                            <p:fltVal val="0"/>
                                          </p:val>
                                        </p:tav>
                                        <p:tav tm="100000">
                                          <p:val>
                                            <p:fltVal val="1"/>
                                          </p:val>
                                        </p:tav>
                                      </p:tavLst>
                                    </p:anim>
                                    <p:anim calcmode="lin" valueType="num">
                                      <p:cBhvr>
                                        <p:cTn id="477" dur="4000" fill="hold"/>
                                        <p:tgtEl>
                                          <p:spTgt spid="69"/>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9"/>
                                        </p:tgtEl>
                                        <p:attrNameLst>
                                          <p:attrName>ppt_x</p:attrName>
                                        </p:attrNameLst>
                                      </p:cBhvr>
                                      <p:tavLst>
                                        <p:tav tm="0">
                                          <p:val>
                                            <p:strVal val="ppt_x"/>
                                          </p:val>
                                        </p:tav>
                                        <p:tav tm="100000">
                                          <p:val>
                                            <p:strVal val="ppt_x"/>
                                          </p:val>
                                        </p:tav>
                                      </p:tavLst>
                                    </p:anim>
                                    <p:anim calcmode="lin" valueType="num">
                                      <p:cBhvr additive="base">
                                        <p:cTn id="480" dur="4500"/>
                                        <p:tgtEl>
                                          <p:spTgt spid="69"/>
                                        </p:tgtEl>
                                        <p:attrNameLst>
                                          <p:attrName>ppt_y</p:attrName>
                                        </p:attrNameLst>
                                      </p:cBhvr>
                                      <p:tavLst>
                                        <p:tav tm="0">
                                          <p:val>
                                            <p:strVal val="ppt_y"/>
                                          </p:val>
                                        </p:tav>
                                        <p:tav tm="100000">
                                          <p:val>
                                            <p:strVal val="0-ppt_h/2"/>
                                          </p:val>
                                        </p:tav>
                                      </p:tavLst>
                                    </p:anim>
                                    <p:set>
                                      <p:cBhvr>
                                        <p:cTn id="481" dur="1" fill="hold">
                                          <p:stCondLst>
                                            <p:cond delay="4499"/>
                                          </p:stCondLst>
                                        </p:cTn>
                                        <p:tgtEl>
                                          <p:spTgt spid="69"/>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9"/>
                                        </p:tgtEl>
                                      </p:cBhvr>
                                    </p:animEffect>
                                    <p:set>
                                      <p:cBhvr>
                                        <p:cTn id="484" dur="1" fill="hold">
                                          <p:stCondLst>
                                            <p:cond delay="5999"/>
                                          </p:stCondLst>
                                        </p:cTn>
                                        <p:tgtEl>
                                          <p:spTgt spid="69"/>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8"/>
                                        </p:tgtEl>
                                        <p:attrNameLst>
                                          <p:attrName>style.visibility</p:attrName>
                                        </p:attrNameLst>
                                      </p:cBhvr>
                                      <p:to>
                                        <p:strVal val="visible"/>
                                      </p:to>
                                    </p:set>
                                    <p:anim calcmode="lin" valueType="num">
                                      <p:cBhvr additive="base">
                                        <p:cTn id="487" dur="4000" fill="hold"/>
                                        <p:tgtEl>
                                          <p:spTgt spid="48"/>
                                        </p:tgtEl>
                                        <p:attrNameLst>
                                          <p:attrName>ppt_x</p:attrName>
                                        </p:attrNameLst>
                                      </p:cBhvr>
                                      <p:tavLst>
                                        <p:tav tm="0">
                                          <p:val>
                                            <p:strVal val="#ppt_x"/>
                                          </p:val>
                                        </p:tav>
                                        <p:tav tm="100000">
                                          <p:val>
                                            <p:strVal val="#ppt_x"/>
                                          </p:val>
                                        </p:tav>
                                      </p:tavLst>
                                    </p:anim>
                                    <p:anim calcmode="lin" valueType="num">
                                      <p:cBhvr additive="base">
                                        <p:cTn id="488" dur="4000" fill="hold"/>
                                        <p:tgtEl>
                                          <p:spTgt spid="48"/>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8"/>
                                        </p:tgtEl>
                                        <p:attrNameLst>
                                          <p:attrName>style.visibility</p:attrName>
                                        </p:attrNameLst>
                                      </p:cBhvr>
                                      <p:to>
                                        <p:strVal val="visible"/>
                                      </p:to>
                                    </p:set>
                                    <p:anim calcmode="lin" valueType="num">
                                      <p:cBhvr>
                                        <p:cTn id="491" dur="4000" fill="hold"/>
                                        <p:tgtEl>
                                          <p:spTgt spid="48"/>
                                        </p:tgtEl>
                                        <p:attrNameLst>
                                          <p:attrName>ppt_w</p:attrName>
                                        </p:attrNameLst>
                                      </p:cBhvr>
                                      <p:tavLst>
                                        <p:tav tm="0" fmla="#ppt_w*sin(2.5*pi*$)">
                                          <p:val>
                                            <p:fltVal val="0"/>
                                          </p:val>
                                        </p:tav>
                                        <p:tav tm="100000">
                                          <p:val>
                                            <p:fltVal val="1"/>
                                          </p:val>
                                        </p:tav>
                                      </p:tavLst>
                                    </p:anim>
                                    <p:anim calcmode="lin" valueType="num">
                                      <p:cBhvr>
                                        <p:cTn id="492" dur="4000" fill="hold"/>
                                        <p:tgtEl>
                                          <p:spTgt spid="48"/>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8"/>
                                        </p:tgtEl>
                                        <p:attrNameLst>
                                          <p:attrName>ppt_x</p:attrName>
                                        </p:attrNameLst>
                                      </p:cBhvr>
                                      <p:tavLst>
                                        <p:tav tm="0">
                                          <p:val>
                                            <p:strVal val="ppt_x"/>
                                          </p:val>
                                        </p:tav>
                                        <p:tav tm="100000">
                                          <p:val>
                                            <p:strVal val="ppt_x"/>
                                          </p:val>
                                        </p:tav>
                                      </p:tavLst>
                                    </p:anim>
                                    <p:anim calcmode="lin" valueType="num">
                                      <p:cBhvr additive="base">
                                        <p:cTn id="495" dur="4500"/>
                                        <p:tgtEl>
                                          <p:spTgt spid="48"/>
                                        </p:tgtEl>
                                        <p:attrNameLst>
                                          <p:attrName>ppt_y</p:attrName>
                                        </p:attrNameLst>
                                      </p:cBhvr>
                                      <p:tavLst>
                                        <p:tav tm="0">
                                          <p:val>
                                            <p:strVal val="ppt_y"/>
                                          </p:val>
                                        </p:tav>
                                        <p:tav tm="100000">
                                          <p:val>
                                            <p:strVal val="0-ppt_h/2"/>
                                          </p:val>
                                        </p:tav>
                                      </p:tavLst>
                                    </p:anim>
                                    <p:set>
                                      <p:cBhvr>
                                        <p:cTn id="496" dur="1" fill="hold">
                                          <p:stCondLst>
                                            <p:cond delay="4499"/>
                                          </p:stCondLst>
                                        </p:cTn>
                                        <p:tgtEl>
                                          <p:spTgt spid="48"/>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8"/>
                                        </p:tgtEl>
                                      </p:cBhvr>
                                    </p:animEffect>
                                    <p:set>
                                      <p:cBhvr>
                                        <p:cTn id="499" dur="1" fill="hold">
                                          <p:stCondLst>
                                            <p:cond delay="5999"/>
                                          </p:stCondLst>
                                        </p:cTn>
                                        <p:tgtEl>
                                          <p:spTgt spid="48"/>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49"/>
                                        </p:tgtEl>
                                        <p:attrNameLst>
                                          <p:attrName>style.visibility</p:attrName>
                                        </p:attrNameLst>
                                      </p:cBhvr>
                                      <p:to>
                                        <p:strVal val="visible"/>
                                      </p:to>
                                    </p:set>
                                    <p:anim calcmode="lin" valueType="num">
                                      <p:cBhvr additive="base">
                                        <p:cTn id="502" dur="4000" fill="hold"/>
                                        <p:tgtEl>
                                          <p:spTgt spid="49"/>
                                        </p:tgtEl>
                                        <p:attrNameLst>
                                          <p:attrName>ppt_x</p:attrName>
                                        </p:attrNameLst>
                                      </p:cBhvr>
                                      <p:tavLst>
                                        <p:tav tm="0">
                                          <p:val>
                                            <p:strVal val="#ppt_x"/>
                                          </p:val>
                                        </p:tav>
                                        <p:tav tm="100000">
                                          <p:val>
                                            <p:strVal val="#ppt_x"/>
                                          </p:val>
                                        </p:tav>
                                      </p:tavLst>
                                    </p:anim>
                                    <p:anim calcmode="lin" valueType="num">
                                      <p:cBhvr additive="base">
                                        <p:cTn id="503" dur="4000" fill="hold"/>
                                        <p:tgtEl>
                                          <p:spTgt spid="49"/>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49"/>
                                        </p:tgtEl>
                                        <p:attrNameLst>
                                          <p:attrName>style.visibility</p:attrName>
                                        </p:attrNameLst>
                                      </p:cBhvr>
                                      <p:to>
                                        <p:strVal val="visible"/>
                                      </p:to>
                                    </p:set>
                                    <p:anim calcmode="lin" valueType="num">
                                      <p:cBhvr>
                                        <p:cTn id="506" dur="4000" fill="hold"/>
                                        <p:tgtEl>
                                          <p:spTgt spid="49"/>
                                        </p:tgtEl>
                                        <p:attrNameLst>
                                          <p:attrName>ppt_w</p:attrName>
                                        </p:attrNameLst>
                                      </p:cBhvr>
                                      <p:tavLst>
                                        <p:tav tm="0" fmla="#ppt_w*sin(2.5*pi*$)">
                                          <p:val>
                                            <p:fltVal val="0"/>
                                          </p:val>
                                        </p:tav>
                                        <p:tav tm="100000">
                                          <p:val>
                                            <p:fltVal val="1"/>
                                          </p:val>
                                        </p:tav>
                                      </p:tavLst>
                                    </p:anim>
                                    <p:anim calcmode="lin" valueType="num">
                                      <p:cBhvr>
                                        <p:cTn id="507" dur="4000" fill="hold"/>
                                        <p:tgtEl>
                                          <p:spTgt spid="49"/>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49"/>
                                        </p:tgtEl>
                                        <p:attrNameLst>
                                          <p:attrName>ppt_x</p:attrName>
                                        </p:attrNameLst>
                                      </p:cBhvr>
                                      <p:tavLst>
                                        <p:tav tm="0">
                                          <p:val>
                                            <p:strVal val="ppt_x"/>
                                          </p:val>
                                        </p:tav>
                                        <p:tav tm="100000">
                                          <p:val>
                                            <p:strVal val="ppt_x"/>
                                          </p:val>
                                        </p:tav>
                                      </p:tavLst>
                                    </p:anim>
                                    <p:anim calcmode="lin" valueType="num">
                                      <p:cBhvr additive="base">
                                        <p:cTn id="510" dur="4500"/>
                                        <p:tgtEl>
                                          <p:spTgt spid="49"/>
                                        </p:tgtEl>
                                        <p:attrNameLst>
                                          <p:attrName>ppt_y</p:attrName>
                                        </p:attrNameLst>
                                      </p:cBhvr>
                                      <p:tavLst>
                                        <p:tav tm="0">
                                          <p:val>
                                            <p:strVal val="ppt_y"/>
                                          </p:val>
                                        </p:tav>
                                        <p:tav tm="100000">
                                          <p:val>
                                            <p:strVal val="0-ppt_h/2"/>
                                          </p:val>
                                        </p:tav>
                                      </p:tavLst>
                                    </p:anim>
                                    <p:set>
                                      <p:cBhvr>
                                        <p:cTn id="511" dur="1" fill="hold">
                                          <p:stCondLst>
                                            <p:cond delay="4499"/>
                                          </p:stCondLst>
                                        </p:cTn>
                                        <p:tgtEl>
                                          <p:spTgt spid="49"/>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49"/>
                                        </p:tgtEl>
                                      </p:cBhvr>
                                    </p:animEffect>
                                    <p:set>
                                      <p:cBhvr>
                                        <p:cTn id="514" dur="1" fill="hold">
                                          <p:stCondLst>
                                            <p:cond delay="5999"/>
                                          </p:stCondLst>
                                        </p:cTn>
                                        <p:tgtEl>
                                          <p:spTgt spid="49"/>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54"/>
                                        </p:tgtEl>
                                        <p:attrNameLst>
                                          <p:attrName>style.visibility</p:attrName>
                                        </p:attrNameLst>
                                      </p:cBhvr>
                                      <p:to>
                                        <p:strVal val="visible"/>
                                      </p:to>
                                    </p:set>
                                    <p:anim calcmode="lin" valueType="num">
                                      <p:cBhvr additive="base">
                                        <p:cTn id="517" dur="4000" fill="hold"/>
                                        <p:tgtEl>
                                          <p:spTgt spid="54"/>
                                        </p:tgtEl>
                                        <p:attrNameLst>
                                          <p:attrName>ppt_x</p:attrName>
                                        </p:attrNameLst>
                                      </p:cBhvr>
                                      <p:tavLst>
                                        <p:tav tm="0">
                                          <p:val>
                                            <p:strVal val="#ppt_x"/>
                                          </p:val>
                                        </p:tav>
                                        <p:tav tm="100000">
                                          <p:val>
                                            <p:strVal val="#ppt_x"/>
                                          </p:val>
                                        </p:tav>
                                      </p:tavLst>
                                    </p:anim>
                                    <p:anim calcmode="lin" valueType="num">
                                      <p:cBhvr additive="base">
                                        <p:cTn id="518" dur="4000" fill="hold"/>
                                        <p:tgtEl>
                                          <p:spTgt spid="54"/>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54"/>
                                        </p:tgtEl>
                                        <p:attrNameLst>
                                          <p:attrName>style.visibility</p:attrName>
                                        </p:attrNameLst>
                                      </p:cBhvr>
                                      <p:to>
                                        <p:strVal val="visible"/>
                                      </p:to>
                                    </p:set>
                                    <p:anim calcmode="lin" valueType="num">
                                      <p:cBhvr>
                                        <p:cTn id="521" dur="4000" fill="hold"/>
                                        <p:tgtEl>
                                          <p:spTgt spid="54"/>
                                        </p:tgtEl>
                                        <p:attrNameLst>
                                          <p:attrName>ppt_w</p:attrName>
                                        </p:attrNameLst>
                                      </p:cBhvr>
                                      <p:tavLst>
                                        <p:tav tm="0" fmla="#ppt_w*sin(2.5*pi*$)">
                                          <p:val>
                                            <p:fltVal val="0"/>
                                          </p:val>
                                        </p:tav>
                                        <p:tav tm="100000">
                                          <p:val>
                                            <p:fltVal val="1"/>
                                          </p:val>
                                        </p:tav>
                                      </p:tavLst>
                                    </p:anim>
                                    <p:anim calcmode="lin" valueType="num">
                                      <p:cBhvr>
                                        <p:cTn id="522" dur="4000" fill="hold"/>
                                        <p:tgtEl>
                                          <p:spTgt spid="54"/>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54"/>
                                        </p:tgtEl>
                                        <p:attrNameLst>
                                          <p:attrName>ppt_x</p:attrName>
                                        </p:attrNameLst>
                                      </p:cBhvr>
                                      <p:tavLst>
                                        <p:tav tm="0">
                                          <p:val>
                                            <p:strVal val="ppt_x"/>
                                          </p:val>
                                        </p:tav>
                                        <p:tav tm="100000">
                                          <p:val>
                                            <p:strVal val="ppt_x"/>
                                          </p:val>
                                        </p:tav>
                                      </p:tavLst>
                                    </p:anim>
                                    <p:anim calcmode="lin" valueType="num">
                                      <p:cBhvr additive="base">
                                        <p:cTn id="525" dur="4500"/>
                                        <p:tgtEl>
                                          <p:spTgt spid="54"/>
                                        </p:tgtEl>
                                        <p:attrNameLst>
                                          <p:attrName>ppt_y</p:attrName>
                                        </p:attrNameLst>
                                      </p:cBhvr>
                                      <p:tavLst>
                                        <p:tav tm="0">
                                          <p:val>
                                            <p:strVal val="ppt_y"/>
                                          </p:val>
                                        </p:tav>
                                        <p:tav tm="100000">
                                          <p:val>
                                            <p:strVal val="0-ppt_h/2"/>
                                          </p:val>
                                        </p:tav>
                                      </p:tavLst>
                                    </p:anim>
                                    <p:set>
                                      <p:cBhvr>
                                        <p:cTn id="526" dur="1" fill="hold">
                                          <p:stCondLst>
                                            <p:cond delay="4499"/>
                                          </p:stCondLst>
                                        </p:cTn>
                                        <p:tgtEl>
                                          <p:spTgt spid="54"/>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4"/>
                                        </p:tgtEl>
                                      </p:cBhvr>
                                    </p:animEffect>
                                    <p:set>
                                      <p:cBhvr>
                                        <p:cTn id="529" dur="1" fill="hold">
                                          <p:stCondLst>
                                            <p:cond delay="5999"/>
                                          </p:stCondLst>
                                        </p:cTn>
                                        <p:tgtEl>
                                          <p:spTgt spid="54"/>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55"/>
                                        </p:tgtEl>
                                        <p:attrNameLst>
                                          <p:attrName>style.visibility</p:attrName>
                                        </p:attrNameLst>
                                      </p:cBhvr>
                                      <p:to>
                                        <p:strVal val="visible"/>
                                      </p:to>
                                    </p:set>
                                    <p:anim calcmode="lin" valueType="num">
                                      <p:cBhvr additive="base">
                                        <p:cTn id="532" dur="4000" fill="hold"/>
                                        <p:tgtEl>
                                          <p:spTgt spid="55"/>
                                        </p:tgtEl>
                                        <p:attrNameLst>
                                          <p:attrName>ppt_x</p:attrName>
                                        </p:attrNameLst>
                                      </p:cBhvr>
                                      <p:tavLst>
                                        <p:tav tm="0">
                                          <p:val>
                                            <p:strVal val="#ppt_x"/>
                                          </p:val>
                                        </p:tav>
                                        <p:tav tm="100000">
                                          <p:val>
                                            <p:strVal val="#ppt_x"/>
                                          </p:val>
                                        </p:tav>
                                      </p:tavLst>
                                    </p:anim>
                                    <p:anim calcmode="lin" valueType="num">
                                      <p:cBhvr additive="base">
                                        <p:cTn id="533" dur="4000" fill="hold"/>
                                        <p:tgtEl>
                                          <p:spTgt spid="55"/>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55"/>
                                        </p:tgtEl>
                                        <p:attrNameLst>
                                          <p:attrName>style.visibility</p:attrName>
                                        </p:attrNameLst>
                                      </p:cBhvr>
                                      <p:to>
                                        <p:strVal val="visible"/>
                                      </p:to>
                                    </p:set>
                                    <p:anim calcmode="lin" valueType="num">
                                      <p:cBhvr>
                                        <p:cTn id="536" dur="4000" fill="hold"/>
                                        <p:tgtEl>
                                          <p:spTgt spid="55"/>
                                        </p:tgtEl>
                                        <p:attrNameLst>
                                          <p:attrName>ppt_w</p:attrName>
                                        </p:attrNameLst>
                                      </p:cBhvr>
                                      <p:tavLst>
                                        <p:tav tm="0" fmla="#ppt_w*sin(2.5*pi*$)">
                                          <p:val>
                                            <p:fltVal val="0"/>
                                          </p:val>
                                        </p:tav>
                                        <p:tav tm="100000">
                                          <p:val>
                                            <p:fltVal val="1"/>
                                          </p:val>
                                        </p:tav>
                                      </p:tavLst>
                                    </p:anim>
                                    <p:anim calcmode="lin" valueType="num">
                                      <p:cBhvr>
                                        <p:cTn id="537" dur="4000" fill="hold"/>
                                        <p:tgtEl>
                                          <p:spTgt spid="55"/>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55"/>
                                        </p:tgtEl>
                                        <p:attrNameLst>
                                          <p:attrName>ppt_x</p:attrName>
                                        </p:attrNameLst>
                                      </p:cBhvr>
                                      <p:tavLst>
                                        <p:tav tm="0">
                                          <p:val>
                                            <p:strVal val="ppt_x"/>
                                          </p:val>
                                        </p:tav>
                                        <p:tav tm="100000">
                                          <p:val>
                                            <p:strVal val="ppt_x"/>
                                          </p:val>
                                        </p:tav>
                                      </p:tavLst>
                                    </p:anim>
                                    <p:anim calcmode="lin" valueType="num">
                                      <p:cBhvr additive="base">
                                        <p:cTn id="540" dur="4500"/>
                                        <p:tgtEl>
                                          <p:spTgt spid="55"/>
                                        </p:tgtEl>
                                        <p:attrNameLst>
                                          <p:attrName>ppt_y</p:attrName>
                                        </p:attrNameLst>
                                      </p:cBhvr>
                                      <p:tavLst>
                                        <p:tav tm="0">
                                          <p:val>
                                            <p:strVal val="ppt_y"/>
                                          </p:val>
                                        </p:tav>
                                        <p:tav tm="100000">
                                          <p:val>
                                            <p:strVal val="0-ppt_h/2"/>
                                          </p:val>
                                        </p:tav>
                                      </p:tavLst>
                                    </p:anim>
                                    <p:set>
                                      <p:cBhvr>
                                        <p:cTn id="541" dur="1" fill="hold">
                                          <p:stCondLst>
                                            <p:cond delay="4499"/>
                                          </p:stCondLst>
                                        </p:cTn>
                                        <p:tgtEl>
                                          <p:spTgt spid="55"/>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55"/>
                                        </p:tgtEl>
                                      </p:cBhvr>
                                    </p:animEffect>
                                    <p:set>
                                      <p:cBhvr>
                                        <p:cTn id="544" dur="1" fill="hold">
                                          <p:stCondLst>
                                            <p:cond delay="5999"/>
                                          </p:stCondLst>
                                        </p:cTn>
                                        <p:tgtEl>
                                          <p:spTgt spid="55"/>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59"/>
                                        </p:tgtEl>
                                        <p:attrNameLst>
                                          <p:attrName>style.visibility</p:attrName>
                                        </p:attrNameLst>
                                      </p:cBhvr>
                                      <p:to>
                                        <p:strVal val="visible"/>
                                      </p:to>
                                    </p:set>
                                    <p:anim calcmode="lin" valueType="num">
                                      <p:cBhvr additive="base">
                                        <p:cTn id="547" dur="4000" fill="hold"/>
                                        <p:tgtEl>
                                          <p:spTgt spid="59"/>
                                        </p:tgtEl>
                                        <p:attrNameLst>
                                          <p:attrName>ppt_x</p:attrName>
                                        </p:attrNameLst>
                                      </p:cBhvr>
                                      <p:tavLst>
                                        <p:tav tm="0">
                                          <p:val>
                                            <p:strVal val="#ppt_x"/>
                                          </p:val>
                                        </p:tav>
                                        <p:tav tm="100000">
                                          <p:val>
                                            <p:strVal val="#ppt_x"/>
                                          </p:val>
                                        </p:tav>
                                      </p:tavLst>
                                    </p:anim>
                                    <p:anim calcmode="lin" valueType="num">
                                      <p:cBhvr additive="base">
                                        <p:cTn id="548" dur="4000" fill="hold"/>
                                        <p:tgtEl>
                                          <p:spTgt spid="59"/>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59"/>
                                        </p:tgtEl>
                                        <p:attrNameLst>
                                          <p:attrName>style.visibility</p:attrName>
                                        </p:attrNameLst>
                                      </p:cBhvr>
                                      <p:to>
                                        <p:strVal val="visible"/>
                                      </p:to>
                                    </p:set>
                                    <p:anim calcmode="lin" valueType="num">
                                      <p:cBhvr>
                                        <p:cTn id="551" dur="4000" fill="hold"/>
                                        <p:tgtEl>
                                          <p:spTgt spid="59"/>
                                        </p:tgtEl>
                                        <p:attrNameLst>
                                          <p:attrName>ppt_w</p:attrName>
                                        </p:attrNameLst>
                                      </p:cBhvr>
                                      <p:tavLst>
                                        <p:tav tm="0" fmla="#ppt_w*sin(2.5*pi*$)">
                                          <p:val>
                                            <p:fltVal val="0"/>
                                          </p:val>
                                        </p:tav>
                                        <p:tav tm="100000">
                                          <p:val>
                                            <p:fltVal val="1"/>
                                          </p:val>
                                        </p:tav>
                                      </p:tavLst>
                                    </p:anim>
                                    <p:anim calcmode="lin" valueType="num">
                                      <p:cBhvr>
                                        <p:cTn id="552" dur="4000" fill="hold"/>
                                        <p:tgtEl>
                                          <p:spTgt spid="59"/>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59"/>
                                        </p:tgtEl>
                                        <p:attrNameLst>
                                          <p:attrName>ppt_x</p:attrName>
                                        </p:attrNameLst>
                                      </p:cBhvr>
                                      <p:tavLst>
                                        <p:tav tm="0">
                                          <p:val>
                                            <p:strVal val="ppt_x"/>
                                          </p:val>
                                        </p:tav>
                                        <p:tav tm="100000">
                                          <p:val>
                                            <p:strVal val="ppt_x"/>
                                          </p:val>
                                        </p:tav>
                                      </p:tavLst>
                                    </p:anim>
                                    <p:anim calcmode="lin" valueType="num">
                                      <p:cBhvr additive="base">
                                        <p:cTn id="555" dur="4500"/>
                                        <p:tgtEl>
                                          <p:spTgt spid="59"/>
                                        </p:tgtEl>
                                        <p:attrNameLst>
                                          <p:attrName>ppt_y</p:attrName>
                                        </p:attrNameLst>
                                      </p:cBhvr>
                                      <p:tavLst>
                                        <p:tav tm="0">
                                          <p:val>
                                            <p:strVal val="ppt_y"/>
                                          </p:val>
                                        </p:tav>
                                        <p:tav tm="100000">
                                          <p:val>
                                            <p:strVal val="0-ppt_h/2"/>
                                          </p:val>
                                        </p:tav>
                                      </p:tavLst>
                                    </p:anim>
                                    <p:set>
                                      <p:cBhvr>
                                        <p:cTn id="556" dur="1" fill="hold">
                                          <p:stCondLst>
                                            <p:cond delay="4499"/>
                                          </p:stCondLst>
                                        </p:cTn>
                                        <p:tgtEl>
                                          <p:spTgt spid="59"/>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59"/>
                                        </p:tgtEl>
                                      </p:cBhvr>
                                    </p:animEffect>
                                    <p:set>
                                      <p:cBhvr>
                                        <p:cTn id="559" dur="1" fill="hold">
                                          <p:stCondLst>
                                            <p:cond delay="5999"/>
                                          </p:stCondLst>
                                        </p:cTn>
                                        <p:tgtEl>
                                          <p:spTgt spid="59"/>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fmla="#ppt_w*sin(2.5*pi*$)">
                                          <p:val>
                                            <p:fltVal val="0"/>
                                          </p:val>
                                        </p:tav>
                                        <p:tav tm="100000">
                                          <p:val>
                                            <p:fltVal val="1"/>
                                          </p:val>
                                        </p:tav>
                                      </p:tavLst>
                                    </p:anim>
                                    <p:anim calcmode="lin" valueType="num">
                                      <p:cBhvr>
                                        <p:cTn id="567" dur="4000" fill="hold"/>
                                        <p:tgtEl>
                                          <p:spTgt spid="6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0-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61"/>
                                        </p:tgtEl>
                                        <p:attrNameLst>
                                          <p:attrName>style.visibility</p:attrName>
                                        </p:attrNameLst>
                                      </p:cBhvr>
                                      <p:to>
                                        <p:strVal val="visible"/>
                                      </p:to>
                                    </p:set>
                                    <p:anim calcmode="lin" valueType="num">
                                      <p:cBhvr additive="base">
                                        <p:cTn id="577" dur="4000" fill="hold"/>
                                        <p:tgtEl>
                                          <p:spTgt spid="61"/>
                                        </p:tgtEl>
                                        <p:attrNameLst>
                                          <p:attrName>ppt_x</p:attrName>
                                        </p:attrNameLst>
                                      </p:cBhvr>
                                      <p:tavLst>
                                        <p:tav tm="0">
                                          <p:val>
                                            <p:strVal val="#ppt_x"/>
                                          </p:val>
                                        </p:tav>
                                        <p:tav tm="100000">
                                          <p:val>
                                            <p:strVal val="#ppt_x"/>
                                          </p:val>
                                        </p:tav>
                                      </p:tavLst>
                                    </p:anim>
                                    <p:anim calcmode="lin" valueType="num">
                                      <p:cBhvr additive="base">
                                        <p:cTn id="578" dur="4000" fill="hold"/>
                                        <p:tgtEl>
                                          <p:spTgt spid="6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1"/>
                                        </p:tgtEl>
                                        <p:attrNameLst>
                                          <p:attrName>style.visibility</p:attrName>
                                        </p:attrNameLst>
                                      </p:cBhvr>
                                      <p:to>
                                        <p:strVal val="visible"/>
                                      </p:to>
                                    </p:set>
                                    <p:anim calcmode="lin" valueType="num">
                                      <p:cBhvr>
                                        <p:cTn id="581" dur="4000" fill="hold"/>
                                        <p:tgtEl>
                                          <p:spTgt spid="61"/>
                                        </p:tgtEl>
                                        <p:attrNameLst>
                                          <p:attrName>ppt_w</p:attrName>
                                        </p:attrNameLst>
                                      </p:cBhvr>
                                      <p:tavLst>
                                        <p:tav tm="0" fmla="#ppt_w*sin(2.5*pi*$)">
                                          <p:val>
                                            <p:fltVal val="0"/>
                                          </p:val>
                                        </p:tav>
                                        <p:tav tm="100000">
                                          <p:val>
                                            <p:fltVal val="1"/>
                                          </p:val>
                                        </p:tav>
                                      </p:tavLst>
                                    </p:anim>
                                    <p:anim calcmode="lin" valueType="num">
                                      <p:cBhvr>
                                        <p:cTn id="582" dur="4000" fill="hold"/>
                                        <p:tgtEl>
                                          <p:spTgt spid="6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61"/>
                                        </p:tgtEl>
                                        <p:attrNameLst>
                                          <p:attrName>ppt_x</p:attrName>
                                        </p:attrNameLst>
                                      </p:cBhvr>
                                      <p:tavLst>
                                        <p:tav tm="0">
                                          <p:val>
                                            <p:strVal val="ppt_x"/>
                                          </p:val>
                                        </p:tav>
                                        <p:tav tm="100000">
                                          <p:val>
                                            <p:strVal val="ppt_x"/>
                                          </p:val>
                                        </p:tav>
                                      </p:tavLst>
                                    </p:anim>
                                    <p:anim calcmode="lin" valueType="num">
                                      <p:cBhvr additive="base">
                                        <p:cTn id="585" dur="4500"/>
                                        <p:tgtEl>
                                          <p:spTgt spid="61"/>
                                        </p:tgtEl>
                                        <p:attrNameLst>
                                          <p:attrName>ppt_y</p:attrName>
                                        </p:attrNameLst>
                                      </p:cBhvr>
                                      <p:tavLst>
                                        <p:tav tm="0">
                                          <p:val>
                                            <p:strVal val="ppt_y"/>
                                          </p:val>
                                        </p:tav>
                                        <p:tav tm="100000">
                                          <p:val>
                                            <p:strVal val="0-ppt_h/2"/>
                                          </p:val>
                                        </p:tav>
                                      </p:tavLst>
                                    </p:anim>
                                    <p:set>
                                      <p:cBhvr>
                                        <p:cTn id="586" dur="1" fill="hold">
                                          <p:stCondLst>
                                            <p:cond delay="4499"/>
                                          </p:stCondLst>
                                        </p:cTn>
                                        <p:tgtEl>
                                          <p:spTgt spid="6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61"/>
                                        </p:tgtEl>
                                      </p:cBhvr>
                                    </p:animEffect>
                                    <p:set>
                                      <p:cBhvr>
                                        <p:cTn id="589" dur="1" fill="hold">
                                          <p:stCondLst>
                                            <p:cond delay="5999"/>
                                          </p:stCondLst>
                                        </p:cTn>
                                        <p:tgtEl>
                                          <p:spTgt spid="6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65"/>
                                        </p:tgtEl>
                                        <p:attrNameLst>
                                          <p:attrName>style.visibility</p:attrName>
                                        </p:attrNameLst>
                                      </p:cBhvr>
                                      <p:to>
                                        <p:strVal val="visible"/>
                                      </p:to>
                                    </p:set>
                                    <p:anim calcmode="lin" valueType="num">
                                      <p:cBhvr additive="base">
                                        <p:cTn id="592" dur="4000" fill="hold"/>
                                        <p:tgtEl>
                                          <p:spTgt spid="65"/>
                                        </p:tgtEl>
                                        <p:attrNameLst>
                                          <p:attrName>ppt_x</p:attrName>
                                        </p:attrNameLst>
                                      </p:cBhvr>
                                      <p:tavLst>
                                        <p:tav tm="0">
                                          <p:val>
                                            <p:strVal val="#ppt_x"/>
                                          </p:val>
                                        </p:tav>
                                        <p:tav tm="100000">
                                          <p:val>
                                            <p:strVal val="#ppt_x"/>
                                          </p:val>
                                        </p:tav>
                                      </p:tavLst>
                                    </p:anim>
                                    <p:anim calcmode="lin" valueType="num">
                                      <p:cBhvr additive="base">
                                        <p:cTn id="593" dur="4000" fill="hold"/>
                                        <p:tgtEl>
                                          <p:spTgt spid="65"/>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5"/>
                                        </p:tgtEl>
                                        <p:attrNameLst>
                                          <p:attrName>style.visibility</p:attrName>
                                        </p:attrNameLst>
                                      </p:cBhvr>
                                      <p:to>
                                        <p:strVal val="visible"/>
                                      </p:to>
                                    </p:set>
                                    <p:anim calcmode="lin" valueType="num">
                                      <p:cBhvr>
                                        <p:cTn id="596" dur="4000" fill="hold"/>
                                        <p:tgtEl>
                                          <p:spTgt spid="65"/>
                                        </p:tgtEl>
                                        <p:attrNameLst>
                                          <p:attrName>ppt_w</p:attrName>
                                        </p:attrNameLst>
                                      </p:cBhvr>
                                      <p:tavLst>
                                        <p:tav tm="0" fmla="#ppt_w*sin(2.5*pi*$)">
                                          <p:val>
                                            <p:fltVal val="0"/>
                                          </p:val>
                                        </p:tav>
                                        <p:tav tm="100000">
                                          <p:val>
                                            <p:fltVal val="1"/>
                                          </p:val>
                                        </p:tav>
                                      </p:tavLst>
                                    </p:anim>
                                    <p:anim calcmode="lin" valueType="num">
                                      <p:cBhvr>
                                        <p:cTn id="597" dur="4000" fill="hold"/>
                                        <p:tgtEl>
                                          <p:spTgt spid="65"/>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65"/>
                                        </p:tgtEl>
                                        <p:attrNameLst>
                                          <p:attrName>ppt_x</p:attrName>
                                        </p:attrNameLst>
                                      </p:cBhvr>
                                      <p:tavLst>
                                        <p:tav tm="0">
                                          <p:val>
                                            <p:strVal val="ppt_x"/>
                                          </p:val>
                                        </p:tav>
                                        <p:tav tm="100000">
                                          <p:val>
                                            <p:strVal val="ppt_x"/>
                                          </p:val>
                                        </p:tav>
                                      </p:tavLst>
                                    </p:anim>
                                    <p:anim calcmode="lin" valueType="num">
                                      <p:cBhvr additive="base">
                                        <p:cTn id="600" dur="4500"/>
                                        <p:tgtEl>
                                          <p:spTgt spid="65"/>
                                        </p:tgtEl>
                                        <p:attrNameLst>
                                          <p:attrName>ppt_y</p:attrName>
                                        </p:attrNameLst>
                                      </p:cBhvr>
                                      <p:tavLst>
                                        <p:tav tm="0">
                                          <p:val>
                                            <p:strVal val="ppt_y"/>
                                          </p:val>
                                        </p:tav>
                                        <p:tav tm="100000">
                                          <p:val>
                                            <p:strVal val="0-ppt_h/2"/>
                                          </p:val>
                                        </p:tav>
                                      </p:tavLst>
                                    </p:anim>
                                    <p:set>
                                      <p:cBhvr>
                                        <p:cTn id="601" dur="1" fill="hold">
                                          <p:stCondLst>
                                            <p:cond delay="4499"/>
                                          </p:stCondLst>
                                        </p:cTn>
                                        <p:tgtEl>
                                          <p:spTgt spid="65"/>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65"/>
                                        </p:tgtEl>
                                      </p:cBhvr>
                                    </p:animEffect>
                                    <p:set>
                                      <p:cBhvr>
                                        <p:cTn id="604" dur="1" fill="hold">
                                          <p:stCondLst>
                                            <p:cond delay="5999"/>
                                          </p:stCondLst>
                                        </p:cTn>
                                        <p:tgtEl>
                                          <p:spTgt spid="65"/>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66"/>
                                        </p:tgtEl>
                                        <p:attrNameLst>
                                          <p:attrName>style.visibility</p:attrName>
                                        </p:attrNameLst>
                                      </p:cBhvr>
                                      <p:to>
                                        <p:strVal val="visible"/>
                                      </p:to>
                                    </p:set>
                                    <p:anim calcmode="lin" valueType="num">
                                      <p:cBhvr additive="base">
                                        <p:cTn id="607" dur="4000" fill="hold"/>
                                        <p:tgtEl>
                                          <p:spTgt spid="66"/>
                                        </p:tgtEl>
                                        <p:attrNameLst>
                                          <p:attrName>ppt_x</p:attrName>
                                        </p:attrNameLst>
                                      </p:cBhvr>
                                      <p:tavLst>
                                        <p:tav tm="0">
                                          <p:val>
                                            <p:strVal val="#ppt_x"/>
                                          </p:val>
                                        </p:tav>
                                        <p:tav tm="100000">
                                          <p:val>
                                            <p:strVal val="#ppt_x"/>
                                          </p:val>
                                        </p:tav>
                                      </p:tavLst>
                                    </p:anim>
                                    <p:anim calcmode="lin" valueType="num">
                                      <p:cBhvr additive="base">
                                        <p:cTn id="608" dur="4000" fill="hold"/>
                                        <p:tgtEl>
                                          <p:spTgt spid="66"/>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6"/>
                                        </p:tgtEl>
                                        <p:attrNameLst>
                                          <p:attrName>style.visibility</p:attrName>
                                        </p:attrNameLst>
                                      </p:cBhvr>
                                      <p:to>
                                        <p:strVal val="visible"/>
                                      </p:to>
                                    </p:set>
                                    <p:anim calcmode="lin" valueType="num">
                                      <p:cBhvr>
                                        <p:cTn id="611" dur="4000" fill="hold"/>
                                        <p:tgtEl>
                                          <p:spTgt spid="66"/>
                                        </p:tgtEl>
                                        <p:attrNameLst>
                                          <p:attrName>ppt_w</p:attrName>
                                        </p:attrNameLst>
                                      </p:cBhvr>
                                      <p:tavLst>
                                        <p:tav tm="0" fmla="#ppt_w*sin(2.5*pi*$)">
                                          <p:val>
                                            <p:fltVal val="0"/>
                                          </p:val>
                                        </p:tav>
                                        <p:tav tm="100000">
                                          <p:val>
                                            <p:fltVal val="1"/>
                                          </p:val>
                                        </p:tav>
                                      </p:tavLst>
                                    </p:anim>
                                    <p:anim calcmode="lin" valueType="num">
                                      <p:cBhvr>
                                        <p:cTn id="612" dur="4000" fill="hold"/>
                                        <p:tgtEl>
                                          <p:spTgt spid="66"/>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66"/>
                                        </p:tgtEl>
                                        <p:attrNameLst>
                                          <p:attrName>ppt_x</p:attrName>
                                        </p:attrNameLst>
                                      </p:cBhvr>
                                      <p:tavLst>
                                        <p:tav tm="0">
                                          <p:val>
                                            <p:strVal val="ppt_x"/>
                                          </p:val>
                                        </p:tav>
                                        <p:tav tm="100000">
                                          <p:val>
                                            <p:strVal val="ppt_x"/>
                                          </p:val>
                                        </p:tav>
                                      </p:tavLst>
                                    </p:anim>
                                    <p:anim calcmode="lin" valueType="num">
                                      <p:cBhvr additive="base">
                                        <p:cTn id="615" dur="4500"/>
                                        <p:tgtEl>
                                          <p:spTgt spid="66"/>
                                        </p:tgtEl>
                                        <p:attrNameLst>
                                          <p:attrName>ppt_y</p:attrName>
                                        </p:attrNameLst>
                                      </p:cBhvr>
                                      <p:tavLst>
                                        <p:tav tm="0">
                                          <p:val>
                                            <p:strVal val="ppt_y"/>
                                          </p:val>
                                        </p:tav>
                                        <p:tav tm="100000">
                                          <p:val>
                                            <p:strVal val="0-ppt_h/2"/>
                                          </p:val>
                                        </p:tav>
                                      </p:tavLst>
                                    </p:anim>
                                    <p:set>
                                      <p:cBhvr>
                                        <p:cTn id="616" dur="1" fill="hold">
                                          <p:stCondLst>
                                            <p:cond delay="4499"/>
                                          </p:stCondLst>
                                        </p:cTn>
                                        <p:tgtEl>
                                          <p:spTgt spid="66"/>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66"/>
                                        </p:tgtEl>
                                      </p:cBhvr>
                                    </p:animEffect>
                                    <p:set>
                                      <p:cBhvr>
                                        <p:cTn id="619" dur="1" fill="hold">
                                          <p:stCondLst>
                                            <p:cond delay="5999"/>
                                          </p:stCondLst>
                                        </p:cTn>
                                        <p:tgtEl>
                                          <p:spTgt spid="66"/>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67"/>
                                        </p:tgtEl>
                                        <p:attrNameLst>
                                          <p:attrName>style.visibility</p:attrName>
                                        </p:attrNameLst>
                                      </p:cBhvr>
                                      <p:to>
                                        <p:strVal val="visible"/>
                                      </p:to>
                                    </p:set>
                                    <p:anim calcmode="lin" valueType="num">
                                      <p:cBhvr additive="base">
                                        <p:cTn id="622" dur="4000" fill="hold"/>
                                        <p:tgtEl>
                                          <p:spTgt spid="67"/>
                                        </p:tgtEl>
                                        <p:attrNameLst>
                                          <p:attrName>ppt_x</p:attrName>
                                        </p:attrNameLst>
                                      </p:cBhvr>
                                      <p:tavLst>
                                        <p:tav tm="0">
                                          <p:val>
                                            <p:strVal val="#ppt_x"/>
                                          </p:val>
                                        </p:tav>
                                        <p:tav tm="100000">
                                          <p:val>
                                            <p:strVal val="#ppt_x"/>
                                          </p:val>
                                        </p:tav>
                                      </p:tavLst>
                                    </p:anim>
                                    <p:anim calcmode="lin" valueType="num">
                                      <p:cBhvr additive="base">
                                        <p:cTn id="623" dur="4000" fill="hold"/>
                                        <p:tgtEl>
                                          <p:spTgt spid="67"/>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7"/>
                                        </p:tgtEl>
                                        <p:attrNameLst>
                                          <p:attrName>style.visibility</p:attrName>
                                        </p:attrNameLst>
                                      </p:cBhvr>
                                      <p:to>
                                        <p:strVal val="visible"/>
                                      </p:to>
                                    </p:set>
                                    <p:anim calcmode="lin" valueType="num">
                                      <p:cBhvr>
                                        <p:cTn id="626" dur="4000" fill="hold"/>
                                        <p:tgtEl>
                                          <p:spTgt spid="67"/>
                                        </p:tgtEl>
                                        <p:attrNameLst>
                                          <p:attrName>ppt_w</p:attrName>
                                        </p:attrNameLst>
                                      </p:cBhvr>
                                      <p:tavLst>
                                        <p:tav tm="0" fmla="#ppt_w*sin(2.5*pi*$)">
                                          <p:val>
                                            <p:fltVal val="0"/>
                                          </p:val>
                                        </p:tav>
                                        <p:tav tm="100000">
                                          <p:val>
                                            <p:fltVal val="1"/>
                                          </p:val>
                                        </p:tav>
                                      </p:tavLst>
                                    </p:anim>
                                    <p:anim calcmode="lin" valueType="num">
                                      <p:cBhvr>
                                        <p:cTn id="627" dur="4000" fill="hold"/>
                                        <p:tgtEl>
                                          <p:spTgt spid="67"/>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67"/>
                                        </p:tgtEl>
                                        <p:attrNameLst>
                                          <p:attrName>ppt_x</p:attrName>
                                        </p:attrNameLst>
                                      </p:cBhvr>
                                      <p:tavLst>
                                        <p:tav tm="0">
                                          <p:val>
                                            <p:strVal val="ppt_x"/>
                                          </p:val>
                                        </p:tav>
                                        <p:tav tm="100000">
                                          <p:val>
                                            <p:strVal val="ppt_x"/>
                                          </p:val>
                                        </p:tav>
                                      </p:tavLst>
                                    </p:anim>
                                    <p:anim calcmode="lin" valueType="num">
                                      <p:cBhvr additive="base">
                                        <p:cTn id="630" dur="4500"/>
                                        <p:tgtEl>
                                          <p:spTgt spid="67"/>
                                        </p:tgtEl>
                                        <p:attrNameLst>
                                          <p:attrName>ppt_y</p:attrName>
                                        </p:attrNameLst>
                                      </p:cBhvr>
                                      <p:tavLst>
                                        <p:tav tm="0">
                                          <p:val>
                                            <p:strVal val="ppt_y"/>
                                          </p:val>
                                        </p:tav>
                                        <p:tav tm="100000">
                                          <p:val>
                                            <p:strVal val="0-ppt_h/2"/>
                                          </p:val>
                                        </p:tav>
                                      </p:tavLst>
                                    </p:anim>
                                    <p:set>
                                      <p:cBhvr>
                                        <p:cTn id="631" dur="1" fill="hold">
                                          <p:stCondLst>
                                            <p:cond delay="4499"/>
                                          </p:stCondLst>
                                        </p:cTn>
                                        <p:tgtEl>
                                          <p:spTgt spid="6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67"/>
                                        </p:tgtEl>
                                      </p:cBhvr>
                                    </p:animEffect>
                                    <p:set>
                                      <p:cBhvr>
                                        <p:cTn id="634" dur="1" fill="hold">
                                          <p:stCondLst>
                                            <p:cond delay="5999"/>
                                          </p:stCondLst>
                                        </p:cTn>
                                        <p:tgtEl>
                                          <p:spTgt spid="6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45"/>
                                        </p:tgtEl>
                                        <p:attrNameLst>
                                          <p:attrName>style.visibility</p:attrName>
                                        </p:attrNameLst>
                                      </p:cBhvr>
                                      <p:to>
                                        <p:strVal val="visible"/>
                                      </p:to>
                                    </p:set>
                                    <p:anim calcmode="lin" valueType="num">
                                      <p:cBhvr additive="base">
                                        <p:cTn id="637" dur="4000" fill="hold"/>
                                        <p:tgtEl>
                                          <p:spTgt spid="45"/>
                                        </p:tgtEl>
                                        <p:attrNameLst>
                                          <p:attrName>ppt_x</p:attrName>
                                        </p:attrNameLst>
                                      </p:cBhvr>
                                      <p:tavLst>
                                        <p:tav tm="0">
                                          <p:val>
                                            <p:strVal val="#ppt_x"/>
                                          </p:val>
                                        </p:tav>
                                        <p:tav tm="100000">
                                          <p:val>
                                            <p:strVal val="#ppt_x"/>
                                          </p:val>
                                        </p:tav>
                                      </p:tavLst>
                                    </p:anim>
                                    <p:anim calcmode="lin" valueType="num">
                                      <p:cBhvr additive="base">
                                        <p:cTn id="638" dur="4000" fill="hold"/>
                                        <p:tgtEl>
                                          <p:spTgt spid="45"/>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5"/>
                                        </p:tgtEl>
                                        <p:attrNameLst>
                                          <p:attrName>style.visibility</p:attrName>
                                        </p:attrNameLst>
                                      </p:cBhvr>
                                      <p:to>
                                        <p:strVal val="visible"/>
                                      </p:to>
                                    </p:set>
                                    <p:anim calcmode="lin" valueType="num">
                                      <p:cBhvr>
                                        <p:cTn id="641" dur="4000" fill="hold"/>
                                        <p:tgtEl>
                                          <p:spTgt spid="45"/>
                                        </p:tgtEl>
                                        <p:attrNameLst>
                                          <p:attrName>ppt_w</p:attrName>
                                        </p:attrNameLst>
                                      </p:cBhvr>
                                      <p:tavLst>
                                        <p:tav tm="0" fmla="#ppt_w*sin(2.5*pi*$)">
                                          <p:val>
                                            <p:fltVal val="0"/>
                                          </p:val>
                                        </p:tav>
                                        <p:tav tm="100000">
                                          <p:val>
                                            <p:fltVal val="1"/>
                                          </p:val>
                                        </p:tav>
                                      </p:tavLst>
                                    </p:anim>
                                    <p:anim calcmode="lin" valueType="num">
                                      <p:cBhvr>
                                        <p:cTn id="642" dur="4000" fill="hold"/>
                                        <p:tgtEl>
                                          <p:spTgt spid="45"/>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45"/>
                                        </p:tgtEl>
                                        <p:attrNameLst>
                                          <p:attrName>ppt_x</p:attrName>
                                        </p:attrNameLst>
                                      </p:cBhvr>
                                      <p:tavLst>
                                        <p:tav tm="0">
                                          <p:val>
                                            <p:strVal val="ppt_x"/>
                                          </p:val>
                                        </p:tav>
                                        <p:tav tm="100000">
                                          <p:val>
                                            <p:strVal val="ppt_x"/>
                                          </p:val>
                                        </p:tav>
                                      </p:tavLst>
                                    </p:anim>
                                    <p:anim calcmode="lin" valueType="num">
                                      <p:cBhvr additive="base">
                                        <p:cTn id="645" dur="4500"/>
                                        <p:tgtEl>
                                          <p:spTgt spid="45"/>
                                        </p:tgtEl>
                                        <p:attrNameLst>
                                          <p:attrName>ppt_y</p:attrName>
                                        </p:attrNameLst>
                                      </p:cBhvr>
                                      <p:tavLst>
                                        <p:tav tm="0">
                                          <p:val>
                                            <p:strVal val="ppt_y"/>
                                          </p:val>
                                        </p:tav>
                                        <p:tav tm="100000">
                                          <p:val>
                                            <p:strVal val="0-ppt_h/2"/>
                                          </p:val>
                                        </p:tav>
                                      </p:tavLst>
                                    </p:anim>
                                    <p:set>
                                      <p:cBhvr>
                                        <p:cTn id="646" dur="1" fill="hold">
                                          <p:stCondLst>
                                            <p:cond delay="4499"/>
                                          </p:stCondLst>
                                        </p:cTn>
                                        <p:tgtEl>
                                          <p:spTgt spid="45"/>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45"/>
                                        </p:tgtEl>
                                      </p:cBhvr>
                                    </p:animEffect>
                                    <p:set>
                                      <p:cBhvr>
                                        <p:cTn id="649" dur="1" fill="hold">
                                          <p:stCondLst>
                                            <p:cond delay="5999"/>
                                          </p:stCondLst>
                                        </p:cTn>
                                        <p:tgtEl>
                                          <p:spTgt spid="45"/>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6"/>
                                        </p:tgtEl>
                                        <p:attrNameLst>
                                          <p:attrName>style.visibility</p:attrName>
                                        </p:attrNameLst>
                                      </p:cBhvr>
                                      <p:to>
                                        <p:strVal val="visible"/>
                                      </p:to>
                                    </p:set>
                                    <p:anim calcmode="lin" valueType="num">
                                      <p:cBhvr additive="base">
                                        <p:cTn id="652" dur="4000" fill="hold"/>
                                        <p:tgtEl>
                                          <p:spTgt spid="46"/>
                                        </p:tgtEl>
                                        <p:attrNameLst>
                                          <p:attrName>ppt_x</p:attrName>
                                        </p:attrNameLst>
                                      </p:cBhvr>
                                      <p:tavLst>
                                        <p:tav tm="0">
                                          <p:val>
                                            <p:strVal val="#ppt_x"/>
                                          </p:val>
                                        </p:tav>
                                        <p:tav tm="100000">
                                          <p:val>
                                            <p:strVal val="#ppt_x"/>
                                          </p:val>
                                        </p:tav>
                                      </p:tavLst>
                                    </p:anim>
                                    <p:anim calcmode="lin" valueType="num">
                                      <p:cBhvr additive="base">
                                        <p:cTn id="653" dur="4000" fill="hold"/>
                                        <p:tgtEl>
                                          <p:spTgt spid="46"/>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6"/>
                                        </p:tgtEl>
                                        <p:attrNameLst>
                                          <p:attrName>style.visibility</p:attrName>
                                        </p:attrNameLst>
                                      </p:cBhvr>
                                      <p:to>
                                        <p:strVal val="visible"/>
                                      </p:to>
                                    </p:set>
                                    <p:anim calcmode="lin" valueType="num">
                                      <p:cBhvr>
                                        <p:cTn id="656" dur="4000" fill="hold"/>
                                        <p:tgtEl>
                                          <p:spTgt spid="46"/>
                                        </p:tgtEl>
                                        <p:attrNameLst>
                                          <p:attrName>ppt_w</p:attrName>
                                        </p:attrNameLst>
                                      </p:cBhvr>
                                      <p:tavLst>
                                        <p:tav tm="0" fmla="#ppt_w*sin(2.5*pi*$)">
                                          <p:val>
                                            <p:fltVal val="0"/>
                                          </p:val>
                                        </p:tav>
                                        <p:tav tm="100000">
                                          <p:val>
                                            <p:fltVal val="1"/>
                                          </p:val>
                                        </p:tav>
                                      </p:tavLst>
                                    </p:anim>
                                    <p:anim calcmode="lin" valueType="num">
                                      <p:cBhvr>
                                        <p:cTn id="657" dur="4000" fill="hold"/>
                                        <p:tgtEl>
                                          <p:spTgt spid="46"/>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6"/>
                                        </p:tgtEl>
                                        <p:attrNameLst>
                                          <p:attrName>ppt_x</p:attrName>
                                        </p:attrNameLst>
                                      </p:cBhvr>
                                      <p:tavLst>
                                        <p:tav tm="0">
                                          <p:val>
                                            <p:strVal val="ppt_x"/>
                                          </p:val>
                                        </p:tav>
                                        <p:tav tm="100000">
                                          <p:val>
                                            <p:strVal val="ppt_x"/>
                                          </p:val>
                                        </p:tav>
                                      </p:tavLst>
                                    </p:anim>
                                    <p:anim calcmode="lin" valueType="num">
                                      <p:cBhvr additive="base">
                                        <p:cTn id="660" dur="4500"/>
                                        <p:tgtEl>
                                          <p:spTgt spid="46"/>
                                        </p:tgtEl>
                                        <p:attrNameLst>
                                          <p:attrName>ppt_y</p:attrName>
                                        </p:attrNameLst>
                                      </p:cBhvr>
                                      <p:tavLst>
                                        <p:tav tm="0">
                                          <p:val>
                                            <p:strVal val="ppt_y"/>
                                          </p:val>
                                        </p:tav>
                                        <p:tav tm="100000">
                                          <p:val>
                                            <p:strVal val="0-ppt_h/2"/>
                                          </p:val>
                                        </p:tav>
                                      </p:tavLst>
                                    </p:anim>
                                    <p:set>
                                      <p:cBhvr>
                                        <p:cTn id="661" dur="1" fill="hold">
                                          <p:stCondLst>
                                            <p:cond delay="4499"/>
                                          </p:stCondLst>
                                        </p:cTn>
                                        <p:tgtEl>
                                          <p:spTgt spid="46"/>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6"/>
                                        </p:tgtEl>
                                      </p:cBhvr>
                                    </p:animEffect>
                                    <p:set>
                                      <p:cBhvr>
                                        <p:cTn id="664" dur="1" fill="hold">
                                          <p:stCondLst>
                                            <p:cond delay="5999"/>
                                          </p:stCondLst>
                                        </p:cTn>
                                        <p:tgtEl>
                                          <p:spTgt spid="46"/>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7"/>
                                        </p:tgtEl>
                                        <p:attrNameLst>
                                          <p:attrName>style.visibility</p:attrName>
                                        </p:attrNameLst>
                                      </p:cBhvr>
                                      <p:to>
                                        <p:strVal val="visible"/>
                                      </p:to>
                                    </p:set>
                                    <p:anim calcmode="lin" valueType="num">
                                      <p:cBhvr additive="base">
                                        <p:cTn id="667" dur="4000" fill="hold"/>
                                        <p:tgtEl>
                                          <p:spTgt spid="47"/>
                                        </p:tgtEl>
                                        <p:attrNameLst>
                                          <p:attrName>ppt_x</p:attrName>
                                        </p:attrNameLst>
                                      </p:cBhvr>
                                      <p:tavLst>
                                        <p:tav tm="0">
                                          <p:val>
                                            <p:strVal val="#ppt_x"/>
                                          </p:val>
                                        </p:tav>
                                        <p:tav tm="100000">
                                          <p:val>
                                            <p:strVal val="#ppt_x"/>
                                          </p:val>
                                        </p:tav>
                                      </p:tavLst>
                                    </p:anim>
                                    <p:anim calcmode="lin" valueType="num">
                                      <p:cBhvr additive="base">
                                        <p:cTn id="668" dur="4000" fill="hold"/>
                                        <p:tgtEl>
                                          <p:spTgt spid="47"/>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7"/>
                                        </p:tgtEl>
                                        <p:attrNameLst>
                                          <p:attrName>style.visibility</p:attrName>
                                        </p:attrNameLst>
                                      </p:cBhvr>
                                      <p:to>
                                        <p:strVal val="visible"/>
                                      </p:to>
                                    </p:set>
                                    <p:anim calcmode="lin" valueType="num">
                                      <p:cBhvr>
                                        <p:cTn id="671" dur="4000" fill="hold"/>
                                        <p:tgtEl>
                                          <p:spTgt spid="47"/>
                                        </p:tgtEl>
                                        <p:attrNameLst>
                                          <p:attrName>ppt_w</p:attrName>
                                        </p:attrNameLst>
                                      </p:cBhvr>
                                      <p:tavLst>
                                        <p:tav tm="0" fmla="#ppt_w*sin(2.5*pi*$)">
                                          <p:val>
                                            <p:fltVal val="0"/>
                                          </p:val>
                                        </p:tav>
                                        <p:tav tm="100000">
                                          <p:val>
                                            <p:fltVal val="1"/>
                                          </p:val>
                                        </p:tav>
                                      </p:tavLst>
                                    </p:anim>
                                    <p:anim calcmode="lin" valueType="num">
                                      <p:cBhvr>
                                        <p:cTn id="672" dur="4000" fill="hold"/>
                                        <p:tgtEl>
                                          <p:spTgt spid="47"/>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7"/>
                                        </p:tgtEl>
                                        <p:attrNameLst>
                                          <p:attrName>ppt_x</p:attrName>
                                        </p:attrNameLst>
                                      </p:cBhvr>
                                      <p:tavLst>
                                        <p:tav tm="0">
                                          <p:val>
                                            <p:strVal val="ppt_x"/>
                                          </p:val>
                                        </p:tav>
                                        <p:tav tm="100000">
                                          <p:val>
                                            <p:strVal val="ppt_x"/>
                                          </p:val>
                                        </p:tav>
                                      </p:tavLst>
                                    </p:anim>
                                    <p:anim calcmode="lin" valueType="num">
                                      <p:cBhvr additive="base">
                                        <p:cTn id="675" dur="4500"/>
                                        <p:tgtEl>
                                          <p:spTgt spid="47"/>
                                        </p:tgtEl>
                                        <p:attrNameLst>
                                          <p:attrName>ppt_y</p:attrName>
                                        </p:attrNameLst>
                                      </p:cBhvr>
                                      <p:tavLst>
                                        <p:tav tm="0">
                                          <p:val>
                                            <p:strVal val="ppt_y"/>
                                          </p:val>
                                        </p:tav>
                                        <p:tav tm="100000">
                                          <p:val>
                                            <p:strVal val="0-ppt_h/2"/>
                                          </p:val>
                                        </p:tav>
                                      </p:tavLst>
                                    </p:anim>
                                    <p:set>
                                      <p:cBhvr>
                                        <p:cTn id="676" dur="1" fill="hold">
                                          <p:stCondLst>
                                            <p:cond delay="4499"/>
                                          </p:stCondLst>
                                        </p:cTn>
                                        <p:tgtEl>
                                          <p:spTgt spid="4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7"/>
                                        </p:tgtEl>
                                      </p:cBhvr>
                                    </p:animEffect>
                                    <p:set>
                                      <p:cBhvr>
                                        <p:cTn id="679" dur="1" fill="hold">
                                          <p:stCondLst>
                                            <p:cond delay="5999"/>
                                          </p:stCondLst>
                                        </p:cTn>
                                        <p:tgtEl>
                                          <p:spTgt spid="47"/>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51"/>
                                        </p:tgtEl>
                                        <p:attrNameLst>
                                          <p:attrName>style.visibility</p:attrName>
                                        </p:attrNameLst>
                                      </p:cBhvr>
                                      <p:to>
                                        <p:strVal val="visible"/>
                                      </p:to>
                                    </p:set>
                                    <p:anim calcmode="lin" valueType="num">
                                      <p:cBhvr additive="base">
                                        <p:cTn id="682" dur="4000" fill="hold"/>
                                        <p:tgtEl>
                                          <p:spTgt spid="51"/>
                                        </p:tgtEl>
                                        <p:attrNameLst>
                                          <p:attrName>ppt_x</p:attrName>
                                        </p:attrNameLst>
                                      </p:cBhvr>
                                      <p:tavLst>
                                        <p:tav tm="0">
                                          <p:val>
                                            <p:strVal val="#ppt_x"/>
                                          </p:val>
                                        </p:tav>
                                        <p:tav tm="100000">
                                          <p:val>
                                            <p:strVal val="#ppt_x"/>
                                          </p:val>
                                        </p:tav>
                                      </p:tavLst>
                                    </p:anim>
                                    <p:anim calcmode="lin" valueType="num">
                                      <p:cBhvr additive="base">
                                        <p:cTn id="683" dur="4000" fill="hold"/>
                                        <p:tgtEl>
                                          <p:spTgt spid="51"/>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1"/>
                                        </p:tgtEl>
                                        <p:attrNameLst>
                                          <p:attrName>style.visibility</p:attrName>
                                        </p:attrNameLst>
                                      </p:cBhvr>
                                      <p:to>
                                        <p:strVal val="visible"/>
                                      </p:to>
                                    </p:set>
                                    <p:anim calcmode="lin" valueType="num">
                                      <p:cBhvr>
                                        <p:cTn id="686" dur="4000" fill="hold"/>
                                        <p:tgtEl>
                                          <p:spTgt spid="51"/>
                                        </p:tgtEl>
                                        <p:attrNameLst>
                                          <p:attrName>ppt_w</p:attrName>
                                        </p:attrNameLst>
                                      </p:cBhvr>
                                      <p:tavLst>
                                        <p:tav tm="0" fmla="#ppt_w*sin(2.5*pi*$)">
                                          <p:val>
                                            <p:fltVal val="0"/>
                                          </p:val>
                                        </p:tav>
                                        <p:tav tm="100000">
                                          <p:val>
                                            <p:fltVal val="1"/>
                                          </p:val>
                                        </p:tav>
                                      </p:tavLst>
                                    </p:anim>
                                    <p:anim calcmode="lin" valueType="num">
                                      <p:cBhvr>
                                        <p:cTn id="687" dur="4000" fill="hold"/>
                                        <p:tgtEl>
                                          <p:spTgt spid="51"/>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51"/>
                                        </p:tgtEl>
                                        <p:attrNameLst>
                                          <p:attrName>ppt_x</p:attrName>
                                        </p:attrNameLst>
                                      </p:cBhvr>
                                      <p:tavLst>
                                        <p:tav tm="0">
                                          <p:val>
                                            <p:strVal val="ppt_x"/>
                                          </p:val>
                                        </p:tav>
                                        <p:tav tm="100000">
                                          <p:val>
                                            <p:strVal val="ppt_x"/>
                                          </p:val>
                                        </p:tav>
                                      </p:tavLst>
                                    </p:anim>
                                    <p:anim calcmode="lin" valueType="num">
                                      <p:cBhvr additive="base">
                                        <p:cTn id="690" dur="4500"/>
                                        <p:tgtEl>
                                          <p:spTgt spid="51"/>
                                        </p:tgtEl>
                                        <p:attrNameLst>
                                          <p:attrName>ppt_y</p:attrName>
                                        </p:attrNameLst>
                                      </p:cBhvr>
                                      <p:tavLst>
                                        <p:tav tm="0">
                                          <p:val>
                                            <p:strVal val="ppt_y"/>
                                          </p:val>
                                        </p:tav>
                                        <p:tav tm="100000">
                                          <p:val>
                                            <p:strVal val="0-ppt_h/2"/>
                                          </p:val>
                                        </p:tav>
                                      </p:tavLst>
                                    </p:anim>
                                    <p:set>
                                      <p:cBhvr>
                                        <p:cTn id="691" dur="1" fill="hold">
                                          <p:stCondLst>
                                            <p:cond delay="4499"/>
                                          </p:stCondLst>
                                        </p:cTn>
                                        <p:tgtEl>
                                          <p:spTgt spid="51"/>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51"/>
                                        </p:tgtEl>
                                      </p:cBhvr>
                                    </p:animEffect>
                                    <p:set>
                                      <p:cBhvr>
                                        <p:cTn id="694" dur="1" fill="hold">
                                          <p:stCondLst>
                                            <p:cond delay="5999"/>
                                          </p:stCondLst>
                                        </p:cTn>
                                        <p:tgtEl>
                                          <p:spTgt spid="51"/>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2"/>
                                        </p:tgtEl>
                                        <p:attrNameLst>
                                          <p:attrName>style.visibility</p:attrName>
                                        </p:attrNameLst>
                                      </p:cBhvr>
                                      <p:to>
                                        <p:strVal val="visible"/>
                                      </p:to>
                                    </p:set>
                                    <p:anim calcmode="lin" valueType="num">
                                      <p:cBhvr additive="base">
                                        <p:cTn id="697" dur="4000" fill="hold"/>
                                        <p:tgtEl>
                                          <p:spTgt spid="52"/>
                                        </p:tgtEl>
                                        <p:attrNameLst>
                                          <p:attrName>ppt_x</p:attrName>
                                        </p:attrNameLst>
                                      </p:cBhvr>
                                      <p:tavLst>
                                        <p:tav tm="0">
                                          <p:val>
                                            <p:strVal val="#ppt_x"/>
                                          </p:val>
                                        </p:tav>
                                        <p:tav tm="100000">
                                          <p:val>
                                            <p:strVal val="#ppt_x"/>
                                          </p:val>
                                        </p:tav>
                                      </p:tavLst>
                                    </p:anim>
                                    <p:anim calcmode="lin" valueType="num">
                                      <p:cBhvr additive="base">
                                        <p:cTn id="698" dur="4000" fill="hold"/>
                                        <p:tgtEl>
                                          <p:spTgt spid="52"/>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2"/>
                                        </p:tgtEl>
                                        <p:attrNameLst>
                                          <p:attrName>style.visibility</p:attrName>
                                        </p:attrNameLst>
                                      </p:cBhvr>
                                      <p:to>
                                        <p:strVal val="visible"/>
                                      </p:to>
                                    </p:set>
                                    <p:anim calcmode="lin" valueType="num">
                                      <p:cBhvr>
                                        <p:cTn id="701" dur="4000" fill="hold"/>
                                        <p:tgtEl>
                                          <p:spTgt spid="52"/>
                                        </p:tgtEl>
                                        <p:attrNameLst>
                                          <p:attrName>ppt_w</p:attrName>
                                        </p:attrNameLst>
                                      </p:cBhvr>
                                      <p:tavLst>
                                        <p:tav tm="0" fmla="#ppt_w*sin(2.5*pi*$)">
                                          <p:val>
                                            <p:fltVal val="0"/>
                                          </p:val>
                                        </p:tav>
                                        <p:tav tm="100000">
                                          <p:val>
                                            <p:fltVal val="1"/>
                                          </p:val>
                                        </p:tav>
                                      </p:tavLst>
                                    </p:anim>
                                    <p:anim calcmode="lin" valueType="num">
                                      <p:cBhvr>
                                        <p:cTn id="702" dur="4000" fill="hold"/>
                                        <p:tgtEl>
                                          <p:spTgt spid="52"/>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2"/>
                                        </p:tgtEl>
                                        <p:attrNameLst>
                                          <p:attrName>ppt_x</p:attrName>
                                        </p:attrNameLst>
                                      </p:cBhvr>
                                      <p:tavLst>
                                        <p:tav tm="0">
                                          <p:val>
                                            <p:strVal val="ppt_x"/>
                                          </p:val>
                                        </p:tav>
                                        <p:tav tm="100000">
                                          <p:val>
                                            <p:strVal val="ppt_x"/>
                                          </p:val>
                                        </p:tav>
                                      </p:tavLst>
                                    </p:anim>
                                    <p:anim calcmode="lin" valueType="num">
                                      <p:cBhvr additive="base">
                                        <p:cTn id="705" dur="4500"/>
                                        <p:tgtEl>
                                          <p:spTgt spid="52"/>
                                        </p:tgtEl>
                                        <p:attrNameLst>
                                          <p:attrName>ppt_y</p:attrName>
                                        </p:attrNameLst>
                                      </p:cBhvr>
                                      <p:tavLst>
                                        <p:tav tm="0">
                                          <p:val>
                                            <p:strVal val="ppt_y"/>
                                          </p:val>
                                        </p:tav>
                                        <p:tav tm="100000">
                                          <p:val>
                                            <p:strVal val="0-ppt_h/2"/>
                                          </p:val>
                                        </p:tav>
                                      </p:tavLst>
                                    </p:anim>
                                    <p:set>
                                      <p:cBhvr>
                                        <p:cTn id="706" dur="1" fill="hold">
                                          <p:stCondLst>
                                            <p:cond delay="4499"/>
                                          </p:stCondLst>
                                        </p:cTn>
                                        <p:tgtEl>
                                          <p:spTgt spid="52"/>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2"/>
                                        </p:tgtEl>
                                      </p:cBhvr>
                                    </p:animEffect>
                                    <p:set>
                                      <p:cBhvr>
                                        <p:cTn id="709" dur="1" fill="hold">
                                          <p:stCondLst>
                                            <p:cond delay="5999"/>
                                          </p:stCondLst>
                                        </p:cTn>
                                        <p:tgtEl>
                                          <p:spTgt spid="52"/>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76"/>
                                        </p:tgtEl>
                                        <p:attrNameLst>
                                          <p:attrName>style.visibility</p:attrName>
                                        </p:attrNameLst>
                                      </p:cBhvr>
                                      <p:to>
                                        <p:strVal val="visible"/>
                                      </p:to>
                                    </p:set>
                                    <p:anim calcmode="lin" valueType="num">
                                      <p:cBhvr additive="base">
                                        <p:cTn id="727" dur="4000" fill="hold"/>
                                        <p:tgtEl>
                                          <p:spTgt spid="76"/>
                                        </p:tgtEl>
                                        <p:attrNameLst>
                                          <p:attrName>ppt_x</p:attrName>
                                        </p:attrNameLst>
                                      </p:cBhvr>
                                      <p:tavLst>
                                        <p:tav tm="0">
                                          <p:val>
                                            <p:strVal val="#ppt_x"/>
                                          </p:val>
                                        </p:tav>
                                        <p:tav tm="100000">
                                          <p:val>
                                            <p:strVal val="#ppt_x"/>
                                          </p:val>
                                        </p:tav>
                                      </p:tavLst>
                                    </p:anim>
                                    <p:anim calcmode="lin" valueType="num">
                                      <p:cBhvr additive="base">
                                        <p:cTn id="728" dur="4000" fill="hold"/>
                                        <p:tgtEl>
                                          <p:spTgt spid="76"/>
                                        </p:tgtEl>
                                        <p:attrNameLst>
                                          <p:attrName>ppt_y</p:attrName>
                                        </p:attrNameLst>
                                      </p:cBhvr>
                                      <p:tavLst>
                                        <p:tav tm="0">
                                          <p:val>
                                            <p:strVal val="0-#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76"/>
                                        </p:tgtEl>
                                        <p:attrNameLst>
                                          <p:attrName>style.visibility</p:attrName>
                                        </p:attrNameLst>
                                      </p:cBhvr>
                                      <p:to>
                                        <p:strVal val="visible"/>
                                      </p:to>
                                    </p:set>
                                    <p:anim calcmode="lin" valueType="num">
                                      <p:cBhvr>
                                        <p:cTn id="731" dur="4000" fill="hold"/>
                                        <p:tgtEl>
                                          <p:spTgt spid="76"/>
                                        </p:tgtEl>
                                        <p:attrNameLst>
                                          <p:attrName>ppt_w</p:attrName>
                                        </p:attrNameLst>
                                      </p:cBhvr>
                                      <p:tavLst>
                                        <p:tav tm="0">
                                          <p:val>
                                            <p:strVal val="#ppt_w"/>
                                          </p:val>
                                        </p:tav>
                                        <p:tav tm="100000">
                                          <p:val>
                                            <p:strVal val="#ppt_w"/>
                                          </p:val>
                                        </p:tav>
                                      </p:tavLst>
                                    </p:anim>
                                    <p:anim calcmode="lin" valueType="num">
                                      <p:cBhvr>
                                        <p:cTn id="732" dur="4000" fill="hold"/>
                                        <p:tgtEl>
                                          <p:spTgt spid="76"/>
                                        </p:tgtEl>
                                        <p:attrNameLst>
                                          <p:attrName>ppt_h</p:attrName>
                                        </p:attrNameLst>
                                      </p:cBhvr>
                                      <p:tavLst>
                                        <p:tav tm="0" fmla="#ppt_h*sin(2.5*pi*$)">
                                          <p:val>
                                            <p:fltVal val="0"/>
                                          </p:val>
                                        </p:tav>
                                        <p:tav tm="100000">
                                          <p:val>
                                            <p:fltVal val="1"/>
                                          </p:val>
                                        </p:tav>
                                      </p:tavLst>
                                    </p:anim>
                                  </p:childTnLst>
                                </p:cTn>
                              </p:par>
                              <p:par>
                                <p:cTn id="733" presetID="2" presetClass="exit" presetSubtype="4" fill="hold" grpId="2" nodeType="withEffect">
                                  <p:stCondLst>
                                    <p:cond delay="0"/>
                                  </p:stCondLst>
                                  <p:childTnLst>
                                    <p:anim calcmode="lin" valueType="num">
                                      <p:cBhvr additive="base">
                                        <p:cTn id="734" dur="4500"/>
                                        <p:tgtEl>
                                          <p:spTgt spid="76"/>
                                        </p:tgtEl>
                                        <p:attrNameLst>
                                          <p:attrName>ppt_x</p:attrName>
                                        </p:attrNameLst>
                                      </p:cBhvr>
                                      <p:tavLst>
                                        <p:tav tm="0">
                                          <p:val>
                                            <p:strVal val="ppt_x"/>
                                          </p:val>
                                        </p:tav>
                                        <p:tav tm="100000">
                                          <p:val>
                                            <p:strVal val="ppt_x"/>
                                          </p:val>
                                        </p:tav>
                                      </p:tavLst>
                                    </p:anim>
                                    <p:anim calcmode="lin" valueType="num">
                                      <p:cBhvr additive="base">
                                        <p:cTn id="735" dur="4500"/>
                                        <p:tgtEl>
                                          <p:spTgt spid="76"/>
                                        </p:tgtEl>
                                        <p:attrNameLst>
                                          <p:attrName>ppt_y</p:attrName>
                                        </p:attrNameLst>
                                      </p:cBhvr>
                                      <p:tavLst>
                                        <p:tav tm="0">
                                          <p:val>
                                            <p:strVal val="ppt_y"/>
                                          </p:val>
                                        </p:tav>
                                        <p:tav tm="100000">
                                          <p:val>
                                            <p:strVal val="1+ppt_h/2"/>
                                          </p:val>
                                        </p:tav>
                                      </p:tavLst>
                                    </p:anim>
                                    <p:set>
                                      <p:cBhvr>
                                        <p:cTn id="736" dur="1" fill="hold">
                                          <p:stCondLst>
                                            <p:cond delay="4499"/>
                                          </p:stCondLst>
                                        </p:cTn>
                                        <p:tgtEl>
                                          <p:spTgt spid="76"/>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76"/>
                                        </p:tgtEl>
                                      </p:cBhvr>
                                    </p:animEffect>
                                    <p:set>
                                      <p:cBhvr>
                                        <p:cTn id="739" dur="1" fill="hold">
                                          <p:stCondLst>
                                            <p:cond delay="5999"/>
                                          </p:stCondLst>
                                        </p:cTn>
                                        <p:tgtEl>
                                          <p:spTgt spid="76"/>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77"/>
                                        </p:tgtEl>
                                        <p:attrNameLst>
                                          <p:attrName>style.visibility</p:attrName>
                                        </p:attrNameLst>
                                      </p:cBhvr>
                                      <p:to>
                                        <p:strVal val="visible"/>
                                      </p:to>
                                    </p:set>
                                    <p:anim calcmode="lin" valueType="num">
                                      <p:cBhvr additive="base">
                                        <p:cTn id="742" dur="4000" fill="hold"/>
                                        <p:tgtEl>
                                          <p:spTgt spid="77"/>
                                        </p:tgtEl>
                                        <p:attrNameLst>
                                          <p:attrName>ppt_x</p:attrName>
                                        </p:attrNameLst>
                                      </p:cBhvr>
                                      <p:tavLst>
                                        <p:tav tm="0">
                                          <p:val>
                                            <p:strVal val="#ppt_x"/>
                                          </p:val>
                                        </p:tav>
                                        <p:tav tm="100000">
                                          <p:val>
                                            <p:strVal val="#ppt_x"/>
                                          </p:val>
                                        </p:tav>
                                      </p:tavLst>
                                    </p:anim>
                                    <p:anim calcmode="lin" valueType="num">
                                      <p:cBhvr additive="base">
                                        <p:cTn id="743" dur="4000" fill="hold"/>
                                        <p:tgtEl>
                                          <p:spTgt spid="77"/>
                                        </p:tgtEl>
                                        <p:attrNameLst>
                                          <p:attrName>ppt_y</p:attrName>
                                        </p:attrNameLst>
                                      </p:cBhvr>
                                      <p:tavLst>
                                        <p:tav tm="0">
                                          <p:val>
                                            <p:strVal val="0-#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77"/>
                                        </p:tgtEl>
                                        <p:attrNameLst>
                                          <p:attrName>style.visibility</p:attrName>
                                        </p:attrNameLst>
                                      </p:cBhvr>
                                      <p:to>
                                        <p:strVal val="visible"/>
                                      </p:to>
                                    </p:set>
                                    <p:anim calcmode="lin" valueType="num">
                                      <p:cBhvr>
                                        <p:cTn id="746" dur="4000" fill="hold"/>
                                        <p:tgtEl>
                                          <p:spTgt spid="77"/>
                                        </p:tgtEl>
                                        <p:attrNameLst>
                                          <p:attrName>ppt_w</p:attrName>
                                        </p:attrNameLst>
                                      </p:cBhvr>
                                      <p:tavLst>
                                        <p:tav tm="0">
                                          <p:val>
                                            <p:strVal val="#ppt_w"/>
                                          </p:val>
                                        </p:tav>
                                        <p:tav tm="100000">
                                          <p:val>
                                            <p:strVal val="#ppt_w"/>
                                          </p:val>
                                        </p:tav>
                                      </p:tavLst>
                                    </p:anim>
                                    <p:anim calcmode="lin" valueType="num">
                                      <p:cBhvr>
                                        <p:cTn id="747" dur="4000" fill="hold"/>
                                        <p:tgtEl>
                                          <p:spTgt spid="77"/>
                                        </p:tgtEl>
                                        <p:attrNameLst>
                                          <p:attrName>ppt_h</p:attrName>
                                        </p:attrNameLst>
                                      </p:cBhvr>
                                      <p:tavLst>
                                        <p:tav tm="0" fmla="#ppt_h*sin(2.5*pi*$)">
                                          <p:val>
                                            <p:fltVal val="0"/>
                                          </p:val>
                                        </p:tav>
                                        <p:tav tm="100000">
                                          <p:val>
                                            <p:fltVal val="1"/>
                                          </p:val>
                                        </p:tav>
                                      </p:tavLst>
                                    </p:anim>
                                  </p:childTnLst>
                                </p:cTn>
                              </p:par>
                              <p:par>
                                <p:cTn id="748" presetID="2" presetClass="exit" presetSubtype="4" fill="hold" grpId="2" nodeType="withEffect">
                                  <p:stCondLst>
                                    <p:cond delay="0"/>
                                  </p:stCondLst>
                                  <p:childTnLst>
                                    <p:anim calcmode="lin" valueType="num">
                                      <p:cBhvr additive="base">
                                        <p:cTn id="749" dur="4500"/>
                                        <p:tgtEl>
                                          <p:spTgt spid="77"/>
                                        </p:tgtEl>
                                        <p:attrNameLst>
                                          <p:attrName>ppt_x</p:attrName>
                                        </p:attrNameLst>
                                      </p:cBhvr>
                                      <p:tavLst>
                                        <p:tav tm="0">
                                          <p:val>
                                            <p:strVal val="ppt_x"/>
                                          </p:val>
                                        </p:tav>
                                        <p:tav tm="100000">
                                          <p:val>
                                            <p:strVal val="ppt_x"/>
                                          </p:val>
                                        </p:tav>
                                      </p:tavLst>
                                    </p:anim>
                                    <p:anim calcmode="lin" valueType="num">
                                      <p:cBhvr additive="base">
                                        <p:cTn id="750" dur="4500"/>
                                        <p:tgtEl>
                                          <p:spTgt spid="77"/>
                                        </p:tgtEl>
                                        <p:attrNameLst>
                                          <p:attrName>ppt_y</p:attrName>
                                        </p:attrNameLst>
                                      </p:cBhvr>
                                      <p:tavLst>
                                        <p:tav tm="0">
                                          <p:val>
                                            <p:strVal val="ppt_y"/>
                                          </p:val>
                                        </p:tav>
                                        <p:tav tm="100000">
                                          <p:val>
                                            <p:strVal val="1+ppt_h/2"/>
                                          </p:val>
                                        </p:tav>
                                      </p:tavLst>
                                    </p:anim>
                                    <p:set>
                                      <p:cBhvr>
                                        <p:cTn id="751" dur="1" fill="hold">
                                          <p:stCondLst>
                                            <p:cond delay="4499"/>
                                          </p:stCondLst>
                                        </p:cTn>
                                        <p:tgtEl>
                                          <p:spTgt spid="7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77"/>
                                        </p:tgtEl>
                                      </p:cBhvr>
                                    </p:animEffect>
                                    <p:set>
                                      <p:cBhvr>
                                        <p:cTn id="754" dur="1" fill="hold">
                                          <p:stCondLst>
                                            <p:cond delay="5999"/>
                                          </p:stCondLst>
                                        </p:cTn>
                                        <p:tgtEl>
                                          <p:spTgt spid="77"/>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additive="base">
                                        <p:cTn id="757" dur="4000" fill="hold"/>
                                        <p:tgtEl>
                                          <p:spTgt spid="78"/>
                                        </p:tgtEl>
                                        <p:attrNameLst>
                                          <p:attrName>ppt_x</p:attrName>
                                        </p:attrNameLst>
                                      </p:cBhvr>
                                      <p:tavLst>
                                        <p:tav tm="0">
                                          <p:val>
                                            <p:strVal val="#ppt_x"/>
                                          </p:val>
                                        </p:tav>
                                        <p:tav tm="100000">
                                          <p:val>
                                            <p:strVal val="#ppt_x"/>
                                          </p:val>
                                        </p:tav>
                                      </p:tavLst>
                                    </p:anim>
                                    <p:anim calcmode="lin" valueType="num">
                                      <p:cBhvr additive="base">
                                        <p:cTn id="758" dur="4000" fill="hold"/>
                                        <p:tgtEl>
                                          <p:spTgt spid="78"/>
                                        </p:tgtEl>
                                        <p:attrNameLst>
                                          <p:attrName>ppt_y</p:attrName>
                                        </p:attrNameLst>
                                      </p:cBhvr>
                                      <p:tavLst>
                                        <p:tav tm="0">
                                          <p:val>
                                            <p:strVal val="0-#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78"/>
                                        </p:tgtEl>
                                        <p:attrNameLst>
                                          <p:attrName>style.visibility</p:attrName>
                                        </p:attrNameLst>
                                      </p:cBhvr>
                                      <p:to>
                                        <p:strVal val="visible"/>
                                      </p:to>
                                    </p:set>
                                    <p:anim calcmode="lin" valueType="num">
                                      <p:cBhvr>
                                        <p:cTn id="761" dur="4000" fill="hold"/>
                                        <p:tgtEl>
                                          <p:spTgt spid="78"/>
                                        </p:tgtEl>
                                        <p:attrNameLst>
                                          <p:attrName>ppt_w</p:attrName>
                                        </p:attrNameLst>
                                      </p:cBhvr>
                                      <p:tavLst>
                                        <p:tav tm="0">
                                          <p:val>
                                            <p:strVal val="#ppt_w"/>
                                          </p:val>
                                        </p:tav>
                                        <p:tav tm="100000">
                                          <p:val>
                                            <p:strVal val="#ppt_w"/>
                                          </p:val>
                                        </p:tav>
                                      </p:tavLst>
                                    </p:anim>
                                    <p:anim calcmode="lin" valueType="num">
                                      <p:cBhvr>
                                        <p:cTn id="762" dur="4000" fill="hold"/>
                                        <p:tgtEl>
                                          <p:spTgt spid="78"/>
                                        </p:tgtEl>
                                        <p:attrNameLst>
                                          <p:attrName>ppt_h</p:attrName>
                                        </p:attrNameLst>
                                      </p:cBhvr>
                                      <p:tavLst>
                                        <p:tav tm="0" fmla="#ppt_h*sin(2.5*pi*$)">
                                          <p:val>
                                            <p:fltVal val="0"/>
                                          </p:val>
                                        </p:tav>
                                        <p:tav tm="100000">
                                          <p:val>
                                            <p:fltVal val="1"/>
                                          </p:val>
                                        </p:tav>
                                      </p:tavLst>
                                    </p:anim>
                                  </p:childTnLst>
                                </p:cTn>
                              </p:par>
                              <p:par>
                                <p:cTn id="763" presetID="2" presetClass="exit" presetSubtype="4" fill="hold" grpId="2" nodeType="withEffect">
                                  <p:stCondLst>
                                    <p:cond delay="0"/>
                                  </p:stCondLst>
                                  <p:childTnLst>
                                    <p:anim calcmode="lin" valueType="num">
                                      <p:cBhvr additive="base">
                                        <p:cTn id="764" dur="4500"/>
                                        <p:tgtEl>
                                          <p:spTgt spid="78"/>
                                        </p:tgtEl>
                                        <p:attrNameLst>
                                          <p:attrName>ppt_x</p:attrName>
                                        </p:attrNameLst>
                                      </p:cBhvr>
                                      <p:tavLst>
                                        <p:tav tm="0">
                                          <p:val>
                                            <p:strVal val="ppt_x"/>
                                          </p:val>
                                        </p:tav>
                                        <p:tav tm="100000">
                                          <p:val>
                                            <p:strVal val="ppt_x"/>
                                          </p:val>
                                        </p:tav>
                                      </p:tavLst>
                                    </p:anim>
                                    <p:anim calcmode="lin" valueType="num">
                                      <p:cBhvr additive="base">
                                        <p:cTn id="765" dur="4500"/>
                                        <p:tgtEl>
                                          <p:spTgt spid="78"/>
                                        </p:tgtEl>
                                        <p:attrNameLst>
                                          <p:attrName>ppt_y</p:attrName>
                                        </p:attrNameLst>
                                      </p:cBhvr>
                                      <p:tavLst>
                                        <p:tav tm="0">
                                          <p:val>
                                            <p:strVal val="ppt_y"/>
                                          </p:val>
                                        </p:tav>
                                        <p:tav tm="100000">
                                          <p:val>
                                            <p:strVal val="1+ppt_h/2"/>
                                          </p:val>
                                        </p:tav>
                                      </p:tavLst>
                                    </p:anim>
                                    <p:set>
                                      <p:cBhvr>
                                        <p:cTn id="766" dur="1" fill="hold">
                                          <p:stCondLst>
                                            <p:cond delay="4499"/>
                                          </p:stCondLst>
                                        </p:cTn>
                                        <p:tgtEl>
                                          <p:spTgt spid="78"/>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78"/>
                                        </p:tgtEl>
                                      </p:cBhvr>
                                    </p:animEffect>
                                    <p:set>
                                      <p:cBhvr>
                                        <p:cTn id="769" dur="1" fill="hold">
                                          <p:stCondLst>
                                            <p:cond delay="5999"/>
                                          </p:stCondLst>
                                        </p:cTn>
                                        <p:tgtEl>
                                          <p:spTgt spid="78"/>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8"/>
                                        </p:tgtEl>
                                        <p:attrNameLst>
                                          <p:attrName>style.visibility</p:attrName>
                                        </p:attrNameLst>
                                      </p:cBhvr>
                                      <p:to>
                                        <p:strVal val="visible"/>
                                      </p:to>
                                    </p:set>
                                    <p:anim calcmode="lin" valueType="num">
                                      <p:cBhvr additive="base">
                                        <p:cTn id="772" dur="4000" fill="hold"/>
                                        <p:tgtEl>
                                          <p:spTgt spid="58"/>
                                        </p:tgtEl>
                                        <p:attrNameLst>
                                          <p:attrName>ppt_x</p:attrName>
                                        </p:attrNameLst>
                                      </p:cBhvr>
                                      <p:tavLst>
                                        <p:tav tm="0">
                                          <p:val>
                                            <p:strVal val="#ppt_x"/>
                                          </p:val>
                                        </p:tav>
                                        <p:tav tm="100000">
                                          <p:val>
                                            <p:strVal val="#ppt_x"/>
                                          </p:val>
                                        </p:tav>
                                      </p:tavLst>
                                    </p:anim>
                                    <p:anim calcmode="lin" valueType="num">
                                      <p:cBhvr additive="base">
                                        <p:cTn id="773" dur="4000" fill="hold"/>
                                        <p:tgtEl>
                                          <p:spTgt spid="58"/>
                                        </p:tgtEl>
                                        <p:attrNameLst>
                                          <p:attrName>ppt_y</p:attrName>
                                        </p:attrNameLst>
                                      </p:cBhvr>
                                      <p:tavLst>
                                        <p:tav tm="0">
                                          <p:val>
                                            <p:strVal val="0-#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8"/>
                                        </p:tgtEl>
                                        <p:attrNameLst>
                                          <p:attrName>style.visibility</p:attrName>
                                        </p:attrNameLst>
                                      </p:cBhvr>
                                      <p:to>
                                        <p:strVal val="visible"/>
                                      </p:to>
                                    </p:set>
                                    <p:anim calcmode="lin" valueType="num">
                                      <p:cBhvr>
                                        <p:cTn id="776" dur="4000" fill="hold"/>
                                        <p:tgtEl>
                                          <p:spTgt spid="58"/>
                                        </p:tgtEl>
                                        <p:attrNameLst>
                                          <p:attrName>ppt_w</p:attrName>
                                        </p:attrNameLst>
                                      </p:cBhvr>
                                      <p:tavLst>
                                        <p:tav tm="0">
                                          <p:val>
                                            <p:strVal val="#ppt_w"/>
                                          </p:val>
                                        </p:tav>
                                        <p:tav tm="100000">
                                          <p:val>
                                            <p:strVal val="#ppt_w"/>
                                          </p:val>
                                        </p:tav>
                                      </p:tavLst>
                                    </p:anim>
                                    <p:anim calcmode="lin" valueType="num">
                                      <p:cBhvr>
                                        <p:cTn id="777" dur="4000" fill="hold"/>
                                        <p:tgtEl>
                                          <p:spTgt spid="58"/>
                                        </p:tgtEl>
                                        <p:attrNameLst>
                                          <p:attrName>ppt_h</p:attrName>
                                        </p:attrNameLst>
                                      </p:cBhvr>
                                      <p:tavLst>
                                        <p:tav tm="0" fmla="#ppt_h*sin(2.5*pi*$)">
                                          <p:val>
                                            <p:fltVal val="0"/>
                                          </p:val>
                                        </p:tav>
                                        <p:tav tm="100000">
                                          <p:val>
                                            <p:fltVal val="1"/>
                                          </p:val>
                                        </p:tav>
                                      </p:tavLst>
                                    </p:anim>
                                  </p:childTnLst>
                                </p:cTn>
                              </p:par>
                              <p:par>
                                <p:cTn id="778" presetID="2" presetClass="exit" presetSubtype="4" fill="hold" grpId="2" nodeType="withEffect">
                                  <p:stCondLst>
                                    <p:cond delay="0"/>
                                  </p:stCondLst>
                                  <p:childTnLst>
                                    <p:anim calcmode="lin" valueType="num">
                                      <p:cBhvr additive="base">
                                        <p:cTn id="779" dur="4500"/>
                                        <p:tgtEl>
                                          <p:spTgt spid="58"/>
                                        </p:tgtEl>
                                        <p:attrNameLst>
                                          <p:attrName>ppt_x</p:attrName>
                                        </p:attrNameLst>
                                      </p:cBhvr>
                                      <p:tavLst>
                                        <p:tav tm="0">
                                          <p:val>
                                            <p:strVal val="ppt_x"/>
                                          </p:val>
                                        </p:tav>
                                        <p:tav tm="100000">
                                          <p:val>
                                            <p:strVal val="ppt_x"/>
                                          </p:val>
                                        </p:tav>
                                      </p:tavLst>
                                    </p:anim>
                                    <p:anim calcmode="lin" valueType="num">
                                      <p:cBhvr additive="base">
                                        <p:cTn id="780" dur="4500"/>
                                        <p:tgtEl>
                                          <p:spTgt spid="58"/>
                                        </p:tgtEl>
                                        <p:attrNameLst>
                                          <p:attrName>ppt_y</p:attrName>
                                        </p:attrNameLst>
                                      </p:cBhvr>
                                      <p:tavLst>
                                        <p:tav tm="0">
                                          <p:val>
                                            <p:strVal val="ppt_y"/>
                                          </p:val>
                                        </p:tav>
                                        <p:tav tm="100000">
                                          <p:val>
                                            <p:strVal val="1+ppt_h/2"/>
                                          </p:val>
                                        </p:tav>
                                      </p:tavLst>
                                    </p:anim>
                                    <p:set>
                                      <p:cBhvr>
                                        <p:cTn id="781" dur="1" fill="hold">
                                          <p:stCondLst>
                                            <p:cond delay="4499"/>
                                          </p:stCondLst>
                                        </p:cTn>
                                        <p:tgtEl>
                                          <p:spTgt spid="58"/>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8"/>
                                        </p:tgtEl>
                                      </p:cBhvr>
                                    </p:animEffect>
                                    <p:set>
                                      <p:cBhvr>
                                        <p:cTn id="784" dur="1" fill="hold">
                                          <p:stCondLst>
                                            <p:cond delay="5999"/>
                                          </p:stCondLst>
                                        </p:cTn>
                                        <p:tgtEl>
                                          <p:spTgt spid="58"/>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71"/>
                                        </p:tgtEl>
                                        <p:attrNameLst>
                                          <p:attrName>style.visibility</p:attrName>
                                        </p:attrNameLst>
                                      </p:cBhvr>
                                      <p:to>
                                        <p:strVal val="visible"/>
                                      </p:to>
                                    </p:set>
                                    <p:anim calcmode="lin" valueType="num">
                                      <p:cBhvr additive="base">
                                        <p:cTn id="787" dur="4000" fill="hold"/>
                                        <p:tgtEl>
                                          <p:spTgt spid="71"/>
                                        </p:tgtEl>
                                        <p:attrNameLst>
                                          <p:attrName>ppt_x</p:attrName>
                                        </p:attrNameLst>
                                      </p:cBhvr>
                                      <p:tavLst>
                                        <p:tav tm="0">
                                          <p:val>
                                            <p:strVal val="#ppt_x"/>
                                          </p:val>
                                        </p:tav>
                                        <p:tav tm="100000">
                                          <p:val>
                                            <p:strVal val="#ppt_x"/>
                                          </p:val>
                                        </p:tav>
                                      </p:tavLst>
                                    </p:anim>
                                    <p:anim calcmode="lin" valueType="num">
                                      <p:cBhvr additive="base">
                                        <p:cTn id="788" dur="4000" fill="hold"/>
                                        <p:tgtEl>
                                          <p:spTgt spid="71"/>
                                        </p:tgtEl>
                                        <p:attrNameLst>
                                          <p:attrName>ppt_y</p:attrName>
                                        </p:attrNameLst>
                                      </p:cBhvr>
                                      <p:tavLst>
                                        <p:tav tm="0">
                                          <p:val>
                                            <p:strVal val="0-#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71"/>
                                        </p:tgtEl>
                                        <p:attrNameLst>
                                          <p:attrName>style.visibility</p:attrName>
                                        </p:attrNameLst>
                                      </p:cBhvr>
                                      <p:to>
                                        <p:strVal val="visible"/>
                                      </p:to>
                                    </p:set>
                                    <p:anim calcmode="lin" valueType="num">
                                      <p:cBhvr>
                                        <p:cTn id="791" dur="4000" fill="hold"/>
                                        <p:tgtEl>
                                          <p:spTgt spid="71"/>
                                        </p:tgtEl>
                                        <p:attrNameLst>
                                          <p:attrName>ppt_w</p:attrName>
                                        </p:attrNameLst>
                                      </p:cBhvr>
                                      <p:tavLst>
                                        <p:tav tm="0">
                                          <p:val>
                                            <p:strVal val="#ppt_w"/>
                                          </p:val>
                                        </p:tav>
                                        <p:tav tm="100000">
                                          <p:val>
                                            <p:strVal val="#ppt_w"/>
                                          </p:val>
                                        </p:tav>
                                      </p:tavLst>
                                    </p:anim>
                                    <p:anim calcmode="lin" valueType="num">
                                      <p:cBhvr>
                                        <p:cTn id="792" dur="4000" fill="hold"/>
                                        <p:tgtEl>
                                          <p:spTgt spid="71"/>
                                        </p:tgtEl>
                                        <p:attrNameLst>
                                          <p:attrName>ppt_h</p:attrName>
                                        </p:attrNameLst>
                                      </p:cBhvr>
                                      <p:tavLst>
                                        <p:tav tm="0" fmla="#ppt_h*sin(2.5*pi*$)">
                                          <p:val>
                                            <p:fltVal val="0"/>
                                          </p:val>
                                        </p:tav>
                                        <p:tav tm="100000">
                                          <p:val>
                                            <p:fltVal val="1"/>
                                          </p:val>
                                        </p:tav>
                                      </p:tavLst>
                                    </p:anim>
                                  </p:childTnLst>
                                </p:cTn>
                              </p:par>
                              <p:par>
                                <p:cTn id="793" presetID="2" presetClass="exit" presetSubtype="4" fill="hold" grpId="2" nodeType="withEffect">
                                  <p:stCondLst>
                                    <p:cond delay="0"/>
                                  </p:stCondLst>
                                  <p:childTnLst>
                                    <p:anim calcmode="lin" valueType="num">
                                      <p:cBhvr additive="base">
                                        <p:cTn id="794" dur="4500"/>
                                        <p:tgtEl>
                                          <p:spTgt spid="71"/>
                                        </p:tgtEl>
                                        <p:attrNameLst>
                                          <p:attrName>ppt_x</p:attrName>
                                        </p:attrNameLst>
                                      </p:cBhvr>
                                      <p:tavLst>
                                        <p:tav tm="0">
                                          <p:val>
                                            <p:strVal val="ppt_x"/>
                                          </p:val>
                                        </p:tav>
                                        <p:tav tm="100000">
                                          <p:val>
                                            <p:strVal val="ppt_x"/>
                                          </p:val>
                                        </p:tav>
                                      </p:tavLst>
                                    </p:anim>
                                    <p:anim calcmode="lin" valueType="num">
                                      <p:cBhvr additive="base">
                                        <p:cTn id="795" dur="4500"/>
                                        <p:tgtEl>
                                          <p:spTgt spid="71"/>
                                        </p:tgtEl>
                                        <p:attrNameLst>
                                          <p:attrName>ppt_y</p:attrName>
                                        </p:attrNameLst>
                                      </p:cBhvr>
                                      <p:tavLst>
                                        <p:tav tm="0">
                                          <p:val>
                                            <p:strVal val="ppt_y"/>
                                          </p:val>
                                        </p:tav>
                                        <p:tav tm="100000">
                                          <p:val>
                                            <p:strVal val="1+ppt_h/2"/>
                                          </p:val>
                                        </p:tav>
                                      </p:tavLst>
                                    </p:anim>
                                    <p:set>
                                      <p:cBhvr>
                                        <p:cTn id="796" dur="1" fill="hold">
                                          <p:stCondLst>
                                            <p:cond delay="4499"/>
                                          </p:stCondLst>
                                        </p:cTn>
                                        <p:tgtEl>
                                          <p:spTgt spid="7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71"/>
                                        </p:tgtEl>
                                      </p:cBhvr>
                                    </p:animEffect>
                                    <p:set>
                                      <p:cBhvr>
                                        <p:cTn id="799" dur="1" fill="hold">
                                          <p:stCondLst>
                                            <p:cond delay="5999"/>
                                          </p:stCondLst>
                                        </p:cTn>
                                        <p:tgtEl>
                                          <p:spTgt spid="71"/>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72"/>
                                        </p:tgtEl>
                                        <p:attrNameLst>
                                          <p:attrName>style.visibility</p:attrName>
                                        </p:attrNameLst>
                                      </p:cBhvr>
                                      <p:to>
                                        <p:strVal val="visible"/>
                                      </p:to>
                                    </p:set>
                                    <p:anim calcmode="lin" valueType="num">
                                      <p:cBhvr additive="base">
                                        <p:cTn id="802" dur="4000" fill="hold"/>
                                        <p:tgtEl>
                                          <p:spTgt spid="72"/>
                                        </p:tgtEl>
                                        <p:attrNameLst>
                                          <p:attrName>ppt_x</p:attrName>
                                        </p:attrNameLst>
                                      </p:cBhvr>
                                      <p:tavLst>
                                        <p:tav tm="0">
                                          <p:val>
                                            <p:strVal val="#ppt_x"/>
                                          </p:val>
                                        </p:tav>
                                        <p:tav tm="100000">
                                          <p:val>
                                            <p:strVal val="#ppt_x"/>
                                          </p:val>
                                        </p:tav>
                                      </p:tavLst>
                                    </p:anim>
                                    <p:anim calcmode="lin" valueType="num">
                                      <p:cBhvr additive="base">
                                        <p:cTn id="803" dur="4000" fill="hold"/>
                                        <p:tgtEl>
                                          <p:spTgt spid="72"/>
                                        </p:tgtEl>
                                        <p:attrNameLst>
                                          <p:attrName>ppt_y</p:attrName>
                                        </p:attrNameLst>
                                      </p:cBhvr>
                                      <p:tavLst>
                                        <p:tav tm="0">
                                          <p:val>
                                            <p:strVal val="0-#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72"/>
                                        </p:tgtEl>
                                        <p:attrNameLst>
                                          <p:attrName>style.visibility</p:attrName>
                                        </p:attrNameLst>
                                      </p:cBhvr>
                                      <p:to>
                                        <p:strVal val="visible"/>
                                      </p:to>
                                    </p:set>
                                    <p:anim calcmode="lin" valueType="num">
                                      <p:cBhvr>
                                        <p:cTn id="806" dur="4000" fill="hold"/>
                                        <p:tgtEl>
                                          <p:spTgt spid="72"/>
                                        </p:tgtEl>
                                        <p:attrNameLst>
                                          <p:attrName>ppt_w</p:attrName>
                                        </p:attrNameLst>
                                      </p:cBhvr>
                                      <p:tavLst>
                                        <p:tav tm="0">
                                          <p:val>
                                            <p:strVal val="#ppt_w"/>
                                          </p:val>
                                        </p:tav>
                                        <p:tav tm="100000">
                                          <p:val>
                                            <p:strVal val="#ppt_w"/>
                                          </p:val>
                                        </p:tav>
                                      </p:tavLst>
                                    </p:anim>
                                    <p:anim calcmode="lin" valueType="num">
                                      <p:cBhvr>
                                        <p:cTn id="807" dur="4000" fill="hold"/>
                                        <p:tgtEl>
                                          <p:spTgt spid="72"/>
                                        </p:tgtEl>
                                        <p:attrNameLst>
                                          <p:attrName>ppt_h</p:attrName>
                                        </p:attrNameLst>
                                      </p:cBhvr>
                                      <p:tavLst>
                                        <p:tav tm="0" fmla="#ppt_h*sin(2.5*pi*$)">
                                          <p:val>
                                            <p:fltVal val="0"/>
                                          </p:val>
                                        </p:tav>
                                        <p:tav tm="100000">
                                          <p:val>
                                            <p:fltVal val="1"/>
                                          </p:val>
                                        </p:tav>
                                      </p:tavLst>
                                    </p:anim>
                                  </p:childTnLst>
                                </p:cTn>
                              </p:par>
                              <p:par>
                                <p:cTn id="808" presetID="2" presetClass="exit" presetSubtype="4" fill="hold" grpId="2" nodeType="withEffect">
                                  <p:stCondLst>
                                    <p:cond delay="0"/>
                                  </p:stCondLst>
                                  <p:childTnLst>
                                    <p:anim calcmode="lin" valueType="num">
                                      <p:cBhvr additive="base">
                                        <p:cTn id="809" dur="4500"/>
                                        <p:tgtEl>
                                          <p:spTgt spid="72"/>
                                        </p:tgtEl>
                                        <p:attrNameLst>
                                          <p:attrName>ppt_x</p:attrName>
                                        </p:attrNameLst>
                                      </p:cBhvr>
                                      <p:tavLst>
                                        <p:tav tm="0">
                                          <p:val>
                                            <p:strVal val="ppt_x"/>
                                          </p:val>
                                        </p:tav>
                                        <p:tav tm="100000">
                                          <p:val>
                                            <p:strVal val="ppt_x"/>
                                          </p:val>
                                        </p:tav>
                                      </p:tavLst>
                                    </p:anim>
                                    <p:anim calcmode="lin" valueType="num">
                                      <p:cBhvr additive="base">
                                        <p:cTn id="810" dur="4500"/>
                                        <p:tgtEl>
                                          <p:spTgt spid="72"/>
                                        </p:tgtEl>
                                        <p:attrNameLst>
                                          <p:attrName>ppt_y</p:attrName>
                                        </p:attrNameLst>
                                      </p:cBhvr>
                                      <p:tavLst>
                                        <p:tav tm="0">
                                          <p:val>
                                            <p:strVal val="ppt_y"/>
                                          </p:val>
                                        </p:tav>
                                        <p:tav tm="100000">
                                          <p:val>
                                            <p:strVal val="1+ppt_h/2"/>
                                          </p:val>
                                        </p:tav>
                                      </p:tavLst>
                                    </p:anim>
                                    <p:set>
                                      <p:cBhvr>
                                        <p:cTn id="811" dur="1" fill="hold">
                                          <p:stCondLst>
                                            <p:cond delay="4499"/>
                                          </p:stCondLst>
                                        </p:cTn>
                                        <p:tgtEl>
                                          <p:spTgt spid="72"/>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72"/>
                                        </p:tgtEl>
                                      </p:cBhvr>
                                    </p:animEffect>
                                    <p:set>
                                      <p:cBhvr>
                                        <p:cTn id="814" dur="1" fill="hold">
                                          <p:stCondLst>
                                            <p:cond delay="5999"/>
                                          </p:stCondLst>
                                        </p:cTn>
                                        <p:tgtEl>
                                          <p:spTgt spid="72"/>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88"/>
                                        </p:tgtEl>
                                        <p:attrNameLst>
                                          <p:attrName>style.visibility</p:attrName>
                                        </p:attrNameLst>
                                      </p:cBhvr>
                                      <p:to>
                                        <p:strVal val="visible"/>
                                      </p:to>
                                    </p:set>
                                    <p:anim calcmode="lin" valueType="num">
                                      <p:cBhvr additive="base">
                                        <p:cTn id="817" dur="4000" fill="hold"/>
                                        <p:tgtEl>
                                          <p:spTgt spid="88"/>
                                        </p:tgtEl>
                                        <p:attrNameLst>
                                          <p:attrName>ppt_x</p:attrName>
                                        </p:attrNameLst>
                                      </p:cBhvr>
                                      <p:tavLst>
                                        <p:tav tm="0">
                                          <p:val>
                                            <p:strVal val="#ppt_x"/>
                                          </p:val>
                                        </p:tav>
                                        <p:tav tm="100000">
                                          <p:val>
                                            <p:strVal val="#ppt_x"/>
                                          </p:val>
                                        </p:tav>
                                      </p:tavLst>
                                    </p:anim>
                                    <p:anim calcmode="lin" valueType="num">
                                      <p:cBhvr additive="base">
                                        <p:cTn id="818" dur="4000" fill="hold"/>
                                        <p:tgtEl>
                                          <p:spTgt spid="88"/>
                                        </p:tgtEl>
                                        <p:attrNameLst>
                                          <p:attrName>ppt_y</p:attrName>
                                        </p:attrNameLst>
                                      </p:cBhvr>
                                      <p:tavLst>
                                        <p:tav tm="0">
                                          <p:val>
                                            <p:strVal val="0-#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88"/>
                                        </p:tgtEl>
                                        <p:attrNameLst>
                                          <p:attrName>style.visibility</p:attrName>
                                        </p:attrNameLst>
                                      </p:cBhvr>
                                      <p:to>
                                        <p:strVal val="visible"/>
                                      </p:to>
                                    </p:set>
                                    <p:anim calcmode="lin" valueType="num">
                                      <p:cBhvr>
                                        <p:cTn id="821" dur="4000" fill="hold"/>
                                        <p:tgtEl>
                                          <p:spTgt spid="88"/>
                                        </p:tgtEl>
                                        <p:attrNameLst>
                                          <p:attrName>ppt_w</p:attrName>
                                        </p:attrNameLst>
                                      </p:cBhvr>
                                      <p:tavLst>
                                        <p:tav tm="0">
                                          <p:val>
                                            <p:strVal val="#ppt_w"/>
                                          </p:val>
                                        </p:tav>
                                        <p:tav tm="100000">
                                          <p:val>
                                            <p:strVal val="#ppt_w"/>
                                          </p:val>
                                        </p:tav>
                                      </p:tavLst>
                                    </p:anim>
                                    <p:anim calcmode="lin" valueType="num">
                                      <p:cBhvr>
                                        <p:cTn id="822" dur="4000" fill="hold"/>
                                        <p:tgtEl>
                                          <p:spTgt spid="88"/>
                                        </p:tgtEl>
                                        <p:attrNameLst>
                                          <p:attrName>ppt_h</p:attrName>
                                        </p:attrNameLst>
                                      </p:cBhvr>
                                      <p:tavLst>
                                        <p:tav tm="0" fmla="#ppt_h*sin(2.5*pi*$)">
                                          <p:val>
                                            <p:fltVal val="0"/>
                                          </p:val>
                                        </p:tav>
                                        <p:tav tm="100000">
                                          <p:val>
                                            <p:fltVal val="1"/>
                                          </p:val>
                                        </p:tav>
                                      </p:tavLst>
                                    </p:anim>
                                  </p:childTnLst>
                                </p:cTn>
                              </p:par>
                              <p:par>
                                <p:cTn id="823" presetID="2" presetClass="exit" presetSubtype="4" fill="hold" grpId="2" nodeType="withEffect">
                                  <p:stCondLst>
                                    <p:cond delay="0"/>
                                  </p:stCondLst>
                                  <p:childTnLst>
                                    <p:anim calcmode="lin" valueType="num">
                                      <p:cBhvr additive="base">
                                        <p:cTn id="824" dur="4500"/>
                                        <p:tgtEl>
                                          <p:spTgt spid="88"/>
                                        </p:tgtEl>
                                        <p:attrNameLst>
                                          <p:attrName>ppt_x</p:attrName>
                                        </p:attrNameLst>
                                      </p:cBhvr>
                                      <p:tavLst>
                                        <p:tav tm="0">
                                          <p:val>
                                            <p:strVal val="ppt_x"/>
                                          </p:val>
                                        </p:tav>
                                        <p:tav tm="100000">
                                          <p:val>
                                            <p:strVal val="ppt_x"/>
                                          </p:val>
                                        </p:tav>
                                      </p:tavLst>
                                    </p:anim>
                                    <p:anim calcmode="lin" valueType="num">
                                      <p:cBhvr additive="base">
                                        <p:cTn id="825" dur="4500"/>
                                        <p:tgtEl>
                                          <p:spTgt spid="88"/>
                                        </p:tgtEl>
                                        <p:attrNameLst>
                                          <p:attrName>ppt_y</p:attrName>
                                        </p:attrNameLst>
                                      </p:cBhvr>
                                      <p:tavLst>
                                        <p:tav tm="0">
                                          <p:val>
                                            <p:strVal val="ppt_y"/>
                                          </p:val>
                                        </p:tav>
                                        <p:tav tm="100000">
                                          <p:val>
                                            <p:strVal val="1+ppt_h/2"/>
                                          </p:val>
                                        </p:tav>
                                      </p:tavLst>
                                    </p:anim>
                                    <p:set>
                                      <p:cBhvr>
                                        <p:cTn id="826" dur="1" fill="hold">
                                          <p:stCondLst>
                                            <p:cond delay="4499"/>
                                          </p:stCondLst>
                                        </p:cTn>
                                        <p:tgtEl>
                                          <p:spTgt spid="8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88"/>
                                        </p:tgtEl>
                                      </p:cBhvr>
                                    </p:animEffect>
                                    <p:set>
                                      <p:cBhvr>
                                        <p:cTn id="829" dur="1" fill="hold">
                                          <p:stCondLst>
                                            <p:cond delay="5999"/>
                                          </p:stCondLst>
                                        </p:cTn>
                                        <p:tgtEl>
                                          <p:spTgt spid="88"/>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89"/>
                                        </p:tgtEl>
                                        <p:attrNameLst>
                                          <p:attrName>style.visibility</p:attrName>
                                        </p:attrNameLst>
                                      </p:cBhvr>
                                      <p:to>
                                        <p:strVal val="visible"/>
                                      </p:to>
                                    </p:set>
                                    <p:anim calcmode="lin" valueType="num">
                                      <p:cBhvr additive="base">
                                        <p:cTn id="832" dur="4000" fill="hold"/>
                                        <p:tgtEl>
                                          <p:spTgt spid="89"/>
                                        </p:tgtEl>
                                        <p:attrNameLst>
                                          <p:attrName>ppt_x</p:attrName>
                                        </p:attrNameLst>
                                      </p:cBhvr>
                                      <p:tavLst>
                                        <p:tav tm="0">
                                          <p:val>
                                            <p:strVal val="#ppt_x"/>
                                          </p:val>
                                        </p:tav>
                                        <p:tav tm="100000">
                                          <p:val>
                                            <p:strVal val="#ppt_x"/>
                                          </p:val>
                                        </p:tav>
                                      </p:tavLst>
                                    </p:anim>
                                    <p:anim calcmode="lin" valueType="num">
                                      <p:cBhvr additive="base">
                                        <p:cTn id="833" dur="4000" fill="hold"/>
                                        <p:tgtEl>
                                          <p:spTgt spid="89"/>
                                        </p:tgtEl>
                                        <p:attrNameLst>
                                          <p:attrName>ppt_y</p:attrName>
                                        </p:attrNameLst>
                                      </p:cBhvr>
                                      <p:tavLst>
                                        <p:tav tm="0">
                                          <p:val>
                                            <p:strVal val="0-#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89"/>
                                        </p:tgtEl>
                                        <p:attrNameLst>
                                          <p:attrName>style.visibility</p:attrName>
                                        </p:attrNameLst>
                                      </p:cBhvr>
                                      <p:to>
                                        <p:strVal val="visible"/>
                                      </p:to>
                                    </p:set>
                                    <p:anim calcmode="lin" valueType="num">
                                      <p:cBhvr>
                                        <p:cTn id="836" dur="4000" fill="hold"/>
                                        <p:tgtEl>
                                          <p:spTgt spid="89"/>
                                        </p:tgtEl>
                                        <p:attrNameLst>
                                          <p:attrName>ppt_w</p:attrName>
                                        </p:attrNameLst>
                                      </p:cBhvr>
                                      <p:tavLst>
                                        <p:tav tm="0">
                                          <p:val>
                                            <p:strVal val="#ppt_w"/>
                                          </p:val>
                                        </p:tav>
                                        <p:tav tm="100000">
                                          <p:val>
                                            <p:strVal val="#ppt_w"/>
                                          </p:val>
                                        </p:tav>
                                      </p:tavLst>
                                    </p:anim>
                                    <p:anim calcmode="lin" valueType="num">
                                      <p:cBhvr>
                                        <p:cTn id="837" dur="4000" fill="hold"/>
                                        <p:tgtEl>
                                          <p:spTgt spid="89"/>
                                        </p:tgtEl>
                                        <p:attrNameLst>
                                          <p:attrName>ppt_h</p:attrName>
                                        </p:attrNameLst>
                                      </p:cBhvr>
                                      <p:tavLst>
                                        <p:tav tm="0" fmla="#ppt_h*sin(2.5*pi*$)">
                                          <p:val>
                                            <p:fltVal val="0"/>
                                          </p:val>
                                        </p:tav>
                                        <p:tav tm="100000">
                                          <p:val>
                                            <p:fltVal val="1"/>
                                          </p:val>
                                        </p:tav>
                                      </p:tavLst>
                                    </p:anim>
                                  </p:childTnLst>
                                </p:cTn>
                              </p:par>
                              <p:par>
                                <p:cTn id="838" presetID="2" presetClass="exit" presetSubtype="4" fill="hold" grpId="2" nodeType="withEffect">
                                  <p:stCondLst>
                                    <p:cond delay="0"/>
                                  </p:stCondLst>
                                  <p:childTnLst>
                                    <p:anim calcmode="lin" valueType="num">
                                      <p:cBhvr additive="base">
                                        <p:cTn id="839" dur="4500"/>
                                        <p:tgtEl>
                                          <p:spTgt spid="89"/>
                                        </p:tgtEl>
                                        <p:attrNameLst>
                                          <p:attrName>ppt_x</p:attrName>
                                        </p:attrNameLst>
                                      </p:cBhvr>
                                      <p:tavLst>
                                        <p:tav tm="0">
                                          <p:val>
                                            <p:strVal val="ppt_x"/>
                                          </p:val>
                                        </p:tav>
                                        <p:tav tm="100000">
                                          <p:val>
                                            <p:strVal val="ppt_x"/>
                                          </p:val>
                                        </p:tav>
                                      </p:tavLst>
                                    </p:anim>
                                    <p:anim calcmode="lin" valueType="num">
                                      <p:cBhvr additive="base">
                                        <p:cTn id="840" dur="4500"/>
                                        <p:tgtEl>
                                          <p:spTgt spid="89"/>
                                        </p:tgtEl>
                                        <p:attrNameLst>
                                          <p:attrName>ppt_y</p:attrName>
                                        </p:attrNameLst>
                                      </p:cBhvr>
                                      <p:tavLst>
                                        <p:tav tm="0">
                                          <p:val>
                                            <p:strVal val="ppt_y"/>
                                          </p:val>
                                        </p:tav>
                                        <p:tav tm="100000">
                                          <p:val>
                                            <p:strVal val="1+ppt_h/2"/>
                                          </p:val>
                                        </p:tav>
                                      </p:tavLst>
                                    </p:anim>
                                    <p:set>
                                      <p:cBhvr>
                                        <p:cTn id="841" dur="1" fill="hold">
                                          <p:stCondLst>
                                            <p:cond delay="4499"/>
                                          </p:stCondLst>
                                        </p:cTn>
                                        <p:tgtEl>
                                          <p:spTgt spid="89"/>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89"/>
                                        </p:tgtEl>
                                      </p:cBhvr>
                                    </p:animEffect>
                                    <p:set>
                                      <p:cBhvr>
                                        <p:cTn id="844" dur="1" fill="hold">
                                          <p:stCondLst>
                                            <p:cond delay="5999"/>
                                          </p:stCondLst>
                                        </p:cTn>
                                        <p:tgtEl>
                                          <p:spTgt spid="89"/>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90"/>
                                        </p:tgtEl>
                                        <p:attrNameLst>
                                          <p:attrName>style.visibility</p:attrName>
                                        </p:attrNameLst>
                                      </p:cBhvr>
                                      <p:to>
                                        <p:strVal val="visible"/>
                                      </p:to>
                                    </p:set>
                                    <p:anim calcmode="lin" valueType="num">
                                      <p:cBhvr additive="base">
                                        <p:cTn id="847" dur="4000" fill="hold"/>
                                        <p:tgtEl>
                                          <p:spTgt spid="90"/>
                                        </p:tgtEl>
                                        <p:attrNameLst>
                                          <p:attrName>ppt_x</p:attrName>
                                        </p:attrNameLst>
                                      </p:cBhvr>
                                      <p:tavLst>
                                        <p:tav tm="0">
                                          <p:val>
                                            <p:strVal val="#ppt_x"/>
                                          </p:val>
                                        </p:tav>
                                        <p:tav tm="100000">
                                          <p:val>
                                            <p:strVal val="#ppt_x"/>
                                          </p:val>
                                        </p:tav>
                                      </p:tavLst>
                                    </p:anim>
                                    <p:anim calcmode="lin" valueType="num">
                                      <p:cBhvr additive="base">
                                        <p:cTn id="848" dur="4000" fill="hold"/>
                                        <p:tgtEl>
                                          <p:spTgt spid="90"/>
                                        </p:tgtEl>
                                        <p:attrNameLst>
                                          <p:attrName>ppt_y</p:attrName>
                                        </p:attrNameLst>
                                      </p:cBhvr>
                                      <p:tavLst>
                                        <p:tav tm="0">
                                          <p:val>
                                            <p:strVal val="0-#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4000" fill="hold"/>
                                        <p:tgtEl>
                                          <p:spTgt spid="90"/>
                                        </p:tgtEl>
                                        <p:attrNameLst>
                                          <p:attrName>ppt_w</p:attrName>
                                        </p:attrNameLst>
                                      </p:cBhvr>
                                      <p:tavLst>
                                        <p:tav tm="0">
                                          <p:val>
                                            <p:strVal val="#ppt_w"/>
                                          </p:val>
                                        </p:tav>
                                        <p:tav tm="100000">
                                          <p:val>
                                            <p:strVal val="#ppt_w"/>
                                          </p:val>
                                        </p:tav>
                                      </p:tavLst>
                                    </p:anim>
                                    <p:anim calcmode="lin" valueType="num">
                                      <p:cBhvr>
                                        <p:cTn id="852" dur="4000" fill="hold"/>
                                        <p:tgtEl>
                                          <p:spTgt spid="90"/>
                                        </p:tgtEl>
                                        <p:attrNameLst>
                                          <p:attrName>ppt_h</p:attrName>
                                        </p:attrNameLst>
                                      </p:cBhvr>
                                      <p:tavLst>
                                        <p:tav tm="0" fmla="#ppt_h*sin(2.5*pi*$)">
                                          <p:val>
                                            <p:fltVal val="0"/>
                                          </p:val>
                                        </p:tav>
                                        <p:tav tm="100000">
                                          <p:val>
                                            <p:fltVal val="1"/>
                                          </p:val>
                                        </p:tav>
                                      </p:tavLst>
                                    </p:anim>
                                  </p:childTnLst>
                                </p:cTn>
                              </p:par>
                              <p:par>
                                <p:cTn id="853" presetID="2" presetClass="exit" presetSubtype="4" fill="hold" grpId="2" nodeType="withEffect">
                                  <p:stCondLst>
                                    <p:cond delay="0"/>
                                  </p:stCondLst>
                                  <p:childTnLst>
                                    <p:anim calcmode="lin" valueType="num">
                                      <p:cBhvr additive="base">
                                        <p:cTn id="854" dur="4500"/>
                                        <p:tgtEl>
                                          <p:spTgt spid="90"/>
                                        </p:tgtEl>
                                        <p:attrNameLst>
                                          <p:attrName>ppt_x</p:attrName>
                                        </p:attrNameLst>
                                      </p:cBhvr>
                                      <p:tavLst>
                                        <p:tav tm="0">
                                          <p:val>
                                            <p:strVal val="ppt_x"/>
                                          </p:val>
                                        </p:tav>
                                        <p:tav tm="100000">
                                          <p:val>
                                            <p:strVal val="ppt_x"/>
                                          </p:val>
                                        </p:tav>
                                      </p:tavLst>
                                    </p:anim>
                                    <p:anim calcmode="lin" valueType="num">
                                      <p:cBhvr additive="base">
                                        <p:cTn id="855" dur="4500"/>
                                        <p:tgtEl>
                                          <p:spTgt spid="90"/>
                                        </p:tgtEl>
                                        <p:attrNameLst>
                                          <p:attrName>ppt_y</p:attrName>
                                        </p:attrNameLst>
                                      </p:cBhvr>
                                      <p:tavLst>
                                        <p:tav tm="0">
                                          <p:val>
                                            <p:strVal val="ppt_y"/>
                                          </p:val>
                                        </p:tav>
                                        <p:tav tm="100000">
                                          <p:val>
                                            <p:strVal val="1+ppt_h/2"/>
                                          </p:val>
                                        </p:tav>
                                      </p:tavLst>
                                    </p:anim>
                                    <p:set>
                                      <p:cBhvr>
                                        <p:cTn id="856" dur="1" fill="hold">
                                          <p:stCondLst>
                                            <p:cond delay="4499"/>
                                          </p:stCondLst>
                                        </p:cTn>
                                        <p:tgtEl>
                                          <p:spTgt spid="90"/>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0"/>
                                        </p:tgtEl>
                                      </p:cBhvr>
                                    </p:animEffect>
                                    <p:set>
                                      <p:cBhvr>
                                        <p:cTn id="859" dur="1" fill="hold">
                                          <p:stCondLst>
                                            <p:cond delay="5999"/>
                                          </p:stCondLst>
                                        </p:cTn>
                                        <p:tgtEl>
                                          <p:spTgt spid="90"/>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82"/>
                                        </p:tgtEl>
                                        <p:attrNameLst>
                                          <p:attrName>style.visibility</p:attrName>
                                        </p:attrNameLst>
                                      </p:cBhvr>
                                      <p:to>
                                        <p:strVal val="visible"/>
                                      </p:to>
                                    </p:set>
                                    <p:anim calcmode="lin" valueType="num">
                                      <p:cBhvr additive="base">
                                        <p:cTn id="862" dur="4000" fill="hold"/>
                                        <p:tgtEl>
                                          <p:spTgt spid="82"/>
                                        </p:tgtEl>
                                        <p:attrNameLst>
                                          <p:attrName>ppt_x</p:attrName>
                                        </p:attrNameLst>
                                      </p:cBhvr>
                                      <p:tavLst>
                                        <p:tav tm="0">
                                          <p:val>
                                            <p:strVal val="#ppt_x"/>
                                          </p:val>
                                        </p:tav>
                                        <p:tav tm="100000">
                                          <p:val>
                                            <p:strVal val="#ppt_x"/>
                                          </p:val>
                                        </p:tav>
                                      </p:tavLst>
                                    </p:anim>
                                    <p:anim calcmode="lin" valueType="num">
                                      <p:cBhvr additive="base">
                                        <p:cTn id="863" dur="4000" fill="hold"/>
                                        <p:tgtEl>
                                          <p:spTgt spid="82"/>
                                        </p:tgtEl>
                                        <p:attrNameLst>
                                          <p:attrName>ppt_y</p:attrName>
                                        </p:attrNameLst>
                                      </p:cBhvr>
                                      <p:tavLst>
                                        <p:tav tm="0">
                                          <p:val>
                                            <p:strVal val="0-#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82"/>
                                        </p:tgtEl>
                                        <p:attrNameLst>
                                          <p:attrName>style.visibility</p:attrName>
                                        </p:attrNameLst>
                                      </p:cBhvr>
                                      <p:to>
                                        <p:strVal val="visible"/>
                                      </p:to>
                                    </p:set>
                                    <p:anim calcmode="lin" valueType="num">
                                      <p:cBhvr>
                                        <p:cTn id="866" dur="4000" fill="hold"/>
                                        <p:tgtEl>
                                          <p:spTgt spid="82"/>
                                        </p:tgtEl>
                                        <p:attrNameLst>
                                          <p:attrName>ppt_w</p:attrName>
                                        </p:attrNameLst>
                                      </p:cBhvr>
                                      <p:tavLst>
                                        <p:tav tm="0">
                                          <p:val>
                                            <p:strVal val="#ppt_w"/>
                                          </p:val>
                                        </p:tav>
                                        <p:tav tm="100000">
                                          <p:val>
                                            <p:strVal val="#ppt_w"/>
                                          </p:val>
                                        </p:tav>
                                      </p:tavLst>
                                    </p:anim>
                                    <p:anim calcmode="lin" valueType="num">
                                      <p:cBhvr>
                                        <p:cTn id="867" dur="4000" fill="hold"/>
                                        <p:tgtEl>
                                          <p:spTgt spid="82"/>
                                        </p:tgtEl>
                                        <p:attrNameLst>
                                          <p:attrName>ppt_h</p:attrName>
                                        </p:attrNameLst>
                                      </p:cBhvr>
                                      <p:tavLst>
                                        <p:tav tm="0" fmla="#ppt_h*sin(2.5*pi*$)">
                                          <p:val>
                                            <p:fltVal val="0"/>
                                          </p:val>
                                        </p:tav>
                                        <p:tav tm="100000">
                                          <p:val>
                                            <p:fltVal val="1"/>
                                          </p:val>
                                        </p:tav>
                                      </p:tavLst>
                                    </p:anim>
                                  </p:childTnLst>
                                </p:cTn>
                              </p:par>
                              <p:par>
                                <p:cTn id="868" presetID="2" presetClass="exit" presetSubtype="4" fill="hold" grpId="2" nodeType="withEffect">
                                  <p:stCondLst>
                                    <p:cond delay="0"/>
                                  </p:stCondLst>
                                  <p:childTnLst>
                                    <p:anim calcmode="lin" valueType="num">
                                      <p:cBhvr additive="base">
                                        <p:cTn id="869" dur="4500"/>
                                        <p:tgtEl>
                                          <p:spTgt spid="82"/>
                                        </p:tgtEl>
                                        <p:attrNameLst>
                                          <p:attrName>ppt_x</p:attrName>
                                        </p:attrNameLst>
                                      </p:cBhvr>
                                      <p:tavLst>
                                        <p:tav tm="0">
                                          <p:val>
                                            <p:strVal val="ppt_x"/>
                                          </p:val>
                                        </p:tav>
                                        <p:tav tm="100000">
                                          <p:val>
                                            <p:strVal val="ppt_x"/>
                                          </p:val>
                                        </p:tav>
                                      </p:tavLst>
                                    </p:anim>
                                    <p:anim calcmode="lin" valueType="num">
                                      <p:cBhvr additive="base">
                                        <p:cTn id="870" dur="4500"/>
                                        <p:tgtEl>
                                          <p:spTgt spid="82"/>
                                        </p:tgtEl>
                                        <p:attrNameLst>
                                          <p:attrName>ppt_y</p:attrName>
                                        </p:attrNameLst>
                                      </p:cBhvr>
                                      <p:tavLst>
                                        <p:tav tm="0">
                                          <p:val>
                                            <p:strVal val="ppt_y"/>
                                          </p:val>
                                        </p:tav>
                                        <p:tav tm="100000">
                                          <p:val>
                                            <p:strVal val="1+ppt_h/2"/>
                                          </p:val>
                                        </p:tav>
                                      </p:tavLst>
                                    </p:anim>
                                    <p:set>
                                      <p:cBhvr>
                                        <p:cTn id="871" dur="1" fill="hold">
                                          <p:stCondLst>
                                            <p:cond delay="4499"/>
                                          </p:stCondLst>
                                        </p:cTn>
                                        <p:tgtEl>
                                          <p:spTgt spid="82"/>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82"/>
                                        </p:tgtEl>
                                      </p:cBhvr>
                                    </p:animEffect>
                                    <p:set>
                                      <p:cBhvr>
                                        <p:cTn id="874" dur="1" fill="hold">
                                          <p:stCondLst>
                                            <p:cond delay="5999"/>
                                          </p:stCondLst>
                                        </p:cTn>
                                        <p:tgtEl>
                                          <p:spTgt spid="82"/>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83"/>
                                        </p:tgtEl>
                                        <p:attrNameLst>
                                          <p:attrName>style.visibility</p:attrName>
                                        </p:attrNameLst>
                                      </p:cBhvr>
                                      <p:to>
                                        <p:strVal val="visible"/>
                                      </p:to>
                                    </p:set>
                                    <p:anim calcmode="lin" valueType="num">
                                      <p:cBhvr additive="base">
                                        <p:cTn id="877" dur="4000" fill="hold"/>
                                        <p:tgtEl>
                                          <p:spTgt spid="83"/>
                                        </p:tgtEl>
                                        <p:attrNameLst>
                                          <p:attrName>ppt_x</p:attrName>
                                        </p:attrNameLst>
                                      </p:cBhvr>
                                      <p:tavLst>
                                        <p:tav tm="0">
                                          <p:val>
                                            <p:strVal val="#ppt_x"/>
                                          </p:val>
                                        </p:tav>
                                        <p:tav tm="100000">
                                          <p:val>
                                            <p:strVal val="#ppt_x"/>
                                          </p:val>
                                        </p:tav>
                                      </p:tavLst>
                                    </p:anim>
                                    <p:anim calcmode="lin" valueType="num">
                                      <p:cBhvr additive="base">
                                        <p:cTn id="878" dur="4000" fill="hold"/>
                                        <p:tgtEl>
                                          <p:spTgt spid="83"/>
                                        </p:tgtEl>
                                        <p:attrNameLst>
                                          <p:attrName>ppt_y</p:attrName>
                                        </p:attrNameLst>
                                      </p:cBhvr>
                                      <p:tavLst>
                                        <p:tav tm="0">
                                          <p:val>
                                            <p:strVal val="0-#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83"/>
                                        </p:tgtEl>
                                        <p:attrNameLst>
                                          <p:attrName>style.visibility</p:attrName>
                                        </p:attrNameLst>
                                      </p:cBhvr>
                                      <p:to>
                                        <p:strVal val="visible"/>
                                      </p:to>
                                    </p:set>
                                    <p:anim calcmode="lin" valueType="num">
                                      <p:cBhvr>
                                        <p:cTn id="881" dur="4000" fill="hold"/>
                                        <p:tgtEl>
                                          <p:spTgt spid="83"/>
                                        </p:tgtEl>
                                        <p:attrNameLst>
                                          <p:attrName>ppt_w</p:attrName>
                                        </p:attrNameLst>
                                      </p:cBhvr>
                                      <p:tavLst>
                                        <p:tav tm="0">
                                          <p:val>
                                            <p:strVal val="#ppt_w"/>
                                          </p:val>
                                        </p:tav>
                                        <p:tav tm="100000">
                                          <p:val>
                                            <p:strVal val="#ppt_w"/>
                                          </p:val>
                                        </p:tav>
                                      </p:tavLst>
                                    </p:anim>
                                    <p:anim calcmode="lin" valueType="num">
                                      <p:cBhvr>
                                        <p:cTn id="882" dur="4000" fill="hold"/>
                                        <p:tgtEl>
                                          <p:spTgt spid="83"/>
                                        </p:tgtEl>
                                        <p:attrNameLst>
                                          <p:attrName>ppt_h</p:attrName>
                                        </p:attrNameLst>
                                      </p:cBhvr>
                                      <p:tavLst>
                                        <p:tav tm="0" fmla="#ppt_h*sin(2.5*pi*$)">
                                          <p:val>
                                            <p:fltVal val="0"/>
                                          </p:val>
                                        </p:tav>
                                        <p:tav tm="100000">
                                          <p:val>
                                            <p:fltVal val="1"/>
                                          </p:val>
                                        </p:tav>
                                      </p:tavLst>
                                    </p:anim>
                                  </p:childTnLst>
                                </p:cTn>
                              </p:par>
                              <p:par>
                                <p:cTn id="883" presetID="2" presetClass="exit" presetSubtype="4" fill="hold" grpId="2" nodeType="withEffect">
                                  <p:stCondLst>
                                    <p:cond delay="0"/>
                                  </p:stCondLst>
                                  <p:childTnLst>
                                    <p:anim calcmode="lin" valueType="num">
                                      <p:cBhvr additive="base">
                                        <p:cTn id="884" dur="4500"/>
                                        <p:tgtEl>
                                          <p:spTgt spid="83"/>
                                        </p:tgtEl>
                                        <p:attrNameLst>
                                          <p:attrName>ppt_x</p:attrName>
                                        </p:attrNameLst>
                                      </p:cBhvr>
                                      <p:tavLst>
                                        <p:tav tm="0">
                                          <p:val>
                                            <p:strVal val="ppt_x"/>
                                          </p:val>
                                        </p:tav>
                                        <p:tav tm="100000">
                                          <p:val>
                                            <p:strVal val="ppt_x"/>
                                          </p:val>
                                        </p:tav>
                                      </p:tavLst>
                                    </p:anim>
                                    <p:anim calcmode="lin" valueType="num">
                                      <p:cBhvr additive="base">
                                        <p:cTn id="885" dur="4500"/>
                                        <p:tgtEl>
                                          <p:spTgt spid="83"/>
                                        </p:tgtEl>
                                        <p:attrNameLst>
                                          <p:attrName>ppt_y</p:attrName>
                                        </p:attrNameLst>
                                      </p:cBhvr>
                                      <p:tavLst>
                                        <p:tav tm="0">
                                          <p:val>
                                            <p:strVal val="ppt_y"/>
                                          </p:val>
                                        </p:tav>
                                        <p:tav tm="100000">
                                          <p:val>
                                            <p:strVal val="1+ppt_h/2"/>
                                          </p:val>
                                        </p:tav>
                                      </p:tavLst>
                                    </p:anim>
                                    <p:set>
                                      <p:cBhvr>
                                        <p:cTn id="886" dur="1" fill="hold">
                                          <p:stCondLst>
                                            <p:cond delay="4499"/>
                                          </p:stCondLst>
                                        </p:cTn>
                                        <p:tgtEl>
                                          <p:spTgt spid="8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83"/>
                                        </p:tgtEl>
                                      </p:cBhvr>
                                    </p:animEffect>
                                    <p:set>
                                      <p:cBhvr>
                                        <p:cTn id="889" dur="1" fill="hold">
                                          <p:stCondLst>
                                            <p:cond delay="5999"/>
                                          </p:stCondLst>
                                        </p:cTn>
                                        <p:tgtEl>
                                          <p:spTgt spid="8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84"/>
                                        </p:tgtEl>
                                        <p:attrNameLst>
                                          <p:attrName>style.visibility</p:attrName>
                                        </p:attrNameLst>
                                      </p:cBhvr>
                                      <p:to>
                                        <p:strVal val="visible"/>
                                      </p:to>
                                    </p:set>
                                    <p:anim calcmode="lin" valueType="num">
                                      <p:cBhvr additive="base">
                                        <p:cTn id="892" dur="4000" fill="hold"/>
                                        <p:tgtEl>
                                          <p:spTgt spid="84"/>
                                        </p:tgtEl>
                                        <p:attrNameLst>
                                          <p:attrName>ppt_x</p:attrName>
                                        </p:attrNameLst>
                                      </p:cBhvr>
                                      <p:tavLst>
                                        <p:tav tm="0">
                                          <p:val>
                                            <p:strVal val="#ppt_x"/>
                                          </p:val>
                                        </p:tav>
                                        <p:tav tm="100000">
                                          <p:val>
                                            <p:strVal val="#ppt_x"/>
                                          </p:val>
                                        </p:tav>
                                      </p:tavLst>
                                    </p:anim>
                                    <p:anim calcmode="lin" valueType="num">
                                      <p:cBhvr additive="base">
                                        <p:cTn id="893" dur="4000" fill="hold"/>
                                        <p:tgtEl>
                                          <p:spTgt spid="84"/>
                                        </p:tgtEl>
                                        <p:attrNameLst>
                                          <p:attrName>ppt_y</p:attrName>
                                        </p:attrNameLst>
                                      </p:cBhvr>
                                      <p:tavLst>
                                        <p:tav tm="0">
                                          <p:val>
                                            <p:strVal val="0-#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84"/>
                                        </p:tgtEl>
                                        <p:attrNameLst>
                                          <p:attrName>style.visibility</p:attrName>
                                        </p:attrNameLst>
                                      </p:cBhvr>
                                      <p:to>
                                        <p:strVal val="visible"/>
                                      </p:to>
                                    </p:set>
                                    <p:anim calcmode="lin" valueType="num">
                                      <p:cBhvr>
                                        <p:cTn id="896" dur="4000" fill="hold"/>
                                        <p:tgtEl>
                                          <p:spTgt spid="84"/>
                                        </p:tgtEl>
                                        <p:attrNameLst>
                                          <p:attrName>ppt_w</p:attrName>
                                        </p:attrNameLst>
                                      </p:cBhvr>
                                      <p:tavLst>
                                        <p:tav tm="0">
                                          <p:val>
                                            <p:strVal val="#ppt_w"/>
                                          </p:val>
                                        </p:tav>
                                        <p:tav tm="100000">
                                          <p:val>
                                            <p:strVal val="#ppt_w"/>
                                          </p:val>
                                        </p:tav>
                                      </p:tavLst>
                                    </p:anim>
                                    <p:anim calcmode="lin" valueType="num">
                                      <p:cBhvr>
                                        <p:cTn id="897" dur="4000" fill="hold"/>
                                        <p:tgtEl>
                                          <p:spTgt spid="84"/>
                                        </p:tgtEl>
                                        <p:attrNameLst>
                                          <p:attrName>ppt_h</p:attrName>
                                        </p:attrNameLst>
                                      </p:cBhvr>
                                      <p:tavLst>
                                        <p:tav tm="0" fmla="#ppt_h*sin(2.5*pi*$)">
                                          <p:val>
                                            <p:fltVal val="0"/>
                                          </p:val>
                                        </p:tav>
                                        <p:tav tm="100000">
                                          <p:val>
                                            <p:fltVal val="1"/>
                                          </p:val>
                                        </p:tav>
                                      </p:tavLst>
                                    </p:anim>
                                  </p:childTnLst>
                                </p:cTn>
                              </p:par>
                              <p:par>
                                <p:cTn id="898" presetID="2" presetClass="exit" presetSubtype="4" fill="hold" grpId="2" nodeType="withEffect">
                                  <p:stCondLst>
                                    <p:cond delay="0"/>
                                  </p:stCondLst>
                                  <p:childTnLst>
                                    <p:anim calcmode="lin" valueType="num">
                                      <p:cBhvr additive="base">
                                        <p:cTn id="899" dur="4500"/>
                                        <p:tgtEl>
                                          <p:spTgt spid="84"/>
                                        </p:tgtEl>
                                        <p:attrNameLst>
                                          <p:attrName>ppt_x</p:attrName>
                                        </p:attrNameLst>
                                      </p:cBhvr>
                                      <p:tavLst>
                                        <p:tav tm="0">
                                          <p:val>
                                            <p:strVal val="ppt_x"/>
                                          </p:val>
                                        </p:tav>
                                        <p:tav tm="100000">
                                          <p:val>
                                            <p:strVal val="ppt_x"/>
                                          </p:val>
                                        </p:tav>
                                      </p:tavLst>
                                    </p:anim>
                                    <p:anim calcmode="lin" valueType="num">
                                      <p:cBhvr additive="base">
                                        <p:cTn id="900" dur="4500"/>
                                        <p:tgtEl>
                                          <p:spTgt spid="84"/>
                                        </p:tgtEl>
                                        <p:attrNameLst>
                                          <p:attrName>ppt_y</p:attrName>
                                        </p:attrNameLst>
                                      </p:cBhvr>
                                      <p:tavLst>
                                        <p:tav tm="0">
                                          <p:val>
                                            <p:strVal val="ppt_y"/>
                                          </p:val>
                                        </p:tav>
                                        <p:tav tm="100000">
                                          <p:val>
                                            <p:strVal val="1+ppt_h/2"/>
                                          </p:val>
                                        </p:tav>
                                      </p:tavLst>
                                    </p:anim>
                                    <p:set>
                                      <p:cBhvr>
                                        <p:cTn id="901" dur="1" fill="hold">
                                          <p:stCondLst>
                                            <p:cond delay="4499"/>
                                          </p:stCondLst>
                                        </p:cTn>
                                        <p:tgtEl>
                                          <p:spTgt spid="84"/>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84"/>
                                        </p:tgtEl>
                                      </p:cBhvr>
                                    </p:animEffect>
                                    <p:set>
                                      <p:cBhvr>
                                        <p:cTn id="904" dur="1" fill="hold">
                                          <p:stCondLst>
                                            <p:cond delay="5999"/>
                                          </p:stCondLst>
                                        </p:cTn>
                                        <p:tgtEl>
                                          <p:spTgt spid="84"/>
                                        </p:tgtEl>
                                        <p:attrNameLst>
                                          <p:attrName>style.visibility</p:attrName>
                                        </p:attrNameLst>
                                      </p:cBhvr>
                                      <p:to>
                                        <p:strVal val="hidden"/>
                                      </p:to>
                                    </p:set>
                                  </p:childTnLst>
                                </p:cTn>
                              </p:par>
                              <p:par>
                                <p:cTn id="905" presetID="2" presetClass="entr" presetSubtype="1" fill="hold" grpId="0" nodeType="withEffect">
                                  <p:stCondLst>
                                    <p:cond delay="0"/>
                                  </p:stCondLst>
                                  <p:childTnLst>
                                    <p:set>
                                      <p:cBhvr>
                                        <p:cTn id="906" dur="1" fill="hold">
                                          <p:stCondLst>
                                            <p:cond delay="0"/>
                                          </p:stCondLst>
                                        </p:cTn>
                                        <p:tgtEl>
                                          <p:spTgt spid="79"/>
                                        </p:tgtEl>
                                        <p:attrNameLst>
                                          <p:attrName>style.visibility</p:attrName>
                                        </p:attrNameLst>
                                      </p:cBhvr>
                                      <p:to>
                                        <p:strVal val="visible"/>
                                      </p:to>
                                    </p:set>
                                    <p:anim calcmode="lin" valueType="num">
                                      <p:cBhvr additive="base">
                                        <p:cTn id="907" dur="4000" fill="hold"/>
                                        <p:tgtEl>
                                          <p:spTgt spid="79"/>
                                        </p:tgtEl>
                                        <p:attrNameLst>
                                          <p:attrName>ppt_x</p:attrName>
                                        </p:attrNameLst>
                                      </p:cBhvr>
                                      <p:tavLst>
                                        <p:tav tm="0">
                                          <p:val>
                                            <p:strVal val="#ppt_x"/>
                                          </p:val>
                                        </p:tav>
                                        <p:tav tm="100000">
                                          <p:val>
                                            <p:strVal val="#ppt_x"/>
                                          </p:val>
                                        </p:tav>
                                      </p:tavLst>
                                    </p:anim>
                                    <p:anim calcmode="lin" valueType="num">
                                      <p:cBhvr additive="base">
                                        <p:cTn id="908" dur="4000" fill="hold"/>
                                        <p:tgtEl>
                                          <p:spTgt spid="79"/>
                                        </p:tgtEl>
                                        <p:attrNameLst>
                                          <p:attrName>ppt_y</p:attrName>
                                        </p:attrNameLst>
                                      </p:cBhvr>
                                      <p:tavLst>
                                        <p:tav tm="0">
                                          <p:val>
                                            <p:strVal val="0-#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9"/>
                                        </p:tgtEl>
                                        <p:attrNameLst>
                                          <p:attrName>style.visibility</p:attrName>
                                        </p:attrNameLst>
                                      </p:cBhvr>
                                      <p:to>
                                        <p:strVal val="visible"/>
                                      </p:to>
                                    </p:set>
                                    <p:anim calcmode="lin" valueType="num">
                                      <p:cBhvr>
                                        <p:cTn id="911" dur="4000" fill="hold"/>
                                        <p:tgtEl>
                                          <p:spTgt spid="79"/>
                                        </p:tgtEl>
                                        <p:attrNameLst>
                                          <p:attrName>ppt_w</p:attrName>
                                        </p:attrNameLst>
                                      </p:cBhvr>
                                      <p:tavLst>
                                        <p:tav tm="0">
                                          <p:val>
                                            <p:strVal val="#ppt_w"/>
                                          </p:val>
                                        </p:tav>
                                        <p:tav tm="100000">
                                          <p:val>
                                            <p:strVal val="#ppt_w"/>
                                          </p:val>
                                        </p:tav>
                                      </p:tavLst>
                                    </p:anim>
                                    <p:anim calcmode="lin" valueType="num">
                                      <p:cBhvr>
                                        <p:cTn id="912" dur="4000" fill="hold"/>
                                        <p:tgtEl>
                                          <p:spTgt spid="79"/>
                                        </p:tgtEl>
                                        <p:attrNameLst>
                                          <p:attrName>ppt_h</p:attrName>
                                        </p:attrNameLst>
                                      </p:cBhvr>
                                      <p:tavLst>
                                        <p:tav tm="0" fmla="#ppt_h*sin(2.5*pi*$)">
                                          <p:val>
                                            <p:fltVal val="0"/>
                                          </p:val>
                                        </p:tav>
                                        <p:tav tm="100000">
                                          <p:val>
                                            <p:fltVal val="1"/>
                                          </p:val>
                                        </p:tav>
                                      </p:tavLst>
                                    </p:anim>
                                  </p:childTnLst>
                                </p:cTn>
                              </p:par>
                              <p:par>
                                <p:cTn id="913" presetID="2" presetClass="exit" presetSubtype="4" fill="hold" grpId="2" nodeType="withEffect">
                                  <p:stCondLst>
                                    <p:cond delay="0"/>
                                  </p:stCondLst>
                                  <p:childTnLst>
                                    <p:anim calcmode="lin" valueType="num">
                                      <p:cBhvr additive="base">
                                        <p:cTn id="914" dur="4500"/>
                                        <p:tgtEl>
                                          <p:spTgt spid="79"/>
                                        </p:tgtEl>
                                        <p:attrNameLst>
                                          <p:attrName>ppt_x</p:attrName>
                                        </p:attrNameLst>
                                      </p:cBhvr>
                                      <p:tavLst>
                                        <p:tav tm="0">
                                          <p:val>
                                            <p:strVal val="ppt_x"/>
                                          </p:val>
                                        </p:tav>
                                        <p:tav tm="100000">
                                          <p:val>
                                            <p:strVal val="ppt_x"/>
                                          </p:val>
                                        </p:tav>
                                      </p:tavLst>
                                    </p:anim>
                                    <p:anim calcmode="lin" valueType="num">
                                      <p:cBhvr additive="base">
                                        <p:cTn id="915" dur="4500"/>
                                        <p:tgtEl>
                                          <p:spTgt spid="79"/>
                                        </p:tgtEl>
                                        <p:attrNameLst>
                                          <p:attrName>ppt_y</p:attrName>
                                        </p:attrNameLst>
                                      </p:cBhvr>
                                      <p:tavLst>
                                        <p:tav tm="0">
                                          <p:val>
                                            <p:strVal val="ppt_y"/>
                                          </p:val>
                                        </p:tav>
                                        <p:tav tm="100000">
                                          <p:val>
                                            <p:strVal val="1+ppt_h/2"/>
                                          </p:val>
                                        </p:tav>
                                      </p:tavLst>
                                    </p:anim>
                                    <p:set>
                                      <p:cBhvr>
                                        <p:cTn id="916" dur="1" fill="hold">
                                          <p:stCondLst>
                                            <p:cond delay="4499"/>
                                          </p:stCondLst>
                                        </p:cTn>
                                        <p:tgtEl>
                                          <p:spTgt spid="79"/>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9"/>
                                        </p:tgtEl>
                                      </p:cBhvr>
                                    </p:animEffect>
                                    <p:set>
                                      <p:cBhvr>
                                        <p:cTn id="919" dur="1" fill="hold">
                                          <p:stCondLst>
                                            <p:cond delay="5999"/>
                                          </p:stCondLst>
                                        </p:cTn>
                                        <p:tgtEl>
                                          <p:spTgt spid="79"/>
                                        </p:tgtEl>
                                        <p:attrNameLst>
                                          <p:attrName>style.visibility</p:attrName>
                                        </p:attrNameLst>
                                      </p:cBhvr>
                                      <p:to>
                                        <p:strVal val="hidden"/>
                                      </p:to>
                                    </p:set>
                                  </p:childTnLst>
                                </p:cTn>
                              </p:par>
                              <p:par>
                                <p:cTn id="920" presetID="2" presetClass="entr" presetSubtype="1" fill="hold" grpId="0" nodeType="withEffect">
                                  <p:stCondLst>
                                    <p:cond delay="0"/>
                                  </p:stCondLst>
                                  <p:childTnLst>
                                    <p:set>
                                      <p:cBhvr>
                                        <p:cTn id="921" dur="1" fill="hold">
                                          <p:stCondLst>
                                            <p:cond delay="0"/>
                                          </p:stCondLst>
                                        </p:cTn>
                                        <p:tgtEl>
                                          <p:spTgt spid="80"/>
                                        </p:tgtEl>
                                        <p:attrNameLst>
                                          <p:attrName>style.visibility</p:attrName>
                                        </p:attrNameLst>
                                      </p:cBhvr>
                                      <p:to>
                                        <p:strVal val="visible"/>
                                      </p:to>
                                    </p:set>
                                    <p:anim calcmode="lin" valueType="num">
                                      <p:cBhvr additive="base">
                                        <p:cTn id="922" dur="4000" fill="hold"/>
                                        <p:tgtEl>
                                          <p:spTgt spid="80"/>
                                        </p:tgtEl>
                                        <p:attrNameLst>
                                          <p:attrName>ppt_x</p:attrName>
                                        </p:attrNameLst>
                                      </p:cBhvr>
                                      <p:tavLst>
                                        <p:tav tm="0">
                                          <p:val>
                                            <p:strVal val="#ppt_x"/>
                                          </p:val>
                                        </p:tav>
                                        <p:tav tm="100000">
                                          <p:val>
                                            <p:strVal val="#ppt_x"/>
                                          </p:val>
                                        </p:tav>
                                      </p:tavLst>
                                    </p:anim>
                                    <p:anim calcmode="lin" valueType="num">
                                      <p:cBhvr additive="base">
                                        <p:cTn id="923" dur="4000" fill="hold"/>
                                        <p:tgtEl>
                                          <p:spTgt spid="80"/>
                                        </p:tgtEl>
                                        <p:attrNameLst>
                                          <p:attrName>ppt_y</p:attrName>
                                        </p:attrNameLst>
                                      </p:cBhvr>
                                      <p:tavLst>
                                        <p:tav tm="0">
                                          <p:val>
                                            <p:strVal val="0-#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80"/>
                                        </p:tgtEl>
                                        <p:attrNameLst>
                                          <p:attrName>style.visibility</p:attrName>
                                        </p:attrNameLst>
                                      </p:cBhvr>
                                      <p:to>
                                        <p:strVal val="visible"/>
                                      </p:to>
                                    </p:set>
                                    <p:anim calcmode="lin" valueType="num">
                                      <p:cBhvr>
                                        <p:cTn id="926" dur="4000" fill="hold"/>
                                        <p:tgtEl>
                                          <p:spTgt spid="80"/>
                                        </p:tgtEl>
                                        <p:attrNameLst>
                                          <p:attrName>ppt_w</p:attrName>
                                        </p:attrNameLst>
                                      </p:cBhvr>
                                      <p:tavLst>
                                        <p:tav tm="0">
                                          <p:val>
                                            <p:strVal val="#ppt_w"/>
                                          </p:val>
                                        </p:tav>
                                        <p:tav tm="100000">
                                          <p:val>
                                            <p:strVal val="#ppt_w"/>
                                          </p:val>
                                        </p:tav>
                                      </p:tavLst>
                                    </p:anim>
                                    <p:anim calcmode="lin" valueType="num">
                                      <p:cBhvr>
                                        <p:cTn id="927" dur="4000" fill="hold"/>
                                        <p:tgtEl>
                                          <p:spTgt spid="80"/>
                                        </p:tgtEl>
                                        <p:attrNameLst>
                                          <p:attrName>ppt_h</p:attrName>
                                        </p:attrNameLst>
                                      </p:cBhvr>
                                      <p:tavLst>
                                        <p:tav tm="0" fmla="#ppt_h*sin(2.5*pi*$)">
                                          <p:val>
                                            <p:fltVal val="0"/>
                                          </p:val>
                                        </p:tav>
                                        <p:tav tm="100000">
                                          <p:val>
                                            <p:fltVal val="1"/>
                                          </p:val>
                                        </p:tav>
                                      </p:tavLst>
                                    </p:anim>
                                  </p:childTnLst>
                                </p:cTn>
                              </p:par>
                              <p:par>
                                <p:cTn id="928" presetID="2" presetClass="exit" presetSubtype="4" fill="hold" grpId="2" nodeType="withEffect">
                                  <p:stCondLst>
                                    <p:cond delay="0"/>
                                  </p:stCondLst>
                                  <p:childTnLst>
                                    <p:anim calcmode="lin" valueType="num">
                                      <p:cBhvr additive="base">
                                        <p:cTn id="929" dur="4500"/>
                                        <p:tgtEl>
                                          <p:spTgt spid="80"/>
                                        </p:tgtEl>
                                        <p:attrNameLst>
                                          <p:attrName>ppt_x</p:attrName>
                                        </p:attrNameLst>
                                      </p:cBhvr>
                                      <p:tavLst>
                                        <p:tav tm="0">
                                          <p:val>
                                            <p:strVal val="ppt_x"/>
                                          </p:val>
                                        </p:tav>
                                        <p:tav tm="100000">
                                          <p:val>
                                            <p:strVal val="ppt_x"/>
                                          </p:val>
                                        </p:tav>
                                      </p:tavLst>
                                    </p:anim>
                                    <p:anim calcmode="lin" valueType="num">
                                      <p:cBhvr additive="base">
                                        <p:cTn id="930" dur="4500"/>
                                        <p:tgtEl>
                                          <p:spTgt spid="80"/>
                                        </p:tgtEl>
                                        <p:attrNameLst>
                                          <p:attrName>ppt_y</p:attrName>
                                        </p:attrNameLst>
                                      </p:cBhvr>
                                      <p:tavLst>
                                        <p:tav tm="0">
                                          <p:val>
                                            <p:strVal val="ppt_y"/>
                                          </p:val>
                                        </p:tav>
                                        <p:tav tm="100000">
                                          <p:val>
                                            <p:strVal val="1+ppt_h/2"/>
                                          </p:val>
                                        </p:tav>
                                      </p:tavLst>
                                    </p:anim>
                                    <p:set>
                                      <p:cBhvr>
                                        <p:cTn id="931" dur="1" fill="hold">
                                          <p:stCondLst>
                                            <p:cond delay="4499"/>
                                          </p:stCondLst>
                                        </p:cTn>
                                        <p:tgtEl>
                                          <p:spTgt spid="80"/>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80"/>
                                        </p:tgtEl>
                                      </p:cBhvr>
                                    </p:animEffect>
                                    <p:set>
                                      <p:cBhvr>
                                        <p:cTn id="934" dur="1" fill="hold">
                                          <p:stCondLst>
                                            <p:cond delay="5999"/>
                                          </p:stCondLst>
                                        </p:cTn>
                                        <p:tgtEl>
                                          <p:spTgt spid="80"/>
                                        </p:tgtEl>
                                        <p:attrNameLst>
                                          <p:attrName>style.visibility</p:attrName>
                                        </p:attrNameLst>
                                      </p:cBhvr>
                                      <p:to>
                                        <p:strVal val="hidden"/>
                                      </p:to>
                                    </p:set>
                                  </p:childTnLst>
                                </p:cTn>
                              </p:par>
                              <p:par>
                                <p:cTn id="935" presetID="2" presetClass="entr" presetSubtype="1" fill="hold" grpId="0" nodeType="withEffect">
                                  <p:stCondLst>
                                    <p:cond delay="0"/>
                                  </p:stCondLst>
                                  <p:childTnLst>
                                    <p:set>
                                      <p:cBhvr>
                                        <p:cTn id="936" dur="1" fill="hold">
                                          <p:stCondLst>
                                            <p:cond delay="0"/>
                                          </p:stCondLst>
                                        </p:cTn>
                                        <p:tgtEl>
                                          <p:spTgt spid="73"/>
                                        </p:tgtEl>
                                        <p:attrNameLst>
                                          <p:attrName>style.visibility</p:attrName>
                                        </p:attrNameLst>
                                      </p:cBhvr>
                                      <p:to>
                                        <p:strVal val="visible"/>
                                      </p:to>
                                    </p:set>
                                    <p:anim calcmode="lin" valueType="num">
                                      <p:cBhvr additive="base">
                                        <p:cTn id="937" dur="4000" fill="hold"/>
                                        <p:tgtEl>
                                          <p:spTgt spid="73"/>
                                        </p:tgtEl>
                                        <p:attrNameLst>
                                          <p:attrName>ppt_x</p:attrName>
                                        </p:attrNameLst>
                                      </p:cBhvr>
                                      <p:tavLst>
                                        <p:tav tm="0">
                                          <p:val>
                                            <p:strVal val="#ppt_x"/>
                                          </p:val>
                                        </p:tav>
                                        <p:tav tm="100000">
                                          <p:val>
                                            <p:strVal val="#ppt_x"/>
                                          </p:val>
                                        </p:tav>
                                      </p:tavLst>
                                    </p:anim>
                                    <p:anim calcmode="lin" valueType="num">
                                      <p:cBhvr additive="base">
                                        <p:cTn id="938" dur="4000" fill="hold"/>
                                        <p:tgtEl>
                                          <p:spTgt spid="73"/>
                                        </p:tgtEl>
                                        <p:attrNameLst>
                                          <p:attrName>ppt_y</p:attrName>
                                        </p:attrNameLst>
                                      </p:cBhvr>
                                      <p:tavLst>
                                        <p:tav tm="0">
                                          <p:val>
                                            <p:strVal val="0-#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73"/>
                                        </p:tgtEl>
                                        <p:attrNameLst>
                                          <p:attrName>style.visibility</p:attrName>
                                        </p:attrNameLst>
                                      </p:cBhvr>
                                      <p:to>
                                        <p:strVal val="visible"/>
                                      </p:to>
                                    </p:set>
                                    <p:anim calcmode="lin" valueType="num">
                                      <p:cBhvr>
                                        <p:cTn id="941" dur="4000" fill="hold"/>
                                        <p:tgtEl>
                                          <p:spTgt spid="73"/>
                                        </p:tgtEl>
                                        <p:attrNameLst>
                                          <p:attrName>ppt_w</p:attrName>
                                        </p:attrNameLst>
                                      </p:cBhvr>
                                      <p:tavLst>
                                        <p:tav tm="0">
                                          <p:val>
                                            <p:strVal val="#ppt_w"/>
                                          </p:val>
                                        </p:tav>
                                        <p:tav tm="100000">
                                          <p:val>
                                            <p:strVal val="#ppt_w"/>
                                          </p:val>
                                        </p:tav>
                                      </p:tavLst>
                                    </p:anim>
                                    <p:anim calcmode="lin" valueType="num">
                                      <p:cBhvr>
                                        <p:cTn id="942" dur="4000" fill="hold"/>
                                        <p:tgtEl>
                                          <p:spTgt spid="73"/>
                                        </p:tgtEl>
                                        <p:attrNameLst>
                                          <p:attrName>ppt_h</p:attrName>
                                        </p:attrNameLst>
                                      </p:cBhvr>
                                      <p:tavLst>
                                        <p:tav tm="0" fmla="#ppt_h*sin(2.5*pi*$)">
                                          <p:val>
                                            <p:fltVal val="0"/>
                                          </p:val>
                                        </p:tav>
                                        <p:tav tm="100000">
                                          <p:val>
                                            <p:fltVal val="1"/>
                                          </p:val>
                                        </p:tav>
                                      </p:tavLst>
                                    </p:anim>
                                  </p:childTnLst>
                                </p:cTn>
                              </p:par>
                              <p:par>
                                <p:cTn id="943" presetID="2" presetClass="exit" presetSubtype="4" fill="hold" grpId="2" nodeType="withEffect">
                                  <p:stCondLst>
                                    <p:cond delay="0"/>
                                  </p:stCondLst>
                                  <p:childTnLst>
                                    <p:anim calcmode="lin" valueType="num">
                                      <p:cBhvr additive="base">
                                        <p:cTn id="944" dur="4500"/>
                                        <p:tgtEl>
                                          <p:spTgt spid="73"/>
                                        </p:tgtEl>
                                        <p:attrNameLst>
                                          <p:attrName>ppt_x</p:attrName>
                                        </p:attrNameLst>
                                      </p:cBhvr>
                                      <p:tavLst>
                                        <p:tav tm="0">
                                          <p:val>
                                            <p:strVal val="ppt_x"/>
                                          </p:val>
                                        </p:tav>
                                        <p:tav tm="100000">
                                          <p:val>
                                            <p:strVal val="ppt_x"/>
                                          </p:val>
                                        </p:tav>
                                      </p:tavLst>
                                    </p:anim>
                                    <p:anim calcmode="lin" valueType="num">
                                      <p:cBhvr additive="base">
                                        <p:cTn id="945" dur="4500"/>
                                        <p:tgtEl>
                                          <p:spTgt spid="73"/>
                                        </p:tgtEl>
                                        <p:attrNameLst>
                                          <p:attrName>ppt_y</p:attrName>
                                        </p:attrNameLst>
                                      </p:cBhvr>
                                      <p:tavLst>
                                        <p:tav tm="0">
                                          <p:val>
                                            <p:strVal val="ppt_y"/>
                                          </p:val>
                                        </p:tav>
                                        <p:tav tm="100000">
                                          <p:val>
                                            <p:strVal val="1+ppt_h/2"/>
                                          </p:val>
                                        </p:tav>
                                      </p:tavLst>
                                    </p:anim>
                                    <p:set>
                                      <p:cBhvr>
                                        <p:cTn id="946" dur="1" fill="hold">
                                          <p:stCondLst>
                                            <p:cond delay="4499"/>
                                          </p:stCondLst>
                                        </p:cTn>
                                        <p:tgtEl>
                                          <p:spTgt spid="73"/>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73"/>
                                        </p:tgtEl>
                                      </p:cBhvr>
                                    </p:animEffect>
                                    <p:set>
                                      <p:cBhvr>
                                        <p:cTn id="949" dur="1" fill="hold">
                                          <p:stCondLst>
                                            <p:cond delay="5999"/>
                                          </p:stCondLst>
                                        </p:cTn>
                                        <p:tgtEl>
                                          <p:spTgt spid="73"/>
                                        </p:tgtEl>
                                        <p:attrNameLst>
                                          <p:attrName>style.visibility</p:attrName>
                                        </p:attrNameLst>
                                      </p:cBhvr>
                                      <p:to>
                                        <p:strVal val="hidden"/>
                                      </p:to>
                                    </p:set>
                                  </p:childTnLst>
                                </p:cTn>
                              </p:par>
                              <p:par>
                                <p:cTn id="950" presetID="2" presetClass="entr" presetSubtype="1" fill="hold" grpId="0" nodeType="withEffect">
                                  <p:stCondLst>
                                    <p:cond delay="0"/>
                                  </p:stCondLst>
                                  <p:childTnLst>
                                    <p:set>
                                      <p:cBhvr>
                                        <p:cTn id="951" dur="1" fill="hold">
                                          <p:stCondLst>
                                            <p:cond delay="0"/>
                                          </p:stCondLst>
                                        </p:cTn>
                                        <p:tgtEl>
                                          <p:spTgt spid="74"/>
                                        </p:tgtEl>
                                        <p:attrNameLst>
                                          <p:attrName>style.visibility</p:attrName>
                                        </p:attrNameLst>
                                      </p:cBhvr>
                                      <p:to>
                                        <p:strVal val="visible"/>
                                      </p:to>
                                    </p:set>
                                    <p:anim calcmode="lin" valueType="num">
                                      <p:cBhvr additive="base">
                                        <p:cTn id="952" dur="4000" fill="hold"/>
                                        <p:tgtEl>
                                          <p:spTgt spid="74"/>
                                        </p:tgtEl>
                                        <p:attrNameLst>
                                          <p:attrName>ppt_x</p:attrName>
                                        </p:attrNameLst>
                                      </p:cBhvr>
                                      <p:tavLst>
                                        <p:tav tm="0">
                                          <p:val>
                                            <p:strVal val="#ppt_x"/>
                                          </p:val>
                                        </p:tav>
                                        <p:tav tm="100000">
                                          <p:val>
                                            <p:strVal val="#ppt_x"/>
                                          </p:val>
                                        </p:tav>
                                      </p:tavLst>
                                    </p:anim>
                                    <p:anim calcmode="lin" valueType="num">
                                      <p:cBhvr additive="base">
                                        <p:cTn id="953" dur="4000" fill="hold"/>
                                        <p:tgtEl>
                                          <p:spTgt spid="74"/>
                                        </p:tgtEl>
                                        <p:attrNameLst>
                                          <p:attrName>ppt_y</p:attrName>
                                        </p:attrNameLst>
                                      </p:cBhvr>
                                      <p:tavLst>
                                        <p:tav tm="0">
                                          <p:val>
                                            <p:strVal val="0-#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74"/>
                                        </p:tgtEl>
                                        <p:attrNameLst>
                                          <p:attrName>style.visibility</p:attrName>
                                        </p:attrNameLst>
                                      </p:cBhvr>
                                      <p:to>
                                        <p:strVal val="visible"/>
                                      </p:to>
                                    </p:set>
                                    <p:anim calcmode="lin" valueType="num">
                                      <p:cBhvr>
                                        <p:cTn id="956" dur="4000" fill="hold"/>
                                        <p:tgtEl>
                                          <p:spTgt spid="74"/>
                                        </p:tgtEl>
                                        <p:attrNameLst>
                                          <p:attrName>ppt_w</p:attrName>
                                        </p:attrNameLst>
                                      </p:cBhvr>
                                      <p:tavLst>
                                        <p:tav tm="0">
                                          <p:val>
                                            <p:strVal val="#ppt_w"/>
                                          </p:val>
                                        </p:tav>
                                        <p:tav tm="100000">
                                          <p:val>
                                            <p:strVal val="#ppt_w"/>
                                          </p:val>
                                        </p:tav>
                                      </p:tavLst>
                                    </p:anim>
                                    <p:anim calcmode="lin" valueType="num">
                                      <p:cBhvr>
                                        <p:cTn id="957" dur="4000" fill="hold"/>
                                        <p:tgtEl>
                                          <p:spTgt spid="74"/>
                                        </p:tgtEl>
                                        <p:attrNameLst>
                                          <p:attrName>ppt_h</p:attrName>
                                        </p:attrNameLst>
                                      </p:cBhvr>
                                      <p:tavLst>
                                        <p:tav tm="0" fmla="#ppt_h*sin(2.5*pi*$)">
                                          <p:val>
                                            <p:fltVal val="0"/>
                                          </p:val>
                                        </p:tav>
                                        <p:tav tm="100000">
                                          <p:val>
                                            <p:fltVal val="1"/>
                                          </p:val>
                                        </p:tav>
                                      </p:tavLst>
                                    </p:anim>
                                  </p:childTnLst>
                                </p:cTn>
                              </p:par>
                              <p:par>
                                <p:cTn id="958" presetID="2" presetClass="exit" presetSubtype="4" fill="hold" grpId="2" nodeType="withEffect">
                                  <p:stCondLst>
                                    <p:cond delay="0"/>
                                  </p:stCondLst>
                                  <p:childTnLst>
                                    <p:anim calcmode="lin" valueType="num">
                                      <p:cBhvr additive="base">
                                        <p:cTn id="959" dur="4500"/>
                                        <p:tgtEl>
                                          <p:spTgt spid="74"/>
                                        </p:tgtEl>
                                        <p:attrNameLst>
                                          <p:attrName>ppt_x</p:attrName>
                                        </p:attrNameLst>
                                      </p:cBhvr>
                                      <p:tavLst>
                                        <p:tav tm="0">
                                          <p:val>
                                            <p:strVal val="ppt_x"/>
                                          </p:val>
                                        </p:tav>
                                        <p:tav tm="100000">
                                          <p:val>
                                            <p:strVal val="ppt_x"/>
                                          </p:val>
                                        </p:tav>
                                      </p:tavLst>
                                    </p:anim>
                                    <p:anim calcmode="lin" valueType="num">
                                      <p:cBhvr additive="base">
                                        <p:cTn id="960" dur="4500"/>
                                        <p:tgtEl>
                                          <p:spTgt spid="74"/>
                                        </p:tgtEl>
                                        <p:attrNameLst>
                                          <p:attrName>ppt_y</p:attrName>
                                        </p:attrNameLst>
                                      </p:cBhvr>
                                      <p:tavLst>
                                        <p:tav tm="0">
                                          <p:val>
                                            <p:strVal val="ppt_y"/>
                                          </p:val>
                                        </p:tav>
                                        <p:tav tm="100000">
                                          <p:val>
                                            <p:strVal val="1+ppt_h/2"/>
                                          </p:val>
                                        </p:tav>
                                      </p:tavLst>
                                    </p:anim>
                                    <p:set>
                                      <p:cBhvr>
                                        <p:cTn id="961" dur="1" fill="hold">
                                          <p:stCondLst>
                                            <p:cond delay="4499"/>
                                          </p:stCondLst>
                                        </p:cTn>
                                        <p:tgtEl>
                                          <p:spTgt spid="74"/>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74"/>
                                        </p:tgtEl>
                                      </p:cBhvr>
                                    </p:animEffect>
                                    <p:set>
                                      <p:cBhvr>
                                        <p:cTn id="964" dur="1" fill="hold">
                                          <p:stCondLst>
                                            <p:cond delay="5999"/>
                                          </p:stCondLst>
                                        </p:cTn>
                                        <p:tgtEl>
                                          <p:spTgt spid="74"/>
                                        </p:tgtEl>
                                        <p:attrNameLst>
                                          <p:attrName>style.visibility</p:attrName>
                                        </p:attrNameLst>
                                      </p:cBhvr>
                                      <p:to>
                                        <p:strVal val="hidden"/>
                                      </p:to>
                                    </p:set>
                                  </p:childTnLst>
                                </p:cTn>
                              </p:par>
                              <p:par>
                                <p:cTn id="965" presetID="2" presetClass="entr" presetSubtype="1" fill="hold" grpId="0" nodeType="withEffect">
                                  <p:stCondLst>
                                    <p:cond delay="0"/>
                                  </p:stCondLst>
                                  <p:childTnLst>
                                    <p:set>
                                      <p:cBhvr>
                                        <p:cTn id="966" dur="1" fill="hold">
                                          <p:stCondLst>
                                            <p:cond delay="0"/>
                                          </p:stCondLst>
                                        </p:cTn>
                                        <p:tgtEl>
                                          <p:spTgt spid="91"/>
                                        </p:tgtEl>
                                        <p:attrNameLst>
                                          <p:attrName>style.visibility</p:attrName>
                                        </p:attrNameLst>
                                      </p:cBhvr>
                                      <p:to>
                                        <p:strVal val="visible"/>
                                      </p:to>
                                    </p:set>
                                    <p:anim calcmode="lin" valueType="num">
                                      <p:cBhvr additive="base">
                                        <p:cTn id="967" dur="4000" fill="hold"/>
                                        <p:tgtEl>
                                          <p:spTgt spid="91"/>
                                        </p:tgtEl>
                                        <p:attrNameLst>
                                          <p:attrName>ppt_x</p:attrName>
                                        </p:attrNameLst>
                                      </p:cBhvr>
                                      <p:tavLst>
                                        <p:tav tm="0">
                                          <p:val>
                                            <p:strVal val="#ppt_x"/>
                                          </p:val>
                                        </p:tav>
                                        <p:tav tm="100000">
                                          <p:val>
                                            <p:strVal val="#ppt_x"/>
                                          </p:val>
                                        </p:tav>
                                      </p:tavLst>
                                    </p:anim>
                                    <p:anim calcmode="lin" valueType="num">
                                      <p:cBhvr additive="base">
                                        <p:cTn id="968" dur="4000" fill="hold"/>
                                        <p:tgtEl>
                                          <p:spTgt spid="91"/>
                                        </p:tgtEl>
                                        <p:attrNameLst>
                                          <p:attrName>ppt_y</p:attrName>
                                        </p:attrNameLst>
                                      </p:cBhvr>
                                      <p:tavLst>
                                        <p:tav tm="0">
                                          <p:val>
                                            <p:strVal val="0-#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91"/>
                                        </p:tgtEl>
                                        <p:attrNameLst>
                                          <p:attrName>style.visibility</p:attrName>
                                        </p:attrNameLst>
                                      </p:cBhvr>
                                      <p:to>
                                        <p:strVal val="visible"/>
                                      </p:to>
                                    </p:set>
                                    <p:anim calcmode="lin" valueType="num">
                                      <p:cBhvr>
                                        <p:cTn id="971" dur="4000" fill="hold"/>
                                        <p:tgtEl>
                                          <p:spTgt spid="91"/>
                                        </p:tgtEl>
                                        <p:attrNameLst>
                                          <p:attrName>ppt_w</p:attrName>
                                        </p:attrNameLst>
                                      </p:cBhvr>
                                      <p:tavLst>
                                        <p:tav tm="0">
                                          <p:val>
                                            <p:strVal val="#ppt_w"/>
                                          </p:val>
                                        </p:tav>
                                        <p:tav tm="100000">
                                          <p:val>
                                            <p:strVal val="#ppt_w"/>
                                          </p:val>
                                        </p:tav>
                                      </p:tavLst>
                                    </p:anim>
                                    <p:anim calcmode="lin" valueType="num">
                                      <p:cBhvr>
                                        <p:cTn id="972" dur="4000" fill="hold"/>
                                        <p:tgtEl>
                                          <p:spTgt spid="91"/>
                                        </p:tgtEl>
                                        <p:attrNameLst>
                                          <p:attrName>ppt_h</p:attrName>
                                        </p:attrNameLst>
                                      </p:cBhvr>
                                      <p:tavLst>
                                        <p:tav tm="0" fmla="#ppt_h*sin(2.5*pi*$)">
                                          <p:val>
                                            <p:fltVal val="0"/>
                                          </p:val>
                                        </p:tav>
                                        <p:tav tm="100000">
                                          <p:val>
                                            <p:fltVal val="1"/>
                                          </p:val>
                                        </p:tav>
                                      </p:tavLst>
                                    </p:anim>
                                  </p:childTnLst>
                                </p:cTn>
                              </p:par>
                              <p:par>
                                <p:cTn id="973" presetID="2" presetClass="exit" presetSubtype="4" fill="hold" grpId="2" nodeType="withEffect">
                                  <p:stCondLst>
                                    <p:cond delay="0"/>
                                  </p:stCondLst>
                                  <p:childTnLst>
                                    <p:anim calcmode="lin" valueType="num">
                                      <p:cBhvr additive="base">
                                        <p:cTn id="974" dur="4500"/>
                                        <p:tgtEl>
                                          <p:spTgt spid="91"/>
                                        </p:tgtEl>
                                        <p:attrNameLst>
                                          <p:attrName>ppt_x</p:attrName>
                                        </p:attrNameLst>
                                      </p:cBhvr>
                                      <p:tavLst>
                                        <p:tav tm="0">
                                          <p:val>
                                            <p:strVal val="ppt_x"/>
                                          </p:val>
                                        </p:tav>
                                        <p:tav tm="100000">
                                          <p:val>
                                            <p:strVal val="ppt_x"/>
                                          </p:val>
                                        </p:tav>
                                      </p:tavLst>
                                    </p:anim>
                                    <p:anim calcmode="lin" valueType="num">
                                      <p:cBhvr additive="base">
                                        <p:cTn id="975" dur="4500"/>
                                        <p:tgtEl>
                                          <p:spTgt spid="91"/>
                                        </p:tgtEl>
                                        <p:attrNameLst>
                                          <p:attrName>ppt_y</p:attrName>
                                        </p:attrNameLst>
                                      </p:cBhvr>
                                      <p:tavLst>
                                        <p:tav tm="0">
                                          <p:val>
                                            <p:strVal val="ppt_y"/>
                                          </p:val>
                                        </p:tav>
                                        <p:tav tm="100000">
                                          <p:val>
                                            <p:strVal val="1+ppt_h/2"/>
                                          </p:val>
                                        </p:tav>
                                      </p:tavLst>
                                    </p:anim>
                                    <p:set>
                                      <p:cBhvr>
                                        <p:cTn id="976" dur="1" fill="hold">
                                          <p:stCondLst>
                                            <p:cond delay="4499"/>
                                          </p:stCondLst>
                                        </p:cTn>
                                        <p:tgtEl>
                                          <p:spTgt spid="91"/>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91"/>
                                        </p:tgtEl>
                                      </p:cBhvr>
                                    </p:animEffect>
                                    <p:set>
                                      <p:cBhvr>
                                        <p:cTn id="979" dur="1" fill="hold">
                                          <p:stCondLst>
                                            <p:cond delay="5999"/>
                                          </p:stCondLst>
                                        </p:cTn>
                                        <p:tgtEl>
                                          <p:spTgt spid="91"/>
                                        </p:tgtEl>
                                        <p:attrNameLst>
                                          <p:attrName>style.visibility</p:attrName>
                                        </p:attrNameLst>
                                      </p:cBhvr>
                                      <p:to>
                                        <p:strVal val="hidden"/>
                                      </p:to>
                                    </p:set>
                                  </p:childTnLst>
                                </p:cTn>
                              </p:par>
                              <p:par>
                                <p:cTn id="980" presetID="2" presetClass="entr" presetSubtype="1" fill="hold" grpId="0" nodeType="withEffect">
                                  <p:stCondLst>
                                    <p:cond delay="0"/>
                                  </p:stCondLst>
                                  <p:childTnLst>
                                    <p:set>
                                      <p:cBhvr>
                                        <p:cTn id="981" dur="1" fill="hold">
                                          <p:stCondLst>
                                            <p:cond delay="0"/>
                                          </p:stCondLst>
                                        </p:cTn>
                                        <p:tgtEl>
                                          <p:spTgt spid="92"/>
                                        </p:tgtEl>
                                        <p:attrNameLst>
                                          <p:attrName>style.visibility</p:attrName>
                                        </p:attrNameLst>
                                      </p:cBhvr>
                                      <p:to>
                                        <p:strVal val="visible"/>
                                      </p:to>
                                    </p:set>
                                    <p:anim calcmode="lin" valueType="num">
                                      <p:cBhvr additive="base">
                                        <p:cTn id="982" dur="4000" fill="hold"/>
                                        <p:tgtEl>
                                          <p:spTgt spid="92"/>
                                        </p:tgtEl>
                                        <p:attrNameLst>
                                          <p:attrName>ppt_x</p:attrName>
                                        </p:attrNameLst>
                                      </p:cBhvr>
                                      <p:tavLst>
                                        <p:tav tm="0">
                                          <p:val>
                                            <p:strVal val="#ppt_x"/>
                                          </p:val>
                                        </p:tav>
                                        <p:tav tm="100000">
                                          <p:val>
                                            <p:strVal val="#ppt_x"/>
                                          </p:val>
                                        </p:tav>
                                      </p:tavLst>
                                    </p:anim>
                                    <p:anim calcmode="lin" valueType="num">
                                      <p:cBhvr additive="base">
                                        <p:cTn id="983" dur="4000" fill="hold"/>
                                        <p:tgtEl>
                                          <p:spTgt spid="92"/>
                                        </p:tgtEl>
                                        <p:attrNameLst>
                                          <p:attrName>ppt_y</p:attrName>
                                        </p:attrNameLst>
                                      </p:cBhvr>
                                      <p:tavLst>
                                        <p:tav tm="0">
                                          <p:val>
                                            <p:strVal val="0-#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2"/>
                                        </p:tgtEl>
                                        <p:attrNameLst>
                                          <p:attrName>style.visibility</p:attrName>
                                        </p:attrNameLst>
                                      </p:cBhvr>
                                      <p:to>
                                        <p:strVal val="visible"/>
                                      </p:to>
                                    </p:set>
                                    <p:anim calcmode="lin" valueType="num">
                                      <p:cBhvr>
                                        <p:cTn id="986" dur="4000" fill="hold"/>
                                        <p:tgtEl>
                                          <p:spTgt spid="92"/>
                                        </p:tgtEl>
                                        <p:attrNameLst>
                                          <p:attrName>ppt_w</p:attrName>
                                        </p:attrNameLst>
                                      </p:cBhvr>
                                      <p:tavLst>
                                        <p:tav tm="0">
                                          <p:val>
                                            <p:strVal val="#ppt_w"/>
                                          </p:val>
                                        </p:tav>
                                        <p:tav tm="100000">
                                          <p:val>
                                            <p:strVal val="#ppt_w"/>
                                          </p:val>
                                        </p:tav>
                                      </p:tavLst>
                                    </p:anim>
                                    <p:anim calcmode="lin" valueType="num">
                                      <p:cBhvr>
                                        <p:cTn id="987" dur="4000" fill="hold"/>
                                        <p:tgtEl>
                                          <p:spTgt spid="92"/>
                                        </p:tgtEl>
                                        <p:attrNameLst>
                                          <p:attrName>ppt_h</p:attrName>
                                        </p:attrNameLst>
                                      </p:cBhvr>
                                      <p:tavLst>
                                        <p:tav tm="0" fmla="#ppt_h*sin(2.5*pi*$)">
                                          <p:val>
                                            <p:fltVal val="0"/>
                                          </p:val>
                                        </p:tav>
                                        <p:tav tm="100000">
                                          <p:val>
                                            <p:fltVal val="1"/>
                                          </p:val>
                                        </p:tav>
                                      </p:tavLst>
                                    </p:anim>
                                  </p:childTnLst>
                                </p:cTn>
                              </p:par>
                              <p:par>
                                <p:cTn id="988" presetID="2" presetClass="exit" presetSubtype="4" fill="hold" grpId="2" nodeType="withEffect">
                                  <p:stCondLst>
                                    <p:cond delay="0"/>
                                  </p:stCondLst>
                                  <p:childTnLst>
                                    <p:anim calcmode="lin" valueType="num">
                                      <p:cBhvr additive="base">
                                        <p:cTn id="989" dur="4500"/>
                                        <p:tgtEl>
                                          <p:spTgt spid="92"/>
                                        </p:tgtEl>
                                        <p:attrNameLst>
                                          <p:attrName>ppt_x</p:attrName>
                                        </p:attrNameLst>
                                      </p:cBhvr>
                                      <p:tavLst>
                                        <p:tav tm="0">
                                          <p:val>
                                            <p:strVal val="ppt_x"/>
                                          </p:val>
                                        </p:tav>
                                        <p:tav tm="100000">
                                          <p:val>
                                            <p:strVal val="ppt_x"/>
                                          </p:val>
                                        </p:tav>
                                      </p:tavLst>
                                    </p:anim>
                                    <p:anim calcmode="lin" valueType="num">
                                      <p:cBhvr additive="base">
                                        <p:cTn id="990" dur="4500"/>
                                        <p:tgtEl>
                                          <p:spTgt spid="92"/>
                                        </p:tgtEl>
                                        <p:attrNameLst>
                                          <p:attrName>ppt_y</p:attrName>
                                        </p:attrNameLst>
                                      </p:cBhvr>
                                      <p:tavLst>
                                        <p:tav tm="0">
                                          <p:val>
                                            <p:strVal val="ppt_y"/>
                                          </p:val>
                                        </p:tav>
                                        <p:tav tm="100000">
                                          <p:val>
                                            <p:strVal val="1+ppt_h/2"/>
                                          </p:val>
                                        </p:tav>
                                      </p:tavLst>
                                    </p:anim>
                                    <p:set>
                                      <p:cBhvr>
                                        <p:cTn id="991" dur="1" fill="hold">
                                          <p:stCondLst>
                                            <p:cond delay="4499"/>
                                          </p:stCondLst>
                                        </p:cTn>
                                        <p:tgtEl>
                                          <p:spTgt spid="9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2"/>
                                        </p:tgtEl>
                                      </p:cBhvr>
                                    </p:animEffect>
                                    <p:set>
                                      <p:cBhvr>
                                        <p:cTn id="994" dur="1" fill="hold">
                                          <p:stCondLst>
                                            <p:cond delay="5999"/>
                                          </p:stCondLst>
                                        </p:cTn>
                                        <p:tgtEl>
                                          <p:spTgt spid="92"/>
                                        </p:tgtEl>
                                        <p:attrNameLst>
                                          <p:attrName>style.visibility</p:attrName>
                                        </p:attrNameLst>
                                      </p:cBhvr>
                                      <p:to>
                                        <p:strVal val="hidden"/>
                                      </p:to>
                                    </p:set>
                                  </p:childTnLst>
                                </p:cTn>
                              </p:par>
                              <p:par>
                                <p:cTn id="995" presetID="2" presetClass="entr" presetSubtype="1" fill="hold" grpId="0" nodeType="withEffect">
                                  <p:stCondLst>
                                    <p:cond delay="0"/>
                                  </p:stCondLst>
                                  <p:childTnLst>
                                    <p:set>
                                      <p:cBhvr>
                                        <p:cTn id="996" dur="1" fill="hold">
                                          <p:stCondLst>
                                            <p:cond delay="0"/>
                                          </p:stCondLst>
                                        </p:cTn>
                                        <p:tgtEl>
                                          <p:spTgt spid="85"/>
                                        </p:tgtEl>
                                        <p:attrNameLst>
                                          <p:attrName>style.visibility</p:attrName>
                                        </p:attrNameLst>
                                      </p:cBhvr>
                                      <p:to>
                                        <p:strVal val="visible"/>
                                      </p:to>
                                    </p:set>
                                    <p:anim calcmode="lin" valueType="num">
                                      <p:cBhvr additive="base">
                                        <p:cTn id="997" dur="4000" fill="hold"/>
                                        <p:tgtEl>
                                          <p:spTgt spid="85"/>
                                        </p:tgtEl>
                                        <p:attrNameLst>
                                          <p:attrName>ppt_x</p:attrName>
                                        </p:attrNameLst>
                                      </p:cBhvr>
                                      <p:tavLst>
                                        <p:tav tm="0">
                                          <p:val>
                                            <p:strVal val="#ppt_x"/>
                                          </p:val>
                                        </p:tav>
                                        <p:tav tm="100000">
                                          <p:val>
                                            <p:strVal val="#ppt_x"/>
                                          </p:val>
                                        </p:tav>
                                      </p:tavLst>
                                    </p:anim>
                                    <p:anim calcmode="lin" valueType="num">
                                      <p:cBhvr additive="base">
                                        <p:cTn id="998" dur="4000" fill="hold"/>
                                        <p:tgtEl>
                                          <p:spTgt spid="85"/>
                                        </p:tgtEl>
                                        <p:attrNameLst>
                                          <p:attrName>ppt_y</p:attrName>
                                        </p:attrNameLst>
                                      </p:cBhvr>
                                      <p:tavLst>
                                        <p:tav tm="0">
                                          <p:val>
                                            <p:strVal val="0-#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5"/>
                                        </p:tgtEl>
                                        <p:attrNameLst>
                                          <p:attrName>style.visibility</p:attrName>
                                        </p:attrNameLst>
                                      </p:cBhvr>
                                      <p:to>
                                        <p:strVal val="visible"/>
                                      </p:to>
                                    </p:set>
                                    <p:anim calcmode="lin" valueType="num">
                                      <p:cBhvr>
                                        <p:cTn id="1001" dur="4000" fill="hold"/>
                                        <p:tgtEl>
                                          <p:spTgt spid="85"/>
                                        </p:tgtEl>
                                        <p:attrNameLst>
                                          <p:attrName>ppt_w</p:attrName>
                                        </p:attrNameLst>
                                      </p:cBhvr>
                                      <p:tavLst>
                                        <p:tav tm="0">
                                          <p:val>
                                            <p:strVal val="#ppt_w"/>
                                          </p:val>
                                        </p:tav>
                                        <p:tav tm="100000">
                                          <p:val>
                                            <p:strVal val="#ppt_w"/>
                                          </p:val>
                                        </p:tav>
                                      </p:tavLst>
                                    </p:anim>
                                    <p:anim calcmode="lin" valueType="num">
                                      <p:cBhvr>
                                        <p:cTn id="1002" dur="4000" fill="hold"/>
                                        <p:tgtEl>
                                          <p:spTgt spid="85"/>
                                        </p:tgtEl>
                                        <p:attrNameLst>
                                          <p:attrName>ppt_h</p:attrName>
                                        </p:attrNameLst>
                                      </p:cBhvr>
                                      <p:tavLst>
                                        <p:tav tm="0" fmla="#ppt_h*sin(2.5*pi*$)">
                                          <p:val>
                                            <p:fltVal val="0"/>
                                          </p:val>
                                        </p:tav>
                                        <p:tav tm="100000">
                                          <p:val>
                                            <p:fltVal val="1"/>
                                          </p:val>
                                        </p:tav>
                                      </p:tavLst>
                                    </p:anim>
                                  </p:childTnLst>
                                </p:cTn>
                              </p:par>
                              <p:par>
                                <p:cTn id="1003" presetID="2" presetClass="exit" presetSubtype="4" fill="hold" grpId="2" nodeType="withEffect">
                                  <p:stCondLst>
                                    <p:cond delay="0"/>
                                  </p:stCondLst>
                                  <p:childTnLst>
                                    <p:anim calcmode="lin" valueType="num">
                                      <p:cBhvr additive="base">
                                        <p:cTn id="1004" dur="4500"/>
                                        <p:tgtEl>
                                          <p:spTgt spid="85"/>
                                        </p:tgtEl>
                                        <p:attrNameLst>
                                          <p:attrName>ppt_x</p:attrName>
                                        </p:attrNameLst>
                                      </p:cBhvr>
                                      <p:tavLst>
                                        <p:tav tm="0">
                                          <p:val>
                                            <p:strVal val="ppt_x"/>
                                          </p:val>
                                        </p:tav>
                                        <p:tav tm="100000">
                                          <p:val>
                                            <p:strVal val="ppt_x"/>
                                          </p:val>
                                        </p:tav>
                                      </p:tavLst>
                                    </p:anim>
                                    <p:anim calcmode="lin" valueType="num">
                                      <p:cBhvr additive="base">
                                        <p:cTn id="1005" dur="4500"/>
                                        <p:tgtEl>
                                          <p:spTgt spid="85"/>
                                        </p:tgtEl>
                                        <p:attrNameLst>
                                          <p:attrName>ppt_y</p:attrName>
                                        </p:attrNameLst>
                                      </p:cBhvr>
                                      <p:tavLst>
                                        <p:tav tm="0">
                                          <p:val>
                                            <p:strVal val="ppt_y"/>
                                          </p:val>
                                        </p:tav>
                                        <p:tav tm="100000">
                                          <p:val>
                                            <p:strVal val="1+ppt_h/2"/>
                                          </p:val>
                                        </p:tav>
                                      </p:tavLst>
                                    </p:anim>
                                    <p:set>
                                      <p:cBhvr>
                                        <p:cTn id="1006" dur="1" fill="hold">
                                          <p:stCondLst>
                                            <p:cond delay="4499"/>
                                          </p:stCondLst>
                                        </p:cTn>
                                        <p:tgtEl>
                                          <p:spTgt spid="85"/>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5"/>
                                        </p:tgtEl>
                                      </p:cBhvr>
                                    </p:animEffect>
                                    <p:set>
                                      <p:cBhvr>
                                        <p:cTn id="1009" dur="1" fill="hold">
                                          <p:stCondLst>
                                            <p:cond delay="5999"/>
                                          </p:stCondLst>
                                        </p:cTn>
                                        <p:tgtEl>
                                          <p:spTgt spid="85"/>
                                        </p:tgtEl>
                                        <p:attrNameLst>
                                          <p:attrName>style.visibility</p:attrName>
                                        </p:attrNameLst>
                                      </p:cBhvr>
                                      <p:to>
                                        <p:strVal val="hidden"/>
                                      </p:to>
                                    </p:set>
                                  </p:childTnLst>
                                </p:cTn>
                              </p:par>
                              <p:par>
                                <p:cTn id="1010" presetID="2" presetClass="entr" presetSubtype="1"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0-#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4"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1+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1" fill="hold" grpId="0" nodeType="withEffect">
                                  <p:stCondLst>
                                    <p:cond delay="0"/>
                                  </p:stCondLst>
                                  <p:childTnLst>
                                    <p:set>
                                      <p:cBhvr>
                                        <p:cTn id="1026" dur="1" fill="hold">
                                          <p:stCondLst>
                                            <p:cond delay="0"/>
                                          </p:stCondLst>
                                        </p:cTn>
                                        <p:tgtEl>
                                          <p:spTgt spid="81"/>
                                        </p:tgtEl>
                                        <p:attrNameLst>
                                          <p:attrName>style.visibility</p:attrName>
                                        </p:attrNameLst>
                                      </p:cBhvr>
                                      <p:to>
                                        <p:strVal val="visible"/>
                                      </p:to>
                                    </p:set>
                                    <p:anim calcmode="lin" valueType="num">
                                      <p:cBhvr additive="base">
                                        <p:cTn id="1027" dur="4000" fill="hold"/>
                                        <p:tgtEl>
                                          <p:spTgt spid="81"/>
                                        </p:tgtEl>
                                        <p:attrNameLst>
                                          <p:attrName>ppt_x</p:attrName>
                                        </p:attrNameLst>
                                      </p:cBhvr>
                                      <p:tavLst>
                                        <p:tav tm="0">
                                          <p:val>
                                            <p:strVal val="#ppt_x"/>
                                          </p:val>
                                        </p:tav>
                                        <p:tav tm="100000">
                                          <p:val>
                                            <p:strVal val="#ppt_x"/>
                                          </p:val>
                                        </p:tav>
                                      </p:tavLst>
                                    </p:anim>
                                    <p:anim calcmode="lin" valueType="num">
                                      <p:cBhvr additive="base">
                                        <p:cTn id="1028" dur="4000" fill="hold"/>
                                        <p:tgtEl>
                                          <p:spTgt spid="81"/>
                                        </p:tgtEl>
                                        <p:attrNameLst>
                                          <p:attrName>ppt_y</p:attrName>
                                        </p:attrNameLst>
                                      </p:cBhvr>
                                      <p:tavLst>
                                        <p:tav tm="0">
                                          <p:val>
                                            <p:strVal val="0-#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81"/>
                                        </p:tgtEl>
                                        <p:attrNameLst>
                                          <p:attrName>style.visibility</p:attrName>
                                        </p:attrNameLst>
                                      </p:cBhvr>
                                      <p:to>
                                        <p:strVal val="visible"/>
                                      </p:to>
                                    </p:set>
                                    <p:anim calcmode="lin" valueType="num">
                                      <p:cBhvr>
                                        <p:cTn id="1031" dur="4000" fill="hold"/>
                                        <p:tgtEl>
                                          <p:spTgt spid="81"/>
                                        </p:tgtEl>
                                        <p:attrNameLst>
                                          <p:attrName>ppt_w</p:attrName>
                                        </p:attrNameLst>
                                      </p:cBhvr>
                                      <p:tavLst>
                                        <p:tav tm="0">
                                          <p:val>
                                            <p:strVal val="#ppt_w"/>
                                          </p:val>
                                        </p:tav>
                                        <p:tav tm="100000">
                                          <p:val>
                                            <p:strVal val="#ppt_w"/>
                                          </p:val>
                                        </p:tav>
                                      </p:tavLst>
                                    </p:anim>
                                    <p:anim calcmode="lin" valueType="num">
                                      <p:cBhvr>
                                        <p:cTn id="1032" dur="4000" fill="hold"/>
                                        <p:tgtEl>
                                          <p:spTgt spid="81"/>
                                        </p:tgtEl>
                                        <p:attrNameLst>
                                          <p:attrName>ppt_h</p:attrName>
                                        </p:attrNameLst>
                                      </p:cBhvr>
                                      <p:tavLst>
                                        <p:tav tm="0" fmla="#ppt_h*sin(2.5*pi*$)">
                                          <p:val>
                                            <p:fltVal val="0"/>
                                          </p:val>
                                        </p:tav>
                                        <p:tav tm="100000">
                                          <p:val>
                                            <p:fltVal val="1"/>
                                          </p:val>
                                        </p:tav>
                                      </p:tavLst>
                                    </p:anim>
                                  </p:childTnLst>
                                </p:cTn>
                              </p:par>
                              <p:par>
                                <p:cTn id="1033" presetID="2" presetClass="exit" presetSubtype="4" fill="hold" grpId="2" nodeType="withEffect">
                                  <p:stCondLst>
                                    <p:cond delay="0"/>
                                  </p:stCondLst>
                                  <p:childTnLst>
                                    <p:anim calcmode="lin" valueType="num">
                                      <p:cBhvr additive="base">
                                        <p:cTn id="1034" dur="4500"/>
                                        <p:tgtEl>
                                          <p:spTgt spid="81"/>
                                        </p:tgtEl>
                                        <p:attrNameLst>
                                          <p:attrName>ppt_x</p:attrName>
                                        </p:attrNameLst>
                                      </p:cBhvr>
                                      <p:tavLst>
                                        <p:tav tm="0">
                                          <p:val>
                                            <p:strVal val="ppt_x"/>
                                          </p:val>
                                        </p:tav>
                                        <p:tav tm="100000">
                                          <p:val>
                                            <p:strVal val="ppt_x"/>
                                          </p:val>
                                        </p:tav>
                                      </p:tavLst>
                                    </p:anim>
                                    <p:anim calcmode="lin" valueType="num">
                                      <p:cBhvr additive="base">
                                        <p:cTn id="1035" dur="4500"/>
                                        <p:tgtEl>
                                          <p:spTgt spid="81"/>
                                        </p:tgtEl>
                                        <p:attrNameLst>
                                          <p:attrName>ppt_y</p:attrName>
                                        </p:attrNameLst>
                                      </p:cBhvr>
                                      <p:tavLst>
                                        <p:tav tm="0">
                                          <p:val>
                                            <p:strVal val="ppt_y"/>
                                          </p:val>
                                        </p:tav>
                                        <p:tav tm="100000">
                                          <p:val>
                                            <p:strVal val="1+ppt_h/2"/>
                                          </p:val>
                                        </p:tav>
                                      </p:tavLst>
                                    </p:anim>
                                    <p:set>
                                      <p:cBhvr>
                                        <p:cTn id="1036" dur="1" fill="hold">
                                          <p:stCondLst>
                                            <p:cond delay="4499"/>
                                          </p:stCondLst>
                                        </p:cTn>
                                        <p:tgtEl>
                                          <p:spTgt spid="81"/>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81"/>
                                        </p:tgtEl>
                                      </p:cBhvr>
                                    </p:animEffect>
                                    <p:set>
                                      <p:cBhvr>
                                        <p:cTn id="1039" dur="1" fill="hold">
                                          <p:stCondLst>
                                            <p:cond delay="5999"/>
                                          </p:stCondLst>
                                        </p:cTn>
                                        <p:tgtEl>
                                          <p:spTgt spid="81"/>
                                        </p:tgtEl>
                                        <p:attrNameLst>
                                          <p:attrName>style.visibility</p:attrName>
                                        </p:attrNameLst>
                                      </p:cBhvr>
                                      <p:to>
                                        <p:strVal val="hidden"/>
                                      </p:to>
                                    </p:set>
                                  </p:childTnLst>
                                </p:cTn>
                              </p:par>
                              <p:par>
                                <p:cTn id="1040" presetID="2" presetClass="entr" presetSubtype="1" fill="hold" grpId="0" nodeType="withEffect">
                                  <p:stCondLst>
                                    <p:cond delay="0"/>
                                  </p:stCondLst>
                                  <p:childTnLst>
                                    <p:set>
                                      <p:cBhvr>
                                        <p:cTn id="1041" dur="1" fill="hold">
                                          <p:stCondLst>
                                            <p:cond delay="0"/>
                                          </p:stCondLst>
                                        </p:cTn>
                                        <p:tgtEl>
                                          <p:spTgt spid="75"/>
                                        </p:tgtEl>
                                        <p:attrNameLst>
                                          <p:attrName>style.visibility</p:attrName>
                                        </p:attrNameLst>
                                      </p:cBhvr>
                                      <p:to>
                                        <p:strVal val="visible"/>
                                      </p:to>
                                    </p:set>
                                    <p:anim calcmode="lin" valueType="num">
                                      <p:cBhvr additive="base">
                                        <p:cTn id="1042" dur="4000" fill="hold"/>
                                        <p:tgtEl>
                                          <p:spTgt spid="75"/>
                                        </p:tgtEl>
                                        <p:attrNameLst>
                                          <p:attrName>ppt_x</p:attrName>
                                        </p:attrNameLst>
                                      </p:cBhvr>
                                      <p:tavLst>
                                        <p:tav tm="0">
                                          <p:val>
                                            <p:strVal val="#ppt_x"/>
                                          </p:val>
                                        </p:tav>
                                        <p:tav tm="100000">
                                          <p:val>
                                            <p:strVal val="#ppt_x"/>
                                          </p:val>
                                        </p:tav>
                                      </p:tavLst>
                                    </p:anim>
                                    <p:anim calcmode="lin" valueType="num">
                                      <p:cBhvr additive="base">
                                        <p:cTn id="1043" dur="4000" fill="hold"/>
                                        <p:tgtEl>
                                          <p:spTgt spid="75"/>
                                        </p:tgtEl>
                                        <p:attrNameLst>
                                          <p:attrName>ppt_y</p:attrName>
                                        </p:attrNameLst>
                                      </p:cBhvr>
                                      <p:tavLst>
                                        <p:tav tm="0">
                                          <p:val>
                                            <p:strVal val="0-#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5"/>
                                        </p:tgtEl>
                                        <p:attrNameLst>
                                          <p:attrName>style.visibility</p:attrName>
                                        </p:attrNameLst>
                                      </p:cBhvr>
                                      <p:to>
                                        <p:strVal val="visible"/>
                                      </p:to>
                                    </p:set>
                                    <p:anim calcmode="lin" valueType="num">
                                      <p:cBhvr>
                                        <p:cTn id="1046" dur="4000" fill="hold"/>
                                        <p:tgtEl>
                                          <p:spTgt spid="75"/>
                                        </p:tgtEl>
                                        <p:attrNameLst>
                                          <p:attrName>ppt_w</p:attrName>
                                        </p:attrNameLst>
                                      </p:cBhvr>
                                      <p:tavLst>
                                        <p:tav tm="0">
                                          <p:val>
                                            <p:strVal val="#ppt_w"/>
                                          </p:val>
                                        </p:tav>
                                        <p:tav tm="100000">
                                          <p:val>
                                            <p:strVal val="#ppt_w"/>
                                          </p:val>
                                        </p:tav>
                                      </p:tavLst>
                                    </p:anim>
                                    <p:anim calcmode="lin" valueType="num">
                                      <p:cBhvr>
                                        <p:cTn id="1047" dur="4000" fill="hold"/>
                                        <p:tgtEl>
                                          <p:spTgt spid="75"/>
                                        </p:tgtEl>
                                        <p:attrNameLst>
                                          <p:attrName>ppt_h</p:attrName>
                                        </p:attrNameLst>
                                      </p:cBhvr>
                                      <p:tavLst>
                                        <p:tav tm="0" fmla="#ppt_h*sin(2.5*pi*$)">
                                          <p:val>
                                            <p:fltVal val="0"/>
                                          </p:val>
                                        </p:tav>
                                        <p:tav tm="100000">
                                          <p:val>
                                            <p:fltVal val="1"/>
                                          </p:val>
                                        </p:tav>
                                      </p:tavLst>
                                    </p:anim>
                                  </p:childTnLst>
                                </p:cTn>
                              </p:par>
                              <p:par>
                                <p:cTn id="1048" presetID="2" presetClass="exit" presetSubtype="4" fill="hold" grpId="2" nodeType="withEffect">
                                  <p:stCondLst>
                                    <p:cond delay="0"/>
                                  </p:stCondLst>
                                  <p:childTnLst>
                                    <p:anim calcmode="lin" valueType="num">
                                      <p:cBhvr additive="base">
                                        <p:cTn id="1049" dur="4500"/>
                                        <p:tgtEl>
                                          <p:spTgt spid="75"/>
                                        </p:tgtEl>
                                        <p:attrNameLst>
                                          <p:attrName>ppt_x</p:attrName>
                                        </p:attrNameLst>
                                      </p:cBhvr>
                                      <p:tavLst>
                                        <p:tav tm="0">
                                          <p:val>
                                            <p:strVal val="ppt_x"/>
                                          </p:val>
                                        </p:tav>
                                        <p:tav tm="100000">
                                          <p:val>
                                            <p:strVal val="ppt_x"/>
                                          </p:val>
                                        </p:tav>
                                      </p:tavLst>
                                    </p:anim>
                                    <p:anim calcmode="lin" valueType="num">
                                      <p:cBhvr additive="base">
                                        <p:cTn id="1050" dur="4500"/>
                                        <p:tgtEl>
                                          <p:spTgt spid="75"/>
                                        </p:tgtEl>
                                        <p:attrNameLst>
                                          <p:attrName>ppt_y</p:attrName>
                                        </p:attrNameLst>
                                      </p:cBhvr>
                                      <p:tavLst>
                                        <p:tav tm="0">
                                          <p:val>
                                            <p:strVal val="ppt_y"/>
                                          </p:val>
                                        </p:tav>
                                        <p:tav tm="100000">
                                          <p:val>
                                            <p:strVal val="1+ppt_h/2"/>
                                          </p:val>
                                        </p:tav>
                                      </p:tavLst>
                                    </p:anim>
                                    <p:set>
                                      <p:cBhvr>
                                        <p:cTn id="1051" dur="1" fill="hold">
                                          <p:stCondLst>
                                            <p:cond delay="4499"/>
                                          </p:stCondLst>
                                        </p:cTn>
                                        <p:tgtEl>
                                          <p:spTgt spid="75"/>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5"/>
                                        </p:tgtEl>
                                      </p:cBhvr>
                                    </p:animEffect>
                                    <p:set>
                                      <p:cBhvr>
                                        <p:cTn id="1054" dur="1" fill="hold">
                                          <p:stCondLst>
                                            <p:cond delay="5999"/>
                                          </p:stCondLst>
                                        </p:cTn>
                                        <p:tgtEl>
                                          <p:spTgt spid="75"/>
                                        </p:tgtEl>
                                        <p:attrNameLst>
                                          <p:attrName>style.visibility</p:attrName>
                                        </p:attrNameLst>
                                      </p:cBhvr>
                                      <p:to>
                                        <p:strVal val="hidden"/>
                                      </p:to>
                                    </p:set>
                                  </p:childTnLst>
                                </p:cTn>
                              </p:par>
                              <p:par>
                                <p:cTn id="1055" presetID="2" presetClass="entr" presetSubtype="1" fill="hold" grpId="0" nodeType="withEffect">
                                  <p:stCondLst>
                                    <p:cond delay="0"/>
                                  </p:stCondLst>
                                  <p:childTnLst>
                                    <p:set>
                                      <p:cBhvr>
                                        <p:cTn id="1056" dur="1" fill="hold">
                                          <p:stCondLst>
                                            <p:cond delay="0"/>
                                          </p:stCondLst>
                                        </p:cTn>
                                        <p:tgtEl>
                                          <p:spTgt spid="93"/>
                                        </p:tgtEl>
                                        <p:attrNameLst>
                                          <p:attrName>style.visibility</p:attrName>
                                        </p:attrNameLst>
                                      </p:cBhvr>
                                      <p:to>
                                        <p:strVal val="visible"/>
                                      </p:to>
                                    </p:set>
                                    <p:anim calcmode="lin" valueType="num">
                                      <p:cBhvr additive="base">
                                        <p:cTn id="1057" dur="4000" fill="hold"/>
                                        <p:tgtEl>
                                          <p:spTgt spid="93"/>
                                        </p:tgtEl>
                                        <p:attrNameLst>
                                          <p:attrName>ppt_x</p:attrName>
                                        </p:attrNameLst>
                                      </p:cBhvr>
                                      <p:tavLst>
                                        <p:tav tm="0">
                                          <p:val>
                                            <p:strVal val="#ppt_x"/>
                                          </p:val>
                                        </p:tav>
                                        <p:tav tm="100000">
                                          <p:val>
                                            <p:strVal val="#ppt_x"/>
                                          </p:val>
                                        </p:tav>
                                      </p:tavLst>
                                    </p:anim>
                                    <p:anim calcmode="lin" valueType="num">
                                      <p:cBhvr additive="base">
                                        <p:cTn id="1058" dur="4000" fill="hold"/>
                                        <p:tgtEl>
                                          <p:spTgt spid="93"/>
                                        </p:tgtEl>
                                        <p:attrNameLst>
                                          <p:attrName>ppt_y</p:attrName>
                                        </p:attrNameLst>
                                      </p:cBhvr>
                                      <p:tavLst>
                                        <p:tav tm="0">
                                          <p:val>
                                            <p:strVal val="0-#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93"/>
                                        </p:tgtEl>
                                        <p:attrNameLst>
                                          <p:attrName>style.visibility</p:attrName>
                                        </p:attrNameLst>
                                      </p:cBhvr>
                                      <p:to>
                                        <p:strVal val="visible"/>
                                      </p:to>
                                    </p:set>
                                    <p:anim calcmode="lin" valueType="num">
                                      <p:cBhvr>
                                        <p:cTn id="1061" dur="4000" fill="hold"/>
                                        <p:tgtEl>
                                          <p:spTgt spid="93"/>
                                        </p:tgtEl>
                                        <p:attrNameLst>
                                          <p:attrName>ppt_w</p:attrName>
                                        </p:attrNameLst>
                                      </p:cBhvr>
                                      <p:tavLst>
                                        <p:tav tm="0">
                                          <p:val>
                                            <p:strVal val="#ppt_w"/>
                                          </p:val>
                                        </p:tav>
                                        <p:tav tm="100000">
                                          <p:val>
                                            <p:strVal val="#ppt_w"/>
                                          </p:val>
                                        </p:tav>
                                      </p:tavLst>
                                    </p:anim>
                                    <p:anim calcmode="lin" valueType="num">
                                      <p:cBhvr>
                                        <p:cTn id="1062" dur="4000" fill="hold"/>
                                        <p:tgtEl>
                                          <p:spTgt spid="93"/>
                                        </p:tgtEl>
                                        <p:attrNameLst>
                                          <p:attrName>ppt_h</p:attrName>
                                        </p:attrNameLst>
                                      </p:cBhvr>
                                      <p:tavLst>
                                        <p:tav tm="0" fmla="#ppt_h*sin(2.5*pi*$)">
                                          <p:val>
                                            <p:fltVal val="0"/>
                                          </p:val>
                                        </p:tav>
                                        <p:tav tm="100000">
                                          <p:val>
                                            <p:fltVal val="1"/>
                                          </p:val>
                                        </p:tav>
                                      </p:tavLst>
                                    </p:anim>
                                  </p:childTnLst>
                                </p:cTn>
                              </p:par>
                              <p:par>
                                <p:cTn id="1063" presetID="2" presetClass="exit" presetSubtype="4" fill="hold" grpId="2" nodeType="withEffect">
                                  <p:stCondLst>
                                    <p:cond delay="0"/>
                                  </p:stCondLst>
                                  <p:childTnLst>
                                    <p:anim calcmode="lin" valueType="num">
                                      <p:cBhvr additive="base">
                                        <p:cTn id="1064" dur="4500"/>
                                        <p:tgtEl>
                                          <p:spTgt spid="93"/>
                                        </p:tgtEl>
                                        <p:attrNameLst>
                                          <p:attrName>ppt_x</p:attrName>
                                        </p:attrNameLst>
                                      </p:cBhvr>
                                      <p:tavLst>
                                        <p:tav tm="0">
                                          <p:val>
                                            <p:strVal val="ppt_x"/>
                                          </p:val>
                                        </p:tav>
                                        <p:tav tm="100000">
                                          <p:val>
                                            <p:strVal val="ppt_x"/>
                                          </p:val>
                                        </p:tav>
                                      </p:tavLst>
                                    </p:anim>
                                    <p:anim calcmode="lin" valueType="num">
                                      <p:cBhvr additive="base">
                                        <p:cTn id="1065" dur="4500"/>
                                        <p:tgtEl>
                                          <p:spTgt spid="93"/>
                                        </p:tgtEl>
                                        <p:attrNameLst>
                                          <p:attrName>ppt_y</p:attrName>
                                        </p:attrNameLst>
                                      </p:cBhvr>
                                      <p:tavLst>
                                        <p:tav tm="0">
                                          <p:val>
                                            <p:strVal val="ppt_y"/>
                                          </p:val>
                                        </p:tav>
                                        <p:tav tm="100000">
                                          <p:val>
                                            <p:strVal val="1+ppt_h/2"/>
                                          </p:val>
                                        </p:tav>
                                      </p:tavLst>
                                    </p:anim>
                                    <p:set>
                                      <p:cBhvr>
                                        <p:cTn id="1066" dur="1" fill="hold">
                                          <p:stCondLst>
                                            <p:cond delay="4499"/>
                                          </p:stCondLst>
                                        </p:cTn>
                                        <p:tgtEl>
                                          <p:spTgt spid="93"/>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93"/>
                                        </p:tgtEl>
                                      </p:cBhvr>
                                    </p:animEffect>
                                    <p:set>
                                      <p:cBhvr>
                                        <p:cTn id="1069" dur="1" fill="hold">
                                          <p:stCondLst>
                                            <p:cond delay="5999"/>
                                          </p:stCondLst>
                                        </p:cTn>
                                        <p:tgtEl>
                                          <p:spTgt spid="93"/>
                                        </p:tgtEl>
                                        <p:attrNameLst>
                                          <p:attrName>style.visibility</p:attrName>
                                        </p:attrNameLst>
                                      </p:cBhvr>
                                      <p:to>
                                        <p:strVal val="hidden"/>
                                      </p:to>
                                    </p:set>
                                  </p:childTnLst>
                                </p:cTn>
                              </p:par>
                              <p:par>
                                <p:cTn id="1070" presetID="2" presetClass="entr" presetSubtype="1" fill="hold" grpId="0" nodeType="withEffect">
                                  <p:stCondLst>
                                    <p:cond delay="0"/>
                                  </p:stCondLst>
                                  <p:childTnLst>
                                    <p:set>
                                      <p:cBhvr>
                                        <p:cTn id="1071" dur="1" fill="hold">
                                          <p:stCondLst>
                                            <p:cond delay="0"/>
                                          </p:stCondLst>
                                        </p:cTn>
                                        <p:tgtEl>
                                          <p:spTgt spid="87"/>
                                        </p:tgtEl>
                                        <p:attrNameLst>
                                          <p:attrName>style.visibility</p:attrName>
                                        </p:attrNameLst>
                                      </p:cBhvr>
                                      <p:to>
                                        <p:strVal val="visible"/>
                                      </p:to>
                                    </p:set>
                                    <p:anim calcmode="lin" valueType="num">
                                      <p:cBhvr additive="base">
                                        <p:cTn id="1072" dur="4000" fill="hold"/>
                                        <p:tgtEl>
                                          <p:spTgt spid="87"/>
                                        </p:tgtEl>
                                        <p:attrNameLst>
                                          <p:attrName>ppt_x</p:attrName>
                                        </p:attrNameLst>
                                      </p:cBhvr>
                                      <p:tavLst>
                                        <p:tav tm="0">
                                          <p:val>
                                            <p:strVal val="#ppt_x"/>
                                          </p:val>
                                        </p:tav>
                                        <p:tav tm="100000">
                                          <p:val>
                                            <p:strVal val="#ppt_x"/>
                                          </p:val>
                                        </p:tav>
                                      </p:tavLst>
                                    </p:anim>
                                    <p:anim calcmode="lin" valueType="num">
                                      <p:cBhvr additive="base">
                                        <p:cTn id="1073" dur="4000" fill="hold"/>
                                        <p:tgtEl>
                                          <p:spTgt spid="87"/>
                                        </p:tgtEl>
                                        <p:attrNameLst>
                                          <p:attrName>ppt_y</p:attrName>
                                        </p:attrNameLst>
                                      </p:cBhvr>
                                      <p:tavLst>
                                        <p:tav tm="0">
                                          <p:val>
                                            <p:strVal val="0-#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87"/>
                                        </p:tgtEl>
                                        <p:attrNameLst>
                                          <p:attrName>style.visibility</p:attrName>
                                        </p:attrNameLst>
                                      </p:cBhvr>
                                      <p:to>
                                        <p:strVal val="visible"/>
                                      </p:to>
                                    </p:set>
                                    <p:anim calcmode="lin" valueType="num">
                                      <p:cBhvr>
                                        <p:cTn id="1076" dur="4000" fill="hold"/>
                                        <p:tgtEl>
                                          <p:spTgt spid="87"/>
                                        </p:tgtEl>
                                        <p:attrNameLst>
                                          <p:attrName>ppt_w</p:attrName>
                                        </p:attrNameLst>
                                      </p:cBhvr>
                                      <p:tavLst>
                                        <p:tav tm="0">
                                          <p:val>
                                            <p:strVal val="#ppt_w"/>
                                          </p:val>
                                        </p:tav>
                                        <p:tav tm="100000">
                                          <p:val>
                                            <p:strVal val="#ppt_w"/>
                                          </p:val>
                                        </p:tav>
                                      </p:tavLst>
                                    </p:anim>
                                    <p:anim calcmode="lin" valueType="num">
                                      <p:cBhvr>
                                        <p:cTn id="1077" dur="4000" fill="hold"/>
                                        <p:tgtEl>
                                          <p:spTgt spid="87"/>
                                        </p:tgtEl>
                                        <p:attrNameLst>
                                          <p:attrName>ppt_h</p:attrName>
                                        </p:attrNameLst>
                                      </p:cBhvr>
                                      <p:tavLst>
                                        <p:tav tm="0" fmla="#ppt_h*sin(2.5*pi*$)">
                                          <p:val>
                                            <p:fltVal val="0"/>
                                          </p:val>
                                        </p:tav>
                                        <p:tav tm="100000">
                                          <p:val>
                                            <p:fltVal val="1"/>
                                          </p:val>
                                        </p:tav>
                                      </p:tavLst>
                                    </p:anim>
                                  </p:childTnLst>
                                </p:cTn>
                              </p:par>
                              <p:par>
                                <p:cTn id="1078" presetID="2" presetClass="exit" presetSubtype="4" fill="hold" grpId="2" nodeType="withEffect">
                                  <p:stCondLst>
                                    <p:cond delay="0"/>
                                  </p:stCondLst>
                                  <p:childTnLst>
                                    <p:anim calcmode="lin" valueType="num">
                                      <p:cBhvr additive="base">
                                        <p:cTn id="1079" dur="4500"/>
                                        <p:tgtEl>
                                          <p:spTgt spid="87"/>
                                        </p:tgtEl>
                                        <p:attrNameLst>
                                          <p:attrName>ppt_x</p:attrName>
                                        </p:attrNameLst>
                                      </p:cBhvr>
                                      <p:tavLst>
                                        <p:tav tm="0">
                                          <p:val>
                                            <p:strVal val="ppt_x"/>
                                          </p:val>
                                        </p:tav>
                                        <p:tav tm="100000">
                                          <p:val>
                                            <p:strVal val="ppt_x"/>
                                          </p:val>
                                        </p:tav>
                                      </p:tavLst>
                                    </p:anim>
                                    <p:anim calcmode="lin" valueType="num">
                                      <p:cBhvr additive="base">
                                        <p:cTn id="1080" dur="4500"/>
                                        <p:tgtEl>
                                          <p:spTgt spid="87"/>
                                        </p:tgtEl>
                                        <p:attrNameLst>
                                          <p:attrName>ppt_y</p:attrName>
                                        </p:attrNameLst>
                                      </p:cBhvr>
                                      <p:tavLst>
                                        <p:tav tm="0">
                                          <p:val>
                                            <p:strVal val="ppt_y"/>
                                          </p:val>
                                        </p:tav>
                                        <p:tav tm="100000">
                                          <p:val>
                                            <p:strVal val="1+ppt_h/2"/>
                                          </p:val>
                                        </p:tav>
                                      </p:tavLst>
                                    </p:anim>
                                    <p:set>
                                      <p:cBhvr>
                                        <p:cTn id="1081" dur="1" fill="hold">
                                          <p:stCondLst>
                                            <p:cond delay="4499"/>
                                          </p:stCondLst>
                                        </p:cTn>
                                        <p:tgtEl>
                                          <p:spTgt spid="8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87"/>
                                        </p:tgtEl>
                                      </p:cBhvr>
                                    </p:animEffect>
                                    <p:set>
                                      <p:cBhvr>
                                        <p:cTn id="1084" dur="1" fill="hold">
                                          <p:stCondLst>
                                            <p:cond delay="5999"/>
                                          </p:stCondLst>
                                        </p:cTn>
                                        <p:tgtEl>
                                          <p:spTgt spid="87"/>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105"/>
                                        </p:tgtEl>
                                        <p:attrNameLst>
                                          <p:attrName>style.visibility</p:attrName>
                                        </p:attrNameLst>
                                      </p:cBhvr>
                                      <p:to>
                                        <p:strVal val="visible"/>
                                      </p:to>
                                    </p:set>
                                    <p:anim calcmode="lin" valueType="num">
                                      <p:cBhvr additive="base">
                                        <p:cTn id="1087" dur="4000" fill="hold"/>
                                        <p:tgtEl>
                                          <p:spTgt spid="105"/>
                                        </p:tgtEl>
                                        <p:attrNameLst>
                                          <p:attrName>ppt_x</p:attrName>
                                        </p:attrNameLst>
                                      </p:cBhvr>
                                      <p:tavLst>
                                        <p:tav tm="0">
                                          <p:val>
                                            <p:strVal val="#ppt_x"/>
                                          </p:val>
                                        </p:tav>
                                        <p:tav tm="100000">
                                          <p:val>
                                            <p:strVal val="#ppt_x"/>
                                          </p:val>
                                        </p:tav>
                                      </p:tavLst>
                                    </p:anim>
                                    <p:anim calcmode="lin" valueType="num">
                                      <p:cBhvr additive="base">
                                        <p:cTn id="1088" dur="4000" fill="hold"/>
                                        <p:tgtEl>
                                          <p:spTgt spid="10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105"/>
                                        </p:tgtEl>
                                        <p:attrNameLst>
                                          <p:attrName>style.visibility</p:attrName>
                                        </p:attrNameLst>
                                      </p:cBhvr>
                                      <p:to>
                                        <p:strVal val="visible"/>
                                      </p:to>
                                    </p:set>
                                    <p:anim calcmode="lin" valueType="num">
                                      <p:cBhvr>
                                        <p:cTn id="1091" dur="4000" fill="hold"/>
                                        <p:tgtEl>
                                          <p:spTgt spid="105"/>
                                        </p:tgtEl>
                                        <p:attrNameLst>
                                          <p:attrName>ppt_w</p:attrName>
                                        </p:attrNameLst>
                                      </p:cBhvr>
                                      <p:tavLst>
                                        <p:tav tm="0">
                                          <p:val>
                                            <p:strVal val="#ppt_w"/>
                                          </p:val>
                                        </p:tav>
                                        <p:tav tm="100000">
                                          <p:val>
                                            <p:strVal val="#ppt_w"/>
                                          </p:val>
                                        </p:tav>
                                      </p:tavLst>
                                    </p:anim>
                                    <p:anim calcmode="lin" valueType="num">
                                      <p:cBhvr>
                                        <p:cTn id="1092" dur="4000" fill="hold"/>
                                        <p:tgtEl>
                                          <p:spTgt spid="10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105"/>
                                        </p:tgtEl>
                                        <p:attrNameLst>
                                          <p:attrName>ppt_x</p:attrName>
                                        </p:attrNameLst>
                                      </p:cBhvr>
                                      <p:tavLst>
                                        <p:tav tm="0">
                                          <p:val>
                                            <p:strVal val="ppt_x"/>
                                          </p:val>
                                        </p:tav>
                                        <p:tav tm="100000">
                                          <p:val>
                                            <p:strVal val="ppt_x"/>
                                          </p:val>
                                        </p:tav>
                                      </p:tavLst>
                                    </p:anim>
                                    <p:anim calcmode="lin" valueType="num">
                                      <p:cBhvr additive="base">
                                        <p:cTn id="1095" dur="4500"/>
                                        <p:tgtEl>
                                          <p:spTgt spid="105"/>
                                        </p:tgtEl>
                                        <p:attrNameLst>
                                          <p:attrName>ppt_y</p:attrName>
                                        </p:attrNameLst>
                                      </p:cBhvr>
                                      <p:tavLst>
                                        <p:tav tm="0">
                                          <p:val>
                                            <p:strVal val="ppt_y"/>
                                          </p:val>
                                        </p:tav>
                                        <p:tav tm="100000">
                                          <p:val>
                                            <p:strVal val="0-ppt_h/2"/>
                                          </p:val>
                                        </p:tav>
                                      </p:tavLst>
                                    </p:anim>
                                    <p:set>
                                      <p:cBhvr>
                                        <p:cTn id="1096" dur="1" fill="hold">
                                          <p:stCondLst>
                                            <p:cond delay="4499"/>
                                          </p:stCondLst>
                                        </p:cTn>
                                        <p:tgtEl>
                                          <p:spTgt spid="10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105"/>
                                        </p:tgtEl>
                                      </p:cBhvr>
                                    </p:animEffect>
                                    <p:set>
                                      <p:cBhvr>
                                        <p:cTn id="1099" dur="1" fill="hold">
                                          <p:stCondLst>
                                            <p:cond delay="5999"/>
                                          </p:stCondLst>
                                        </p:cTn>
                                        <p:tgtEl>
                                          <p:spTgt spid="10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99"/>
                                        </p:tgtEl>
                                        <p:attrNameLst>
                                          <p:attrName>style.visibility</p:attrName>
                                        </p:attrNameLst>
                                      </p:cBhvr>
                                      <p:to>
                                        <p:strVal val="visible"/>
                                      </p:to>
                                    </p:set>
                                    <p:anim calcmode="lin" valueType="num">
                                      <p:cBhvr additive="base">
                                        <p:cTn id="1102" dur="4000" fill="hold"/>
                                        <p:tgtEl>
                                          <p:spTgt spid="99"/>
                                        </p:tgtEl>
                                        <p:attrNameLst>
                                          <p:attrName>ppt_x</p:attrName>
                                        </p:attrNameLst>
                                      </p:cBhvr>
                                      <p:tavLst>
                                        <p:tav tm="0">
                                          <p:val>
                                            <p:strVal val="#ppt_x"/>
                                          </p:val>
                                        </p:tav>
                                        <p:tav tm="100000">
                                          <p:val>
                                            <p:strVal val="#ppt_x"/>
                                          </p:val>
                                        </p:tav>
                                      </p:tavLst>
                                    </p:anim>
                                    <p:anim calcmode="lin" valueType="num">
                                      <p:cBhvr additive="base">
                                        <p:cTn id="1103" dur="4000" fill="hold"/>
                                        <p:tgtEl>
                                          <p:spTgt spid="99"/>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99"/>
                                        </p:tgtEl>
                                        <p:attrNameLst>
                                          <p:attrName>style.visibility</p:attrName>
                                        </p:attrNameLst>
                                      </p:cBhvr>
                                      <p:to>
                                        <p:strVal val="visible"/>
                                      </p:to>
                                    </p:set>
                                    <p:anim calcmode="lin" valueType="num">
                                      <p:cBhvr>
                                        <p:cTn id="1106" dur="4000" fill="hold"/>
                                        <p:tgtEl>
                                          <p:spTgt spid="99"/>
                                        </p:tgtEl>
                                        <p:attrNameLst>
                                          <p:attrName>ppt_w</p:attrName>
                                        </p:attrNameLst>
                                      </p:cBhvr>
                                      <p:tavLst>
                                        <p:tav tm="0">
                                          <p:val>
                                            <p:strVal val="#ppt_w"/>
                                          </p:val>
                                        </p:tav>
                                        <p:tav tm="100000">
                                          <p:val>
                                            <p:strVal val="#ppt_w"/>
                                          </p:val>
                                        </p:tav>
                                      </p:tavLst>
                                    </p:anim>
                                    <p:anim calcmode="lin" valueType="num">
                                      <p:cBhvr>
                                        <p:cTn id="1107" dur="4000" fill="hold"/>
                                        <p:tgtEl>
                                          <p:spTgt spid="99"/>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99"/>
                                        </p:tgtEl>
                                        <p:attrNameLst>
                                          <p:attrName>ppt_x</p:attrName>
                                        </p:attrNameLst>
                                      </p:cBhvr>
                                      <p:tavLst>
                                        <p:tav tm="0">
                                          <p:val>
                                            <p:strVal val="ppt_x"/>
                                          </p:val>
                                        </p:tav>
                                        <p:tav tm="100000">
                                          <p:val>
                                            <p:strVal val="ppt_x"/>
                                          </p:val>
                                        </p:tav>
                                      </p:tavLst>
                                    </p:anim>
                                    <p:anim calcmode="lin" valueType="num">
                                      <p:cBhvr additive="base">
                                        <p:cTn id="1110" dur="4500"/>
                                        <p:tgtEl>
                                          <p:spTgt spid="99"/>
                                        </p:tgtEl>
                                        <p:attrNameLst>
                                          <p:attrName>ppt_y</p:attrName>
                                        </p:attrNameLst>
                                      </p:cBhvr>
                                      <p:tavLst>
                                        <p:tav tm="0">
                                          <p:val>
                                            <p:strVal val="ppt_y"/>
                                          </p:val>
                                        </p:tav>
                                        <p:tav tm="100000">
                                          <p:val>
                                            <p:strVal val="0-ppt_h/2"/>
                                          </p:val>
                                        </p:tav>
                                      </p:tavLst>
                                    </p:anim>
                                    <p:set>
                                      <p:cBhvr>
                                        <p:cTn id="1111" dur="1" fill="hold">
                                          <p:stCondLst>
                                            <p:cond delay="4499"/>
                                          </p:stCondLst>
                                        </p:cTn>
                                        <p:tgtEl>
                                          <p:spTgt spid="99"/>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99"/>
                                        </p:tgtEl>
                                      </p:cBhvr>
                                    </p:animEffect>
                                    <p:set>
                                      <p:cBhvr>
                                        <p:cTn id="1114" dur="1" fill="hold">
                                          <p:stCondLst>
                                            <p:cond delay="5999"/>
                                          </p:stCondLst>
                                        </p:cTn>
                                        <p:tgtEl>
                                          <p:spTgt spid="99"/>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117"/>
                                        </p:tgtEl>
                                        <p:attrNameLst>
                                          <p:attrName>style.visibility</p:attrName>
                                        </p:attrNameLst>
                                      </p:cBhvr>
                                      <p:to>
                                        <p:strVal val="visible"/>
                                      </p:to>
                                    </p:set>
                                    <p:anim calcmode="lin" valueType="num">
                                      <p:cBhvr additive="base">
                                        <p:cTn id="1117" dur="4000" fill="hold"/>
                                        <p:tgtEl>
                                          <p:spTgt spid="117"/>
                                        </p:tgtEl>
                                        <p:attrNameLst>
                                          <p:attrName>ppt_x</p:attrName>
                                        </p:attrNameLst>
                                      </p:cBhvr>
                                      <p:tavLst>
                                        <p:tav tm="0">
                                          <p:val>
                                            <p:strVal val="#ppt_x"/>
                                          </p:val>
                                        </p:tav>
                                        <p:tav tm="100000">
                                          <p:val>
                                            <p:strVal val="#ppt_x"/>
                                          </p:val>
                                        </p:tav>
                                      </p:tavLst>
                                    </p:anim>
                                    <p:anim calcmode="lin" valueType="num">
                                      <p:cBhvr additive="base">
                                        <p:cTn id="1118" dur="4000" fill="hold"/>
                                        <p:tgtEl>
                                          <p:spTgt spid="117"/>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117"/>
                                        </p:tgtEl>
                                        <p:attrNameLst>
                                          <p:attrName>style.visibility</p:attrName>
                                        </p:attrNameLst>
                                      </p:cBhvr>
                                      <p:to>
                                        <p:strVal val="visible"/>
                                      </p:to>
                                    </p:set>
                                    <p:anim calcmode="lin" valueType="num">
                                      <p:cBhvr>
                                        <p:cTn id="1121" dur="4000" fill="hold"/>
                                        <p:tgtEl>
                                          <p:spTgt spid="117"/>
                                        </p:tgtEl>
                                        <p:attrNameLst>
                                          <p:attrName>ppt_w</p:attrName>
                                        </p:attrNameLst>
                                      </p:cBhvr>
                                      <p:tavLst>
                                        <p:tav tm="0">
                                          <p:val>
                                            <p:strVal val="#ppt_w"/>
                                          </p:val>
                                        </p:tav>
                                        <p:tav tm="100000">
                                          <p:val>
                                            <p:strVal val="#ppt_w"/>
                                          </p:val>
                                        </p:tav>
                                      </p:tavLst>
                                    </p:anim>
                                    <p:anim calcmode="lin" valueType="num">
                                      <p:cBhvr>
                                        <p:cTn id="1122" dur="4000" fill="hold"/>
                                        <p:tgtEl>
                                          <p:spTgt spid="117"/>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117"/>
                                        </p:tgtEl>
                                        <p:attrNameLst>
                                          <p:attrName>ppt_x</p:attrName>
                                        </p:attrNameLst>
                                      </p:cBhvr>
                                      <p:tavLst>
                                        <p:tav tm="0">
                                          <p:val>
                                            <p:strVal val="ppt_x"/>
                                          </p:val>
                                        </p:tav>
                                        <p:tav tm="100000">
                                          <p:val>
                                            <p:strVal val="ppt_x"/>
                                          </p:val>
                                        </p:tav>
                                      </p:tavLst>
                                    </p:anim>
                                    <p:anim calcmode="lin" valueType="num">
                                      <p:cBhvr additive="base">
                                        <p:cTn id="1125" dur="4500"/>
                                        <p:tgtEl>
                                          <p:spTgt spid="117"/>
                                        </p:tgtEl>
                                        <p:attrNameLst>
                                          <p:attrName>ppt_y</p:attrName>
                                        </p:attrNameLst>
                                      </p:cBhvr>
                                      <p:tavLst>
                                        <p:tav tm="0">
                                          <p:val>
                                            <p:strVal val="ppt_y"/>
                                          </p:val>
                                        </p:tav>
                                        <p:tav tm="100000">
                                          <p:val>
                                            <p:strVal val="0-ppt_h/2"/>
                                          </p:val>
                                        </p:tav>
                                      </p:tavLst>
                                    </p:anim>
                                    <p:set>
                                      <p:cBhvr>
                                        <p:cTn id="1126" dur="1" fill="hold">
                                          <p:stCondLst>
                                            <p:cond delay="4499"/>
                                          </p:stCondLst>
                                        </p:cTn>
                                        <p:tgtEl>
                                          <p:spTgt spid="117"/>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117"/>
                                        </p:tgtEl>
                                      </p:cBhvr>
                                    </p:animEffect>
                                    <p:set>
                                      <p:cBhvr>
                                        <p:cTn id="1129" dur="1" fill="hold">
                                          <p:stCondLst>
                                            <p:cond delay="5999"/>
                                          </p:stCondLst>
                                        </p:cTn>
                                        <p:tgtEl>
                                          <p:spTgt spid="117"/>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111"/>
                                        </p:tgtEl>
                                        <p:attrNameLst>
                                          <p:attrName>style.visibility</p:attrName>
                                        </p:attrNameLst>
                                      </p:cBhvr>
                                      <p:to>
                                        <p:strVal val="visible"/>
                                      </p:to>
                                    </p:set>
                                    <p:anim calcmode="lin" valueType="num">
                                      <p:cBhvr additive="base">
                                        <p:cTn id="1132" dur="4000" fill="hold"/>
                                        <p:tgtEl>
                                          <p:spTgt spid="111"/>
                                        </p:tgtEl>
                                        <p:attrNameLst>
                                          <p:attrName>ppt_x</p:attrName>
                                        </p:attrNameLst>
                                      </p:cBhvr>
                                      <p:tavLst>
                                        <p:tav tm="0">
                                          <p:val>
                                            <p:strVal val="#ppt_x"/>
                                          </p:val>
                                        </p:tav>
                                        <p:tav tm="100000">
                                          <p:val>
                                            <p:strVal val="#ppt_x"/>
                                          </p:val>
                                        </p:tav>
                                      </p:tavLst>
                                    </p:anim>
                                    <p:anim calcmode="lin" valueType="num">
                                      <p:cBhvr additive="base">
                                        <p:cTn id="1133" dur="4000" fill="hold"/>
                                        <p:tgtEl>
                                          <p:spTgt spid="111"/>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111"/>
                                        </p:tgtEl>
                                        <p:attrNameLst>
                                          <p:attrName>style.visibility</p:attrName>
                                        </p:attrNameLst>
                                      </p:cBhvr>
                                      <p:to>
                                        <p:strVal val="visible"/>
                                      </p:to>
                                    </p:set>
                                    <p:anim calcmode="lin" valueType="num">
                                      <p:cBhvr>
                                        <p:cTn id="1136" dur="4000" fill="hold"/>
                                        <p:tgtEl>
                                          <p:spTgt spid="111"/>
                                        </p:tgtEl>
                                        <p:attrNameLst>
                                          <p:attrName>ppt_w</p:attrName>
                                        </p:attrNameLst>
                                      </p:cBhvr>
                                      <p:tavLst>
                                        <p:tav tm="0">
                                          <p:val>
                                            <p:strVal val="#ppt_w"/>
                                          </p:val>
                                        </p:tav>
                                        <p:tav tm="100000">
                                          <p:val>
                                            <p:strVal val="#ppt_w"/>
                                          </p:val>
                                        </p:tav>
                                      </p:tavLst>
                                    </p:anim>
                                    <p:anim calcmode="lin" valueType="num">
                                      <p:cBhvr>
                                        <p:cTn id="1137" dur="4000" fill="hold"/>
                                        <p:tgtEl>
                                          <p:spTgt spid="111"/>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111"/>
                                        </p:tgtEl>
                                        <p:attrNameLst>
                                          <p:attrName>ppt_x</p:attrName>
                                        </p:attrNameLst>
                                      </p:cBhvr>
                                      <p:tavLst>
                                        <p:tav tm="0">
                                          <p:val>
                                            <p:strVal val="ppt_x"/>
                                          </p:val>
                                        </p:tav>
                                        <p:tav tm="100000">
                                          <p:val>
                                            <p:strVal val="ppt_x"/>
                                          </p:val>
                                        </p:tav>
                                      </p:tavLst>
                                    </p:anim>
                                    <p:anim calcmode="lin" valueType="num">
                                      <p:cBhvr additive="base">
                                        <p:cTn id="1140" dur="4500"/>
                                        <p:tgtEl>
                                          <p:spTgt spid="111"/>
                                        </p:tgtEl>
                                        <p:attrNameLst>
                                          <p:attrName>ppt_y</p:attrName>
                                        </p:attrNameLst>
                                      </p:cBhvr>
                                      <p:tavLst>
                                        <p:tav tm="0">
                                          <p:val>
                                            <p:strVal val="ppt_y"/>
                                          </p:val>
                                        </p:tav>
                                        <p:tav tm="100000">
                                          <p:val>
                                            <p:strVal val="0-ppt_h/2"/>
                                          </p:val>
                                        </p:tav>
                                      </p:tavLst>
                                    </p:anim>
                                    <p:set>
                                      <p:cBhvr>
                                        <p:cTn id="1141" dur="1" fill="hold">
                                          <p:stCondLst>
                                            <p:cond delay="4499"/>
                                          </p:stCondLst>
                                        </p:cTn>
                                        <p:tgtEl>
                                          <p:spTgt spid="111"/>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111"/>
                                        </p:tgtEl>
                                      </p:cBhvr>
                                    </p:animEffect>
                                    <p:set>
                                      <p:cBhvr>
                                        <p:cTn id="1144" dur="1" fill="hold">
                                          <p:stCondLst>
                                            <p:cond delay="5999"/>
                                          </p:stCondLst>
                                        </p:cTn>
                                        <p:tgtEl>
                                          <p:spTgt spid="111"/>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103"/>
                                        </p:tgtEl>
                                        <p:attrNameLst>
                                          <p:attrName>style.visibility</p:attrName>
                                        </p:attrNameLst>
                                      </p:cBhvr>
                                      <p:to>
                                        <p:strVal val="visible"/>
                                      </p:to>
                                    </p:set>
                                    <p:anim calcmode="lin" valueType="num">
                                      <p:cBhvr additive="base">
                                        <p:cTn id="1147" dur="4000" fill="hold"/>
                                        <p:tgtEl>
                                          <p:spTgt spid="103"/>
                                        </p:tgtEl>
                                        <p:attrNameLst>
                                          <p:attrName>ppt_x</p:attrName>
                                        </p:attrNameLst>
                                      </p:cBhvr>
                                      <p:tavLst>
                                        <p:tav tm="0">
                                          <p:val>
                                            <p:strVal val="#ppt_x"/>
                                          </p:val>
                                        </p:tav>
                                        <p:tav tm="100000">
                                          <p:val>
                                            <p:strVal val="#ppt_x"/>
                                          </p:val>
                                        </p:tav>
                                      </p:tavLst>
                                    </p:anim>
                                    <p:anim calcmode="lin" valueType="num">
                                      <p:cBhvr additive="base">
                                        <p:cTn id="1148" dur="4000" fill="hold"/>
                                        <p:tgtEl>
                                          <p:spTgt spid="103"/>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103"/>
                                        </p:tgtEl>
                                        <p:attrNameLst>
                                          <p:attrName>style.visibility</p:attrName>
                                        </p:attrNameLst>
                                      </p:cBhvr>
                                      <p:to>
                                        <p:strVal val="visible"/>
                                      </p:to>
                                    </p:set>
                                    <p:anim calcmode="lin" valueType="num">
                                      <p:cBhvr>
                                        <p:cTn id="1151" dur="4000" fill="hold"/>
                                        <p:tgtEl>
                                          <p:spTgt spid="103"/>
                                        </p:tgtEl>
                                        <p:attrNameLst>
                                          <p:attrName>ppt_w</p:attrName>
                                        </p:attrNameLst>
                                      </p:cBhvr>
                                      <p:tavLst>
                                        <p:tav tm="0">
                                          <p:val>
                                            <p:strVal val="#ppt_w"/>
                                          </p:val>
                                        </p:tav>
                                        <p:tav tm="100000">
                                          <p:val>
                                            <p:strVal val="#ppt_w"/>
                                          </p:val>
                                        </p:tav>
                                      </p:tavLst>
                                    </p:anim>
                                    <p:anim calcmode="lin" valueType="num">
                                      <p:cBhvr>
                                        <p:cTn id="1152" dur="4000" fill="hold"/>
                                        <p:tgtEl>
                                          <p:spTgt spid="103"/>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103"/>
                                        </p:tgtEl>
                                        <p:attrNameLst>
                                          <p:attrName>ppt_x</p:attrName>
                                        </p:attrNameLst>
                                      </p:cBhvr>
                                      <p:tavLst>
                                        <p:tav tm="0">
                                          <p:val>
                                            <p:strVal val="ppt_x"/>
                                          </p:val>
                                        </p:tav>
                                        <p:tav tm="100000">
                                          <p:val>
                                            <p:strVal val="ppt_x"/>
                                          </p:val>
                                        </p:tav>
                                      </p:tavLst>
                                    </p:anim>
                                    <p:anim calcmode="lin" valueType="num">
                                      <p:cBhvr additive="base">
                                        <p:cTn id="1155" dur="4500"/>
                                        <p:tgtEl>
                                          <p:spTgt spid="103"/>
                                        </p:tgtEl>
                                        <p:attrNameLst>
                                          <p:attrName>ppt_y</p:attrName>
                                        </p:attrNameLst>
                                      </p:cBhvr>
                                      <p:tavLst>
                                        <p:tav tm="0">
                                          <p:val>
                                            <p:strVal val="ppt_y"/>
                                          </p:val>
                                        </p:tav>
                                        <p:tav tm="100000">
                                          <p:val>
                                            <p:strVal val="0-ppt_h/2"/>
                                          </p:val>
                                        </p:tav>
                                      </p:tavLst>
                                    </p:anim>
                                    <p:set>
                                      <p:cBhvr>
                                        <p:cTn id="1156" dur="1" fill="hold">
                                          <p:stCondLst>
                                            <p:cond delay="4499"/>
                                          </p:stCondLst>
                                        </p:cTn>
                                        <p:tgtEl>
                                          <p:spTgt spid="103"/>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103"/>
                                        </p:tgtEl>
                                      </p:cBhvr>
                                    </p:animEffect>
                                    <p:set>
                                      <p:cBhvr>
                                        <p:cTn id="1159" dur="1" fill="hold">
                                          <p:stCondLst>
                                            <p:cond delay="5999"/>
                                          </p:stCondLst>
                                        </p:cTn>
                                        <p:tgtEl>
                                          <p:spTgt spid="103"/>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104"/>
                                        </p:tgtEl>
                                        <p:attrNameLst>
                                          <p:attrName>style.visibility</p:attrName>
                                        </p:attrNameLst>
                                      </p:cBhvr>
                                      <p:to>
                                        <p:strVal val="visible"/>
                                      </p:to>
                                    </p:set>
                                    <p:anim calcmode="lin" valueType="num">
                                      <p:cBhvr additive="base">
                                        <p:cTn id="1162" dur="4000" fill="hold"/>
                                        <p:tgtEl>
                                          <p:spTgt spid="104"/>
                                        </p:tgtEl>
                                        <p:attrNameLst>
                                          <p:attrName>ppt_x</p:attrName>
                                        </p:attrNameLst>
                                      </p:cBhvr>
                                      <p:tavLst>
                                        <p:tav tm="0">
                                          <p:val>
                                            <p:strVal val="#ppt_x"/>
                                          </p:val>
                                        </p:tav>
                                        <p:tav tm="100000">
                                          <p:val>
                                            <p:strVal val="#ppt_x"/>
                                          </p:val>
                                        </p:tav>
                                      </p:tavLst>
                                    </p:anim>
                                    <p:anim calcmode="lin" valueType="num">
                                      <p:cBhvr additive="base">
                                        <p:cTn id="1163" dur="4000" fill="hold"/>
                                        <p:tgtEl>
                                          <p:spTgt spid="104"/>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104"/>
                                        </p:tgtEl>
                                        <p:attrNameLst>
                                          <p:attrName>style.visibility</p:attrName>
                                        </p:attrNameLst>
                                      </p:cBhvr>
                                      <p:to>
                                        <p:strVal val="visible"/>
                                      </p:to>
                                    </p:set>
                                    <p:anim calcmode="lin" valueType="num">
                                      <p:cBhvr>
                                        <p:cTn id="1166" dur="4000" fill="hold"/>
                                        <p:tgtEl>
                                          <p:spTgt spid="104"/>
                                        </p:tgtEl>
                                        <p:attrNameLst>
                                          <p:attrName>ppt_w</p:attrName>
                                        </p:attrNameLst>
                                      </p:cBhvr>
                                      <p:tavLst>
                                        <p:tav tm="0">
                                          <p:val>
                                            <p:strVal val="#ppt_w"/>
                                          </p:val>
                                        </p:tav>
                                        <p:tav tm="100000">
                                          <p:val>
                                            <p:strVal val="#ppt_w"/>
                                          </p:val>
                                        </p:tav>
                                      </p:tavLst>
                                    </p:anim>
                                    <p:anim calcmode="lin" valueType="num">
                                      <p:cBhvr>
                                        <p:cTn id="1167" dur="4000" fill="hold"/>
                                        <p:tgtEl>
                                          <p:spTgt spid="104"/>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104"/>
                                        </p:tgtEl>
                                        <p:attrNameLst>
                                          <p:attrName>ppt_x</p:attrName>
                                        </p:attrNameLst>
                                      </p:cBhvr>
                                      <p:tavLst>
                                        <p:tav tm="0">
                                          <p:val>
                                            <p:strVal val="ppt_x"/>
                                          </p:val>
                                        </p:tav>
                                        <p:tav tm="100000">
                                          <p:val>
                                            <p:strVal val="ppt_x"/>
                                          </p:val>
                                        </p:tav>
                                      </p:tavLst>
                                    </p:anim>
                                    <p:anim calcmode="lin" valueType="num">
                                      <p:cBhvr additive="base">
                                        <p:cTn id="1170" dur="4500"/>
                                        <p:tgtEl>
                                          <p:spTgt spid="104"/>
                                        </p:tgtEl>
                                        <p:attrNameLst>
                                          <p:attrName>ppt_y</p:attrName>
                                        </p:attrNameLst>
                                      </p:cBhvr>
                                      <p:tavLst>
                                        <p:tav tm="0">
                                          <p:val>
                                            <p:strVal val="ppt_y"/>
                                          </p:val>
                                        </p:tav>
                                        <p:tav tm="100000">
                                          <p:val>
                                            <p:strVal val="0-ppt_h/2"/>
                                          </p:val>
                                        </p:tav>
                                      </p:tavLst>
                                    </p:anim>
                                    <p:set>
                                      <p:cBhvr>
                                        <p:cTn id="1171" dur="1" fill="hold">
                                          <p:stCondLst>
                                            <p:cond delay="4499"/>
                                          </p:stCondLst>
                                        </p:cTn>
                                        <p:tgtEl>
                                          <p:spTgt spid="104"/>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104"/>
                                        </p:tgtEl>
                                      </p:cBhvr>
                                    </p:animEffect>
                                    <p:set>
                                      <p:cBhvr>
                                        <p:cTn id="1174" dur="1" fill="hold">
                                          <p:stCondLst>
                                            <p:cond delay="5999"/>
                                          </p:stCondLst>
                                        </p:cTn>
                                        <p:tgtEl>
                                          <p:spTgt spid="104"/>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7"/>
                                        </p:tgtEl>
                                        <p:attrNameLst>
                                          <p:attrName>style.visibility</p:attrName>
                                        </p:attrNameLst>
                                      </p:cBhvr>
                                      <p:to>
                                        <p:strVal val="visible"/>
                                      </p:to>
                                    </p:set>
                                    <p:anim calcmode="lin" valueType="num">
                                      <p:cBhvr additive="base">
                                        <p:cTn id="1177" dur="4000" fill="hold"/>
                                        <p:tgtEl>
                                          <p:spTgt spid="97"/>
                                        </p:tgtEl>
                                        <p:attrNameLst>
                                          <p:attrName>ppt_x</p:attrName>
                                        </p:attrNameLst>
                                      </p:cBhvr>
                                      <p:tavLst>
                                        <p:tav tm="0">
                                          <p:val>
                                            <p:strVal val="#ppt_x"/>
                                          </p:val>
                                        </p:tav>
                                        <p:tav tm="100000">
                                          <p:val>
                                            <p:strVal val="#ppt_x"/>
                                          </p:val>
                                        </p:tav>
                                      </p:tavLst>
                                    </p:anim>
                                    <p:anim calcmode="lin" valueType="num">
                                      <p:cBhvr additive="base">
                                        <p:cTn id="1178" dur="4000" fill="hold"/>
                                        <p:tgtEl>
                                          <p:spTgt spid="97"/>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7"/>
                                        </p:tgtEl>
                                        <p:attrNameLst>
                                          <p:attrName>style.visibility</p:attrName>
                                        </p:attrNameLst>
                                      </p:cBhvr>
                                      <p:to>
                                        <p:strVal val="visible"/>
                                      </p:to>
                                    </p:set>
                                    <p:anim calcmode="lin" valueType="num">
                                      <p:cBhvr>
                                        <p:cTn id="1181" dur="4000" fill="hold"/>
                                        <p:tgtEl>
                                          <p:spTgt spid="97"/>
                                        </p:tgtEl>
                                        <p:attrNameLst>
                                          <p:attrName>ppt_w</p:attrName>
                                        </p:attrNameLst>
                                      </p:cBhvr>
                                      <p:tavLst>
                                        <p:tav tm="0">
                                          <p:val>
                                            <p:strVal val="#ppt_w"/>
                                          </p:val>
                                        </p:tav>
                                        <p:tav tm="100000">
                                          <p:val>
                                            <p:strVal val="#ppt_w"/>
                                          </p:val>
                                        </p:tav>
                                      </p:tavLst>
                                    </p:anim>
                                    <p:anim calcmode="lin" valueType="num">
                                      <p:cBhvr>
                                        <p:cTn id="1182" dur="4000" fill="hold"/>
                                        <p:tgtEl>
                                          <p:spTgt spid="97"/>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7"/>
                                        </p:tgtEl>
                                        <p:attrNameLst>
                                          <p:attrName>ppt_x</p:attrName>
                                        </p:attrNameLst>
                                      </p:cBhvr>
                                      <p:tavLst>
                                        <p:tav tm="0">
                                          <p:val>
                                            <p:strVal val="ppt_x"/>
                                          </p:val>
                                        </p:tav>
                                        <p:tav tm="100000">
                                          <p:val>
                                            <p:strVal val="ppt_x"/>
                                          </p:val>
                                        </p:tav>
                                      </p:tavLst>
                                    </p:anim>
                                    <p:anim calcmode="lin" valueType="num">
                                      <p:cBhvr additive="base">
                                        <p:cTn id="1185" dur="4500"/>
                                        <p:tgtEl>
                                          <p:spTgt spid="97"/>
                                        </p:tgtEl>
                                        <p:attrNameLst>
                                          <p:attrName>ppt_y</p:attrName>
                                        </p:attrNameLst>
                                      </p:cBhvr>
                                      <p:tavLst>
                                        <p:tav tm="0">
                                          <p:val>
                                            <p:strVal val="ppt_y"/>
                                          </p:val>
                                        </p:tav>
                                        <p:tav tm="100000">
                                          <p:val>
                                            <p:strVal val="0-ppt_h/2"/>
                                          </p:val>
                                        </p:tav>
                                      </p:tavLst>
                                    </p:anim>
                                    <p:set>
                                      <p:cBhvr>
                                        <p:cTn id="1186" dur="1" fill="hold">
                                          <p:stCondLst>
                                            <p:cond delay="4499"/>
                                          </p:stCondLst>
                                        </p:cTn>
                                        <p:tgtEl>
                                          <p:spTgt spid="97"/>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7"/>
                                        </p:tgtEl>
                                      </p:cBhvr>
                                    </p:animEffect>
                                    <p:set>
                                      <p:cBhvr>
                                        <p:cTn id="1189" dur="1" fill="hold">
                                          <p:stCondLst>
                                            <p:cond delay="5999"/>
                                          </p:stCondLst>
                                        </p:cTn>
                                        <p:tgtEl>
                                          <p:spTgt spid="97"/>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98"/>
                                        </p:tgtEl>
                                        <p:attrNameLst>
                                          <p:attrName>style.visibility</p:attrName>
                                        </p:attrNameLst>
                                      </p:cBhvr>
                                      <p:to>
                                        <p:strVal val="visible"/>
                                      </p:to>
                                    </p:set>
                                    <p:anim calcmode="lin" valueType="num">
                                      <p:cBhvr additive="base">
                                        <p:cTn id="1192" dur="4000" fill="hold"/>
                                        <p:tgtEl>
                                          <p:spTgt spid="98"/>
                                        </p:tgtEl>
                                        <p:attrNameLst>
                                          <p:attrName>ppt_x</p:attrName>
                                        </p:attrNameLst>
                                      </p:cBhvr>
                                      <p:tavLst>
                                        <p:tav tm="0">
                                          <p:val>
                                            <p:strVal val="#ppt_x"/>
                                          </p:val>
                                        </p:tav>
                                        <p:tav tm="100000">
                                          <p:val>
                                            <p:strVal val="#ppt_x"/>
                                          </p:val>
                                        </p:tav>
                                      </p:tavLst>
                                    </p:anim>
                                    <p:anim calcmode="lin" valueType="num">
                                      <p:cBhvr additive="base">
                                        <p:cTn id="1193" dur="4000" fill="hold"/>
                                        <p:tgtEl>
                                          <p:spTgt spid="9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98"/>
                                        </p:tgtEl>
                                        <p:attrNameLst>
                                          <p:attrName>style.visibility</p:attrName>
                                        </p:attrNameLst>
                                      </p:cBhvr>
                                      <p:to>
                                        <p:strVal val="visible"/>
                                      </p:to>
                                    </p:set>
                                    <p:anim calcmode="lin" valueType="num">
                                      <p:cBhvr>
                                        <p:cTn id="1196" dur="4000" fill="hold"/>
                                        <p:tgtEl>
                                          <p:spTgt spid="98"/>
                                        </p:tgtEl>
                                        <p:attrNameLst>
                                          <p:attrName>ppt_w</p:attrName>
                                        </p:attrNameLst>
                                      </p:cBhvr>
                                      <p:tavLst>
                                        <p:tav tm="0">
                                          <p:val>
                                            <p:strVal val="#ppt_w"/>
                                          </p:val>
                                        </p:tav>
                                        <p:tav tm="100000">
                                          <p:val>
                                            <p:strVal val="#ppt_w"/>
                                          </p:val>
                                        </p:tav>
                                      </p:tavLst>
                                    </p:anim>
                                    <p:anim calcmode="lin" valueType="num">
                                      <p:cBhvr>
                                        <p:cTn id="1197" dur="4000" fill="hold"/>
                                        <p:tgtEl>
                                          <p:spTgt spid="9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98"/>
                                        </p:tgtEl>
                                        <p:attrNameLst>
                                          <p:attrName>ppt_x</p:attrName>
                                        </p:attrNameLst>
                                      </p:cBhvr>
                                      <p:tavLst>
                                        <p:tav tm="0">
                                          <p:val>
                                            <p:strVal val="ppt_x"/>
                                          </p:val>
                                        </p:tav>
                                        <p:tav tm="100000">
                                          <p:val>
                                            <p:strVal val="ppt_x"/>
                                          </p:val>
                                        </p:tav>
                                      </p:tavLst>
                                    </p:anim>
                                    <p:anim calcmode="lin" valueType="num">
                                      <p:cBhvr additive="base">
                                        <p:cTn id="1200" dur="4500"/>
                                        <p:tgtEl>
                                          <p:spTgt spid="98"/>
                                        </p:tgtEl>
                                        <p:attrNameLst>
                                          <p:attrName>ppt_y</p:attrName>
                                        </p:attrNameLst>
                                      </p:cBhvr>
                                      <p:tavLst>
                                        <p:tav tm="0">
                                          <p:val>
                                            <p:strVal val="ppt_y"/>
                                          </p:val>
                                        </p:tav>
                                        <p:tav tm="100000">
                                          <p:val>
                                            <p:strVal val="0-ppt_h/2"/>
                                          </p:val>
                                        </p:tav>
                                      </p:tavLst>
                                    </p:anim>
                                    <p:set>
                                      <p:cBhvr>
                                        <p:cTn id="1201" dur="1" fill="hold">
                                          <p:stCondLst>
                                            <p:cond delay="4499"/>
                                          </p:stCondLst>
                                        </p:cTn>
                                        <p:tgtEl>
                                          <p:spTgt spid="9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98"/>
                                        </p:tgtEl>
                                      </p:cBhvr>
                                    </p:animEffect>
                                    <p:set>
                                      <p:cBhvr>
                                        <p:cTn id="1204" dur="1" fill="hold">
                                          <p:stCondLst>
                                            <p:cond delay="5999"/>
                                          </p:stCondLst>
                                        </p:cTn>
                                        <p:tgtEl>
                                          <p:spTgt spid="98"/>
                                        </p:tgtEl>
                                        <p:attrNameLst>
                                          <p:attrName>style.visibility</p:attrName>
                                        </p:attrNameLst>
                                      </p:cBhvr>
                                      <p:to>
                                        <p:strVal val="hidden"/>
                                      </p:to>
                                    </p:set>
                                  </p:childTnLst>
                                </p:cTn>
                              </p:par>
                              <p:par>
                                <p:cTn id="1205" presetID="2" presetClass="entr" presetSubtype="4" fill="hold" grpId="0" nodeType="withEffect">
                                  <p:stCondLst>
                                    <p:cond delay="0"/>
                                  </p:stCondLst>
                                  <p:childTnLst>
                                    <p:set>
                                      <p:cBhvr>
                                        <p:cTn id="1206" dur="1" fill="hold">
                                          <p:stCondLst>
                                            <p:cond delay="0"/>
                                          </p:stCondLst>
                                        </p:cTn>
                                        <p:tgtEl>
                                          <p:spTgt spid="115"/>
                                        </p:tgtEl>
                                        <p:attrNameLst>
                                          <p:attrName>style.visibility</p:attrName>
                                        </p:attrNameLst>
                                      </p:cBhvr>
                                      <p:to>
                                        <p:strVal val="visible"/>
                                      </p:to>
                                    </p:set>
                                    <p:anim calcmode="lin" valueType="num">
                                      <p:cBhvr additive="base">
                                        <p:cTn id="1207" dur="4000" fill="hold"/>
                                        <p:tgtEl>
                                          <p:spTgt spid="115"/>
                                        </p:tgtEl>
                                        <p:attrNameLst>
                                          <p:attrName>ppt_x</p:attrName>
                                        </p:attrNameLst>
                                      </p:cBhvr>
                                      <p:tavLst>
                                        <p:tav tm="0">
                                          <p:val>
                                            <p:strVal val="#ppt_x"/>
                                          </p:val>
                                        </p:tav>
                                        <p:tav tm="100000">
                                          <p:val>
                                            <p:strVal val="#ppt_x"/>
                                          </p:val>
                                        </p:tav>
                                      </p:tavLst>
                                    </p:anim>
                                    <p:anim calcmode="lin" valueType="num">
                                      <p:cBhvr additive="base">
                                        <p:cTn id="1208" dur="4000" fill="hold"/>
                                        <p:tgtEl>
                                          <p:spTgt spid="115"/>
                                        </p:tgtEl>
                                        <p:attrNameLst>
                                          <p:attrName>ppt_y</p:attrName>
                                        </p:attrNameLst>
                                      </p:cBhvr>
                                      <p:tavLst>
                                        <p:tav tm="0">
                                          <p:val>
                                            <p:strVal val="1+#ppt_h/2"/>
                                          </p:val>
                                        </p:tav>
                                        <p:tav tm="100000">
                                          <p:val>
                                            <p:strVal val="#ppt_y"/>
                                          </p:val>
                                        </p:tav>
                                      </p:tavLst>
                                    </p:anim>
                                  </p:childTnLst>
                                </p:cTn>
                              </p:par>
                              <p:par>
                                <p:cTn id="1209" presetID="19" presetClass="entr" presetSubtype="5" fill="hold" grpId="1" nodeType="withEffect">
                                  <p:stCondLst>
                                    <p:cond delay="0"/>
                                  </p:stCondLst>
                                  <p:childTnLst>
                                    <p:set>
                                      <p:cBhvr>
                                        <p:cTn id="1210" dur="1" fill="hold">
                                          <p:stCondLst>
                                            <p:cond delay="0"/>
                                          </p:stCondLst>
                                        </p:cTn>
                                        <p:tgtEl>
                                          <p:spTgt spid="115"/>
                                        </p:tgtEl>
                                        <p:attrNameLst>
                                          <p:attrName>style.visibility</p:attrName>
                                        </p:attrNameLst>
                                      </p:cBhvr>
                                      <p:to>
                                        <p:strVal val="visible"/>
                                      </p:to>
                                    </p:set>
                                    <p:anim calcmode="lin" valueType="num">
                                      <p:cBhvr>
                                        <p:cTn id="1211" dur="4000" fill="hold"/>
                                        <p:tgtEl>
                                          <p:spTgt spid="115"/>
                                        </p:tgtEl>
                                        <p:attrNameLst>
                                          <p:attrName>ppt_w</p:attrName>
                                        </p:attrNameLst>
                                      </p:cBhvr>
                                      <p:tavLst>
                                        <p:tav tm="0">
                                          <p:val>
                                            <p:strVal val="#ppt_w"/>
                                          </p:val>
                                        </p:tav>
                                        <p:tav tm="100000">
                                          <p:val>
                                            <p:strVal val="#ppt_w"/>
                                          </p:val>
                                        </p:tav>
                                      </p:tavLst>
                                    </p:anim>
                                    <p:anim calcmode="lin" valueType="num">
                                      <p:cBhvr>
                                        <p:cTn id="1212" dur="4000" fill="hold"/>
                                        <p:tgtEl>
                                          <p:spTgt spid="115"/>
                                        </p:tgtEl>
                                        <p:attrNameLst>
                                          <p:attrName>ppt_h</p:attrName>
                                        </p:attrNameLst>
                                      </p:cBhvr>
                                      <p:tavLst>
                                        <p:tav tm="0" fmla="#ppt_h*sin(2.5*pi*$)">
                                          <p:val>
                                            <p:fltVal val="0"/>
                                          </p:val>
                                        </p:tav>
                                        <p:tav tm="100000">
                                          <p:val>
                                            <p:fltVal val="1"/>
                                          </p:val>
                                        </p:tav>
                                      </p:tavLst>
                                    </p:anim>
                                  </p:childTnLst>
                                </p:cTn>
                              </p:par>
                              <p:par>
                                <p:cTn id="1213" presetID="2" presetClass="exit" presetSubtype="1" fill="hold" grpId="2" nodeType="withEffect">
                                  <p:stCondLst>
                                    <p:cond delay="0"/>
                                  </p:stCondLst>
                                  <p:childTnLst>
                                    <p:anim calcmode="lin" valueType="num">
                                      <p:cBhvr additive="base">
                                        <p:cTn id="1214" dur="4500"/>
                                        <p:tgtEl>
                                          <p:spTgt spid="115"/>
                                        </p:tgtEl>
                                        <p:attrNameLst>
                                          <p:attrName>ppt_x</p:attrName>
                                        </p:attrNameLst>
                                      </p:cBhvr>
                                      <p:tavLst>
                                        <p:tav tm="0">
                                          <p:val>
                                            <p:strVal val="ppt_x"/>
                                          </p:val>
                                        </p:tav>
                                        <p:tav tm="100000">
                                          <p:val>
                                            <p:strVal val="ppt_x"/>
                                          </p:val>
                                        </p:tav>
                                      </p:tavLst>
                                    </p:anim>
                                    <p:anim calcmode="lin" valueType="num">
                                      <p:cBhvr additive="base">
                                        <p:cTn id="1215" dur="4500"/>
                                        <p:tgtEl>
                                          <p:spTgt spid="115"/>
                                        </p:tgtEl>
                                        <p:attrNameLst>
                                          <p:attrName>ppt_y</p:attrName>
                                        </p:attrNameLst>
                                      </p:cBhvr>
                                      <p:tavLst>
                                        <p:tav tm="0">
                                          <p:val>
                                            <p:strVal val="ppt_y"/>
                                          </p:val>
                                        </p:tav>
                                        <p:tav tm="100000">
                                          <p:val>
                                            <p:strVal val="0-ppt_h/2"/>
                                          </p:val>
                                        </p:tav>
                                      </p:tavLst>
                                    </p:anim>
                                    <p:set>
                                      <p:cBhvr>
                                        <p:cTn id="1216" dur="1" fill="hold">
                                          <p:stCondLst>
                                            <p:cond delay="4499"/>
                                          </p:stCondLst>
                                        </p:cTn>
                                        <p:tgtEl>
                                          <p:spTgt spid="115"/>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6000"/>
                                        <p:tgtEl>
                                          <p:spTgt spid="115"/>
                                        </p:tgtEl>
                                      </p:cBhvr>
                                    </p:animEffect>
                                    <p:set>
                                      <p:cBhvr>
                                        <p:cTn id="1219" dur="1" fill="hold">
                                          <p:stCondLst>
                                            <p:cond delay="5999"/>
                                          </p:stCondLst>
                                        </p:cTn>
                                        <p:tgtEl>
                                          <p:spTgt spid="115"/>
                                        </p:tgtEl>
                                        <p:attrNameLst>
                                          <p:attrName>style.visibility</p:attrName>
                                        </p:attrNameLst>
                                      </p:cBhvr>
                                      <p:to>
                                        <p:strVal val="hidden"/>
                                      </p:to>
                                    </p:set>
                                  </p:childTnLst>
                                </p:cTn>
                              </p:par>
                              <p:par>
                                <p:cTn id="1220" presetID="2" presetClass="entr" presetSubtype="4" fill="hold" grpId="0" nodeType="withEffect">
                                  <p:stCondLst>
                                    <p:cond delay="0"/>
                                  </p:stCondLst>
                                  <p:childTnLst>
                                    <p:set>
                                      <p:cBhvr>
                                        <p:cTn id="1221" dur="1" fill="hold">
                                          <p:stCondLst>
                                            <p:cond delay="0"/>
                                          </p:stCondLst>
                                        </p:cTn>
                                        <p:tgtEl>
                                          <p:spTgt spid="116"/>
                                        </p:tgtEl>
                                        <p:attrNameLst>
                                          <p:attrName>style.visibility</p:attrName>
                                        </p:attrNameLst>
                                      </p:cBhvr>
                                      <p:to>
                                        <p:strVal val="visible"/>
                                      </p:to>
                                    </p:set>
                                    <p:anim calcmode="lin" valueType="num">
                                      <p:cBhvr additive="base">
                                        <p:cTn id="1222" dur="4000" fill="hold"/>
                                        <p:tgtEl>
                                          <p:spTgt spid="116"/>
                                        </p:tgtEl>
                                        <p:attrNameLst>
                                          <p:attrName>ppt_x</p:attrName>
                                        </p:attrNameLst>
                                      </p:cBhvr>
                                      <p:tavLst>
                                        <p:tav tm="0">
                                          <p:val>
                                            <p:strVal val="#ppt_x"/>
                                          </p:val>
                                        </p:tav>
                                        <p:tav tm="100000">
                                          <p:val>
                                            <p:strVal val="#ppt_x"/>
                                          </p:val>
                                        </p:tav>
                                      </p:tavLst>
                                    </p:anim>
                                    <p:anim calcmode="lin" valueType="num">
                                      <p:cBhvr additive="base">
                                        <p:cTn id="1223" dur="4000" fill="hold"/>
                                        <p:tgtEl>
                                          <p:spTgt spid="116"/>
                                        </p:tgtEl>
                                        <p:attrNameLst>
                                          <p:attrName>ppt_y</p:attrName>
                                        </p:attrNameLst>
                                      </p:cBhvr>
                                      <p:tavLst>
                                        <p:tav tm="0">
                                          <p:val>
                                            <p:strVal val="1+#ppt_h/2"/>
                                          </p:val>
                                        </p:tav>
                                        <p:tav tm="100000">
                                          <p:val>
                                            <p:strVal val="#ppt_y"/>
                                          </p:val>
                                        </p:tav>
                                      </p:tavLst>
                                    </p:anim>
                                  </p:childTnLst>
                                </p:cTn>
                              </p:par>
                              <p:par>
                                <p:cTn id="1224" presetID="19" presetClass="entr" presetSubtype="5" fill="hold" grpId="1" nodeType="withEffect">
                                  <p:stCondLst>
                                    <p:cond delay="0"/>
                                  </p:stCondLst>
                                  <p:childTnLst>
                                    <p:set>
                                      <p:cBhvr>
                                        <p:cTn id="1225" dur="1" fill="hold">
                                          <p:stCondLst>
                                            <p:cond delay="0"/>
                                          </p:stCondLst>
                                        </p:cTn>
                                        <p:tgtEl>
                                          <p:spTgt spid="116"/>
                                        </p:tgtEl>
                                        <p:attrNameLst>
                                          <p:attrName>style.visibility</p:attrName>
                                        </p:attrNameLst>
                                      </p:cBhvr>
                                      <p:to>
                                        <p:strVal val="visible"/>
                                      </p:to>
                                    </p:set>
                                    <p:anim calcmode="lin" valueType="num">
                                      <p:cBhvr>
                                        <p:cTn id="1226" dur="4000" fill="hold"/>
                                        <p:tgtEl>
                                          <p:spTgt spid="116"/>
                                        </p:tgtEl>
                                        <p:attrNameLst>
                                          <p:attrName>ppt_w</p:attrName>
                                        </p:attrNameLst>
                                      </p:cBhvr>
                                      <p:tavLst>
                                        <p:tav tm="0">
                                          <p:val>
                                            <p:strVal val="#ppt_w"/>
                                          </p:val>
                                        </p:tav>
                                        <p:tav tm="100000">
                                          <p:val>
                                            <p:strVal val="#ppt_w"/>
                                          </p:val>
                                        </p:tav>
                                      </p:tavLst>
                                    </p:anim>
                                    <p:anim calcmode="lin" valueType="num">
                                      <p:cBhvr>
                                        <p:cTn id="1227" dur="4000" fill="hold"/>
                                        <p:tgtEl>
                                          <p:spTgt spid="116"/>
                                        </p:tgtEl>
                                        <p:attrNameLst>
                                          <p:attrName>ppt_h</p:attrName>
                                        </p:attrNameLst>
                                      </p:cBhvr>
                                      <p:tavLst>
                                        <p:tav tm="0" fmla="#ppt_h*sin(2.5*pi*$)">
                                          <p:val>
                                            <p:fltVal val="0"/>
                                          </p:val>
                                        </p:tav>
                                        <p:tav tm="100000">
                                          <p:val>
                                            <p:fltVal val="1"/>
                                          </p:val>
                                        </p:tav>
                                      </p:tavLst>
                                    </p:anim>
                                  </p:childTnLst>
                                </p:cTn>
                              </p:par>
                              <p:par>
                                <p:cTn id="1228" presetID="2" presetClass="exit" presetSubtype="1" fill="hold" grpId="2" nodeType="withEffect">
                                  <p:stCondLst>
                                    <p:cond delay="0"/>
                                  </p:stCondLst>
                                  <p:childTnLst>
                                    <p:anim calcmode="lin" valueType="num">
                                      <p:cBhvr additive="base">
                                        <p:cTn id="1229" dur="4500"/>
                                        <p:tgtEl>
                                          <p:spTgt spid="116"/>
                                        </p:tgtEl>
                                        <p:attrNameLst>
                                          <p:attrName>ppt_x</p:attrName>
                                        </p:attrNameLst>
                                      </p:cBhvr>
                                      <p:tavLst>
                                        <p:tav tm="0">
                                          <p:val>
                                            <p:strVal val="ppt_x"/>
                                          </p:val>
                                        </p:tav>
                                        <p:tav tm="100000">
                                          <p:val>
                                            <p:strVal val="ppt_x"/>
                                          </p:val>
                                        </p:tav>
                                      </p:tavLst>
                                    </p:anim>
                                    <p:anim calcmode="lin" valueType="num">
                                      <p:cBhvr additive="base">
                                        <p:cTn id="1230" dur="4500"/>
                                        <p:tgtEl>
                                          <p:spTgt spid="116"/>
                                        </p:tgtEl>
                                        <p:attrNameLst>
                                          <p:attrName>ppt_y</p:attrName>
                                        </p:attrNameLst>
                                      </p:cBhvr>
                                      <p:tavLst>
                                        <p:tav tm="0">
                                          <p:val>
                                            <p:strVal val="ppt_y"/>
                                          </p:val>
                                        </p:tav>
                                        <p:tav tm="100000">
                                          <p:val>
                                            <p:strVal val="0-ppt_h/2"/>
                                          </p:val>
                                        </p:tav>
                                      </p:tavLst>
                                    </p:anim>
                                    <p:set>
                                      <p:cBhvr>
                                        <p:cTn id="1231" dur="1" fill="hold">
                                          <p:stCondLst>
                                            <p:cond delay="4499"/>
                                          </p:stCondLst>
                                        </p:cTn>
                                        <p:tgtEl>
                                          <p:spTgt spid="116"/>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6000"/>
                                        <p:tgtEl>
                                          <p:spTgt spid="116"/>
                                        </p:tgtEl>
                                      </p:cBhvr>
                                    </p:animEffect>
                                    <p:set>
                                      <p:cBhvr>
                                        <p:cTn id="1234" dur="1" fill="hold">
                                          <p:stCondLst>
                                            <p:cond delay="5999"/>
                                          </p:stCondLst>
                                        </p:cTn>
                                        <p:tgtEl>
                                          <p:spTgt spid="116"/>
                                        </p:tgtEl>
                                        <p:attrNameLst>
                                          <p:attrName>style.visibility</p:attrName>
                                        </p:attrNameLst>
                                      </p:cBhvr>
                                      <p:to>
                                        <p:strVal val="hidden"/>
                                      </p:to>
                                    </p:set>
                                  </p:childTnLst>
                                </p:cTn>
                              </p:par>
                              <p:par>
                                <p:cTn id="1235" presetID="2" presetClass="entr" presetSubtype="4" fill="hold" grpId="0" nodeType="withEffect">
                                  <p:stCondLst>
                                    <p:cond delay="0"/>
                                  </p:stCondLst>
                                  <p:childTnLst>
                                    <p:set>
                                      <p:cBhvr>
                                        <p:cTn id="1236" dur="1" fill="hold">
                                          <p:stCondLst>
                                            <p:cond delay="0"/>
                                          </p:stCondLst>
                                        </p:cTn>
                                        <p:tgtEl>
                                          <p:spTgt spid="109"/>
                                        </p:tgtEl>
                                        <p:attrNameLst>
                                          <p:attrName>style.visibility</p:attrName>
                                        </p:attrNameLst>
                                      </p:cBhvr>
                                      <p:to>
                                        <p:strVal val="visible"/>
                                      </p:to>
                                    </p:set>
                                    <p:anim calcmode="lin" valueType="num">
                                      <p:cBhvr additive="base">
                                        <p:cTn id="1237" dur="4000" fill="hold"/>
                                        <p:tgtEl>
                                          <p:spTgt spid="109"/>
                                        </p:tgtEl>
                                        <p:attrNameLst>
                                          <p:attrName>ppt_x</p:attrName>
                                        </p:attrNameLst>
                                      </p:cBhvr>
                                      <p:tavLst>
                                        <p:tav tm="0">
                                          <p:val>
                                            <p:strVal val="#ppt_x"/>
                                          </p:val>
                                        </p:tav>
                                        <p:tav tm="100000">
                                          <p:val>
                                            <p:strVal val="#ppt_x"/>
                                          </p:val>
                                        </p:tav>
                                      </p:tavLst>
                                    </p:anim>
                                    <p:anim calcmode="lin" valueType="num">
                                      <p:cBhvr additive="base">
                                        <p:cTn id="1238" dur="4000" fill="hold"/>
                                        <p:tgtEl>
                                          <p:spTgt spid="109"/>
                                        </p:tgtEl>
                                        <p:attrNameLst>
                                          <p:attrName>ppt_y</p:attrName>
                                        </p:attrNameLst>
                                      </p:cBhvr>
                                      <p:tavLst>
                                        <p:tav tm="0">
                                          <p:val>
                                            <p:strVal val="1+#ppt_h/2"/>
                                          </p:val>
                                        </p:tav>
                                        <p:tav tm="100000">
                                          <p:val>
                                            <p:strVal val="#ppt_y"/>
                                          </p:val>
                                        </p:tav>
                                      </p:tavLst>
                                    </p:anim>
                                  </p:childTnLst>
                                </p:cTn>
                              </p:par>
                              <p:par>
                                <p:cTn id="1239" presetID="19" presetClass="entr" presetSubtype="5" fill="hold" grpId="1" nodeType="withEffect">
                                  <p:stCondLst>
                                    <p:cond delay="0"/>
                                  </p:stCondLst>
                                  <p:childTnLst>
                                    <p:set>
                                      <p:cBhvr>
                                        <p:cTn id="1240" dur="1" fill="hold">
                                          <p:stCondLst>
                                            <p:cond delay="0"/>
                                          </p:stCondLst>
                                        </p:cTn>
                                        <p:tgtEl>
                                          <p:spTgt spid="109"/>
                                        </p:tgtEl>
                                        <p:attrNameLst>
                                          <p:attrName>style.visibility</p:attrName>
                                        </p:attrNameLst>
                                      </p:cBhvr>
                                      <p:to>
                                        <p:strVal val="visible"/>
                                      </p:to>
                                    </p:set>
                                    <p:anim calcmode="lin" valueType="num">
                                      <p:cBhvr>
                                        <p:cTn id="1241" dur="4000" fill="hold"/>
                                        <p:tgtEl>
                                          <p:spTgt spid="109"/>
                                        </p:tgtEl>
                                        <p:attrNameLst>
                                          <p:attrName>ppt_w</p:attrName>
                                        </p:attrNameLst>
                                      </p:cBhvr>
                                      <p:tavLst>
                                        <p:tav tm="0">
                                          <p:val>
                                            <p:strVal val="#ppt_w"/>
                                          </p:val>
                                        </p:tav>
                                        <p:tav tm="100000">
                                          <p:val>
                                            <p:strVal val="#ppt_w"/>
                                          </p:val>
                                        </p:tav>
                                      </p:tavLst>
                                    </p:anim>
                                    <p:anim calcmode="lin" valueType="num">
                                      <p:cBhvr>
                                        <p:cTn id="1242" dur="4000" fill="hold"/>
                                        <p:tgtEl>
                                          <p:spTgt spid="109"/>
                                        </p:tgtEl>
                                        <p:attrNameLst>
                                          <p:attrName>ppt_h</p:attrName>
                                        </p:attrNameLst>
                                      </p:cBhvr>
                                      <p:tavLst>
                                        <p:tav tm="0" fmla="#ppt_h*sin(2.5*pi*$)">
                                          <p:val>
                                            <p:fltVal val="0"/>
                                          </p:val>
                                        </p:tav>
                                        <p:tav tm="100000">
                                          <p:val>
                                            <p:fltVal val="1"/>
                                          </p:val>
                                        </p:tav>
                                      </p:tavLst>
                                    </p:anim>
                                  </p:childTnLst>
                                </p:cTn>
                              </p:par>
                              <p:par>
                                <p:cTn id="1243" presetID="2" presetClass="exit" presetSubtype="1" fill="hold" grpId="2" nodeType="withEffect">
                                  <p:stCondLst>
                                    <p:cond delay="0"/>
                                  </p:stCondLst>
                                  <p:childTnLst>
                                    <p:anim calcmode="lin" valueType="num">
                                      <p:cBhvr additive="base">
                                        <p:cTn id="1244" dur="4500"/>
                                        <p:tgtEl>
                                          <p:spTgt spid="109"/>
                                        </p:tgtEl>
                                        <p:attrNameLst>
                                          <p:attrName>ppt_x</p:attrName>
                                        </p:attrNameLst>
                                      </p:cBhvr>
                                      <p:tavLst>
                                        <p:tav tm="0">
                                          <p:val>
                                            <p:strVal val="ppt_x"/>
                                          </p:val>
                                        </p:tav>
                                        <p:tav tm="100000">
                                          <p:val>
                                            <p:strVal val="ppt_x"/>
                                          </p:val>
                                        </p:tav>
                                      </p:tavLst>
                                    </p:anim>
                                    <p:anim calcmode="lin" valueType="num">
                                      <p:cBhvr additive="base">
                                        <p:cTn id="1245" dur="4500"/>
                                        <p:tgtEl>
                                          <p:spTgt spid="109"/>
                                        </p:tgtEl>
                                        <p:attrNameLst>
                                          <p:attrName>ppt_y</p:attrName>
                                        </p:attrNameLst>
                                      </p:cBhvr>
                                      <p:tavLst>
                                        <p:tav tm="0">
                                          <p:val>
                                            <p:strVal val="ppt_y"/>
                                          </p:val>
                                        </p:tav>
                                        <p:tav tm="100000">
                                          <p:val>
                                            <p:strVal val="0-ppt_h/2"/>
                                          </p:val>
                                        </p:tav>
                                      </p:tavLst>
                                    </p:anim>
                                    <p:set>
                                      <p:cBhvr>
                                        <p:cTn id="1246" dur="1" fill="hold">
                                          <p:stCondLst>
                                            <p:cond delay="4499"/>
                                          </p:stCondLst>
                                        </p:cTn>
                                        <p:tgtEl>
                                          <p:spTgt spid="109"/>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6000"/>
                                        <p:tgtEl>
                                          <p:spTgt spid="109"/>
                                        </p:tgtEl>
                                      </p:cBhvr>
                                    </p:animEffect>
                                    <p:set>
                                      <p:cBhvr>
                                        <p:cTn id="1249" dur="1" fill="hold">
                                          <p:stCondLst>
                                            <p:cond delay="5999"/>
                                          </p:stCondLst>
                                        </p:cTn>
                                        <p:tgtEl>
                                          <p:spTgt spid="109"/>
                                        </p:tgtEl>
                                        <p:attrNameLst>
                                          <p:attrName>style.visibility</p:attrName>
                                        </p:attrNameLst>
                                      </p:cBhvr>
                                      <p:to>
                                        <p:strVal val="hidden"/>
                                      </p:to>
                                    </p:set>
                                  </p:childTnLst>
                                </p:cTn>
                              </p:par>
                              <p:par>
                                <p:cTn id="1250" presetID="2" presetClass="entr" presetSubtype="4" fill="hold" grpId="0" nodeType="withEffect">
                                  <p:stCondLst>
                                    <p:cond delay="0"/>
                                  </p:stCondLst>
                                  <p:childTnLst>
                                    <p:set>
                                      <p:cBhvr>
                                        <p:cTn id="1251" dur="1" fill="hold">
                                          <p:stCondLst>
                                            <p:cond delay="0"/>
                                          </p:stCondLst>
                                        </p:cTn>
                                        <p:tgtEl>
                                          <p:spTgt spid="110"/>
                                        </p:tgtEl>
                                        <p:attrNameLst>
                                          <p:attrName>style.visibility</p:attrName>
                                        </p:attrNameLst>
                                      </p:cBhvr>
                                      <p:to>
                                        <p:strVal val="visible"/>
                                      </p:to>
                                    </p:set>
                                    <p:anim calcmode="lin" valueType="num">
                                      <p:cBhvr additive="base">
                                        <p:cTn id="1252" dur="4000" fill="hold"/>
                                        <p:tgtEl>
                                          <p:spTgt spid="110"/>
                                        </p:tgtEl>
                                        <p:attrNameLst>
                                          <p:attrName>ppt_x</p:attrName>
                                        </p:attrNameLst>
                                      </p:cBhvr>
                                      <p:tavLst>
                                        <p:tav tm="0">
                                          <p:val>
                                            <p:strVal val="#ppt_x"/>
                                          </p:val>
                                        </p:tav>
                                        <p:tav tm="100000">
                                          <p:val>
                                            <p:strVal val="#ppt_x"/>
                                          </p:val>
                                        </p:tav>
                                      </p:tavLst>
                                    </p:anim>
                                    <p:anim calcmode="lin" valueType="num">
                                      <p:cBhvr additive="base">
                                        <p:cTn id="1253" dur="4000" fill="hold"/>
                                        <p:tgtEl>
                                          <p:spTgt spid="110"/>
                                        </p:tgtEl>
                                        <p:attrNameLst>
                                          <p:attrName>ppt_y</p:attrName>
                                        </p:attrNameLst>
                                      </p:cBhvr>
                                      <p:tavLst>
                                        <p:tav tm="0">
                                          <p:val>
                                            <p:strVal val="1+#ppt_h/2"/>
                                          </p:val>
                                        </p:tav>
                                        <p:tav tm="100000">
                                          <p:val>
                                            <p:strVal val="#ppt_y"/>
                                          </p:val>
                                        </p:tav>
                                      </p:tavLst>
                                    </p:anim>
                                  </p:childTnLst>
                                </p:cTn>
                              </p:par>
                              <p:par>
                                <p:cTn id="1254" presetID="19" presetClass="entr" presetSubtype="5" fill="hold" grpId="1" nodeType="withEffect">
                                  <p:stCondLst>
                                    <p:cond delay="0"/>
                                  </p:stCondLst>
                                  <p:childTnLst>
                                    <p:set>
                                      <p:cBhvr>
                                        <p:cTn id="1255" dur="1" fill="hold">
                                          <p:stCondLst>
                                            <p:cond delay="0"/>
                                          </p:stCondLst>
                                        </p:cTn>
                                        <p:tgtEl>
                                          <p:spTgt spid="110"/>
                                        </p:tgtEl>
                                        <p:attrNameLst>
                                          <p:attrName>style.visibility</p:attrName>
                                        </p:attrNameLst>
                                      </p:cBhvr>
                                      <p:to>
                                        <p:strVal val="visible"/>
                                      </p:to>
                                    </p:set>
                                    <p:anim calcmode="lin" valueType="num">
                                      <p:cBhvr>
                                        <p:cTn id="1256" dur="4000" fill="hold"/>
                                        <p:tgtEl>
                                          <p:spTgt spid="110"/>
                                        </p:tgtEl>
                                        <p:attrNameLst>
                                          <p:attrName>ppt_w</p:attrName>
                                        </p:attrNameLst>
                                      </p:cBhvr>
                                      <p:tavLst>
                                        <p:tav tm="0">
                                          <p:val>
                                            <p:strVal val="#ppt_w"/>
                                          </p:val>
                                        </p:tav>
                                        <p:tav tm="100000">
                                          <p:val>
                                            <p:strVal val="#ppt_w"/>
                                          </p:val>
                                        </p:tav>
                                      </p:tavLst>
                                    </p:anim>
                                    <p:anim calcmode="lin" valueType="num">
                                      <p:cBhvr>
                                        <p:cTn id="1257" dur="4000" fill="hold"/>
                                        <p:tgtEl>
                                          <p:spTgt spid="110"/>
                                        </p:tgtEl>
                                        <p:attrNameLst>
                                          <p:attrName>ppt_h</p:attrName>
                                        </p:attrNameLst>
                                      </p:cBhvr>
                                      <p:tavLst>
                                        <p:tav tm="0" fmla="#ppt_h*sin(2.5*pi*$)">
                                          <p:val>
                                            <p:fltVal val="0"/>
                                          </p:val>
                                        </p:tav>
                                        <p:tav tm="100000">
                                          <p:val>
                                            <p:fltVal val="1"/>
                                          </p:val>
                                        </p:tav>
                                      </p:tavLst>
                                    </p:anim>
                                  </p:childTnLst>
                                </p:cTn>
                              </p:par>
                              <p:par>
                                <p:cTn id="1258" presetID="2" presetClass="exit" presetSubtype="1" fill="hold" grpId="2" nodeType="withEffect">
                                  <p:stCondLst>
                                    <p:cond delay="0"/>
                                  </p:stCondLst>
                                  <p:childTnLst>
                                    <p:anim calcmode="lin" valueType="num">
                                      <p:cBhvr additive="base">
                                        <p:cTn id="1259" dur="4500"/>
                                        <p:tgtEl>
                                          <p:spTgt spid="110"/>
                                        </p:tgtEl>
                                        <p:attrNameLst>
                                          <p:attrName>ppt_x</p:attrName>
                                        </p:attrNameLst>
                                      </p:cBhvr>
                                      <p:tavLst>
                                        <p:tav tm="0">
                                          <p:val>
                                            <p:strVal val="ppt_x"/>
                                          </p:val>
                                        </p:tav>
                                        <p:tav tm="100000">
                                          <p:val>
                                            <p:strVal val="ppt_x"/>
                                          </p:val>
                                        </p:tav>
                                      </p:tavLst>
                                    </p:anim>
                                    <p:anim calcmode="lin" valueType="num">
                                      <p:cBhvr additive="base">
                                        <p:cTn id="1260" dur="4500"/>
                                        <p:tgtEl>
                                          <p:spTgt spid="110"/>
                                        </p:tgtEl>
                                        <p:attrNameLst>
                                          <p:attrName>ppt_y</p:attrName>
                                        </p:attrNameLst>
                                      </p:cBhvr>
                                      <p:tavLst>
                                        <p:tav tm="0">
                                          <p:val>
                                            <p:strVal val="ppt_y"/>
                                          </p:val>
                                        </p:tav>
                                        <p:tav tm="100000">
                                          <p:val>
                                            <p:strVal val="0-ppt_h/2"/>
                                          </p:val>
                                        </p:tav>
                                      </p:tavLst>
                                    </p:anim>
                                    <p:set>
                                      <p:cBhvr>
                                        <p:cTn id="1261" dur="1" fill="hold">
                                          <p:stCondLst>
                                            <p:cond delay="4499"/>
                                          </p:stCondLst>
                                        </p:cTn>
                                        <p:tgtEl>
                                          <p:spTgt spid="110"/>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6000"/>
                                        <p:tgtEl>
                                          <p:spTgt spid="110"/>
                                        </p:tgtEl>
                                      </p:cBhvr>
                                    </p:animEffect>
                                    <p:set>
                                      <p:cBhvr>
                                        <p:cTn id="1264" dur="1" fill="hold">
                                          <p:stCondLst>
                                            <p:cond delay="5999"/>
                                          </p:stCondLst>
                                        </p:cTn>
                                        <p:tgtEl>
                                          <p:spTgt spid="110"/>
                                        </p:tgtEl>
                                        <p:attrNameLst>
                                          <p:attrName>style.visibility</p:attrName>
                                        </p:attrNameLst>
                                      </p:cBhvr>
                                      <p:to>
                                        <p:strVal val="hidden"/>
                                      </p:to>
                                    </p:set>
                                  </p:childTnLst>
                                </p:cTn>
                              </p:par>
                              <p:par>
                                <p:cTn id="1265" presetID="2" presetClass="entr" presetSubtype="4" fill="hold" grpId="0" nodeType="withEffect">
                                  <p:stCondLst>
                                    <p:cond delay="0"/>
                                  </p:stCondLst>
                                  <p:childTnLst>
                                    <p:set>
                                      <p:cBhvr>
                                        <p:cTn id="1266" dur="1" fill="hold">
                                          <p:stCondLst>
                                            <p:cond delay="0"/>
                                          </p:stCondLst>
                                        </p:cTn>
                                        <p:tgtEl>
                                          <p:spTgt spid="100"/>
                                        </p:tgtEl>
                                        <p:attrNameLst>
                                          <p:attrName>style.visibility</p:attrName>
                                        </p:attrNameLst>
                                      </p:cBhvr>
                                      <p:to>
                                        <p:strVal val="visible"/>
                                      </p:to>
                                    </p:set>
                                    <p:anim calcmode="lin" valueType="num">
                                      <p:cBhvr additive="base">
                                        <p:cTn id="1267" dur="4000" fill="hold"/>
                                        <p:tgtEl>
                                          <p:spTgt spid="100"/>
                                        </p:tgtEl>
                                        <p:attrNameLst>
                                          <p:attrName>ppt_x</p:attrName>
                                        </p:attrNameLst>
                                      </p:cBhvr>
                                      <p:tavLst>
                                        <p:tav tm="0">
                                          <p:val>
                                            <p:strVal val="#ppt_x"/>
                                          </p:val>
                                        </p:tav>
                                        <p:tav tm="100000">
                                          <p:val>
                                            <p:strVal val="#ppt_x"/>
                                          </p:val>
                                        </p:tav>
                                      </p:tavLst>
                                    </p:anim>
                                    <p:anim calcmode="lin" valueType="num">
                                      <p:cBhvr additive="base">
                                        <p:cTn id="1268" dur="4000" fill="hold"/>
                                        <p:tgtEl>
                                          <p:spTgt spid="100"/>
                                        </p:tgtEl>
                                        <p:attrNameLst>
                                          <p:attrName>ppt_y</p:attrName>
                                        </p:attrNameLst>
                                      </p:cBhvr>
                                      <p:tavLst>
                                        <p:tav tm="0">
                                          <p:val>
                                            <p:strVal val="1+#ppt_h/2"/>
                                          </p:val>
                                        </p:tav>
                                        <p:tav tm="100000">
                                          <p:val>
                                            <p:strVal val="#ppt_y"/>
                                          </p:val>
                                        </p:tav>
                                      </p:tavLst>
                                    </p:anim>
                                  </p:childTnLst>
                                </p:cTn>
                              </p:par>
                              <p:par>
                                <p:cTn id="1269" presetID="19" presetClass="entr" presetSubtype="5" fill="hold" grpId="1" nodeType="withEffect">
                                  <p:stCondLst>
                                    <p:cond delay="0"/>
                                  </p:stCondLst>
                                  <p:childTnLst>
                                    <p:set>
                                      <p:cBhvr>
                                        <p:cTn id="1270" dur="1" fill="hold">
                                          <p:stCondLst>
                                            <p:cond delay="0"/>
                                          </p:stCondLst>
                                        </p:cTn>
                                        <p:tgtEl>
                                          <p:spTgt spid="100"/>
                                        </p:tgtEl>
                                        <p:attrNameLst>
                                          <p:attrName>style.visibility</p:attrName>
                                        </p:attrNameLst>
                                      </p:cBhvr>
                                      <p:to>
                                        <p:strVal val="visible"/>
                                      </p:to>
                                    </p:set>
                                    <p:anim calcmode="lin" valueType="num">
                                      <p:cBhvr>
                                        <p:cTn id="1271" dur="4000" fill="hold"/>
                                        <p:tgtEl>
                                          <p:spTgt spid="100"/>
                                        </p:tgtEl>
                                        <p:attrNameLst>
                                          <p:attrName>ppt_w</p:attrName>
                                        </p:attrNameLst>
                                      </p:cBhvr>
                                      <p:tavLst>
                                        <p:tav tm="0">
                                          <p:val>
                                            <p:strVal val="#ppt_w"/>
                                          </p:val>
                                        </p:tav>
                                        <p:tav tm="100000">
                                          <p:val>
                                            <p:strVal val="#ppt_w"/>
                                          </p:val>
                                        </p:tav>
                                      </p:tavLst>
                                    </p:anim>
                                    <p:anim calcmode="lin" valueType="num">
                                      <p:cBhvr>
                                        <p:cTn id="1272" dur="4000" fill="hold"/>
                                        <p:tgtEl>
                                          <p:spTgt spid="100"/>
                                        </p:tgtEl>
                                        <p:attrNameLst>
                                          <p:attrName>ppt_h</p:attrName>
                                        </p:attrNameLst>
                                      </p:cBhvr>
                                      <p:tavLst>
                                        <p:tav tm="0" fmla="#ppt_h*sin(2.5*pi*$)">
                                          <p:val>
                                            <p:fltVal val="0"/>
                                          </p:val>
                                        </p:tav>
                                        <p:tav tm="100000">
                                          <p:val>
                                            <p:fltVal val="1"/>
                                          </p:val>
                                        </p:tav>
                                      </p:tavLst>
                                    </p:anim>
                                  </p:childTnLst>
                                </p:cTn>
                              </p:par>
                              <p:par>
                                <p:cTn id="1273" presetID="2" presetClass="exit" presetSubtype="1" fill="hold" grpId="2" nodeType="withEffect">
                                  <p:stCondLst>
                                    <p:cond delay="0"/>
                                  </p:stCondLst>
                                  <p:childTnLst>
                                    <p:anim calcmode="lin" valueType="num">
                                      <p:cBhvr additive="base">
                                        <p:cTn id="1274" dur="4500"/>
                                        <p:tgtEl>
                                          <p:spTgt spid="100"/>
                                        </p:tgtEl>
                                        <p:attrNameLst>
                                          <p:attrName>ppt_x</p:attrName>
                                        </p:attrNameLst>
                                      </p:cBhvr>
                                      <p:tavLst>
                                        <p:tav tm="0">
                                          <p:val>
                                            <p:strVal val="ppt_x"/>
                                          </p:val>
                                        </p:tav>
                                        <p:tav tm="100000">
                                          <p:val>
                                            <p:strVal val="ppt_x"/>
                                          </p:val>
                                        </p:tav>
                                      </p:tavLst>
                                    </p:anim>
                                    <p:anim calcmode="lin" valueType="num">
                                      <p:cBhvr additive="base">
                                        <p:cTn id="1275" dur="4500"/>
                                        <p:tgtEl>
                                          <p:spTgt spid="100"/>
                                        </p:tgtEl>
                                        <p:attrNameLst>
                                          <p:attrName>ppt_y</p:attrName>
                                        </p:attrNameLst>
                                      </p:cBhvr>
                                      <p:tavLst>
                                        <p:tav tm="0">
                                          <p:val>
                                            <p:strVal val="ppt_y"/>
                                          </p:val>
                                        </p:tav>
                                        <p:tav tm="100000">
                                          <p:val>
                                            <p:strVal val="0-ppt_h/2"/>
                                          </p:val>
                                        </p:tav>
                                      </p:tavLst>
                                    </p:anim>
                                    <p:set>
                                      <p:cBhvr>
                                        <p:cTn id="1276" dur="1" fill="hold">
                                          <p:stCondLst>
                                            <p:cond delay="4499"/>
                                          </p:stCondLst>
                                        </p:cTn>
                                        <p:tgtEl>
                                          <p:spTgt spid="100"/>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6000"/>
                                        <p:tgtEl>
                                          <p:spTgt spid="100"/>
                                        </p:tgtEl>
                                      </p:cBhvr>
                                    </p:animEffect>
                                    <p:set>
                                      <p:cBhvr>
                                        <p:cTn id="1279" dur="1" fill="hold">
                                          <p:stCondLst>
                                            <p:cond delay="5999"/>
                                          </p:stCondLst>
                                        </p:cTn>
                                        <p:tgtEl>
                                          <p:spTgt spid="100"/>
                                        </p:tgtEl>
                                        <p:attrNameLst>
                                          <p:attrName>style.visibility</p:attrName>
                                        </p:attrNameLst>
                                      </p:cBhvr>
                                      <p:to>
                                        <p:strVal val="hidden"/>
                                      </p:to>
                                    </p:set>
                                  </p:childTnLst>
                                </p:cTn>
                              </p:par>
                              <p:par>
                                <p:cTn id="1280" presetID="2" presetClass="entr" presetSubtype="4" fill="hold" grpId="0" nodeType="withEffect">
                                  <p:stCondLst>
                                    <p:cond delay="0"/>
                                  </p:stCondLst>
                                  <p:childTnLst>
                                    <p:set>
                                      <p:cBhvr>
                                        <p:cTn id="1281" dur="1" fill="hold">
                                          <p:stCondLst>
                                            <p:cond delay="0"/>
                                          </p:stCondLst>
                                        </p:cTn>
                                        <p:tgtEl>
                                          <p:spTgt spid="101"/>
                                        </p:tgtEl>
                                        <p:attrNameLst>
                                          <p:attrName>style.visibility</p:attrName>
                                        </p:attrNameLst>
                                      </p:cBhvr>
                                      <p:to>
                                        <p:strVal val="visible"/>
                                      </p:to>
                                    </p:set>
                                    <p:anim calcmode="lin" valueType="num">
                                      <p:cBhvr additive="base">
                                        <p:cTn id="1282" dur="4000" fill="hold"/>
                                        <p:tgtEl>
                                          <p:spTgt spid="101"/>
                                        </p:tgtEl>
                                        <p:attrNameLst>
                                          <p:attrName>ppt_x</p:attrName>
                                        </p:attrNameLst>
                                      </p:cBhvr>
                                      <p:tavLst>
                                        <p:tav tm="0">
                                          <p:val>
                                            <p:strVal val="#ppt_x"/>
                                          </p:val>
                                        </p:tav>
                                        <p:tav tm="100000">
                                          <p:val>
                                            <p:strVal val="#ppt_x"/>
                                          </p:val>
                                        </p:tav>
                                      </p:tavLst>
                                    </p:anim>
                                    <p:anim calcmode="lin" valueType="num">
                                      <p:cBhvr additive="base">
                                        <p:cTn id="1283" dur="4000" fill="hold"/>
                                        <p:tgtEl>
                                          <p:spTgt spid="101"/>
                                        </p:tgtEl>
                                        <p:attrNameLst>
                                          <p:attrName>ppt_y</p:attrName>
                                        </p:attrNameLst>
                                      </p:cBhvr>
                                      <p:tavLst>
                                        <p:tav tm="0">
                                          <p:val>
                                            <p:strVal val="1+#ppt_h/2"/>
                                          </p:val>
                                        </p:tav>
                                        <p:tav tm="100000">
                                          <p:val>
                                            <p:strVal val="#ppt_y"/>
                                          </p:val>
                                        </p:tav>
                                      </p:tavLst>
                                    </p:anim>
                                  </p:childTnLst>
                                </p:cTn>
                              </p:par>
                              <p:par>
                                <p:cTn id="1284" presetID="19" presetClass="entr" presetSubtype="5" fill="hold" grpId="1" nodeType="withEffect">
                                  <p:stCondLst>
                                    <p:cond delay="0"/>
                                  </p:stCondLst>
                                  <p:childTnLst>
                                    <p:set>
                                      <p:cBhvr>
                                        <p:cTn id="1285" dur="1" fill="hold">
                                          <p:stCondLst>
                                            <p:cond delay="0"/>
                                          </p:stCondLst>
                                        </p:cTn>
                                        <p:tgtEl>
                                          <p:spTgt spid="101"/>
                                        </p:tgtEl>
                                        <p:attrNameLst>
                                          <p:attrName>style.visibility</p:attrName>
                                        </p:attrNameLst>
                                      </p:cBhvr>
                                      <p:to>
                                        <p:strVal val="visible"/>
                                      </p:to>
                                    </p:set>
                                    <p:anim calcmode="lin" valueType="num">
                                      <p:cBhvr>
                                        <p:cTn id="1286" dur="4000" fill="hold"/>
                                        <p:tgtEl>
                                          <p:spTgt spid="101"/>
                                        </p:tgtEl>
                                        <p:attrNameLst>
                                          <p:attrName>ppt_w</p:attrName>
                                        </p:attrNameLst>
                                      </p:cBhvr>
                                      <p:tavLst>
                                        <p:tav tm="0">
                                          <p:val>
                                            <p:strVal val="#ppt_w"/>
                                          </p:val>
                                        </p:tav>
                                        <p:tav tm="100000">
                                          <p:val>
                                            <p:strVal val="#ppt_w"/>
                                          </p:val>
                                        </p:tav>
                                      </p:tavLst>
                                    </p:anim>
                                    <p:anim calcmode="lin" valueType="num">
                                      <p:cBhvr>
                                        <p:cTn id="1287" dur="4000" fill="hold"/>
                                        <p:tgtEl>
                                          <p:spTgt spid="101"/>
                                        </p:tgtEl>
                                        <p:attrNameLst>
                                          <p:attrName>ppt_h</p:attrName>
                                        </p:attrNameLst>
                                      </p:cBhvr>
                                      <p:tavLst>
                                        <p:tav tm="0" fmla="#ppt_h*sin(2.5*pi*$)">
                                          <p:val>
                                            <p:fltVal val="0"/>
                                          </p:val>
                                        </p:tav>
                                        <p:tav tm="100000">
                                          <p:val>
                                            <p:fltVal val="1"/>
                                          </p:val>
                                        </p:tav>
                                      </p:tavLst>
                                    </p:anim>
                                  </p:childTnLst>
                                </p:cTn>
                              </p:par>
                              <p:par>
                                <p:cTn id="1288" presetID="2" presetClass="exit" presetSubtype="1" fill="hold" grpId="2" nodeType="withEffect">
                                  <p:stCondLst>
                                    <p:cond delay="0"/>
                                  </p:stCondLst>
                                  <p:childTnLst>
                                    <p:anim calcmode="lin" valueType="num">
                                      <p:cBhvr additive="base">
                                        <p:cTn id="1289" dur="4500"/>
                                        <p:tgtEl>
                                          <p:spTgt spid="101"/>
                                        </p:tgtEl>
                                        <p:attrNameLst>
                                          <p:attrName>ppt_x</p:attrName>
                                        </p:attrNameLst>
                                      </p:cBhvr>
                                      <p:tavLst>
                                        <p:tav tm="0">
                                          <p:val>
                                            <p:strVal val="ppt_x"/>
                                          </p:val>
                                        </p:tav>
                                        <p:tav tm="100000">
                                          <p:val>
                                            <p:strVal val="ppt_x"/>
                                          </p:val>
                                        </p:tav>
                                      </p:tavLst>
                                    </p:anim>
                                    <p:anim calcmode="lin" valueType="num">
                                      <p:cBhvr additive="base">
                                        <p:cTn id="1290" dur="4500"/>
                                        <p:tgtEl>
                                          <p:spTgt spid="101"/>
                                        </p:tgtEl>
                                        <p:attrNameLst>
                                          <p:attrName>ppt_y</p:attrName>
                                        </p:attrNameLst>
                                      </p:cBhvr>
                                      <p:tavLst>
                                        <p:tav tm="0">
                                          <p:val>
                                            <p:strVal val="ppt_y"/>
                                          </p:val>
                                        </p:tav>
                                        <p:tav tm="100000">
                                          <p:val>
                                            <p:strVal val="0-ppt_h/2"/>
                                          </p:val>
                                        </p:tav>
                                      </p:tavLst>
                                    </p:anim>
                                    <p:set>
                                      <p:cBhvr>
                                        <p:cTn id="1291" dur="1" fill="hold">
                                          <p:stCondLst>
                                            <p:cond delay="4499"/>
                                          </p:stCondLst>
                                        </p:cTn>
                                        <p:tgtEl>
                                          <p:spTgt spid="101"/>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101"/>
                                        </p:tgtEl>
                                      </p:cBhvr>
                                    </p:animEffect>
                                    <p:set>
                                      <p:cBhvr>
                                        <p:cTn id="1294" dur="1" fill="hold">
                                          <p:stCondLst>
                                            <p:cond delay="5999"/>
                                          </p:stCondLst>
                                        </p:cTn>
                                        <p:tgtEl>
                                          <p:spTgt spid="101"/>
                                        </p:tgtEl>
                                        <p:attrNameLst>
                                          <p:attrName>style.visibility</p:attrName>
                                        </p:attrNameLst>
                                      </p:cBhvr>
                                      <p:to>
                                        <p:strVal val="hidden"/>
                                      </p:to>
                                    </p:set>
                                  </p:childTnLst>
                                </p:cTn>
                              </p:par>
                              <p:par>
                                <p:cTn id="1295" presetID="2" presetClass="entr" presetSubtype="4" fill="hold" grpId="0" nodeType="withEffect">
                                  <p:stCondLst>
                                    <p:cond delay="0"/>
                                  </p:stCondLst>
                                  <p:childTnLst>
                                    <p:set>
                                      <p:cBhvr>
                                        <p:cTn id="1296" dur="1" fill="hold">
                                          <p:stCondLst>
                                            <p:cond delay="0"/>
                                          </p:stCondLst>
                                        </p:cTn>
                                        <p:tgtEl>
                                          <p:spTgt spid="102"/>
                                        </p:tgtEl>
                                        <p:attrNameLst>
                                          <p:attrName>style.visibility</p:attrName>
                                        </p:attrNameLst>
                                      </p:cBhvr>
                                      <p:to>
                                        <p:strVal val="visible"/>
                                      </p:to>
                                    </p:set>
                                    <p:anim calcmode="lin" valueType="num">
                                      <p:cBhvr additive="base">
                                        <p:cTn id="1297" dur="4000" fill="hold"/>
                                        <p:tgtEl>
                                          <p:spTgt spid="102"/>
                                        </p:tgtEl>
                                        <p:attrNameLst>
                                          <p:attrName>ppt_x</p:attrName>
                                        </p:attrNameLst>
                                      </p:cBhvr>
                                      <p:tavLst>
                                        <p:tav tm="0">
                                          <p:val>
                                            <p:strVal val="#ppt_x"/>
                                          </p:val>
                                        </p:tav>
                                        <p:tav tm="100000">
                                          <p:val>
                                            <p:strVal val="#ppt_x"/>
                                          </p:val>
                                        </p:tav>
                                      </p:tavLst>
                                    </p:anim>
                                    <p:anim calcmode="lin" valueType="num">
                                      <p:cBhvr additive="base">
                                        <p:cTn id="1298" dur="4000" fill="hold"/>
                                        <p:tgtEl>
                                          <p:spTgt spid="102"/>
                                        </p:tgtEl>
                                        <p:attrNameLst>
                                          <p:attrName>ppt_y</p:attrName>
                                        </p:attrNameLst>
                                      </p:cBhvr>
                                      <p:tavLst>
                                        <p:tav tm="0">
                                          <p:val>
                                            <p:strVal val="1+#ppt_h/2"/>
                                          </p:val>
                                        </p:tav>
                                        <p:tav tm="100000">
                                          <p:val>
                                            <p:strVal val="#ppt_y"/>
                                          </p:val>
                                        </p:tav>
                                      </p:tavLst>
                                    </p:anim>
                                  </p:childTnLst>
                                </p:cTn>
                              </p:par>
                              <p:par>
                                <p:cTn id="1299" presetID="19" presetClass="entr" presetSubtype="5" fill="hold" grpId="1" nodeType="withEffect">
                                  <p:stCondLst>
                                    <p:cond delay="0"/>
                                  </p:stCondLst>
                                  <p:childTnLst>
                                    <p:set>
                                      <p:cBhvr>
                                        <p:cTn id="1300" dur="1" fill="hold">
                                          <p:stCondLst>
                                            <p:cond delay="0"/>
                                          </p:stCondLst>
                                        </p:cTn>
                                        <p:tgtEl>
                                          <p:spTgt spid="102"/>
                                        </p:tgtEl>
                                        <p:attrNameLst>
                                          <p:attrName>style.visibility</p:attrName>
                                        </p:attrNameLst>
                                      </p:cBhvr>
                                      <p:to>
                                        <p:strVal val="visible"/>
                                      </p:to>
                                    </p:set>
                                    <p:anim calcmode="lin" valueType="num">
                                      <p:cBhvr>
                                        <p:cTn id="1301" dur="4000" fill="hold"/>
                                        <p:tgtEl>
                                          <p:spTgt spid="102"/>
                                        </p:tgtEl>
                                        <p:attrNameLst>
                                          <p:attrName>ppt_w</p:attrName>
                                        </p:attrNameLst>
                                      </p:cBhvr>
                                      <p:tavLst>
                                        <p:tav tm="0">
                                          <p:val>
                                            <p:strVal val="#ppt_w"/>
                                          </p:val>
                                        </p:tav>
                                        <p:tav tm="100000">
                                          <p:val>
                                            <p:strVal val="#ppt_w"/>
                                          </p:val>
                                        </p:tav>
                                      </p:tavLst>
                                    </p:anim>
                                    <p:anim calcmode="lin" valueType="num">
                                      <p:cBhvr>
                                        <p:cTn id="1302" dur="4000" fill="hold"/>
                                        <p:tgtEl>
                                          <p:spTgt spid="102"/>
                                        </p:tgtEl>
                                        <p:attrNameLst>
                                          <p:attrName>ppt_h</p:attrName>
                                        </p:attrNameLst>
                                      </p:cBhvr>
                                      <p:tavLst>
                                        <p:tav tm="0" fmla="#ppt_h*sin(2.5*pi*$)">
                                          <p:val>
                                            <p:fltVal val="0"/>
                                          </p:val>
                                        </p:tav>
                                        <p:tav tm="100000">
                                          <p:val>
                                            <p:fltVal val="1"/>
                                          </p:val>
                                        </p:tav>
                                      </p:tavLst>
                                    </p:anim>
                                  </p:childTnLst>
                                </p:cTn>
                              </p:par>
                              <p:par>
                                <p:cTn id="1303" presetID="2" presetClass="exit" presetSubtype="1" fill="hold" grpId="2" nodeType="withEffect">
                                  <p:stCondLst>
                                    <p:cond delay="0"/>
                                  </p:stCondLst>
                                  <p:childTnLst>
                                    <p:anim calcmode="lin" valueType="num">
                                      <p:cBhvr additive="base">
                                        <p:cTn id="1304" dur="4500"/>
                                        <p:tgtEl>
                                          <p:spTgt spid="102"/>
                                        </p:tgtEl>
                                        <p:attrNameLst>
                                          <p:attrName>ppt_x</p:attrName>
                                        </p:attrNameLst>
                                      </p:cBhvr>
                                      <p:tavLst>
                                        <p:tav tm="0">
                                          <p:val>
                                            <p:strVal val="ppt_x"/>
                                          </p:val>
                                        </p:tav>
                                        <p:tav tm="100000">
                                          <p:val>
                                            <p:strVal val="ppt_x"/>
                                          </p:val>
                                        </p:tav>
                                      </p:tavLst>
                                    </p:anim>
                                    <p:anim calcmode="lin" valueType="num">
                                      <p:cBhvr additive="base">
                                        <p:cTn id="1305" dur="4500"/>
                                        <p:tgtEl>
                                          <p:spTgt spid="102"/>
                                        </p:tgtEl>
                                        <p:attrNameLst>
                                          <p:attrName>ppt_y</p:attrName>
                                        </p:attrNameLst>
                                      </p:cBhvr>
                                      <p:tavLst>
                                        <p:tav tm="0">
                                          <p:val>
                                            <p:strVal val="ppt_y"/>
                                          </p:val>
                                        </p:tav>
                                        <p:tav tm="100000">
                                          <p:val>
                                            <p:strVal val="0-ppt_h/2"/>
                                          </p:val>
                                        </p:tav>
                                      </p:tavLst>
                                    </p:anim>
                                    <p:set>
                                      <p:cBhvr>
                                        <p:cTn id="1306" dur="1" fill="hold">
                                          <p:stCondLst>
                                            <p:cond delay="4499"/>
                                          </p:stCondLst>
                                        </p:cTn>
                                        <p:tgtEl>
                                          <p:spTgt spid="102"/>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6000"/>
                                        <p:tgtEl>
                                          <p:spTgt spid="102"/>
                                        </p:tgtEl>
                                      </p:cBhvr>
                                    </p:animEffect>
                                    <p:set>
                                      <p:cBhvr>
                                        <p:cTn id="1309" dur="1" fill="hold">
                                          <p:stCondLst>
                                            <p:cond delay="5999"/>
                                          </p:stCondLst>
                                        </p:cTn>
                                        <p:tgtEl>
                                          <p:spTgt spid="102"/>
                                        </p:tgtEl>
                                        <p:attrNameLst>
                                          <p:attrName>style.visibility</p:attrName>
                                        </p:attrNameLst>
                                      </p:cBhvr>
                                      <p:to>
                                        <p:strVal val="hidden"/>
                                      </p:to>
                                    </p:set>
                                  </p:childTnLst>
                                </p:cTn>
                              </p:par>
                              <p:par>
                                <p:cTn id="1310" presetID="2" presetClass="entr" presetSubtype="4" fill="hold" grpId="0" nodeType="withEffect">
                                  <p:stCondLst>
                                    <p:cond delay="0"/>
                                  </p:stCondLst>
                                  <p:childTnLst>
                                    <p:set>
                                      <p:cBhvr>
                                        <p:cTn id="1311" dur="1" fill="hold">
                                          <p:stCondLst>
                                            <p:cond delay="0"/>
                                          </p:stCondLst>
                                        </p:cTn>
                                        <p:tgtEl>
                                          <p:spTgt spid="94"/>
                                        </p:tgtEl>
                                        <p:attrNameLst>
                                          <p:attrName>style.visibility</p:attrName>
                                        </p:attrNameLst>
                                      </p:cBhvr>
                                      <p:to>
                                        <p:strVal val="visible"/>
                                      </p:to>
                                    </p:set>
                                    <p:anim calcmode="lin" valueType="num">
                                      <p:cBhvr additive="base">
                                        <p:cTn id="1312" dur="4000" fill="hold"/>
                                        <p:tgtEl>
                                          <p:spTgt spid="94"/>
                                        </p:tgtEl>
                                        <p:attrNameLst>
                                          <p:attrName>ppt_x</p:attrName>
                                        </p:attrNameLst>
                                      </p:cBhvr>
                                      <p:tavLst>
                                        <p:tav tm="0">
                                          <p:val>
                                            <p:strVal val="#ppt_x"/>
                                          </p:val>
                                        </p:tav>
                                        <p:tav tm="100000">
                                          <p:val>
                                            <p:strVal val="#ppt_x"/>
                                          </p:val>
                                        </p:tav>
                                      </p:tavLst>
                                    </p:anim>
                                    <p:anim calcmode="lin" valueType="num">
                                      <p:cBhvr additive="base">
                                        <p:cTn id="1313" dur="4000" fill="hold"/>
                                        <p:tgtEl>
                                          <p:spTgt spid="94"/>
                                        </p:tgtEl>
                                        <p:attrNameLst>
                                          <p:attrName>ppt_y</p:attrName>
                                        </p:attrNameLst>
                                      </p:cBhvr>
                                      <p:tavLst>
                                        <p:tav tm="0">
                                          <p:val>
                                            <p:strVal val="1+#ppt_h/2"/>
                                          </p:val>
                                        </p:tav>
                                        <p:tav tm="100000">
                                          <p:val>
                                            <p:strVal val="#ppt_y"/>
                                          </p:val>
                                        </p:tav>
                                      </p:tavLst>
                                    </p:anim>
                                  </p:childTnLst>
                                </p:cTn>
                              </p:par>
                              <p:par>
                                <p:cTn id="1314" presetID="19" presetClass="entr" presetSubtype="5" fill="hold" grpId="1" nodeType="withEffect">
                                  <p:stCondLst>
                                    <p:cond delay="0"/>
                                  </p:stCondLst>
                                  <p:childTnLst>
                                    <p:set>
                                      <p:cBhvr>
                                        <p:cTn id="1315" dur="1" fill="hold">
                                          <p:stCondLst>
                                            <p:cond delay="0"/>
                                          </p:stCondLst>
                                        </p:cTn>
                                        <p:tgtEl>
                                          <p:spTgt spid="94"/>
                                        </p:tgtEl>
                                        <p:attrNameLst>
                                          <p:attrName>style.visibility</p:attrName>
                                        </p:attrNameLst>
                                      </p:cBhvr>
                                      <p:to>
                                        <p:strVal val="visible"/>
                                      </p:to>
                                    </p:set>
                                    <p:anim calcmode="lin" valueType="num">
                                      <p:cBhvr>
                                        <p:cTn id="1316" dur="4000" fill="hold"/>
                                        <p:tgtEl>
                                          <p:spTgt spid="94"/>
                                        </p:tgtEl>
                                        <p:attrNameLst>
                                          <p:attrName>ppt_w</p:attrName>
                                        </p:attrNameLst>
                                      </p:cBhvr>
                                      <p:tavLst>
                                        <p:tav tm="0">
                                          <p:val>
                                            <p:strVal val="#ppt_w"/>
                                          </p:val>
                                        </p:tav>
                                        <p:tav tm="100000">
                                          <p:val>
                                            <p:strVal val="#ppt_w"/>
                                          </p:val>
                                        </p:tav>
                                      </p:tavLst>
                                    </p:anim>
                                    <p:anim calcmode="lin" valueType="num">
                                      <p:cBhvr>
                                        <p:cTn id="1317" dur="4000" fill="hold"/>
                                        <p:tgtEl>
                                          <p:spTgt spid="94"/>
                                        </p:tgtEl>
                                        <p:attrNameLst>
                                          <p:attrName>ppt_h</p:attrName>
                                        </p:attrNameLst>
                                      </p:cBhvr>
                                      <p:tavLst>
                                        <p:tav tm="0" fmla="#ppt_h*sin(2.5*pi*$)">
                                          <p:val>
                                            <p:fltVal val="0"/>
                                          </p:val>
                                        </p:tav>
                                        <p:tav tm="100000">
                                          <p:val>
                                            <p:fltVal val="1"/>
                                          </p:val>
                                        </p:tav>
                                      </p:tavLst>
                                    </p:anim>
                                  </p:childTnLst>
                                </p:cTn>
                              </p:par>
                              <p:par>
                                <p:cTn id="1318" presetID="2" presetClass="exit" presetSubtype="1" fill="hold" grpId="2" nodeType="withEffect">
                                  <p:stCondLst>
                                    <p:cond delay="0"/>
                                  </p:stCondLst>
                                  <p:childTnLst>
                                    <p:anim calcmode="lin" valueType="num">
                                      <p:cBhvr additive="base">
                                        <p:cTn id="1319" dur="4500"/>
                                        <p:tgtEl>
                                          <p:spTgt spid="94"/>
                                        </p:tgtEl>
                                        <p:attrNameLst>
                                          <p:attrName>ppt_x</p:attrName>
                                        </p:attrNameLst>
                                      </p:cBhvr>
                                      <p:tavLst>
                                        <p:tav tm="0">
                                          <p:val>
                                            <p:strVal val="ppt_x"/>
                                          </p:val>
                                        </p:tav>
                                        <p:tav tm="100000">
                                          <p:val>
                                            <p:strVal val="ppt_x"/>
                                          </p:val>
                                        </p:tav>
                                      </p:tavLst>
                                    </p:anim>
                                    <p:anim calcmode="lin" valueType="num">
                                      <p:cBhvr additive="base">
                                        <p:cTn id="1320" dur="4500"/>
                                        <p:tgtEl>
                                          <p:spTgt spid="94"/>
                                        </p:tgtEl>
                                        <p:attrNameLst>
                                          <p:attrName>ppt_y</p:attrName>
                                        </p:attrNameLst>
                                      </p:cBhvr>
                                      <p:tavLst>
                                        <p:tav tm="0">
                                          <p:val>
                                            <p:strVal val="ppt_y"/>
                                          </p:val>
                                        </p:tav>
                                        <p:tav tm="100000">
                                          <p:val>
                                            <p:strVal val="0-ppt_h/2"/>
                                          </p:val>
                                        </p:tav>
                                      </p:tavLst>
                                    </p:anim>
                                    <p:set>
                                      <p:cBhvr>
                                        <p:cTn id="1321" dur="1" fill="hold">
                                          <p:stCondLst>
                                            <p:cond delay="4499"/>
                                          </p:stCondLst>
                                        </p:cTn>
                                        <p:tgtEl>
                                          <p:spTgt spid="94"/>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6000"/>
                                        <p:tgtEl>
                                          <p:spTgt spid="94"/>
                                        </p:tgtEl>
                                      </p:cBhvr>
                                    </p:animEffect>
                                    <p:set>
                                      <p:cBhvr>
                                        <p:cTn id="1324" dur="1" fill="hold">
                                          <p:stCondLst>
                                            <p:cond delay="5999"/>
                                          </p:stCondLst>
                                        </p:cTn>
                                        <p:tgtEl>
                                          <p:spTgt spid="94"/>
                                        </p:tgtEl>
                                        <p:attrNameLst>
                                          <p:attrName>style.visibility</p:attrName>
                                        </p:attrNameLst>
                                      </p:cBhvr>
                                      <p:to>
                                        <p:strVal val="hidden"/>
                                      </p:to>
                                    </p:set>
                                  </p:childTnLst>
                                </p:cTn>
                              </p:par>
                              <p:par>
                                <p:cTn id="1325" presetID="2" presetClass="entr" presetSubtype="4"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 calcmode="lin" valueType="num">
                                      <p:cBhvr additive="base">
                                        <p:cTn id="1327" dur="4000" fill="hold"/>
                                        <p:tgtEl>
                                          <p:spTgt spid="95"/>
                                        </p:tgtEl>
                                        <p:attrNameLst>
                                          <p:attrName>ppt_x</p:attrName>
                                        </p:attrNameLst>
                                      </p:cBhvr>
                                      <p:tavLst>
                                        <p:tav tm="0">
                                          <p:val>
                                            <p:strVal val="#ppt_x"/>
                                          </p:val>
                                        </p:tav>
                                        <p:tav tm="100000">
                                          <p:val>
                                            <p:strVal val="#ppt_x"/>
                                          </p:val>
                                        </p:tav>
                                      </p:tavLst>
                                    </p:anim>
                                    <p:anim calcmode="lin" valueType="num">
                                      <p:cBhvr additive="base">
                                        <p:cTn id="1328" dur="4000" fill="hold"/>
                                        <p:tgtEl>
                                          <p:spTgt spid="95"/>
                                        </p:tgtEl>
                                        <p:attrNameLst>
                                          <p:attrName>ppt_y</p:attrName>
                                        </p:attrNameLst>
                                      </p:cBhvr>
                                      <p:tavLst>
                                        <p:tav tm="0">
                                          <p:val>
                                            <p:strVal val="1+#ppt_h/2"/>
                                          </p:val>
                                        </p:tav>
                                        <p:tav tm="100000">
                                          <p:val>
                                            <p:strVal val="#ppt_y"/>
                                          </p:val>
                                        </p:tav>
                                      </p:tavLst>
                                    </p:anim>
                                  </p:childTnLst>
                                </p:cTn>
                              </p:par>
                              <p:par>
                                <p:cTn id="1329" presetID="19" presetClass="entr" presetSubtype="5" fill="hold" grpId="1" nodeType="withEffect">
                                  <p:stCondLst>
                                    <p:cond delay="0"/>
                                  </p:stCondLst>
                                  <p:childTnLst>
                                    <p:set>
                                      <p:cBhvr>
                                        <p:cTn id="1330" dur="1" fill="hold">
                                          <p:stCondLst>
                                            <p:cond delay="0"/>
                                          </p:stCondLst>
                                        </p:cTn>
                                        <p:tgtEl>
                                          <p:spTgt spid="95"/>
                                        </p:tgtEl>
                                        <p:attrNameLst>
                                          <p:attrName>style.visibility</p:attrName>
                                        </p:attrNameLst>
                                      </p:cBhvr>
                                      <p:to>
                                        <p:strVal val="visible"/>
                                      </p:to>
                                    </p:set>
                                    <p:anim calcmode="lin" valueType="num">
                                      <p:cBhvr>
                                        <p:cTn id="1331" dur="4000" fill="hold"/>
                                        <p:tgtEl>
                                          <p:spTgt spid="95"/>
                                        </p:tgtEl>
                                        <p:attrNameLst>
                                          <p:attrName>ppt_w</p:attrName>
                                        </p:attrNameLst>
                                      </p:cBhvr>
                                      <p:tavLst>
                                        <p:tav tm="0">
                                          <p:val>
                                            <p:strVal val="#ppt_w"/>
                                          </p:val>
                                        </p:tav>
                                        <p:tav tm="100000">
                                          <p:val>
                                            <p:strVal val="#ppt_w"/>
                                          </p:val>
                                        </p:tav>
                                      </p:tavLst>
                                    </p:anim>
                                    <p:anim calcmode="lin" valueType="num">
                                      <p:cBhvr>
                                        <p:cTn id="1332" dur="4000" fill="hold"/>
                                        <p:tgtEl>
                                          <p:spTgt spid="95"/>
                                        </p:tgtEl>
                                        <p:attrNameLst>
                                          <p:attrName>ppt_h</p:attrName>
                                        </p:attrNameLst>
                                      </p:cBhvr>
                                      <p:tavLst>
                                        <p:tav tm="0" fmla="#ppt_h*sin(2.5*pi*$)">
                                          <p:val>
                                            <p:fltVal val="0"/>
                                          </p:val>
                                        </p:tav>
                                        <p:tav tm="100000">
                                          <p:val>
                                            <p:fltVal val="1"/>
                                          </p:val>
                                        </p:tav>
                                      </p:tavLst>
                                    </p:anim>
                                  </p:childTnLst>
                                </p:cTn>
                              </p:par>
                              <p:par>
                                <p:cTn id="1333" presetID="2" presetClass="exit" presetSubtype="1" fill="hold" grpId="2" nodeType="withEffect">
                                  <p:stCondLst>
                                    <p:cond delay="0"/>
                                  </p:stCondLst>
                                  <p:childTnLst>
                                    <p:anim calcmode="lin" valueType="num">
                                      <p:cBhvr additive="base">
                                        <p:cTn id="1334" dur="4500"/>
                                        <p:tgtEl>
                                          <p:spTgt spid="95"/>
                                        </p:tgtEl>
                                        <p:attrNameLst>
                                          <p:attrName>ppt_x</p:attrName>
                                        </p:attrNameLst>
                                      </p:cBhvr>
                                      <p:tavLst>
                                        <p:tav tm="0">
                                          <p:val>
                                            <p:strVal val="ppt_x"/>
                                          </p:val>
                                        </p:tav>
                                        <p:tav tm="100000">
                                          <p:val>
                                            <p:strVal val="ppt_x"/>
                                          </p:val>
                                        </p:tav>
                                      </p:tavLst>
                                    </p:anim>
                                    <p:anim calcmode="lin" valueType="num">
                                      <p:cBhvr additive="base">
                                        <p:cTn id="1335" dur="4500"/>
                                        <p:tgtEl>
                                          <p:spTgt spid="95"/>
                                        </p:tgtEl>
                                        <p:attrNameLst>
                                          <p:attrName>ppt_y</p:attrName>
                                        </p:attrNameLst>
                                      </p:cBhvr>
                                      <p:tavLst>
                                        <p:tav tm="0">
                                          <p:val>
                                            <p:strVal val="ppt_y"/>
                                          </p:val>
                                        </p:tav>
                                        <p:tav tm="100000">
                                          <p:val>
                                            <p:strVal val="0-ppt_h/2"/>
                                          </p:val>
                                        </p:tav>
                                      </p:tavLst>
                                    </p:anim>
                                    <p:set>
                                      <p:cBhvr>
                                        <p:cTn id="1336" dur="1" fill="hold">
                                          <p:stCondLst>
                                            <p:cond delay="4499"/>
                                          </p:stCondLst>
                                        </p:cTn>
                                        <p:tgtEl>
                                          <p:spTgt spid="95"/>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6000"/>
                                        <p:tgtEl>
                                          <p:spTgt spid="95"/>
                                        </p:tgtEl>
                                      </p:cBhvr>
                                    </p:animEffect>
                                    <p:set>
                                      <p:cBhvr>
                                        <p:cTn id="1339" dur="1" fill="hold">
                                          <p:stCondLst>
                                            <p:cond delay="5999"/>
                                          </p:stCondLst>
                                        </p:cTn>
                                        <p:tgtEl>
                                          <p:spTgt spid="95"/>
                                        </p:tgtEl>
                                        <p:attrNameLst>
                                          <p:attrName>style.visibility</p:attrName>
                                        </p:attrNameLst>
                                      </p:cBhvr>
                                      <p:to>
                                        <p:strVal val="hidden"/>
                                      </p:to>
                                    </p:set>
                                  </p:childTnLst>
                                </p:cTn>
                              </p:par>
                              <p:par>
                                <p:cTn id="1340" presetID="2" presetClass="entr" presetSubtype="4" fill="hold" grpId="0" nodeType="withEffect">
                                  <p:stCondLst>
                                    <p:cond delay="0"/>
                                  </p:stCondLst>
                                  <p:childTnLst>
                                    <p:set>
                                      <p:cBhvr>
                                        <p:cTn id="1341" dur="1" fill="hold">
                                          <p:stCondLst>
                                            <p:cond delay="0"/>
                                          </p:stCondLst>
                                        </p:cTn>
                                        <p:tgtEl>
                                          <p:spTgt spid="96"/>
                                        </p:tgtEl>
                                        <p:attrNameLst>
                                          <p:attrName>style.visibility</p:attrName>
                                        </p:attrNameLst>
                                      </p:cBhvr>
                                      <p:to>
                                        <p:strVal val="visible"/>
                                      </p:to>
                                    </p:set>
                                    <p:anim calcmode="lin" valueType="num">
                                      <p:cBhvr additive="base">
                                        <p:cTn id="1342" dur="4000" fill="hold"/>
                                        <p:tgtEl>
                                          <p:spTgt spid="96"/>
                                        </p:tgtEl>
                                        <p:attrNameLst>
                                          <p:attrName>ppt_x</p:attrName>
                                        </p:attrNameLst>
                                      </p:cBhvr>
                                      <p:tavLst>
                                        <p:tav tm="0">
                                          <p:val>
                                            <p:strVal val="#ppt_x"/>
                                          </p:val>
                                        </p:tav>
                                        <p:tav tm="100000">
                                          <p:val>
                                            <p:strVal val="#ppt_x"/>
                                          </p:val>
                                        </p:tav>
                                      </p:tavLst>
                                    </p:anim>
                                    <p:anim calcmode="lin" valueType="num">
                                      <p:cBhvr additive="base">
                                        <p:cTn id="1343" dur="4000" fill="hold"/>
                                        <p:tgtEl>
                                          <p:spTgt spid="96"/>
                                        </p:tgtEl>
                                        <p:attrNameLst>
                                          <p:attrName>ppt_y</p:attrName>
                                        </p:attrNameLst>
                                      </p:cBhvr>
                                      <p:tavLst>
                                        <p:tav tm="0">
                                          <p:val>
                                            <p:strVal val="1+#ppt_h/2"/>
                                          </p:val>
                                        </p:tav>
                                        <p:tav tm="100000">
                                          <p:val>
                                            <p:strVal val="#ppt_y"/>
                                          </p:val>
                                        </p:tav>
                                      </p:tavLst>
                                    </p:anim>
                                  </p:childTnLst>
                                </p:cTn>
                              </p:par>
                              <p:par>
                                <p:cTn id="1344" presetID="19" presetClass="entr" presetSubtype="5" fill="hold" grpId="1" nodeType="withEffect">
                                  <p:stCondLst>
                                    <p:cond delay="0"/>
                                  </p:stCondLst>
                                  <p:childTnLst>
                                    <p:set>
                                      <p:cBhvr>
                                        <p:cTn id="1345" dur="1" fill="hold">
                                          <p:stCondLst>
                                            <p:cond delay="0"/>
                                          </p:stCondLst>
                                        </p:cTn>
                                        <p:tgtEl>
                                          <p:spTgt spid="96"/>
                                        </p:tgtEl>
                                        <p:attrNameLst>
                                          <p:attrName>style.visibility</p:attrName>
                                        </p:attrNameLst>
                                      </p:cBhvr>
                                      <p:to>
                                        <p:strVal val="visible"/>
                                      </p:to>
                                    </p:set>
                                    <p:anim calcmode="lin" valueType="num">
                                      <p:cBhvr>
                                        <p:cTn id="1346" dur="4000" fill="hold"/>
                                        <p:tgtEl>
                                          <p:spTgt spid="96"/>
                                        </p:tgtEl>
                                        <p:attrNameLst>
                                          <p:attrName>ppt_w</p:attrName>
                                        </p:attrNameLst>
                                      </p:cBhvr>
                                      <p:tavLst>
                                        <p:tav tm="0">
                                          <p:val>
                                            <p:strVal val="#ppt_w"/>
                                          </p:val>
                                        </p:tav>
                                        <p:tav tm="100000">
                                          <p:val>
                                            <p:strVal val="#ppt_w"/>
                                          </p:val>
                                        </p:tav>
                                      </p:tavLst>
                                    </p:anim>
                                    <p:anim calcmode="lin" valueType="num">
                                      <p:cBhvr>
                                        <p:cTn id="1347" dur="4000" fill="hold"/>
                                        <p:tgtEl>
                                          <p:spTgt spid="96"/>
                                        </p:tgtEl>
                                        <p:attrNameLst>
                                          <p:attrName>ppt_h</p:attrName>
                                        </p:attrNameLst>
                                      </p:cBhvr>
                                      <p:tavLst>
                                        <p:tav tm="0" fmla="#ppt_h*sin(2.5*pi*$)">
                                          <p:val>
                                            <p:fltVal val="0"/>
                                          </p:val>
                                        </p:tav>
                                        <p:tav tm="100000">
                                          <p:val>
                                            <p:fltVal val="1"/>
                                          </p:val>
                                        </p:tav>
                                      </p:tavLst>
                                    </p:anim>
                                  </p:childTnLst>
                                </p:cTn>
                              </p:par>
                              <p:par>
                                <p:cTn id="1348" presetID="2" presetClass="exit" presetSubtype="1" fill="hold" grpId="2" nodeType="withEffect">
                                  <p:stCondLst>
                                    <p:cond delay="0"/>
                                  </p:stCondLst>
                                  <p:childTnLst>
                                    <p:anim calcmode="lin" valueType="num">
                                      <p:cBhvr additive="base">
                                        <p:cTn id="1349" dur="4500"/>
                                        <p:tgtEl>
                                          <p:spTgt spid="96"/>
                                        </p:tgtEl>
                                        <p:attrNameLst>
                                          <p:attrName>ppt_x</p:attrName>
                                        </p:attrNameLst>
                                      </p:cBhvr>
                                      <p:tavLst>
                                        <p:tav tm="0">
                                          <p:val>
                                            <p:strVal val="ppt_x"/>
                                          </p:val>
                                        </p:tav>
                                        <p:tav tm="100000">
                                          <p:val>
                                            <p:strVal val="ppt_x"/>
                                          </p:val>
                                        </p:tav>
                                      </p:tavLst>
                                    </p:anim>
                                    <p:anim calcmode="lin" valueType="num">
                                      <p:cBhvr additive="base">
                                        <p:cTn id="1350" dur="4500"/>
                                        <p:tgtEl>
                                          <p:spTgt spid="96"/>
                                        </p:tgtEl>
                                        <p:attrNameLst>
                                          <p:attrName>ppt_y</p:attrName>
                                        </p:attrNameLst>
                                      </p:cBhvr>
                                      <p:tavLst>
                                        <p:tav tm="0">
                                          <p:val>
                                            <p:strVal val="ppt_y"/>
                                          </p:val>
                                        </p:tav>
                                        <p:tav tm="100000">
                                          <p:val>
                                            <p:strVal val="0-ppt_h/2"/>
                                          </p:val>
                                        </p:tav>
                                      </p:tavLst>
                                    </p:anim>
                                    <p:set>
                                      <p:cBhvr>
                                        <p:cTn id="1351" dur="1" fill="hold">
                                          <p:stCondLst>
                                            <p:cond delay="4499"/>
                                          </p:stCondLst>
                                        </p:cTn>
                                        <p:tgtEl>
                                          <p:spTgt spid="96"/>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6000"/>
                                        <p:tgtEl>
                                          <p:spTgt spid="96"/>
                                        </p:tgtEl>
                                      </p:cBhvr>
                                    </p:animEffect>
                                    <p:set>
                                      <p:cBhvr>
                                        <p:cTn id="1354" dur="1" fill="hold">
                                          <p:stCondLst>
                                            <p:cond delay="5999"/>
                                          </p:stCondLst>
                                        </p:cTn>
                                        <p:tgtEl>
                                          <p:spTgt spid="96"/>
                                        </p:tgtEl>
                                        <p:attrNameLst>
                                          <p:attrName>style.visibility</p:attrName>
                                        </p:attrNameLst>
                                      </p:cBhvr>
                                      <p:to>
                                        <p:strVal val="hidden"/>
                                      </p:to>
                                    </p:set>
                                  </p:childTnLst>
                                </p:cTn>
                              </p:par>
                              <p:par>
                                <p:cTn id="1355" presetID="2" presetClass="entr" presetSubtype="4" fill="hold" grpId="0" nodeType="withEffect">
                                  <p:stCondLst>
                                    <p:cond delay="0"/>
                                  </p:stCondLst>
                                  <p:childTnLst>
                                    <p:set>
                                      <p:cBhvr>
                                        <p:cTn id="1356" dur="1" fill="hold">
                                          <p:stCondLst>
                                            <p:cond delay="0"/>
                                          </p:stCondLst>
                                        </p:cTn>
                                        <p:tgtEl>
                                          <p:spTgt spid="112"/>
                                        </p:tgtEl>
                                        <p:attrNameLst>
                                          <p:attrName>style.visibility</p:attrName>
                                        </p:attrNameLst>
                                      </p:cBhvr>
                                      <p:to>
                                        <p:strVal val="visible"/>
                                      </p:to>
                                    </p:set>
                                    <p:anim calcmode="lin" valueType="num">
                                      <p:cBhvr additive="base">
                                        <p:cTn id="1357" dur="4000" fill="hold"/>
                                        <p:tgtEl>
                                          <p:spTgt spid="112"/>
                                        </p:tgtEl>
                                        <p:attrNameLst>
                                          <p:attrName>ppt_x</p:attrName>
                                        </p:attrNameLst>
                                      </p:cBhvr>
                                      <p:tavLst>
                                        <p:tav tm="0">
                                          <p:val>
                                            <p:strVal val="#ppt_x"/>
                                          </p:val>
                                        </p:tav>
                                        <p:tav tm="100000">
                                          <p:val>
                                            <p:strVal val="#ppt_x"/>
                                          </p:val>
                                        </p:tav>
                                      </p:tavLst>
                                    </p:anim>
                                    <p:anim calcmode="lin" valueType="num">
                                      <p:cBhvr additive="base">
                                        <p:cTn id="1358" dur="4000" fill="hold"/>
                                        <p:tgtEl>
                                          <p:spTgt spid="112"/>
                                        </p:tgtEl>
                                        <p:attrNameLst>
                                          <p:attrName>ppt_y</p:attrName>
                                        </p:attrNameLst>
                                      </p:cBhvr>
                                      <p:tavLst>
                                        <p:tav tm="0">
                                          <p:val>
                                            <p:strVal val="1+#ppt_h/2"/>
                                          </p:val>
                                        </p:tav>
                                        <p:tav tm="100000">
                                          <p:val>
                                            <p:strVal val="#ppt_y"/>
                                          </p:val>
                                        </p:tav>
                                      </p:tavLst>
                                    </p:anim>
                                  </p:childTnLst>
                                </p:cTn>
                              </p:par>
                              <p:par>
                                <p:cTn id="1359" presetID="19" presetClass="entr" presetSubtype="5" fill="hold" grpId="1" nodeType="withEffect">
                                  <p:stCondLst>
                                    <p:cond delay="0"/>
                                  </p:stCondLst>
                                  <p:childTnLst>
                                    <p:set>
                                      <p:cBhvr>
                                        <p:cTn id="1360" dur="1" fill="hold">
                                          <p:stCondLst>
                                            <p:cond delay="0"/>
                                          </p:stCondLst>
                                        </p:cTn>
                                        <p:tgtEl>
                                          <p:spTgt spid="112"/>
                                        </p:tgtEl>
                                        <p:attrNameLst>
                                          <p:attrName>style.visibility</p:attrName>
                                        </p:attrNameLst>
                                      </p:cBhvr>
                                      <p:to>
                                        <p:strVal val="visible"/>
                                      </p:to>
                                    </p:set>
                                    <p:anim calcmode="lin" valueType="num">
                                      <p:cBhvr>
                                        <p:cTn id="1361" dur="4000" fill="hold"/>
                                        <p:tgtEl>
                                          <p:spTgt spid="112"/>
                                        </p:tgtEl>
                                        <p:attrNameLst>
                                          <p:attrName>ppt_w</p:attrName>
                                        </p:attrNameLst>
                                      </p:cBhvr>
                                      <p:tavLst>
                                        <p:tav tm="0">
                                          <p:val>
                                            <p:strVal val="#ppt_w"/>
                                          </p:val>
                                        </p:tav>
                                        <p:tav tm="100000">
                                          <p:val>
                                            <p:strVal val="#ppt_w"/>
                                          </p:val>
                                        </p:tav>
                                      </p:tavLst>
                                    </p:anim>
                                    <p:anim calcmode="lin" valueType="num">
                                      <p:cBhvr>
                                        <p:cTn id="1362" dur="4000" fill="hold"/>
                                        <p:tgtEl>
                                          <p:spTgt spid="112"/>
                                        </p:tgtEl>
                                        <p:attrNameLst>
                                          <p:attrName>ppt_h</p:attrName>
                                        </p:attrNameLst>
                                      </p:cBhvr>
                                      <p:tavLst>
                                        <p:tav tm="0" fmla="#ppt_h*sin(2.5*pi*$)">
                                          <p:val>
                                            <p:fltVal val="0"/>
                                          </p:val>
                                        </p:tav>
                                        <p:tav tm="100000">
                                          <p:val>
                                            <p:fltVal val="1"/>
                                          </p:val>
                                        </p:tav>
                                      </p:tavLst>
                                    </p:anim>
                                  </p:childTnLst>
                                </p:cTn>
                              </p:par>
                              <p:par>
                                <p:cTn id="1363" presetID="2" presetClass="exit" presetSubtype="1" fill="hold" grpId="2" nodeType="withEffect">
                                  <p:stCondLst>
                                    <p:cond delay="0"/>
                                  </p:stCondLst>
                                  <p:childTnLst>
                                    <p:anim calcmode="lin" valueType="num">
                                      <p:cBhvr additive="base">
                                        <p:cTn id="1364" dur="4500"/>
                                        <p:tgtEl>
                                          <p:spTgt spid="112"/>
                                        </p:tgtEl>
                                        <p:attrNameLst>
                                          <p:attrName>ppt_x</p:attrName>
                                        </p:attrNameLst>
                                      </p:cBhvr>
                                      <p:tavLst>
                                        <p:tav tm="0">
                                          <p:val>
                                            <p:strVal val="ppt_x"/>
                                          </p:val>
                                        </p:tav>
                                        <p:tav tm="100000">
                                          <p:val>
                                            <p:strVal val="ppt_x"/>
                                          </p:val>
                                        </p:tav>
                                      </p:tavLst>
                                    </p:anim>
                                    <p:anim calcmode="lin" valueType="num">
                                      <p:cBhvr additive="base">
                                        <p:cTn id="1365" dur="4500"/>
                                        <p:tgtEl>
                                          <p:spTgt spid="112"/>
                                        </p:tgtEl>
                                        <p:attrNameLst>
                                          <p:attrName>ppt_y</p:attrName>
                                        </p:attrNameLst>
                                      </p:cBhvr>
                                      <p:tavLst>
                                        <p:tav tm="0">
                                          <p:val>
                                            <p:strVal val="ppt_y"/>
                                          </p:val>
                                        </p:tav>
                                        <p:tav tm="100000">
                                          <p:val>
                                            <p:strVal val="0-ppt_h/2"/>
                                          </p:val>
                                        </p:tav>
                                      </p:tavLst>
                                    </p:anim>
                                    <p:set>
                                      <p:cBhvr>
                                        <p:cTn id="1366" dur="1" fill="hold">
                                          <p:stCondLst>
                                            <p:cond delay="4499"/>
                                          </p:stCondLst>
                                        </p:cTn>
                                        <p:tgtEl>
                                          <p:spTgt spid="11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6000"/>
                                        <p:tgtEl>
                                          <p:spTgt spid="112"/>
                                        </p:tgtEl>
                                      </p:cBhvr>
                                    </p:animEffect>
                                    <p:set>
                                      <p:cBhvr>
                                        <p:cTn id="1369" dur="1" fill="hold">
                                          <p:stCondLst>
                                            <p:cond delay="5999"/>
                                          </p:stCondLst>
                                        </p:cTn>
                                        <p:tgtEl>
                                          <p:spTgt spid="112"/>
                                        </p:tgtEl>
                                        <p:attrNameLst>
                                          <p:attrName>style.visibility</p:attrName>
                                        </p:attrNameLst>
                                      </p:cBhvr>
                                      <p:to>
                                        <p:strVal val="hidden"/>
                                      </p:to>
                                    </p:set>
                                  </p:childTnLst>
                                </p:cTn>
                              </p:par>
                              <p:par>
                                <p:cTn id="1370" presetID="2" presetClass="entr" presetSubtype="4" fill="hold" grpId="0" nodeType="withEffect">
                                  <p:stCondLst>
                                    <p:cond delay="0"/>
                                  </p:stCondLst>
                                  <p:childTnLst>
                                    <p:set>
                                      <p:cBhvr>
                                        <p:cTn id="1371" dur="1" fill="hold">
                                          <p:stCondLst>
                                            <p:cond delay="0"/>
                                          </p:stCondLst>
                                        </p:cTn>
                                        <p:tgtEl>
                                          <p:spTgt spid="113"/>
                                        </p:tgtEl>
                                        <p:attrNameLst>
                                          <p:attrName>style.visibility</p:attrName>
                                        </p:attrNameLst>
                                      </p:cBhvr>
                                      <p:to>
                                        <p:strVal val="visible"/>
                                      </p:to>
                                    </p:set>
                                    <p:anim calcmode="lin" valueType="num">
                                      <p:cBhvr additive="base">
                                        <p:cTn id="1372" dur="4000" fill="hold"/>
                                        <p:tgtEl>
                                          <p:spTgt spid="113"/>
                                        </p:tgtEl>
                                        <p:attrNameLst>
                                          <p:attrName>ppt_x</p:attrName>
                                        </p:attrNameLst>
                                      </p:cBhvr>
                                      <p:tavLst>
                                        <p:tav tm="0">
                                          <p:val>
                                            <p:strVal val="#ppt_x"/>
                                          </p:val>
                                        </p:tav>
                                        <p:tav tm="100000">
                                          <p:val>
                                            <p:strVal val="#ppt_x"/>
                                          </p:val>
                                        </p:tav>
                                      </p:tavLst>
                                    </p:anim>
                                    <p:anim calcmode="lin" valueType="num">
                                      <p:cBhvr additive="base">
                                        <p:cTn id="1373" dur="4000" fill="hold"/>
                                        <p:tgtEl>
                                          <p:spTgt spid="113"/>
                                        </p:tgtEl>
                                        <p:attrNameLst>
                                          <p:attrName>ppt_y</p:attrName>
                                        </p:attrNameLst>
                                      </p:cBhvr>
                                      <p:tavLst>
                                        <p:tav tm="0">
                                          <p:val>
                                            <p:strVal val="1+#ppt_h/2"/>
                                          </p:val>
                                        </p:tav>
                                        <p:tav tm="100000">
                                          <p:val>
                                            <p:strVal val="#ppt_y"/>
                                          </p:val>
                                        </p:tav>
                                      </p:tavLst>
                                    </p:anim>
                                  </p:childTnLst>
                                </p:cTn>
                              </p:par>
                              <p:par>
                                <p:cTn id="1374" presetID="19" presetClass="entr" presetSubtype="5" fill="hold" grpId="1" nodeType="withEffect">
                                  <p:stCondLst>
                                    <p:cond delay="0"/>
                                  </p:stCondLst>
                                  <p:childTnLst>
                                    <p:set>
                                      <p:cBhvr>
                                        <p:cTn id="1375" dur="1" fill="hold">
                                          <p:stCondLst>
                                            <p:cond delay="0"/>
                                          </p:stCondLst>
                                        </p:cTn>
                                        <p:tgtEl>
                                          <p:spTgt spid="113"/>
                                        </p:tgtEl>
                                        <p:attrNameLst>
                                          <p:attrName>style.visibility</p:attrName>
                                        </p:attrNameLst>
                                      </p:cBhvr>
                                      <p:to>
                                        <p:strVal val="visible"/>
                                      </p:to>
                                    </p:set>
                                    <p:anim calcmode="lin" valueType="num">
                                      <p:cBhvr>
                                        <p:cTn id="1376" dur="4000" fill="hold"/>
                                        <p:tgtEl>
                                          <p:spTgt spid="113"/>
                                        </p:tgtEl>
                                        <p:attrNameLst>
                                          <p:attrName>ppt_w</p:attrName>
                                        </p:attrNameLst>
                                      </p:cBhvr>
                                      <p:tavLst>
                                        <p:tav tm="0">
                                          <p:val>
                                            <p:strVal val="#ppt_w"/>
                                          </p:val>
                                        </p:tav>
                                        <p:tav tm="100000">
                                          <p:val>
                                            <p:strVal val="#ppt_w"/>
                                          </p:val>
                                        </p:tav>
                                      </p:tavLst>
                                    </p:anim>
                                    <p:anim calcmode="lin" valueType="num">
                                      <p:cBhvr>
                                        <p:cTn id="1377" dur="4000" fill="hold"/>
                                        <p:tgtEl>
                                          <p:spTgt spid="113"/>
                                        </p:tgtEl>
                                        <p:attrNameLst>
                                          <p:attrName>ppt_h</p:attrName>
                                        </p:attrNameLst>
                                      </p:cBhvr>
                                      <p:tavLst>
                                        <p:tav tm="0" fmla="#ppt_h*sin(2.5*pi*$)">
                                          <p:val>
                                            <p:fltVal val="0"/>
                                          </p:val>
                                        </p:tav>
                                        <p:tav tm="100000">
                                          <p:val>
                                            <p:fltVal val="1"/>
                                          </p:val>
                                        </p:tav>
                                      </p:tavLst>
                                    </p:anim>
                                  </p:childTnLst>
                                </p:cTn>
                              </p:par>
                              <p:par>
                                <p:cTn id="1378" presetID="2" presetClass="exit" presetSubtype="1" fill="hold" grpId="2" nodeType="withEffect">
                                  <p:stCondLst>
                                    <p:cond delay="0"/>
                                  </p:stCondLst>
                                  <p:childTnLst>
                                    <p:anim calcmode="lin" valueType="num">
                                      <p:cBhvr additive="base">
                                        <p:cTn id="1379" dur="4500"/>
                                        <p:tgtEl>
                                          <p:spTgt spid="113"/>
                                        </p:tgtEl>
                                        <p:attrNameLst>
                                          <p:attrName>ppt_x</p:attrName>
                                        </p:attrNameLst>
                                      </p:cBhvr>
                                      <p:tavLst>
                                        <p:tav tm="0">
                                          <p:val>
                                            <p:strVal val="ppt_x"/>
                                          </p:val>
                                        </p:tav>
                                        <p:tav tm="100000">
                                          <p:val>
                                            <p:strVal val="ppt_x"/>
                                          </p:val>
                                        </p:tav>
                                      </p:tavLst>
                                    </p:anim>
                                    <p:anim calcmode="lin" valueType="num">
                                      <p:cBhvr additive="base">
                                        <p:cTn id="1380" dur="4500"/>
                                        <p:tgtEl>
                                          <p:spTgt spid="113"/>
                                        </p:tgtEl>
                                        <p:attrNameLst>
                                          <p:attrName>ppt_y</p:attrName>
                                        </p:attrNameLst>
                                      </p:cBhvr>
                                      <p:tavLst>
                                        <p:tav tm="0">
                                          <p:val>
                                            <p:strVal val="ppt_y"/>
                                          </p:val>
                                        </p:tav>
                                        <p:tav tm="100000">
                                          <p:val>
                                            <p:strVal val="0-ppt_h/2"/>
                                          </p:val>
                                        </p:tav>
                                      </p:tavLst>
                                    </p:anim>
                                    <p:set>
                                      <p:cBhvr>
                                        <p:cTn id="1381" dur="1" fill="hold">
                                          <p:stCondLst>
                                            <p:cond delay="4499"/>
                                          </p:stCondLst>
                                        </p:cTn>
                                        <p:tgtEl>
                                          <p:spTgt spid="113"/>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6000"/>
                                        <p:tgtEl>
                                          <p:spTgt spid="113"/>
                                        </p:tgtEl>
                                      </p:cBhvr>
                                    </p:animEffect>
                                    <p:set>
                                      <p:cBhvr>
                                        <p:cTn id="1384" dur="1" fill="hold">
                                          <p:stCondLst>
                                            <p:cond delay="5999"/>
                                          </p:stCondLst>
                                        </p:cTn>
                                        <p:tgtEl>
                                          <p:spTgt spid="113"/>
                                        </p:tgtEl>
                                        <p:attrNameLst>
                                          <p:attrName>style.visibility</p:attrName>
                                        </p:attrNameLst>
                                      </p:cBhvr>
                                      <p:to>
                                        <p:strVal val="hidden"/>
                                      </p:to>
                                    </p:set>
                                  </p:childTnLst>
                                </p:cTn>
                              </p:par>
                              <p:par>
                                <p:cTn id="1385" presetID="2" presetClass="entr" presetSubtype="4" fill="hold" grpId="0" nodeType="withEffect">
                                  <p:stCondLst>
                                    <p:cond delay="0"/>
                                  </p:stCondLst>
                                  <p:childTnLst>
                                    <p:set>
                                      <p:cBhvr>
                                        <p:cTn id="1386" dur="1" fill="hold">
                                          <p:stCondLst>
                                            <p:cond delay="0"/>
                                          </p:stCondLst>
                                        </p:cTn>
                                        <p:tgtEl>
                                          <p:spTgt spid="114"/>
                                        </p:tgtEl>
                                        <p:attrNameLst>
                                          <p:attrName>style.visibility</p:attrName>
                                        </p:attrNameLst>
                                      </p:cBhvr>
                                      <p:to>
                                        <p:strVal val="visible"/>
                                      </p:to>
                                    </p:set>
                                    <p:anim calcmode="lin" valueType="num">
                                      <p:cBhvr additive="base">
                                        <p:cTn id="1387" dur="4000" fill="hold"/>
                                        <p:tgtEl>
                                          <p:spTgt spid="114"/>
                                        </p:tgtEl>
                                        <p:attrNameLst>
                                          <p:attrName>ppt_x</p:attrName>
                                        </p:attrNameLst>
                                      </p:cBhvr>
                                      <p:tavLst>
                                        <p:tav tm="0">
                                          <p:val>
                                            <p:strVal val="#ppt_x"/>
                                          </p:val>
                                        </p:tav>
                                        <p:tav tm="100000">
                                          <p:val>
                                            <p:strVal val="#ppt_x"/>
                                          </p:val>
                                        </p:tav>
                                      </p:tavLst>
                                    </p:anim>
                                    <p:anim calcmode="lin" valueType="num">
                                      <p:cBhvr additive="base">
                                        <p:cTn id="1388" dur="4000" fill="hold"/>
                                        <p:tgtEl>
                                          <p:spTgt spid="114"/>
                                        </p:tgtEl>
                                        <p:attrNameLst>
                                          <p:attrName>ppt_y</p:attrName>
                                        </p:attrNameLst>
                                      </p:cBhvr>
                                      <p:tavLst>
                                        <p:tav tm="0">
                                          <p:val>
                                            <p:strVal val="1+#ppt_h/2"/>
                                          </p:val>
                                        </p:tav>
                                        <p:tav tm="100000">
                                          <p:val>
                                            <p:strVal val="#ppt_y"/>
                                          </p:val>
                                        </p:tav>
                                      </p:tavLst>
                                    </p:anim>
                                  </p:childTnLst>
                                </p:cTn>
                              </p:par>
                              <p:par>
                                <p:cTn id="1389" presetID="19" presetClass="entr" presetSubtype="5" fill="hold" grpId="1" nodeType="withEffect">
                                  <p:stCondLst>
                                    <p:cond delay="0"/>
                                  </p:stCondLst>
                                  <p:childTnLst>
                                    <p:set>
                                      <p:cBhvr>
                                        <p:cTn id="1390" dur="1" fill="hold">
                                          <p:stCondLst>
                                            <p:cond delay="0"/>
                                          </p:stCondLst>
                                        </p:cTn>
                                        <p:tgtEl>
                                          <p:spTgt spid="114"/>
                                        </p:tgtEl>
                                        <p:attrNameLst>
                                          <p:attrName>style.visibility</p:attrName>
                                        </p:attrNameLst>
                                      </p:cBhvr>
                                      <p:to>
                                        <p:strVal val="visible"/>
                                      </p:to>
                                    </p:set>
                                    <p:anim calcmode="lin" valueType="num">
                                      <p:cBhvr>
                                        <p:cTn id="1391" dur="4000" fill="hold"/>
                                        <p:tgtEl>
                                          <p:spTgt spid="114"/>
                                        </p:tgtEl>
                                        <p:attrNameLst>
                                          <p:attrName>ppt_w</p:attrName>
                                        </p:attrNameLst>
                                      </p:cBhvr>
                                      <p:tavLst>
                                        <p:tav tm="0">
                                          <p:val>
                                            <p:strVal val="#ppt_w"/>
                                          </p:val>
                                        </p:tav>
                                        <p:tav tm="100000">
                                          <p:val>
                                            <p:strVal val="#ppt_w"/>
                                          </p:val>
                                        </p:tav>
                                      </p:tavLst>
                                    </p:anim>
                                    <p:anim calcmode="lin" valueType="num">
                                      <p:cBhvr>
                                        <p:cTn id="1392" dur="4000" fill="hold"/>
                                        <p:tgtEl>
                                          <p:spTgt spid="114"/>
                                        </p:tgtEl>
                                        <p:attrNameLst>
                                          <p:attrName>ppt_h</p:attrName>
                                        </p:attrNameLst>
                                      </p:cBhvr>
                                      <p:tavLst>
                                        <p:tav tm="0" fmla="#ppt_h*sin(2.5*pi*$)">
                                          <p:val>
                                            <p:fltVal val="0"/>
                                          </p:val>
                                        </p:tav>
                                        <p:tav tm="100000">
                                          <p:val>
                                            <p:fltVal val="1"/>
                                          </p:val>
                                        </p:tav>
                                      </p:tavLst>
                                    </p:anim>
                                  </p:childTnLst>
                                </p:cTn>
                              </p:par>
                              <p:par>
                                <p:cTn id="1393" presetID="2" presetClass="exit" presetSubtype="1" fill="hold" grpId="2" nodeType="withEffect">
                                  <p:stCondLst>
                                    <p:cond delay="0"/>
                                  </p:stCondLst>
                                  <p:childTnLst>
                                    <p:anim calcmode="lin" valueType="num">
                                      <p:cBhvr additive="base">
                                        <p:cTn id="1394" dur="4500"/>
                                        <p:tgtEl>
                                          <p:spTgt spid="114"/>
                                        </p:tgtEl>
                                        <p:attrNameLst>
                                          <p:attrName>ppt_x</p:attrName>
                                        </p:attrNameLst>
                                      </p:cBhvr>
                                      <p:tavLst>
                                        <p:tav tm="0">
                                          <p:val>
                                            <p:strVal val="ppt_x"/>
                                          </p:val>
                                        </p:tav>
                                        <p:tav tm="100000">
                                          <p:val>
                                            <p:strVal val="ppt_x"/>
                                          </p:val>
                                        </p:tav>
                                      </p:tavLst>
                                    </p:anim>
                                    <p:anim calcmode="lin" valueType="num">
                                      <p:cBhvr additive="base">
                                        <p:cTn id="1395" dur="4500"/>
                                        <p:tgtEl>
                                          <p:spTgt spid="114"/>
                                        </p:tgtEl>
                                        <p:attrNameLst>
                                          <p:attrName>ppt_y</p:attrName>
                                        </p:attrNameLst>
                                      </p:cBhvr>
                                      <p:tavLst>
                                        <p:tav tm="0">
                                          <p:val>
                                            <p:strVal val="ppt_y"/>
                                          </p:val>
                                        </p:tav>
                                        <p:tav tm="100000">
                                          <p:val>
                                            <p:strVal val="0-ppt_h/2"/>
                                          </p:val>
                                        </p:tav>
                                      </p:tavLst>
                                    </p:anim>
                                    <p:set>
                                      <p:cBhvr>
                                        <p:cTn id="1396" dur="1" fill="hold">
                                          <p:stCondLst>
                                            <p:cond delay="4499"/>
                                          </p:stCondLst>
                                        </p:cTn>
                                        <p:tgtEl>
                                          <p:spTgt spid="114"/>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6000"/>
                                        <p:tgtEl>
                                          <p:spTgt spid="114"/>
                                        </p:tgtEl>
                                      </p:cBhvr>
                                    </p:animEffect>
                                    <p:set>
                                      <p:cBhvr>
                                        <p:cTn id="1399" dur="1" fill="hold">
                                          <p:stCondLst>
                                            <p:cond delay="5999"/>
                                          </p:stCondLst>
                                        </p:cTn>
                                        <p:tgtEl>
                                          <p:spTgt spid="114"/>
                                        </p:tgtEl>
                                        <p:attrNameLst>
                                          <p:attrName>style.visibility</p:attrName>
                                        </p:attrNameLst>
                                      </p:cBhvr>
                                      <p:to>
                                        <p:strVal val="hidden"/>
                                      </p:to>
                                    </p:set>
                                  </p:childTnLst>
                                </p:cTn>
                              </p:par>
                              <p:par>
                                <p:cTn id="1400" presetID="2" presetClass="entr" presetSubtype="4" fill="hold" grpId="0" nodeType="withEffect">
                                  <p:stCondLst>
                                    <p:cond delay="0"/>
                                  </p:stCondLst>
                                  <p:childTnLst>
                                    <p:set>
                                      <p:cBhvr>
                                        <p:cTn id="1401" dur="1" fill="hold">
                                          <p:stCondLst>
                                            <p:cond delay="0"/>
                                          </p:stCondLst>
                                        </p:cTn>
                                        <p:tgtEl>
                                          <p:spTgt spid="106"/>
                                        </p:tgtEl>
                                        <p:attrNameLst>
                                          <p:attrName>style.visibility</p:attrName>
                                        </p:attrNameLst>
                                      </p:cBhvr>
                                      <p:to>
                                        <p:strVal val="visible"/>
                                      </p:to>
                                    </p:set>
                                    <p:anim calcmode="lin" valueType="num">
                                      <p:cBhvr additive="base">
                                        <p:cTn id="1402" dur="4000" fill="hold"/>
                                        <p:tgtEl>
                                          <p:spTgt spid="106"/>
                                        </p:tgtEl>
                                        <p:attrNameLst>
                                          <p:attrName>ppt_x</p:attrName>
                                        </p:attrNameLst>
                                      </p:cBhvr>
                                      <p:tavLst>
                                        <p:tav tm="0">
                                          <p:val>
                                            <p:strVal val="#ppt_x"/>
                                          </p:val>
                                        </p:tav>
                                        <p:tav tm="100000">
                                          <p:val>
                                            <p:strVal val="#ppt_x"/>
                                          </p:val>
                                        </p:tav>
                                      </p:tavLst>
                                    </p:anim>
                                    <p:anim calcmode="lin" valueType="num">
                                      <p:cBhvr additive="base">
                                        <p:cTn id="1403" dur="4000" fill="hold"/>
                                        <p:tgtEl>
                                          <p:spTgt spid="106"/>
                                        </p:tgtEl>
                                        <p:attrNameLst>
                                          <p:attrName>ppt_y</p:attrName>
                                        </p:attrNameLst>
                                      </p:cBhvr>
                                      <p:tavLst>
                                        <p:tav tm="0">
                                          <p:val>
                                            <p:strVal val="1+#ppt_h/2"/>
                                          </p:val>
                                        </p:tav>
                                        <p:tav tm="100000">
                                          <p:val>
                                            <p:strVal val="#ppt_y"/>
                                          </p:val>
                                        </p:tav>
                                      </p:tavLst>
                                    </p:anim>
                                  </p:childTnLst>
                                </p:cTn>
                              </p:par>
                              <p:par>
                                <p:cTn id="1404" presetID="19" presetClass="entr" presetSubtype="5" fill="hold" grpId="1" nodeType="withEffect">
                                  <p:stCondLst>
                                    <p:cond delay="0"/>
                                  </p:stCondLst>
                                  <p:childTnLst>
                                    <p:set>
                                      <p:cBhvr>
                                        <p:cTn id="1405" dur="1" fill="hold">
                                          <p:stCondLst>
                                            <p:cond delay="0"/>
                                          </p:stCondLst>
                                        </p:cTn>
                                        <p:tgtEl>
                                          <p:spTgt spid="106"/>
                                        </p:tgtEl>
                                        <p:attrNameLst>
                                          <p:attrName>style.visibility</p:attrName>
                                        </p:attrNameLst>
                                      </p:cBhvr>
                                      <p:to>
                                        <p:strVal val="visible"/>
                                      </p:to>
                                    </p:set>
                                    <p:anim calcmode="lin" valueType="num">
                                      <p:cBhvr>
                                        <p:cTn id="1406" dur="4000" fill="hold"/>
                                        <p:tgtEl>
                                          <p:spTgt spid="106"/>
                                        </p:tgtEl>
                                        <p:attrNameLst>
                                          <p:attrName>ppt_w</p:attrName>
                                        </p:attrNameLst>
                                      </p:cBhvr>
                                      <p:tavLst>
                                        <p:tav tm="0">
                                          <p:val>
                                            <p:strVal val="#ppt_w"/>
                                          </p:val>
                                        </p:tav>
                                        <p:tav tm="100000">
                                          <p:val>
                                            <p:strVal val="#ppt_w"/>
                                          </p:val>
                                        </p:tav>
                                      </p:tavLst>
                                    </p:anim>
                                    <p:anim calcmode="lin" valueType="num">
                                      <p:cBhvr>
                                        <p:cTn id="1407" dur="4000" fill="hold"/>
                                        <p:tgtEl>
                                          <p:spTgt spid="106"/>
                                        </p:tgtEl>
                                        <p:attrNameLst>
                                          <p:attrName>ppt_h</p:attrName>
                                        </p:attrNameLst>
                                      </p:cBhvr>
                                      <p:tavLst>
                                        <p:tav tm="0" fmla="#ppt_h*sin(2.5*pi*$)">
                                          <p:val>
                                            <p:fltVal val="0"/>
                                          </p:val>
                                        </p:tav>
                                        <p:tav tm="100000">
                                          <p:val>
                                            <p:fltVal val="1"/>
                                          </p:val>
                                        </p:tav>
                                      </p:tavLst>
                                    </p:anim>
                                  </p:childTnLst>
                                </p:cTn>
                              </p:par>
                              <p:par>
                                <p:cTn id="1408" presetID="2" presetClass="exit" presetSubtype="1" fill="hold" grpId="2" nodeType="withEffect">
                                  <p:stCondLst>
                                    <p:cond delay="0"/>
                                  </p:stCondLst>
                                  <p:childTnLst>
                                    <p:anim calcmode="lin" valueType="num">
                                      <p:cBhvr additive="base">
                                        <p:cTn id="1409" dur="4500"/>
                                        <p:tgtEl>
                                          <p:spTgt spid="106"/>
                                        </p:tgtEl>
                                        <p:attrNameLst>
                                          <p:attrName>ppt_x</p:attrName>
                                        </p:attrNameLst>
                                      </p:cBhvr>
                                      <p:tavLst>
                                        <p:tav tm="0">
                                          <p:val>
                                            <p:strVal val="ppt_x"/>
                                          </p:val>
                                        </p:tav>
                                        <p:tav tm="100000">
                                          <p:val>
                                            <p:strVal val="ppt_x"/>
                                          </p:val>
                                        </p:tav>
                                      </p:tavLst>
                                    </p:anim>
                                    <p:anim calcmode="lin" valueType="num">
                                      <p:cBhvr additive="base">
                                        <p:cTn id="1410" dur="4500"/>
                                        <p:tgtEl>
                                          <p:spTgt spid="106"/>
                                        </p:tgtEl>
                                        <p:attrNameLst>
                                          <p:attrName>ppt_y</p:attrName>
                                        </p:attrNameLst>
                                      </p:cBhvr>
                                      <p:tavLst>
                                        <p:tav tm="0">
                                          <p:val>
                                            <p:strVal val="ppt_y"/>
                                          </p:val>
                                        </p:tav>
                                        <p:tav tm="100000">
                                          <p:val>
                                            <p:strVal val="0-ppt_h/2"/>
                                          </p:val>
                                        </p:tav>
                                      </p:tavLst>
                                    </p:anim>
                                    <p:set>
                                      <p:cBhvr>
                                        <p:cTn id="1411" dur="1" fill="hold">
                                          <p:stCondLst>
                                            <p:cond delay="4499"/>
                                          </p:stCondLst>
                                        </p:cTn>
                                        <p:tgtEl>
                                          <p:spTgt spid="106"/>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6000"/>
                                        <p:tgtEl>
                                          <p:spTgt spid="106"/>
                                        </p:tgtEl>
                                      </p:cBhvr>
                                    </p:animEffect>
                                    <p:set>
                                      <p:cBhvr>
                                        <p:cTn id="1414" dur="1" fill="hold">
                                          <p:stCondLst>
                                            <p:cond delay="5999"/>
                                          </p:stCondLst>
                                        </p:cTn>
                                        <p:tgtEl>
                                          <p:spTgt spid="106"/>
                                        </p:tgtEl>
                                        <p:attrNameLst>
                                          <p:attrName>style.visibility</p:attrName>
                                        </p:attrNameLst>
                                      </p:cBhvr>
                                      <p:to>
                                        <p:strVal val="hidden"/>
                                      </p:to>
                                    </p:set>
                                  </p:childTnLst>
                                </p:cTn>
                              </p:par>
                              <p:par>
                                <p:cTn id="1415" presetID="2" presetClass="entr" presetSubtype="4" fill="hold" grpId="0" nodeType="withEffect">
                                  <p:stCondLst>
                                    <p:cond delay="0"/>
                                  </p:stCondLst>
                                  <p:childTnLst>
                                    <p:set>
                                      <p:cBhvr>
                                        <p:cTn id="1416" dur="1" fill="hold">
                                          <p:stCondLst>
                                            <p:cond delay="0"/>
                                          </p:stCondLst>
                                        </p:cTn>
                                        <p:tgtEl>
                                          <p:spTgt spid="107"/>
                                        </p:tgtEl>
                                        <p:attrNameLst>
                                          <p:attrName>style.visibility</p:attrName>
                                        </p:attrNameLst>
                                      </p:cBhvr>
                                      <p:to>
                                        <p:strVal val="visible"/>
                                      </p:to>
                                    </p:set>
                                    <p:anim calcmode="lin" valueType="num">
                                      <p:cBhvr additive="base">
                                        <p:cTn id="1417" dur="4000" fill="hold"/>
                                        <p:tgtEl>
                                          <p:spTgt spid="107"/>
                                        </p:tgtEl>
                                        <p:attrNameLst>
                                          <p:attrName>ppt_x</p:attrName>
                                        </p:attrNameLst>
                                      </p:cBhvr>
                                      <p:tavLst>
                                        <p:tav tm="0">
                                          <p:val>
                                            <p:strVal val="#ppt_x"/>
                                          </p:val>
                                        </p:tav>
                                        <p:tav tm="100000">
                                          <p:val>
                                            <p:strVal val="#ppt_x"/>
                                          </p:val>
                                        </p:tav>
                                      </p:tavLst>
                                    </p:anim>
                                    <p:anim calcmode="lin" valueType="num">
                                      <p:cBhvr additive="base">
                                        <p:cTn id="1418" dur="4000" fill="hold"/>
                                        <p:tgtEl>
                                          <p:spTgt spid="107"/>
                                        </p:tgtEl>
                                        <p:attrNameLst>
                                          <p:attrName>ppt_y</p:attrName>
                                        </p:attrNameLst>
                                      </p:cBhvr>
                                      <p:tavLst>
                                        <p:tav tm="0">
                                          <p:val>
                                            <p:strVal val="1+#ppt_h/2"/>
                                          </p:val>
                                        </p:tav>
                                        <p:tav tm="100000">
                                          <p:val>
                                            <p:strVal val="#ppt_y"/>
                                          </p:val>
                                        </p:tav>
                                      </p:tavLst>
                                    </p:anim>
                                  </p:childTnLst>
                                </p:cTn>
                              </p:par>
                              <p:par>
                                <p:cTn id="1419" presetID="19" presetClass="entr" presetSubtype="5" fill="hold" grpId="1" nodeType="withEffect">
                                  <p:stCondLst>
                                    <p:cond delay="0"/>
                                  </p:stCondLst>
                                  <p:childTnLst>
                                    <p:set>
                                      <p:cBhvr>
                                        <p:cTn id="1420" dur="1" fill="hold">
                                          <p:stCondLst>
                                            <p:cond delay="0"/>
                                          </p:stCondLst>
                                        </p:cTn>
                                        <p:tgtEl>
                                          <p:spTgt spid="107"/>
                                        </p:tgtEl>
                                        <p:attrNameLst>
                                          <p:attrName>style.visibility</p:attrName>
                                        </p:attrNameLst>
                                      </p:cBhvr>
                                      <p:to>
                                        <p:strVal val="visible"/>
                                      </p:to>
                                    </p:set>
                                    <p:anim calcmode="lin" valueType="num">
                                      <p:cBhvr>
                                        <p:cTn id="1421" dur="4000" fill="hold"/>
                                        <p:tgtEl>
                                          <p:spTgt spid="107"/>
                                        </p:tgtEl>
                                        <p:attrNameLst>
                                          <p:attrName>ppt_w</p:attrName>
                                        </p:attrNameLst>
                                      </p:cBhvr>
                                      <p:tavLst>
                                        <p:tav tm="0">
                                          <p:val>
                                            <p:strVal val="#ppt_w"/>
                                          </p:val>
                                        </p:tav>
                                        <p:tav tm="100000">
                                          <p:val>
                                            <p:strVal val="#ppt_w"/>
                                          </p:val>
                                        </p:tav>
                                      </p:tavLst>
                                    </p:anim>
                                    <p:anim calcmode="lin" valueType="num">
                                      <p:cBhvr>
                                        <p:cTn id="1422" dur="4000" fill="hold"/>
                                        <p:tgtEl>
                                          <p:spTgt spid="107"/>
                                        </p:tgtEl>
                                        <p:attrNameLst>
                                          <p:attrName>ppt_h</p:attrName>
                                        </p:attrNameLst>
                                      </p:cBhvr>
                                      <p:tavLst>
                                        <p:tav tm="0" fmla="#ppt_h*sin(2.5*pi*$)">
                                          <p:val>
                                            <p:fltVal val="0"/>
                                          </p:val>
                                        </p:tav>
                                        <p:tav tm="100000">
                                          <p:val>
                                            <p:fltVal val="1"/>
                                          </p:val>
                                        </p:tav>
                                      </p:tavLst>
                                    </p:anim>
                                  </p:childTnLst>
                                </p:cTn>
                              </p:par>
                              <p:par>
                                <p:cTn id="1423" presetID="2" presetClass="exit" presetSubtype="1" fill="hold" grpId="2" nodeType="withEffect">
                                  <p:stCondLst>
                                    <p:cond delay="0"/>
                                  </p:stCondLst>
                                  <p:childTnLst>
                                    <p:anim calcmode="lin" valueType="num">
                                      <p:cBhvr additive="base">
                                        <p:cTn id="1424" dur="4500"/>
                                        <p:tgtEl>
                                          <p:spTgt spid="107"/>
                                        </p:tgtEl>
                                        <p:attrNameLst>
                                          <p:attrName>ppt_x</p:attrName>
                                        </p:attrNameLst>
                                      </p:cBhvr>
                                      <p:tavLst>
                                        <p:tav tm="0">
                                          <p:val>
                                            <p:strVal val="ppt_x"/>
                                          </p:val>
                                        </p:tav>
                                        <p:tav tm="100000">
                                          <p:val>
                                            <p:strVal val="ppt_x"/>
                                          </p:val>
                                        </p:tav>
                                      </p:tavLst>
                                    </p:anim>
                                    <p:anim calcmode="lin" valueType="num">
                                      <p:cBhvr additive="base">
                                        <p:cTn id="1425" dur="4500"/>
                                        <p:tgtEl>
                                          <p:spTgt spid="107"/>
                                        </p:tgtEl>
                                        <p:attrNameLst>
                                          <p:attrName>ppt_y</p:attrName>
                                        </p:attrNameLst>
                                      </p:cBhvr>
                                      <p:tavLst>
                                        <p:tav tm="0">
                                          <p:val>
                                            <p:strVal val="ppt_y"/>
                                          </p:val>
                                        </p:tav>
                                        <p:tav tm="100000">
                                          <p:val>
                                            <p:strVal val="0-ppt_h/2"/>
                                          </p:val>
                                        </p:tav>
                                      </p:tavLst>
                                    </p:anim>
                                    <p:set>
                                      <p:cBhvr>
                                        <p:cTn id="1426" dur="1" fill="hold">
                                          <p:stCondLst>
                                            <p:cond delay="4499"/>
                                          </p:stCondLst>
                                        </p:cTn>
                                        <p:tgtEl>
                                          <p:spTgt spid="107"/>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6000"/>
                                        <p:tgtEl>
                                          <p:spTgt spid="107"/>
                                        </p:tgtEl>
                                      </p:cBhvr>
                                    </p:animEffect>
                                    <p:set>
                                      <p:cBhvr>
                                        <p:cTn id="1429" dur="1" fill="hold">
                                          <p:stCondLst>
                                            <p:cond delay="5999"/>
                                          </p:stCondLst>
                                        </p:cTn>
                                        <p:tgtEl>
                                          <p:spTgt spid="107"/>
                                        </p:tgtEl>
                                        <p:attrNameLst>
                                          <p:attrName>style.visibility</p:attrName>
                                        </p:attrNameLst>
                                      </p:cBhvr>
                                      <p:to>
                                        <p:strVal val="hidden"/>
                                      </p:to>
                                    </p:set>
                                  </p:childTnLst>
                                </p:cTn>
                              </p:par>
                              <p:par>
                                <p:cTn id="1430" presetID="2" presetClass="entr" presetSubtype="4" fill="hold" grpId="0" nodeType="withEffect">
                                  <p:stCondLst>
                                    <p:cond delay="0"/>
                                  </p:stCondLst>
                                  <p:childTnLst>
                                    <p:set>
                                      <p:cBhvr>
                                        <p:cTn id="1431" dur="1" fill="hold">
                                          <p:stCondLst>
                                            <p:cond delay="0"/>
                                          </p:stCondLst>
                                        </p:cTn>
                                        <p:tgtEl>
                                          <p:spTgt spid="108"/>
                                        </p:tgtEl>
                                        <p:attrNameLst>
                                          <p:attrName>style.visibility</p:attrName>
                                        </p:attrNameLst>
                                      </p:cBhvr>
                                      <p:to>
                                        <p:strVal val="visible"/>
                                      </p:to>
                                    </p:set>
                                    <p:anim calcmode="lin" valueType="num">
                                      <p:cBhvr additive="base">
                                        <p:cTn id="1432" dur="4000" fill="hold"/>
                                        <p:tgtEl>
                                          <p:spTgt spid="108"/>
                                        </p:tgtEl>
                                        <p:attrNameLst>
                                          <p:attrName>ppt_x</p:attrName>
                                        </p:attrNameLst>
                                      </p:cBhvr>
                                      <p:tavLst>
                                        <p:tav tm="0">
                                          <p:val>
                                            <p:strVal val="#ppt_x"/>
                                          </p:val>
                                        </p:tav>
                                        <p:tav tm="100000">
                                          <p:val>
                                            <p:strVal val="#ppt_x"/>
                                          </p:val>
                                        </p:tav>
                                      </p:tavLst>
                                    </p:anim>
                                    <p:anim calcmode="lin" valueType="num">
                                      <p:cBhvr additive="base">
                                        <p:cTn id="1433" dur="4000" fill="hold"/>
                                        <p:tgtEl>
                                          <p:spTgt spid="108"/>
                                        </p:tgtEl>
                                        <p:attrNameLst>
                                          <p:attrName>ppt_y</p:attrName>
                                        </p:attrNameLst>
                                      </p:cBhvr>
                                      <p:tavLst>
                                        <p:tav tm="0">
                                          <p:val>
                                            <p:strVal val="1+#ppt_h/2"/>
                                          </p:val>
                                        </p:tav>
                                        <p:tav tm="100000">
                                          <p:val>
                                            <p:strVal val="#ppt_y"/>
                                          </p:val>
                                        </p:tav>
                                      </p:tavLst>
                                    </p:anim>
                                  </p:childTnLst>
                                </p:cTn>
                              </p:par>
                              <p:par>
                                <p:cTn id="1434" presetID="19" presetClass="entr" presetSubtype="5" fill="hold" grpId="1" nodeType="withEffect">
                                  <p:stCondLst>
                                    <p:cond delay="0"/>
                                  </p:stCondLst>
                                  <p:childTnLst>
                                    <p:set>
                                      <p:cBhvr>
                                        <p:cTn id="1435" dur="1" fill="hold">
                                          <p:stCondLst>
                                            <p:cond delay="0"/>
                                          </p:stCondLst>
                                        </p:cTn>
                                        <p:tgtEl>
                                          <p:spTgt spid="108"/>
                                        </p:tgtEl>
                                        <p:attrNameLst>
                                          <p:attrName>style.visibility</p:attrName>
                                        </p:attrNameLst>
                                      </p:cBhvr>
                                      <p:to>
                                        <p:strVal val="visible"/>
                                      </p:to>
                                    </p:set>
                                    <p:anim calcmode="lin" valueType="num">
                                      <p:cBhvr>
                                        <p:cTn id="1436" dur="4000" fill="hold"/>
                                        <p:tgtEl>
                                          <p:spTgt spid="108"/>
                                        </p:tgtEl>
                                        <p:attrNameLst>
                                          <p:attrName>ppt_w</p:attrName>
                                        </p:attrNameLst>
                                      </p:cBhvr>
                                      <p:tavLst>
                                        <p:tav tm="0">
                                          <p:val>
                                            <p:strVal val="#ppt_w"/>
                                          </p:val>
                                        </p:tav>
                                        <p:tav tm="100000">
                                          <p:val>
                                            <p:strVal val="#ppt_w"/>
                                          </p:val>
                                        </p:tav>
                                      </p:tavLst>
                                    </p:anim>
                                    <p:anim calcmode="lin" valueType="num">
                                      <p:cBhvr>
                                        <p:cTn id="1437" dur="4000" fill="hold"/>
                                        <p:tgtEl>
                                          <p:spTgt spid="108"/>
                                        </p:tgtEl>
                                        <p:attrNameLst>
                                          <p:attrName>ppt_h</p:attrName>
                                        </p:attrNameLst>
                                      </p:cBhvr>
                                      <p:tavLst>
                                        <p:tav tm="0" fmla="#ppt_h*sin(2.5*pi*$)">
                                          <p:val>
                                            <p:fltVal val="0"/>
                                          </p:val>
                                        </p:tav>
                                        <p:tav tm="100000">
                                          <p:val>
                                            <p:fltVal val="1"/>
                                          </p:val>
                                        </p:tav>
                                      </p:tavLst>
                                    </p:anim>
                                  </p:childTnLst>
                                </p:cTn>
                              </p:par>
                              <p:par>
                                <p:cTn id="1438" presetID="2" presetClass="exit" presetSubtype="1" fill="hold" grpId="2" nodeType="withEffect">
                                  <p:stCondLst>
                                    <p:cond delay="0"/>
                                  </p:stCondLst>
                                  <p:childTnLst>
                                    <p:anim calcmode="lin" valueType="num">
                                      <p:cBhvr additive="base">
                                        <p:cTn id="1439" dur="4500"/>
                                        <p:tgtEl>
                                          <p:spTgt spid="108"/>
                                        </p:tgtEl>
                                        <p:attrNameLst>
                                          <p:attrName>ppt_x</p:attrName>
                                        </p:attrNameLst>
                                      </p:cBhvr>
                                      <p:tavLst>
                                        <p:tav tm="0">
                                          <p:val>
                                            <p:strVal val="ppt_x"/>
                                          </p:val>
                                        </p:tav>
                                        <p:tav tm="100000">
                                          <p:val>
                                            <p:strVal val="ppt_x"/>
                                          </p:val>
                                        </p:tav>
                                      </p:tavLst>
                                    </p:anim>
                                    <p:anim calcmode="lin" valueType="num">
                                      <p:cBhvr additive="base">
                                        <p:cTn id="1440" dur="4500"/>
                                        <p:tgtEl>
                                          <p:spTgt spid="108"/>
                                        </p:tgtEl>
                                        <p:attrNameLst>
                                          <p:attrName>ppt_y</p:attrName>
                                        </p:attrNameLst>
                                      </p:cBhvr>
                                      <p:tavLst>
                                        <p:tav tm="0">
                                          <p:val>
                                            <p:strVal val="ppt_y"/>
                                          </p:val>
                                        </p:tav>
                                        <p:tav tm="100000">
                                          <p:val>
                                            <p:strVal val="0-ppt_h/2"/>
                                          </p:val>
                                        </p:tav>
                                      </p:tavLst>
                                    </p:anim>
                                    <p:set>
                                      <p:cBhvr>
                                        <p:cTn id="1441" dur="1" fill="hold">
                                          <p:stCondLst>
                                            <p:cond delay="4499"/>
                                          </p:stCondLst>
                                        </p:cTn>
                                        <p:tgtEl>
                                          <p:spTgt spid="108"/>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6000"/>
                                        <p:tgtEl>
                                          <p:spTgt spid="108"/>
                                        </p:tgtEl>
                                      </p:cBhvr>
                                    </p:animEffect>
                                    <p:set>
                                      <p:cBhvr>
                                        <p:cTn id="1444" dur="1" fill="hold">
                                          <p:stCondLst>
                                            <p:cond delay="5999"/>
                                          </p:stCondLst>
                                        </p:cTn>
                                        <p:tgtEl>
                                          <p:spTgt spid="108"/>
                                        </p:tgtEl>
                                        <p:attrNameLst>
                                          <p:attrName>style.visibility</p:attrName>
                                        </p:attrNameLst>
                                      </p:cBhvr>
                                      <p:to>
                                        <p:strVal val="hidden"/>
                                      </p:to>
                                    </p:set>
                                  </p:childTnLst>
                                </p:cTn>
                              </p:par>
                              <p:par>
                                <p:cTn id="1445" presetID="9" presetClass="emph" presetSubtype="0" grpId="0" nodeType="withEffect">
                                  <p:stCondLst>
                                    <p:cond delay="0"/>
                                  </p:stCondLst>
                                  <p:childTnLst>
                                    <p:set>
                                      <p:cBhvr rctx="PPT">
                                        <p:cTn id="1446" dur="indefinite"/>
                                        <p:tgtEl>
                                          <p:spTgt spid="121"/>
                                        </p:tgtEl>
                                        <p:attrNameLst>
                                          <p:attrName>style.opacity</p:attrName>
                                        </p:attrNameLst>
                                      </p:cBhvr>
                                      <p:to>
                                        <p:strVal val="0"/>
                                      </p:to>
                                    </p:set>
                                    <p:animEffect filter="image" prLst="opacity: 0">
                                      <p:cBhvr rctx="IE">
                                        <p:cTn id="1447" dur="indefinite"/>
                                        <p:tgtEl>
                                          <p:spTgt spid="121"/>
                                        </p:tgtEl>
                                      </p:cBhvr>
                                    </p:animEffect>
                                  </p:childTnLst>
                                </p:cTn>
                              </p:par>
                              <p:par>
                                <p:cTn id="1448" presetID="23" presetClass="entr" presetSubtype="288" fill="hold" nodeType="withEffect">
                                  <p:stCondLst>
                                    <p:cond delay="1000"/>
                                  </p:stCondLst>
                                  <p:childTnLst>
                                    <p:set>
                                      <p:cBhvr>
                                        <p:cTn id="1449" dur="1" fill="hold">
                                          <p:stCondLst>
                                            <p:cond delay="0"/>
                                          </p:stCondLst>
                                        </p:cTn>
                                        <p:tgtEl>
                                          <p:spTgt spid="118"/>
                                        </p:tgtEl>
                                        <p:attrNameLst>
                                          <p:attrName>style.visibility</p:attrName>
                                        </p:attrNameLst>
                                      </p:cBhvr>
                                      <p:to>
                                        <p:strVal val="visible"/>
                                      </p:to>
                                    </p:set>
                                    <p:anim calcmode="lin" valueType="num">
                                      <p:cBhvr>
                                        <p:cTn id="1450" dur="3500" fill="hold"/>
                                        <p:tgtEl>
                                          <p:spTgt spid="118"/>
                                        </p:tgtEl>
                                        <p:attrNameLst>
                                          <p:attrName>ppt_w</p:attrName>
                                        </p:attrNameLst>
                                      </p:cBhvr>
                                      <p:tavLst>
                                        <p:tav tm="0">
                                          <p:val>
                                            <p:strVal val="4/3*#ppt_w"/>
                                          </p:val>
                                        </p:tav>
                                        <p:tav tm="100000">
                                          <p:val>
                                            <p:strVal val="#ppt_w"/>
                                          </p:val>
                                        </p:tav>
                                      </p:tavLst>
                                    </p:anim>
                                    <p:anim calcmode="lin" valueType="num">
                                      <p:cBhvr>
                                        <p:cTn id="1451" dur="3500" fill="hold"/>
                                        <p:tgtEl>
                                          <p:spTgt spid="118"/>
                                        </p:tgtEl>
                                        <p:attrNameLst>
                                          <p:attrName>ppt_h</p:attrName>
                                        </p:attrNameLst>
                                      </p:cBhvr>
                                      <p:tavLst>
                                        <p:tav tm="0">
                                          <p:val>
                                            <p:strVal val="4/3*#ppt_h"/>
                                          </p:val>
                                        </p:tav>
                                        <p:tav tm="100000">
                                          <p:val>
                                            <p:strVal val="#ppt_h"/>
                                          </p:val>
                                        </p:tav>
                                      </p:tavLst>
                                    </p:anim>
                                  </p:childTnLst>
                                </p:cTn>
                              </p:par>
                              <p:par>
                                <p:cTn id="1452" presetID="16" presetClass="entr" presetSubtype="42" fill="hold" nodeType="withEffect">
                                  <p:stCondLst>
                                    <p:cond delay="1000"/>
                                  </p:stCondLst>
                                  <p:childTnLst>
                                    <p:set>
                                      <p:cBhvr>
                                        <p:cTn id="1453" dur="1" fill="hold">
                                          <p:stCondLst>
                                            <p:cond delay="0"/>
                                          </p:stCondLst>
                                        </p:cTn>
                                        <p:tgtEl>
                                          <p:spTgt spid="118"/>
                                        </p:tgtEl>
                                        <p:attrNameLst>
                                          <p:attrName>style.visibility</p:attrName>
                                        </p:attrNameLst>
                                      </p:cBhvr>
                                      <p:to>
                                        <p:strVal val="visible"/>
                                      </p:to>
                                    </p:set>
                                    <p:animEffect transition="in" filter="barn(outHorizontal)">
                                      <p:cBhvr>
                                        <p:cTn id="1454" dur="3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8" grpId="0" animBg="1"/>
      <p:bldP spid="58" grpId="1" animBg="1"/>
      <p:bldP spid="58" grpId="2" animBg="1"/>
      <p:bldP spid="58"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21"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 name="94 Imagen" descr="TRTRE"/>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pic>
        <p:nvPicPr>
          <p:cNvPr id="91" name="90 Imagen" descr="Diapositiva3"/>
          <p:cNvPicPr>
            <a:picLocks noGrp="1" noChangeAspect="1"/>
          </p:cNvPicPr>
          <p:nvPr isPhoto="1"/>
        </p:nvPicPr>
        <p:blipFill>
          <a:blip r:embed="rId4">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Paralelogramo"/>
          <p:cNvSpPr/>
          <p:nvPr/>
        </p:nvSpPr>
        <p:spPr>
          <a:xfrm rot="5400000" flipH="1" flipV="1">
            <a:off x="344093" y="3776867"/>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5400000" flipH="1" flipV="1">
            <a:off x="836757" y="3776867"/>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5400000" flipH="1" flipV="1">
            <a:off x="1316754" y="3776867"/>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H="1" flipV="1">
            <a:off x="1809473" y="3776868"/>
            <a:ext cx="941005"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H="1" flipV="1">
            <a:off x="2302191" y="3776868"/>
            <a:ext cx="941005"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H="1" flipV="1">
            <a:off x="2805202" y="3770496"/>
            <a:ext cx="941005" cy="1557505"/>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H="1" flipV="1">
            <a:off x="3276986" y="3756359"/>
            <a:ext cx="941007" cy="1545301"/>
          </a:xfrm>
          <a:prstGeom prst="parallelogram">
            <a:avLst>
              <a:gd name="adj" fmla="val 88032"/>
            </a:avLst>
          </a:prstGeom>
          <a:solidFill>
            <a:srgbClr val="00B050"/>
          </a:solidFill>
          <a:ln w="15875">
            <a:no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353496" y="296696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846159" y="296696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326156" y="296696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818875" y="296696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311593" y="296696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814603" y="2960595"/>
            <a:ext cx="941007" cy="1557505"/>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286388" y="2946459"/>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5400000" flipH="1" flipV="1">
            <a:off x="344353" y="2157607"/>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5400000" flipH="1" flipV="1">
            <a:off x="837017" y="2157607"/>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H="1" flipV="1">
            <a:off x="1317014" y="2157607"/>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H="1" flipV="1">
            <a:off x="1809733" y="2157608"/>
            <a:ext cx="941005"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H="1" flipV="1">
            <a:off x="2302451" y="2157608"/>
            <a:ext cx="941005"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H="1" flipV="1">
            <a:off x="2805462" y="2151236"/>
            <a:ext cx="941005" cy="1557505"/>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H="1" flipV="1">
            <a:off x="3277245" y="2137099"/>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353756" y="134770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846419" y="134770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326416" y="134770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819135" y="134770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311853" y="1347707"/>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814863" y="1341335"/>
            <a:ext cx="941007" cy="1557505"/>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286648" y="1327198"/>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5400000" flipH="1" flipV="1">
            <a:off x="356487" y="538345"/>
            <a:ext cx="941009"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5400000" flipH="1" flipV="1">
            <a:off x="849151" y="538346"/>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H="1" flipV="1">
            <a:off x="1329148" y="538345"/>
            <a:ext cx="941009"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H="1" flipV="1">
            <a:off x="1821866" y="538345"/>
            <a:ext cx="941009"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H="1" flipV="1">
            <a:off x="2314584" y="538345"/>
            <a:ext cx="941009"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H="1" flipV="1">
            <a:off x="2817595" y="531973"/>
            <a:ext cx="941009" cy="1557505"/>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H="1" flipV="1">
            <a:off x="3289380" y="517837"/>
            <a:ext cx="941009"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365891" y="-271555"/>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858554" y="-271555"/>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338551" y="-271555"/>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831270" y="-271555"/>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323988" y="-271555"/>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826998" y="-277927"/>
            <a:ext cx="941007" cy="1557505"/>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298783" y="-292063"/>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834783" y="3766784"/>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342120" y="3766784"/>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862123" y="3766784"/>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369404" y="3766784"/>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876686" y="3766784"/>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373676" y="3760412"/>
            <a:ext cx="941007" cy="1557505"/>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901891" y="3746276"/>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825382" y="2956885"/>
            <a:ext cx="941005"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332718" y="2956885"/>
            <a:ext cx="941005"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852721" y="2956885"/>
            <a:ext cx="941005"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360003" y="2956885"/>
            <a:ext cx="941005"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867285" y="2956885"/>
            <a:ext cx="941005"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364274" y="2950513"/>
            <a:ext cx="941005" cy="1557505"/>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892489" y="2936377"/>
            <a:ext cx="941005"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834523" y="2147524"/>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341860" y="2147524"/>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861863" y="2147524"/>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369144" y="2147524"/>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876426" y="2147524"/>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373416" y="2141152"/>
            <a:ext cx="941007" cy="1557505"/>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901631" y="2127016"/>
            <a:ext cx="941007" cy="1545301"/>
          </a:xfrm>
          <a:prstGeom prst="parallelogram">
            <a:avLst>
              <a:gd name="adj" fmla="val 88032"/>
            </a:avLst>
          </a:prstGeom>
          <a:solidFill>
            <a:srgbClr val="00B050">
              <a:alpha val="79000"/>
            </a:srgbClr>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825121" y="1337624"/>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332457" y="1337624"/>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852460" y="1337624"/>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359742" y="1337624"/>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867024" y="1337624"/>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364013" y="1331252"/>
            <a:ext cx="941007" cy="1557505"/>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892228" y="1317115"/>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822388" y="528263"/>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7329725" y="528263"/>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849728" y="528263"/>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357009" y="528263"/>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864291" y="528263"/>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361281" y="521891"/>
            <a:ext cx="941007" cy="1557505"/>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889496" y="507755"/>
            <a:ext cx="941007" cy="1545301"/>
          </a:xfrm>
          <a:prstGeom prst="parallelogram">
            <a:avLst>
              <a:gd name="adj" fmla="val 88032"/>
            </a:avLst>
          </a:prstGeom>
          <a:solidFill>
            <a:srgbClr val="00B050"/>
          </a:solidFill>
          <a:ln w="15875">
            <a:solidFill>
              <a:srgbClr val="FFFF00"/>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812986" y="-281638"/>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320322" y="-281638"/>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840325" y="-281638"/>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347607" y="-281638"/>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854889" y="-281638"/>
            <a:ext cx="941007"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351878" y="-288010"/>
            <a:ext cx="941007" cy="1557505"/>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880094" y="-302146"/>
            <a:ext cx="941006" cy="1545301"/>
          </a:xfrm>
          <a:prstGeom prst="parallelogram">
            <a:avLst>
              <a:gd name="adj" fmla="val 88032"/>
            </a:avLst>
          </a:prstGeom>
          <a:solidFill>
            <a:srgbClr val="CCFF33"/>
          </a:solidFill>
          <a:ln w="15875">
            <a:solidFill>
              <a:schemeClr val="tx1"/>
            </a:solidFill>
            <a:prstDash val="sysDot"/>
          </a:ln>
          <a:effectLst>
            <a:reflection blurRad="6350" stA="50000" endA="295" endPos="92000" dist="101600" dir="5400000" sy="-100000" algn="bl" rotWithShape="0"/>
          </a:effectLst>
          <a:scene3d>
            <a:camera prst="orthographicFront"/>
            <a:lightRig rig="chilly" dir="t">
              <a:rot lat="0" lon="0" rev="8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540568" y="0"/>
            <a:ext cx="10081120" cy="612068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96060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5000" fill="hold"/>
                                        <p:tgtEl>
                                          <p:spTgt spid="37"/>
                                        </p:tgtEl>
                                        <p:attrNameLst>
                                          <p:attrName>ppt_w</p:attrName>
                                        </p:attrNameLst>
                                      </p:cBhvr>
                                      <p:tavLst>
                                        <p:tav tm="0" fmla="#ppt_w*sin(2.5*pi*$)">
                                          <p:val>
                                            <p:fltVal val="0"/>
                                          </p:val>
                                        </p:tav>
                                        <p:tav tm="100000">
                                          <p:val>
                                            <p:fltVal val="1"/>
                                          </p:val>
                                        </p:tav>
                                      </p:tavLst>
                                    </p:anim>
                                    <p:anim calcmode="lin" valueType="num">
                                      <p:cBhvr>
                                        <p:cTn id="12" dur="5000" fill="hold"/>
                                        <p:tgtEl>
                                          <p:spTgt spid="37"/>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5000"/>
                                        <p:tgtEl>
                                          <p:spTgt spid="37"/>
                                        </p:tgtEl>
                                        <p:attrNameLst>
                                          <p:attrName>ppt_x</p:attrName>
                                        </p:attrNameLst>
                                      </p:cBhvr>
                                      <p:tavLst>
                                        <p:tav tm="0">
                                          <p:val>
                                            <p:strVal val="ppt_x"/>
                                          </p:val>
                                        </p:tav>
                                        <p:tav tm="100000">
                                          <p:val>
                                            <p:strVal val="1+ppt_w/2"/>
                                          </p:val>
                                        </p:tav>
                                      </p:tavLst>
                                    </p:anim>
                                    <p:anim calcmode="lin" valueType="num">
                                      <p:cBhvr additive="base">
                                        <p:cTn id="15" dur="5000"/>
                                        <p:tgtEl>
                                          <p:spTgt spid="37"/>
                                        </p:tgtEl>
                                        <p:attrNameLst>
                                          <p:attrName>ppt_y</p:attrName>
                                        </p:attrNameLst>
                                      </p:cBhvr>
                                      <p:tavLst>
                                        <p:tav tm="0">
                                          <p:val>
                                            <p:strVal val="ppt_y"/>
                                          </p:val>
                                        </p:tav>
                                        <p:tav tm="100000">
                                          <p:val>
                                            <p:strVal val="ppt_y"/>
                                          </p:val>
                                        </p:tav>
                                      </p:tavLst>
                                    </p:anim>
                                    <p:set>
                                      <p:cBhvr>
                                        <p:cTn id="16" dur="1" fill="hold">
                                          <p:stCondLst>
                                            <p:cond delay="4999"/>
                                          </p:stCondLst>
                                        </p:cTn>
                                        <p:tgtEl>
                                          <p:spTgt spid="37"/>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000"/>
                                        <p:tgtEl>
                                          <p:spTgt spid="37"/>
                                        </p:tgtEl>
                                      </p:cBhvr>
                                    </p:animEffect>
                                    <p:set>
                                      <p:cBhvr>
                                        <p:cTn id="19" dur="1" fill="hold">
                                          <p:stCondLst>
                                            <p:cond delay="4999"/>
                                          </p:stCondLst>
                                        </p:cTn>
                                        <p:tgtEl>
                                          <p:spTgt spid="37"/>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0" fill="hold"/>
                                        <p:tgtEl>
                                          <p:spTgt spid="38"/>
                                        </p:tgtEl>
                                        <p:attrNameLst>
                                          <p:attrName>ppt_x</p:attrName>
                                        </p:attrNameLst>
                                      </p:cBhvr>
                                      <p:tavLst>
                                        <p:tav tm="0">
                                          <p:val>
                                            <p:strVal val="0-#ppt_w/2"/>
                                          </p:val>
                                        </p:tav>
                                        <p:tav tm="100000">
                                          <p:val>
                                            <p:strVal val="#ppt_x"/>
                                          </p:val>
                                        </p:tav>
                                      </p:tavLst>
                                    </p:anim>
                                    <p:anim calcmode="lin" valueType="num">
                                      <p:cBhvr additive="base">
                                        <p:cTn id="23" dur="5000" fill="hold"/>
                                        <p:tgtEl>
                                          <p:spTgt spid="38"/>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5000" fill="hold"/>
                                        <p:tgtEl>
                                          <p:spTgt spid="38"/>
                                        </p:tgtEl>
                                        <p:attrNameLst>
                                          <p:attrName>ppt_w</p:attrName>
                                        </p:attrNameLst>
                                      </p:cBhvr>
                                      <p:tavLst>
                                        <p:tav tm="0" fmla="#ppt_w*sin(2.5*pi*$)">
                                          <p:val>
                                            <p:fltVal val="0"/>
                                          </p:val>
                                        </p:tav>
                                        <p:tav tm="100000">
                                          <p:val>
                                            <p:fltVal val="1"/>
                                          </p:val>
                                        </p:tav>
                                      </p:tavLst>
                                    </p:anim>
                                    <p:anim calcmode="lin" valueType="num">
                                      <p:cBhvr>
                                        <p:cTn id="27" dur="5000" fill="hold"/>
                                        <p:tgtEl>
                                          <p:spTgt spid="38"/>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5000"/>
                                        <p:tgtEl>
                                          <p:spTgt spid="38"/>
                                        </p:tgtEl>
                                        <p:attrNameLst>
                                          <p:attrName>ppt_x</p:attrName>
                                        </p:attrNameLst>
                                      </p:cBhvr>
                                      <p:tavLst>
                                        <p:tav tm="0">
                                          <p:val>
                                            <p:strVal val="ppt_x"/>
                                          </p:val>
                                        </p:tav>
                                        <p:tav tm="100000">
                                          <p:val>
                                            <p:strVal val="1+ppt_w/2"/>
                                          </p:val>
                                        </p:tav>
                                      </p:tavLst>
                                    </p:anim>
                                    <p:anim calcmode="lin" valueType="num">
                                      <p:cBhvr additive="base">
                                        <p:cTn id="30" dur="5000"/>
                                        <p:tgtEl>
                                          <p:spTgt spid="38"/>
                                        </p:tgtEl>
                                        <p:attrNameLst>
                                          <p:attrName>ppt_y</p:attrName>
                                        </p:attrNameLst>
                                      </p:cBhvr>
                                      <p:tavLst>
                                        <p:tav tm="0">
                                          <p:val>
                                            <p:strVal val="ppt_y"/>
                                          </p:val>
                                        </p:tav>
                                        <p:tav tm="100000">
                                          <p:val>
                                            <p:strVal val="ppt_y"/>
                                          </p:val>
                                        </p:tav>
                                      </p:tavLst>
                                    </p:anim>
                                    <p:set>
                                      <p:cBhvr>
                                        <p:cTn id="31" dur="1" fill="hold">
                                          <p:stCondLst>
                                            <p:cond delay="4999"/>
                                          </p:stCondLst>
                                        </p:cTn>
                                        <p:tgtEl>
                                          <p:spTgt spid="38"/>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000"/>
                                        <p:tgtEl>
                                          <p:spTgt spid="38"/>
                                        </p:tgtEl>
                                      </p:cBhvr>
                                    </p:animEffect>
                                    <p:set>
                                      <p:cBhvr>
                                        <p:cTn id="34" dur="1" fill="hold">
                                          <p:stCondLst>
                                            <p:cond delay="4999"/>
                                          </p:stCondLst>
                                        </p:cTn>
                                        <p:tgtEl>
                                          <p:spTgt spid="38"/>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5000" fill="hold"/>
                                        <p:tgtEl>
                                          <p:spTgt spid="39"/>
                                        </p:tgtEl>
                                        <p:attrNameLst>
                                          <p:attrName>ppt_x</p:attrName>
                                        </p:attrNameLst>
                                      </p:cBhvr>
                                      <p:tavLst>
                                        <p:tav tm="0">
                                          <p:val>
                                            <p:strVal val="0-#ppt_w/2"/>
                                          </p:val>
                                        </p:tav>
                                        <p:tav tm="100000">
                                          <p:val>
                                            <p:strVal val="#ppt_x"/>
                                          </p:val>
                                        </p:tav>
                                      </p:tavLst>
                                    </p:anim>
                                    <p:anim calcmode="lin" valueType="num">
                                      <p:cBhvr additive="base">
                                        <p:cTn id="38" dur="5000" fill="hold"/>
                                        <p:tgtEl>
                                          <p:spTgt spid="39"/>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p:cTn id="41" dur="5000" fill="hold"/>
                                        <p:tgtEl>
                                          <p:spTgt spid="39"/>
                                        </p:tgtEl>
                                        <p:attrNameLst>
                                          <p:attrName>ppt_w</p:attrName>
                                        </p:attrNameLst>
                                      </p:cBhvr>
                                      <p:tavLst>
                                        <p:tav tm="0" fmla="#ppt_w*sin(2.5*pi*$)">
                                          <p:val>
                                            <p:fltVal val="0"/>
                                          </p:val>
                                        </p:tav>
                                        <p:tav tm="100000">
                                          <p:val>
                                            <p:fltVal val="1"/>
                                          </p:val>
                                        </p:tav>
                                      </p:tavLst>
                                    </p:anim>
                                    <p:anim calcmode="lin" valueType="num">
                                      <p:cBhvr>
                                        <p:cTn id="42" dur="5000" fill="hold"/>
                                        <p:tgtEl>
                                          <p:spTgt spid="39"/>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5000"/>
                                        <p:tgtEl>
                                          <p:spTgt spid="39"/>
                                        </p:tgtEl>
                                        <p:attrNameLst>
                                          <p:attrName>ppt_x</p:attrName>
                                        </p:attrNameLst>
                                      </p:cBhvr>
                                      <p:tavLst>
                                        <p:tav tm="0">
                                          <p:val>
                                            <p:strVal val="ppt_x"/>
                                          </p:val>
                                        </p:tav>
                                        <p:tav tm="100000">
                                          <p:val>
                                            <p:strVal val="1+ppt_w/2"/>
                                          </p:val>
                                        </p:tav>
                                      </p:tavLst>
                                    </p:anim>
                                    <p:anim calcmode="lin" valueType="num">
                                      <p:cBhvr additive="base">
                                        <p:cTn id="45" dur="5000"/>
                                        <p:tgtEl>
                                          <p:spTgt spid="39"/>
                                        </p:tgtEl>
                                        <p:attrNameLst>
                                          <p:attrName>ppt_y</p:attrName>
                                        </p:attrNameLst>
                                      </p:cBhvr>
                                      <p:tavLst>
                                        <p:tav tm="0">
                                          <p:val>
                                            <p:strVal val="ppt_y"/>
                                          </p:val>
                                        </p:tav>
                                        <p:tav tm="100000">
                                          <p:val>
                                            <p:strVal val="ppt_y"/>
                                          </p:val>
                                        </p:tav>
                                      </p:tavLst>
                                    </p:anim>
                                    <p:set>
                                      <p:cBhvr>
                                        <p:cTn id="46" dur="1" fill="hold">
                                          <p:stCondLst>
                                            <p:cond delay="4999"/>
                                          </p:stCondLst>
                                        </p:cTn>
                                        <p:tgtEl>
                                          <p:spTgt spid="39"/>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000"/>
                                        <p:tgtEl>
                                          <p:spTgt spid="39"/>
                                        </p:tgtEl>
                                      </p:cBhvr>
                                    </p:animEffect>
                                    <p:set>
                                      <p:cBhvr>
                                        <p:cTn id="49" dur="1" fill="hold">
                                          <p:stCondLst>
                                            <p:cond delay="4999"/>
                                          </p:stCondLst>
                                        </p:cTn>
                                        <p:tgtEl>
                                          <p:spTgt spid="39"/>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5000" fill="hold"/>
                                        <p:tgtEl>
                                          <p:spTgt spid="42"/>
                                        </p:tgtEl>
                                        <p:attrNameLst>
                                          <p:attrName>ppt_x</p:attrName>
                                        </p:attrNameLst>
                                      </p:cBhvr>
                                      <p:tavLst>
                                        <p:tav tm="0">
                                          <p:val>
                                            <p:strVal val="0-#ppt_w/2"/>
                                          </p:val>
                                        </p:tav>
                                        <p:tav tm="100000">
                                          <p:val>
                                            <p:strVal val="#ppt_x"/>
                                          </p:val>
                                        </p:tav>
                                      </p:tavLst>
                                    </p:anim>
                                    <p:anim calcmode="lin" valueType="num">
                                      <p:cBhvr additive="base">
                                        <p:cTn id="53" dur="5000" fill="hold"/>
                                        <p:tgtEl>
                                          <p:spTgt spid="42"/>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p:cTn id="56" dur="5000" fill="hold"/>
                                        <p:tgtEl>
                                          <p:spTgt spid="42"/>
                                        </p:tgtEl>
                                        <p:attrNameLst>
                                          <p:attrName>ppt_w</p:attrName>
                                        </p:attrNameLst>
                                      </p:cBhvr>
                                      <p:tavLst>
                                        <p:tav tm="0" fmla="#ppt_w*sin(2.5*pi*$)">
                                          <p:val>
                                            <p:fltVal val="0"/>
                                          </p:val>
                                        </p:tav>
                                        <p:tav tm="100000">
                                          <p:val>
                                            <p:fltVal val="1"/>
                                          </p:val>
                                        </p:tav>
                                      </p:tavLst>
                                    </p:anim>
                                    <p:anim calcmode="lin" valueType="num">
                                      <p:cBhvr>
                                        <p:cTn id="57" dur="5000" fill="hold"/>
                                        <p:tgtEl>
                                          <p:spTgt spid="42"/>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5000"/>
                                        <p:tgtEl>
                                          <p:spTgt spid="42"/>
                                        </p:tgtEl>
                                        <p:attrNameLst>
                                          <p:attrName>ppt_x</p:attrName>
                                        </p:attrNameLst>
                                      </p:cBhvr>
                                      <p:tavLst>
                                        <p:tav tm="0">
                                          <p:val>
                                            <p:strVal val="ppt_x"/>
                                          </p:val>
                                        </p:tav>
                                        <p:tav tm="100000">
                                          <p:val>
                                            <p:strVal val="1+ppt_w/2"/>
                                          </p:val>
                                        </p:tav>
                                      </p:tavLst>
                                    </p:anim>
                                    <p:anim calcmode="lin" valueType="num">
                                      <p:cBhvr additive="base">
                                        <p:cTn id="60" dur="5000"/>
                                        <p:tgtEl>
                                          <p:spTgt spid="42"/>
                                        </p:tgtEl>
                                        <p:attrNameLst>
                                          <p:attrName>ppt_y</p:attrName>
                                        </p:attrNameLst>
                                      </p:cBhvr>
                                      <p:tavLst>
                                        <p:tav tm="0">
                                          <p:val>
                                            <p:strVal val="ppt_y"/>
                                          </p:val>
                                        </p:tav>
                                        <p:tav tm="100000">
                                          <p:val>
                                            <p:strVal val="ppt_y"/>
                                          </p:val>
                                        </p:tav>
                                      </p:tavLst>
                                    </p:anim>
                                    <p:set>
                                      <p:cBhvr>
                                        <p:cTn id="61" dur="1" fill="hold">
                                          <p:stCondLst>
                                            <p:cond delay="4999"/>
                                          </p:stCondLst>
                                        </p:cTn>
                                        <p:tgtEl>
                                          <p:spTgt spid="42"/>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000"/>
                                        <p:tgtEl>
                                          <p:spTgt spid="42"/>
                                        </p:tgtEl>
                                      </p:cBhvr>
                                    </p:animEffect>
                                    <p:set>
                                      <p:cBhvr>
                                        <p:cTn id="64" dur="1" fill="hold">
                                          <p:stCondLst>
                                            <p:cond delay="4999"/>
                                          </p:stCondLst>
                                        </p:cTn>
                                        <p:tgtEl>
                                          <p:spTgt spid="42"/>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5000" fill="hold"/>
                                        <p:tgtEl>
                                          <p:spTgt spid="40"/>
                                        </p:tgtEl>
                                        <p:attrNameLst>
                                          <p:attrName>ppt_x</p:attrName>
                                        </p:attrNameLst>
                                      </p:cBhvr>
                                      <p:tavLst>
                                        <p:tav tm="0">
                                          <p:val>
                                            <p:strVal val="0-#ppt_w/2"/>
                                          </p:val>
                                        </p:tav>
                                        <p:tav tm="100000">
                                          <p:val>
                                            <p:strVal val="#ppt_x"/>
                                          </p:val>
                                        </p:tav>
                                      </p:tavLst>
                                    </p:anim>
                                    <p:anim calcmode="lin" valueType="num">
                                      <p:cBhvr additive="base">
                                        <p:cTn id="68" dur="5000" fill="hold"/>
                                        <p:tgtEl>
                                          <p:spTgt spid="40"/>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0"/>
                                        </p:tgtEl>
                                        <p:attrNameLst>
                                          <p:attrName>style.visibility</p:attrName>
                                        </p:attrNameLst>
                                      </p:cBhvr>
                                      <p:to>
                                        <p:strVal val="visible"/>
                                      </p:to>
                                    </p:set>
                                    <p:anim calcmode="lin" valueType="num">
                                      <p:cBhvr>
                                        <p:cTn id="71" dur="5000" fill="hold"/>
                                        <p:tgtEl>
                                          <p:spTgt spid="40"/>
                                        </p:tgtEl>
                                        <p:attrNameLst>
                                          <p:attrName>ppt_w</p:attrName>
                                        </p:attrNameLst>
                                      </p:cBhvr>
                                      <p:tavLst>
                                        <p:tav tm="0" fmla="#ppt_w*sin(2.5*pi*$)">
                                          <p:val>
                                            <p:fltVal val="0"/>
                                          </p:val>
                                        </p:tav>
                                        <p:tav tm="100000">
                                          <p:val>
                                            <p:fltVal val="1"/>
                                          </p:val>
                                        </p:tav>
                                      </p:tavLst>
                                    </p:anim>
                                    <p:anim calcmode="lin" valueType="num">
                                      <p:cBhvr>
                                        <p:cTn id="72" dur="5000" fill="hold"/>
                                        <p:tgtEl>
                                          <p:spTgt spid="40"/>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5000"/>
                                        <p:tgtEl>
                                          <p:spTgt spid="40"/>
                                        </p:tgtEl>
                                        <p:attrNameLst>
                                          <p:attrName>ppt_x</p:attrName>
                                        </p:attrNameLst>
                                      </p:cBhvr>
                                      <p:tavLst>
                                        <p:tav tm="0">
                                          <p:val>
                                            <p:strVal val="ppt_x"/>
                                          </p:val>
                                        </p:tav>
                                        <p:tav tm="100000">
                                          <p:val>
                                            <p:strVal val="1+ppt_w/2"/>
                                          </p:val>
                                        </p:tav>
                                      </p:tavLst>
                                    </p:anim>
                                    <p:anim calcmode="lin" valueType="num">
                                      <p:cBhvr additive="base">
                                        <p:cTn id="75" dur="5000"/>
                                        <p:tgtEl>
                                          <p:spTgt spid="40"/>
                                        </p:tgtEl>
                                        <p:attrNameLst>
                                          <p:attrName>ppt_y</p:attrName>
                                        </p:attrNameLst>
                                      </p:cBhvr>
                                      <p:tavLst>
                                        <p:tav tm="0">
                                          <p:val>
                                            <p:strVal val="ppt_y"/>
                                          </p:val>
                                        </p:tav>
                                        <p:tav tm="100000">
                                          <p:val>
                                            <p:strVal val="ppt_y"/>
                                          </p:val>
                                        </p:tav>
                                      </p:tavLst>
                                    </p:anim>
                                    <p:set>
                                      <p:cBhvr>
                                        <p:cTn id="76" dur="1" fill="hold">
                                          <p:stCondLst>
                                            <p:cond delay="4999"/>
                                          </p:stCondLst>
                                        </p:cTn>
                                        <p:tgtEl>
                                          <p:spTgt spid="40"/>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000"/>
                                        <p:tgtEl>
                                          <p:spTgt spid="40"/>
                                        </p:tgtEl>
                                      </p:cBhvr>
                                    </p:animEffect>
                                    <p:set>
                                      <p:cBhvr>
                                        <p:cTn id="79" dur="1" fill="hold">
                                          <p:stCondLst>
                                            <p:cond delay="4999"/>
                                          </p:stCondLst>
                                        </p:cTn>
                                        <p:tgtEl>
                                          <p:spTgt spid="40"/>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5000" fill="hold"/>
                                        <p:tgtEl>
                                          <p:spTgt spid="43"/>
                                        </p:tgtEl>
                                        <p:attrNameLst>
                                          <p:attrName>ppt_x</p:attrName>
                                        </p:attrNameLst>
                                      </p:cBhvr>
                                      <p:tavLst>
                                        <p:tav tm="0">
                                          <p:val>
                                            <p:strVal val="0-#ppt_w/2"/>
                                          </p:val>
                                        </p:tav>
                                        <p:tav tm="100000">
                                          <p:val>
                                            <p:strVal val="#ppt_x"/>
                                          </p:val>
                                        </p:tav>
                                      </p:tavLst>
                                    </p:anim>
                                    <p:anim calcmode="lin" valueType="num">
                                      <p:cBhvr additive="base">
                                        <p:cTn id="83" dur="5000" fill="hold"/>
                                        <p:tgtEl>
                                          <p:spTgt spid="43"/>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3"/>
                                        </p:tgtEl>
                                        <p:attrNameLst>
                                          <p:attrName>style.visibility</p:attrName>
                                        </p:attrNameLst>
                                      </p:cBhvr>
                                      <p:to>
                                        <p:strVal val="visible"/>
                                      </p:to>
                                    </p:set>
                                    <p:anim calcmode="lin" valueType="num">
                                      <p:cBhvr>
                                        <p:cTn id="86" dur="5000" fill="hold"/>
                                        <p:tgtEl>
                                          <p:spTgt spid="43"/>
                                        </p:tgtEl>
                                        <p:attrNameLst>
                                          <p:attrName>ppt_w</p:attrName>
                                        </p:attrNameLst>
                                      </p:cBhvr>
                                      <p:tavLst>
                                        <p:tav tm="0" fmla="#ppt_w*sin(2.5*pi*$)">
                                          <p:val>
                                            <p:fltVal val="0"/>
                                          </p:val>
                                        </p:tav>
                                        <p:tav tm="100000">
                                          <p:val>
                                            <p:fltVal val="1"/>
                                          </p:val>
                                        </p:tav>
                                      </p:tavLst>
                                    </p:anim>
                                    <p:anim calcmode="lin" valueType="num">
                                      <p:cBhvr>
                                        <p:cTn id="87" dur="5000" fill="hold"/>
                                        <p:tgtEl>
                                          <p:spTgt spid="43"/>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5000"/>
                                        <p:tgtEl>
                                          <p:spTgt spid="43"/>
                                        </p:tgtEl>
                                        <p:attrNameLst>
                                          <p:attrName>ppt_x</p:attrName>
                                        </p:attrNameLst>
                                      </p:cBhvr>
                                      <p:tavLst>
                                        <p:tav tm="0">
                                          <p:val>
                                            <p:strVal val="ppt_x"/>
                                          </p:val>
                                        </p:tav>
                                        <p:tav tm="100000">
                                          <p:val>
                                            <p:strVal val="1+ppt_w/2"/>
                                          </p:val>
                                        </p:tav>
                                      </p:tavLst>
                                    </p:anim>
                                    <p:anim calcmode="lin" valueType="num">
                                      <p:cBhvr additive="base">
                                        <p:cTn id="90" dur="5000"/>
                                        <p:tgtEl>
                                          <p:spTgt spid="43"/>
                                        </p:tgtEl>
                                        <p:attrNameLst>
                                          <p:attrName>ppt_y</p:attrName>
                                        </p:attrNameLst>
                                      </p:cBhvr>
                                      <p:tavLst>
                                        <p:tav tm="0">
                                          <p:val>
                                            <p:strVal val="ppt_y"/>
                                          </p:val>
                                        </p:tav>
                                        <p:tav tm="100000">
                                          <p:val>
                                            <p:strVal val="ppt_y"/>
                                          </p:val>
                                        </p:tav>
                                      </p:tavLst>
                                    </p:anim>
                                    <p:set>
                                      <p:cBhvr>
                                        <p:cTn id="91" dur="1" fill="hold">
                                          <p:stCondLst>
                                            <p:cond delay="4999"/>
                                          </p:stCondLst>
                                        </p:cTn>
                                        <p:tgtEl>
                                          <p:spTgt spid="43"/>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000"/>
                                        <p:tgtEl>
                                          <p:spTgt spid="43"/>
                                        </p:tgtEl>
                                      </p:cBhvr>
                                    </p:animEffect>
                                    <p:set>
                                      <p:cBhvr>
                                        <p:cTn id="94" dur="1" fill="hold">
                                          <p:stCondLst>
                                            <p:cond delay="4999"/>
                                          </p:stCondLst>
                                        </p:cTn>
                                        <p:tgtEl>
                                          <p:spTgt spid="43"/>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5000" fill="hold"/>
                                        <p:tgtEl>
                                          <p:spTgt spid="41"/>
                                        </p:tgtEl>
                                        <p:attrNameLst>
                                          <p:attrName>ppt_x</p:attrName>
                                        </p:attrNameLst>
                                      </p:cBhvr>
                                      <p:tavLst>
                                        <p:tav tm="0">
                                          <p:val>
                                            <p:strVal val="0-#ppt_w/2"/>
                                          </p:val>
                                        </p:tav>
                                        <p:tav tm="100000">
                                          <p:val>
                                            <p:strVal val="#ppt_x"/>
                                          </p:val>
                                        </p:tav>
                                      </p:tavLst>
                                    </p:anim>
                                    <p:anim calcmode="lin" valueType="num">
                                      <p:cBhvr additive="base">
                                        <p:cTn id="98" dur="5000" fill="hold"/>
                                        <p:tgtEl>
                                          <p:spTgt spid="41"/>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p:cTn id="101" dur="5000" fill="hold"/>
                                        <p:tgtEl>
                                          <p:spTgt spid="41"/>
                                        </p:tgtEl>
                                        <p:attrNameLst>
                                          <p:attrName>ppt_w</p:attrName>
                                        </p:attrNameLst>
                                      </p:cBhvr>
                                      <p:tavLst>
                                        <p:tav tm="0" fmla="#ppt_w*sin(2.5*pi*$)">
                                          <p:val>
                                            <p:fltVal val="0"/>
                                          </p:val>
                                        </p:tav>
                                        <p:tav tm="100000">
                                          <p:val>
                                            <p:fltVal val="1"/>
                                          </p:val>
                                        </p:tav>
                                      </p:tavLst>
                                    </p:anim>
                                    <p:anim calcmode="lin" valueType="num">
                                      <p:cBhvr>
                                        <p:cTn id="102" dur="5000" fill="hold"/>
                                        <p:tgtEl>
                                          <p:spTgt spid="41"/>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5000"/>
                                        <p:tgtEl>
                                          <p:spTgt spid="41"/>
                                        </p:tgtEl>
                                        <p:attrNameLst>
                                          <p:attrName>ppt_x</p:attrName>
                                        </p:attrNameLst>
                                      </p:cBhvr>
                                      <p:tavLst>
                                        <p:tav tm="0">
                                          <p:val>
                                            <p:strVal val="ppt_x"/>
                                          </p:val>
                                        </p:tav>
                                        <p:tav tm="100000">
                                          <p:val>
                                            <p:strVal val="1+ppt_w/2"/>
                                          </p:val>
                                        </p:tav>
                                      </p:tavLst>
                                    </p:anim>
                                    <p:anim calcmode="lin" valueType="num">
                                      <p:cBhvr additive="base">
                                        <p:cTn id="105" dur="5000"/>
                                        <p:tgtEl>
                                          <p:spTgt spid="41"/>
                                        </p:tgtEl>
                                        <p:attrNameLst>
                                          <p:attrName>ppt_y</p:attrName>
                                        </p:attrNameLst>
                                      </p:cBhvr>
                                      <p:tavLst>
                                        <p:tav tm="0">
                                          <p:val>
                                            <p:strVal val="ppt_y"/>
                                          </p:val>
                                        </p:tav>
                                        <p:tav tm="100000">
                                          <p:val>
                                            <p:strVal val="ppt_y"/>
                                          </p:val>
                                        </p:tav>
                                      </p:tavLst>
                                    </p:anim>
                                    <p:set>
                                      <p:cBhvr>
                                        <p:cTn id="106" dur="1" fill="hold">
                                          <p:stCondLst>
                                            <p:cond delay="4999"/>
                                          </p:stCondLst>
                                        </p:cTn>
                                        <p:tgtEl>
                                          <p:spTgt spid="41"/>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000"/>
                                        <p:tgtEl>
                                          <p:spTgt spid="41"/>
                                        </p:tgtEl>
                                      </p:cBhvr>
                                    </p:animEffect>
                                    <p:set>
                                      <p:cBhvr>
                                        <p:cTn id="109" dur="1" fill="hold">
                                          <p:stCondLst>
                                            <p:cond delay="4999"/>
                                          </p:stCondLst>
                                        </p:cTn>
                                        <p:tgtEl>
                                          <p:spTgt spid="41"/>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5000" fill="hold"/>
                                        <p:tgtEl>
                                          <p:spTgt spid="30"/>
                                        </p:tgtEl>
                                        <p:attrNameLst>
                                          <p:attrName>ppt_x</p:attrName>
                                        </p:attrNameLst>
                                      </p:cBhvr>
                                      <p:tavLst>
                                        <p:tav tm="0">
                                          <p:val>
                                            <p:strVal val="0-#ppt_w/2"/>
                                          </p:val>
                                        </p:tav>
                                        <p:tav tm="100000">
                                          <p:val>
                                            <p:strVal val="#ppt_x"/>
                                          </p:val>
                                        </p:tav>
                                      </p:tavLst>
                                    </p:anim>
                                    <p:anim calcmode="lin" valueType="num">
                                      <p:cBhvr additive="base">
                                        <p:cTn id="113" dur="5000" fill="hold"/>
                                        <p:tgtEl>
                                          <p:spTgt spid="30"/>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 calcmode="lin" valueType="num">
                                      <p:cBhvr>
                                        <p:cTn id="116" dur="5000" fill="hold"/>
                                        <p:tgtEl>
                                          <p:spTgt spid="30"/>
                                        </p:tgtEl>
                                        <p:attrNameLst>
                                          <p:attrName>ppt_w</p:attrName>
                                        </p:attrNameLst>
                                      </p:cBhvr>
                                      <p:tavLst>
                                        <p:tav tm="0" fmla="#ppt_w*sin(2.5*pi*$)">
                                          <p:val>
                                            <p:fltVal val="0"/>
                                          </p:val>
                                        </p:tav>
                                        <p:tav tm="100000">
                                          <p:val>
                                            <p:fltVal val="1"/>
                                          </p:val>
                                        </p:tav>
                                      </p:tavLst>
                                    </p:anim>
                                    <p:anim calcmode="lin" valueType="num">
                                      <p:cBhvr>
                                        <p:cTn id="117" dur="5000" fill="hold"/>
                                        <p:tgtEl>
                                          <p:spTgt spid="30"/>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5000"/>
                                        <p:tgtEl>
                                          <p:spTgt spid="30"/>
                                        </p:tgtEl>
                                        <p:attrNameLst>
                                          <p:attrName>ppt_x</p:attrName>
                                        </p:attrNameLst>
                                      </p:cBhvr>
                                      <p:tavLst>
                                        <p:tav tm="0">
                                          <p:val>
                                            <p:strVal val="ppt_x"/>
                                          </p:val>
                                        </p:tav>
                                        <p:tav tm="100000">
                                          <p:val>
                                            <p:strVal val="1+ppt_w/2"/>
                                          </p:val>
                                        </p:tav>
                                      </p:tavLst>
                                    </p:anim>
                                    <p:anim calcmode="lin" valueType="num">
                                      <p:cBhvr additive="base">
                                        <p:cTn id="120" dur="5000"/>
                                        <p:tgtEl>
                                          <p:spTgt spid="30"/>
                                        </p:tgtEl>
                                        <p:attrNameLst>
                                          <p:attrName>ppt_y</p:attrName>
                                        </p:attrNameLst>
                                      </p:cBhvr>
                                      <p:tavLst>
                                        <p:tav tm="0">
                                          <p:val>
                                            <p:strVal val="ppt_y"/>
                                          </p:val>
                                        </p:tav>
                                        <p:tav tm="100000">
                                          <p:val>
                                            <p:strVal val="ppt_y"/>
                                          </p:val>
                                        </p:tav>
                                      </p:tavLst>
                                    </p:anim>
                                    <p:set>
                                      <p:cBhvr>
                                        <p:cTn id="121" dur="1" fill="hold">
                                          <p:stCondLst>
                                            <p:cond delay="4999"/>
                                          </p:stCondLst>
                                        </p:cTn>
                                        <p:tgtEl>
                                          <p:spTgt spid="30"/>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000"/>
                                        <p:tgtEl>
                                          <p:spTgt spid="30"/>
                                        </p:tgtEl>
                                      </p:cBhvr>
                                    </p:animEffect>
                                    <p:set>
                                      <p:cBhvr>
                                        <p:cTn id="124" dur="1" fill="hold">
                                          <p:stCondLst>
                                            <p:cond delay="4999"/>
                                          </p:stCondLst>
                                        </p:cTn>
                                        <p:tgtEl>
                                          <p:spTgt spid="30"/>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5000" fill="hold"/>
                                        <p:tgtEl>
                                          <p:spTgt spid="36"/>
                                        </p:tgtEl>
                                        <p:attrNameLst>
                                          <p:attrName>ppt_x</p:attrName>
                                        </p:attrNameLst>
                                      </p:cBhvr>
                                      <p:tavLst>
                                        <p:tav tm="0">
                                          <p:val>
                                            <p:strVal val="0-#ppt_w/2"/>
                                          </p:val>
                                        </p:tav>
                                        <p:tav tm="100000">
                                          <p:val>
                                            <p:strVal val="#ppt_x"/>
                                          </p:val>
                                        </p:tav>
                                      </p:tavLst>
                                    </p:anim>
                                    <p:anim calcmode="lin" valueType="num">
                                      <p:cBhvr additive="base">
                                        <p:cTn id="128" dur="5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5000" fill="hold"/>
                                        <p:tgtEl>
                                          <p:spTgt spid="36"/>
                                        </p:tgtEl>
                                        <p:attrNameLst>
                                          <p:attrName>ppt_w</p:attrName>
                                        </p:attrNameLst>
                                      </p:cBhvr>
                                      <p:tavLst>
                                        <p:tav tm="0" fmla="#ppt_w*sin(2.5*pi*$)">
                                          <p:val>
                                            <p:fltVal val="0"/>
                                          </p:val>
                                        </p:tav>
                                        <p:tav tm="100000">
                                          <p:val>
                                            <p:fltVal val="1"/>
                                          </p:val>
                                        </p:tav>
                                      </p:tavLst>
                                    </p:anim>
                                    <p:anim calcmode="lin" valueType="num">
                                      <p:cBhvr>
                                        <p:cTn id="132" dur="50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5000"/>
                                        <p:tgtEl>
                                          <p:spTgt spid="36"/>
                                        </p:tgtEl>
                                        <p:attrNameLst>
                                          <p:attrName>ppt_x</p:attrName>
                                        </p:attrNameLst>
                                      </p:cBhvr>
                                      <p:tavLst>
                                        <p:tav tm="0">
                                          <p:val>
                                            <p:strVal val="ppt_x"/>
                                          </p:val>
                                        </p:tav>
                                        <p:tav tm="100000">
                                          <p:val>
                                            <p:strVal val="1+ppt_w/2"/>
                                          </p:val>
                                        </p:tav>
                                      </p:tavLst>
                                    </p:anim>
                                    <p:anim calcmode="lin" valueType="num">
                                      <p:cBhvr additive="base">
                                        <p:cTn id="135" dur="5000"/>
                                        <p:tgtEl>
                                          <p:spTgt spid="36"/>
                                        </p:tgtEl>
                                        <p:attrNameLst>
                                          <p:attrName>ppt_y</p:attrName>
                                        </p:attrNameLst>
                                      </p:cBhvr>
                                      <p:tavLst>
                                        <p:tav tm="0">
                                          <p:val>
                                            <p:strVal val="ppt_y"/>
                                          </p:val>
                                        </p:tav>
                                        <p:tav tm="100000">
                                          <p:val>
                                            <p:strVal val="ppt_y"/>
                                          </p:val>
                                        </p:tav>
                                      </p:tavLst>
                                    </p:anim>
                                    <p:set>
                                      <p:cBhvr>
                                        <p:cTn id="136" dur="1" fill="hold">
                                          <p:stCondLst>
                                            <p:cond delay="4999"/>
                                          </p:stCondLst>
                                        </p:cTn>
                                        <p:tgtEl>
                                          <p:spTgt spid="36"/>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000"/>
                                        <p:tgtEl>
                                          <p:spTgt spid="36"/>
                                        </p:tgtEl>
                                      </p:cBhvr>
                                    </p:animEffect>
                                    <p:set>
                                      <p:cBhvr>
                                        <p:cTn id="139" dur="1" fill="hold">
                                          <p:stCondLst>
                                            <p:cond delay="4999"/>
                                          </p:stCondLst>
                                        </p:cTn>
                                        <p:tgtEl>
                                          <p:spTgt spid="36"/>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5000" fill="hold"/>
                                        <p:tgtEl>
                                          <p:spTgt spid="35"/>
                                        </p:tgtEl>
                                        <p:attrNameLst>
                                          <p:attrName>ppt_x</p:attrName>
                                        </p:attrNameLst>
                                      </p:cBhvr>
                                      <p:tavLst>
                                        <p:tav tm="0">
                                          <p:val>
                                            <p:strVal val="0-#ppt_w/2"/>
                                          </p:val>
                                        </p:tav>
                                        <p:tav tm="100000">
                                          <p:val>
                                            <p:strVal val="#ppt_x"/>
                                          </p:val>
                                        </p:tav>
                                      </p:tavLst>
                                    </p:anim>
                                    <p:anim calcmode="lin" valueType="num">
                                      <p:cBhvr additive="base">
                                        <p:cTn id="143" dur="5000" fill="hold"/>
                                        <p:tgtEl>
                                          <p:spTgt spid="35"/>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p:cTn id="146" dur="5000" fill="hold"/>
                                        <p:tgtEl>
                                          <p:spTgt spid="35"/>
                                        </p:tgtEl>
                                        <p:attrNameLst>
                                          <p:attrName>ppt_w</p:attrName>
                                        </p:attrNameLst>
                                      </p:cBhvr>
                                      <p:tavLst>
                                        <p:tav tm="0" fmla="#ppt_w*sin(2.5*pi*$)">
                                          <p:val>
                                            <p:fltVal val="0"/>
                                          </p:val>
                                        </p:tav>
                                        <p:tav tm="100000">
                                          <p:val>
                                            <p:fltVal val="1"/>
                                          </p:val>
                                        </p:tav>
                                      </p:tavLst>
                                    </p:anim>
                                    <p:anim calcmode="lin" valueType="num">
                                      <p:cBhvr>
                                        <p:cTn id="147" dur="5000" fill="hold"/>
                                        <p:tgtEl>
                                          <p:spTgt spid="35"/>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5000"/>
                                        <p:tgtEl>
                                          <p:spTgt spid="35"/>
                                        </p:tgtEl>
                                        <p:attrNameLst>
                                          <p:attrName>ppt_x</p:attrName>
                                        </p:attrNameLst>
                                      </p:cBhvr>
                                      <p:tavLst>
                                        <p:tav tm="0">
                                          <p:val>
                                            <p:strVal val="ppt_x"/>
                                          </p:val>
                                        </p:tav>
                                        <p:tav tm="100000">
                                          <p:val>
                                            <p:strVal val="1+ppt_w/2"/>
                                          </p:val>
                                        </p:tav>
                                      </p:tavLst>
                                    </p:anim>
                                    <p:anim calcmode="lin" valueType="num">
                                      <p:cBhvr additive="base">
                                        <p:cTn id="150" dur="5000"/>
                                        <p:tgtEl>
                                          <p:spTgt spid="35"/>
                                        </p:tgtEl>
                                        <p:attrNameLst>
                                          <p:attrName>ppt_y</p:attrName>
                                        </p:attrNameLst>
                                      </p:cBhvr>
                                      <p:tavLst>
                                        <p:tav tm="0">
                                          <p:val>
                                            <p:strVal val="ppt_y"/>
                                          </p:val>
                                        </p:tav>
                                        <p:tav tm="100000">
                                          <p:val>
                                            <p:strVal val="ppt_y"/>
                                          </p:val>
                                        </p:tav>
                                      </p:tavLst>
                                    </p:anim>
                                    <p:set>
                                      <p:cBhvr>
                                        <p:cTn id="151" dur="1" fill="hold">
                                          <p:stCondLst>
                                            <p:cond delay="4999"/>
                                          </p:stCondLst>
                                        </p:cTn>
                                        <p:tgtEl>
                                          <p:spTgt spid="35"/>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000"/>
                                        <p:tgtEl>
                                          <p:spTgt spid="35"/>
                                        </p:tgtEl>
                                      </p:cBhvr>
                                    </p:animEffect>
                                    <p:set>
                                      <p:cBhvr>
                                        <p:cTn id="154" dur="1" fill="hold">
                                          <p:stCondLst>
                                            <p:cond delay="4999"/>
                                          </p:stCondLst>
                                        </p:cTn>
                                        <p:tgtEl>
                                          <p:spTgt spid="35"/>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5000" fill="hold"/>
                                        <p:tgtEl>
                                          <p:spTgt spid="34"/>
                                        </p:tgtEl>
                                        <p:attrNameLst>
                                          <p:attrName>ppt_x</p:attrName>
                                        </p:attrNameLst>
                                      </p:cBhvr>
                                      <p:tavLst>
                                        <p:tav tm="0">
                                          <p:val>
                                            <p:strVal val="0-#ppt_w/2"/>
                                          </p:val>
                                        </p:tav>
                                        <p:tav tm="100000">
                                          <p:val>
                                            <p:strVal val="#ppt_x"/>
                                          </p:val>
                                        </p:tav>
                                      </p:tavLst>
                                    </p:anim>
                                    <p:anim calcmode="lin" valueType="num">
                                      <p:cBhvr additive="base">
                                        <p:cTn id="158" dur="5000" fill="hold"/>
                                        <p:tgtEl>
                                          <p:spTgt spid="34"/>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5000" fill="hold"/>
                                        <p:tgtEl>
                                          <p:spTgt spid="34"/>
                                        </p:tgtEl>
                                        <p:attrNameLst>
                                          <p:attrName>ppt_w</p:attrName>
                                        </p:attrNameLst>
                                      </p:cBhvr>
                                      <p:tavLst>
                                        <p:tav tm="0" fmla="#ppt_w*sin(2.5*pi*$)">
                                          <p:val>
                                            <p:fltVal val="0"/>
                                          </p:val>
                                        </p:tav>
                                        <p:tav tm="100000">
                                          <p:val>
                                            <p:fltVal val="1"/>
                                          </p:val>
                                        </p:tav>
                                      </p:tavLst>
                                    </p:anim>
                                    <p:anim calcmode="lin" valueType="num">
                                      <p:cBhvr>
                                        <p:cTn id="162" dur="5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5000"/>
                                        <p:tgtEl>
                                          <p:spTgt spid="34"/>
                                        </p:tgtEl>
                                        <p:attrNameLst>
                                          <p:attrName>ppt_x</p:attrName>
                                        </p:attrNameLst>
                                      </p:cBhvr>
                                      <p:tavLst>
                                        <p:tav tm="0">
                                          <p:val>
                                            <p:strVal val="ppt_x"/>
                                          </p:val>
                                        </p:tav>
                                        <p:tav tm="100000">
                                          <p:val>
                                            <p:strVal val="1+ppt_w/2"/>
                                          </p:val>
                                        </p:tav>
                                      </p:tavLst>
                                    </p:anim>
                                    <p:anim calcmode="lin" valueType="num">
                                      <p:cBhvr additive="base">
                                        <p:cTn id="165" dur="5000"/>
                                        <p:tgtEl>
                                          <p:spTgt spid="34"/>
                                        </p:tgtEl>
                                        <p:attrNameLst>
                                          <p:attrName>ppt_y</p:attrName>
                                        </p:attrNameLst>
                                      </p:cBhvr>
                                      <p:tavLst>
                                        <p:tav tm="0">
                                          <p:val>
                                            <p:strVal val="ppt_y"/>
                                          </p:val>
                                        </p:tav>
                                        <p:tav tm="100000">
                                          <p:val>
                                            <p:strVal val="ppt_y"/>
                                          </p:val>
                                        </p:tav>
                                      </p:tavLst>
                                    </p:anim>
                                    <p:set>
                                      <p:cBhvr>
                                        <p:cTn id="166" dur="1" fill="hold">
                                          <p:stCondLst>
                                            <p:cond delay="4999"/>
                                          </p:stCondLst>
                                        </p:cTn>
                                        <p:tgtEl>
                                          <p:spTgt spid="34"/>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000"/>
                                        <p:tgtEl>
                                          <p:spTgt spid="34"/>
                                        </p:tgtEl>
                                      </p:cBhvr>
                                    </p:animEffect>
                                    <p:set>
                                      <p:cBhvr>
                                        <p:cTn id="169" dur="1" fill="hold">
                                          <p:stCondLst>
                                            <p:cond delay="4999"/>
                                          </p:stCondLst>
                                        </p:cTn>
                                        <p:tgtEl>
                                          <p:spTgt spid="34"/>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additive="base">
                                        <p:cTn id="172" dur="5000" fill="hold"/>
                                        <p:tgtEl>
                                          <p:spTgt spid="33"/>
                                        </p:tgtEl>
                                        <p:attrNameLst>
                                          <p:attrName>ppt_x</p:attrName>
                                        </p:attrNameLst>
                                      </p:cBhvr>
                                      <p:tavLst>
                                        <p:tav tm="0">
                                          <p:val>
                                            <p:strVal val="0-#ppt_w/2"/>
                                          </p:val>
                                        </p:tav>
                                        <p:tav tm="100000">
                                          <p:val>
                                            <p:strVal val="#ppt_x"/>
                                          </p:val>
                                        </p:tav>
                                      </p:tavLst>
                                    </p:anim>
                                    <p:anim calcmode="lin" valueType="num">
                                      <p:cBhvr additive="base">
                                        <p:cTn id="173" dur="5000" fill="hold"/>
                                        <p:tgtEl>
                                          <p:spTgt spid="33"/>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3"/>
                                        </p:tgtEl>
                                        <p:attrNameLst>
                                          <p:attrName>style.visibility</p:attrName>
                                        </p:attrNameLst>
                                      </p:cBhvr>
                                      <p:to>
                                        <p:strVal val="visible"/>
                                      </p:to>
                                    </p:set>
                                    <p:anim calcmode="lin" valueType="num">
                                      <p:cBhvr>
                                        <p:cTn id="176" dur="5000" fill="hold"/>
                                        <p:tgtEl>
                                          <p:spTgt spid="33"/>
                                        </p:tgtEl>
                                        <p:attrNameLst>
                                          <p:attrName>ppt_w</p:attrName>
                                        </p:attrNameLst>
                                      </p:cBhvr>
                                      <p:tavLst>
                                        <p:tav tm="0" fmla="#ppt_w*sin(2.5*pi*$)">
                                          <p:val>
                                            <p:fltVal val="0"/>
                                          </p:val>
                                        </p:tav>
                                        <p:tav tm="100000">
                                          <p:val>
                                            <p:fltVal val="1"/>
                                          </p:val>
                                        </p:tav>
                                      </p:tavLst>
                                    </p:anim>
                                    <p:anim calcmode="lin" valueType="num">
                                      <p:cBhvr>
                                        <p:cTn id="177" dur="5000" fill="hold"/>
                                        <p:tgtEl>
                                          <p:spTgt spid="33"/>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5000"/>
                                        <p:tgtEl>
                                          <p:spTgt spid="33"/>
                                        </p:tgtEl>
                                        <p:attrNameLst>
                                          <p:attrName>ppt_x</p:attrName>
                                        </p:attrNameLst>
                                      </p:cBhvr>
                                      <p:tavLst>
                                        <p:tav tm="0">
                                          <p:val>
                                            <p:strVal val="ppt_x"/>
                                          </p:val>
                                        </p:tav>
                                        <p:tav tm="100000">
                                          <p:val>
                                            <p:strVal val="1+ppt_w/2"/>
                                          </p:val>
                                        </p:tav>
                                      </p:tavLst>
                                    </p:anim>
                                    <p:anim calcmode="lin" valueType="num">
                                      <p:cBhvr additive="base">
                                        <p:cTn id="180" dur="5000"/>
                                        <p:tgtEl>
                                          <p:spTgt spid="33"/>
                                        </p:tgtEl>
                                        <p:attrNameLst>
                                          <p:attrName>ppt_y</p:attrName>
                                        </p:attrNameLst>
                                      </p:cBhvr>
                                      <p:tavLst>
                                        <p:tav tm="0">
                                          <p:val>
                                            <p:strVal val="ppt_y"/>
                                          </p:val>
                                        </p:tav>
                                        <p:tav tm="100000">
                                          <p:val>
                                            <p:strVal val="ppt_y"/>
                                          </p:val>
                                        </p:tav>
                                      </p:tavLst>
                                    </p:anim>
                                    <p:set>
                                      <p:cBhvr>
                                        <p:cTn id="181" dur="1" fill="hold">
                                          <p:stCondLst>
                                            <p:cond delay="4999"/>
                                          </p:stCondLst>
                                        </p:cTn>
                                        <p:tgtEl>
                                          <p:spTgt spid="33"/>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000"/>
                                        <p:tgtEl>
                                          <p:spTgt spid="33"/>
                                        </p:tgtEl>
                                      </p:cBhvr>
                                    </p:animEffect>
                                    <p:set>
                                      <p:cBhvr>
                                        <p:cTn id="184" dur="1" fill="hold">
                                          <p:stCondLst>
                                            <p:cond delay="4999"/>
                                          </p:stCondLst>
                                        </p:cTn>
                                        <p:tgtEl>
                                          <p:spTgt spid="33"/>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5000" fill="hold"/>
                                        <p:tgtEl>
                                          <p:spTgt spid="32"/>
                                        </p:tgtEl>
                                        <p:attrNameLst>
                                          <p:attrName>ppt_x</p:attrName>
                                        </p:attrNameLst>
                                      </p:cBhvr>
                                      <p:tavLst>
                                        <p:tav tm="0">
                                          <p:val>
                                            <p:strVal val="0-#ppt_w/2"/>
                                          </p:val>
                                        </p:tav>
                                        <p:tav tm="100000">
                                          <p:val>
                                            <p:strVal val="#ppt_x"/>
                                          </p:val>
                                        </p:tav>
                                      </p:tavLst>
                                    </p:anim>
                                    <p:anim calcmode="lin" valueType="num">
                                      <p:cBhvr additive="base">
                                        <p:cTn id="188" dur="5000" fill="hold"/>
                                        <p:tgtEl>
                                          <p:spTgt spid="32"/>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5000" fill="hold"/>
                                        <p:tgtEl>
                                          <p:spTgt spid="32"/>
                                        </p:tgtEl>
                                        <p:attrNameLst>
                                          <p:attrName>ppt_w</p:attrName>
                                        </p:attrNameLst>
                                      </p:cBhvr>
                                      <p:tavLst>
                                        <p:tav tm="0" fmla="#ppt_w*sin(2.5*pi*$)">
                                          <p:val>
                                            <p:fltVal val="0"/>
                                          </p:val>
                                        </p:tav>
                                        <p:tav tm="100000">
                                          <p:val>
                                            <p:fltVal val="1"/>
                                          </p:val>
                                        </p:tav>
                                      </p:tavLst>
                                    </p:anim>
                                    <p:anim calcmode="lin" valueType="num">
                                      <p:cBhvr>
                                        <p:cTn id="192" dur="5000" fill="hold"/>
                                        <p:tgtEl>
                                          <p:spTgt spid="32"/>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5000"/>
                                        <p:tgtEl>
                                          <p:spTgt spid="32"/>
                                        </p:tgtEl>
                                        <p:attrNameLst>
                                          <p:attrName>ppt_x</p:attrName>
                                        </p:attrNameLst>
                                      </p:cBhvr>
                                      <p:tavLst>
                                        <p:tav tm="0">
                                          <p:val>
                                            <p:strVal val="ppt_x"/>
                                          </p:val>
                                        </p:tav>
                                        <p:tav tm="100000">
                                          <p:val>
                                            <p:strVal val="1+ppt_w/2"/>
                                          </p:val>
                                        </p:tav>
                                      </p:tavLst>
                                    </p:anim>
                                    <p:anim calcmode="lin" valueType="num">
                                      <p:cBhvr additive="base">
                                        <p:cTn id="195" dur="5000"/>
                                        <p:tgtEl>
                                          <p:spTgt spid="32"/>
                                        </p:tgtEl>
                                        <p:attrNameLst>
                                          <p:attrName>ppt_y</p:attrName>
                                        </p:attrNameLst>
                                      </p:cBhvr>
                                      <p:tavLst>
                                        <p:tav tm="0">
                                          <p:val>
                                            <p:strVal val="ppt_y"/>
                                          </p:val>
                                        </p:tav>
                                        <p:tav tm="100000">
                                          <p:val>
                                            <p:strVal val="ppt_y"/>
                                          </p:val>
                                        </p:tav>
                                      </p:tavLst>
                                    </p:anim>
                                    <p:set>
                                      <p:cBhvr>
                                        <p:cTn id="196" dur="1" fill="hold">
                                          <p:stCondLst>
                                            <p:cond delay="4999"/>
                                          </p:stCondLst>
                                        </p:cTn>
                                        <p:tgtEl>
                                          <p:spTgt spid="32"/>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000"/>
                                        <p:tgtEl>
                                          <p:spTgt spid="32"/>
                                        </p:tgtEl>
                                      </p:cBhvr>
                                    </p:animEffect>
                                    <p:set>
                                      <p:cBhvr>
                                        <p:cTn id="199" dur="1" fill="hold">
                                          <p:stCondLst>
                                            <p:cond delay="4999"/>
                                          </p:stCondLst>
                                        </p:cTn>
                                        <p:tgtEl>
                                          <p:spTgt spid="32"/>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1"/>
                                        </p:tgtEl>
                                        <p:attrNameLst>
                                          <p:attrName>style.visibility</p:attrName>
                                        </p:attrNameLst>
                                      </p:cBhvr>
                                      <p:to>
                                        <p:strVal val="visible"/>
                                      </p:to>
                                    </p:set>
                                    <p:anim calcmode="lin" valueType="num">
                                      <p:cBhvr additive="base">
                                        <p:cTn id="202" dur="5000" fill="hold"/>
                                        <p:tgtEl>
                                          <p:spTgt spid="31"/>
                                        </p:tgtEl>
                                        <p:attrNameLst>
                                          <p:attrName>ppt_x</p:attrName>
                                        </p:attrNameLst>
                                      </p:cBhvr>
                                      <p:tavLst>
                                        <p:tav tm="0">
                                          <p:val>
                                            <p:strVal val="0-#ppt_w/2"/>
                                          </p:val>
                                        </p:tav>
                                        <p:tav tm="100000">
                                          <p:val>
                                            <p:strVal val="#ppt_x"/>
                                          </p:val>
                                        </p:tav>
                                      </p:tavLst>
                                    </p:anim>
                                    <p:anim calcmode="lin" valueType="num">
                                      <p:cBhvr additive="base">
                                        <p:cTn id="203" dur="5000" fill="hold"/>
                                        <p:tgtEl>
                                          <p:spTgt spid="31"/>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1"/>
                                        </p:tgtEl>
                                        <p:attrNameLst>
                                          <p:attrName>style.visibility</p:attrName>
                                        </p:attrNameLst>
                                      </p:cBhvr>
                                      <p:to>
                                        <p:strVal val="visible"/>
                                      </p:to>
                                    </p:set>
                                    <p:anim calcmode="lin" valueType="num">
                                      <p:cBhvr>
                                        <p:cTn id="206" dur="5000" fill="hold"/>
                                        <p:tgtEl>
                                          <p:spTgt spid="31"/>
                                        </p:tgtEl>
                                        <p:attrNameLst>
                                          <p:attrName>ppt_w</p:attrName>
                                        </p:attrNameLst>
                                      </p:cBhvr>
                                      <p:tavLst>
                                        <p:tav tm="0" fmla="#ppt_w*sin(2.5*pi*$)">
                                          <p:val>
                                            <p:fltVal val="0"/>
                                          </p:val>
                                        </p:tav>
                                        <p:tav tm="100000">
                                          <p:val>
                                            <p:fltVal val="1"/>
                                          </p:val>
                                        </p:tav>
                                      </p:tavLst>
                                    </p:anim>
                                    <p:anim calcmode="lin" valueType="num">
                                      <p:cBhvr>
                                        <p:cTn id="207" dur="5000" fill="hold"/>
                                        <p:tgtEl>
                                          <p:spTgt spid="31"/>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5000"/>
                                        <p:tgtEl>
                                          <p:spTgt spid="31"/>
                                        </p:tgtEl>
                                        <p:attrNameLst>
                                          <p:attrName>ppt_x</p:attrName>
                                        </p:attrNameLst>
                                      </p:cBhvr>
                                      <p:tavLst>
                                        <p:tav tm="0">
                                          <p:val>
                                            <p:strVal val="ppt_x"/>
                                          </p:val>
                                        </p:tav>
                                        <p:tav tm="100000">
                                          <p:val>
                                            <p:strVal val="1+ppt_w/2"/>
                                          </p:val>
                                        </p:tav>
                                      </p:tavLst>
                                    </p:anim>
                                    <p:anim calcmode="lin" valueType="num">
                                      <p:cBhvr additive="base">
                                        <p:cTn id="210" dur="5000"/>
                                        <p:tgtEl>
                                          <p:spTgt spid="31"/>
                                        </p:tgtEl>
                                        <p:attrNameLst>
                                          <p:attrName>ppt_y</p:attrName>
                                        </p:attrNameLst>
                                      </p:cBhvr>
                                      <p:tavLst>
                                        <p:tav tm="0">
                                          <p:val>
                                            <p:strVal val="ppt_y"/>
                                          </p:val>
                                        </p:tav>
                                        <p:tav tm="100000">
                                          <p:val>
                                            <p:strVal val="ppt_y"/>
                                          </p:val>
                                        </p:tav>
                                      </p:tavLst>
                                    </p:anim>
                                    <p:set>
                                      <p:cBhvr>
                                        <p:cTn id="211" dur="1" fill="hold">
                                          <p:stCondLst>
                                            <p:cond delay="4999"/>
                                          </p:stCondLst>
                                        </p:cTn>
                                        <p:tgtEl>
                                          <p:spTgt spid="31"/>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000"/>
                                        <p:tgtEl>
                                          <p:spTgt spid="31"/>
                                        </p:tgtEl>
                                      </p:cBhvr>
                                    </p:animEffect>
                                    <p:set>
                                      <p:cBhvr>
                                        <p:cTn id="214" dur="1" fill="hold">
                                          <p:stCondLst>
                                            <p:cond delay="4999"/>
                                          </p:stCondLst>
                                        </p:cTn>
                                        <p:tgtEl>
                                          <p:spTgt spid="31"/>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5000" fill="hold"/>
                                        <p:tgtEl>
                                          <p:spTgt spid="29"/>
                                        </p:tgtEl>
                                        <p:attrNameLst>
                                          <p:attrName>ppt_x</p:attrName>
                                        </p:attrNameLst>
                                      </p:cBhvr>
                                      <p:tavLst>
                                        <p:tav tm="0">
                                          <p:val>
                                            <p:strVal val="0-#ppt_w/2"/>
                                          </p:val>
                                        </p:tav>
                                        <p:tav tm="100000">
                                          <p:val>
                                            <p:strVal val="#ppt_x"/>
                                          </p:val>
                                        </p:tav>
                                      </p:tavLst>
                                    </p:anim>
                                    <p:anim calcmode="lin" valueType="num">
                                      <p:cBhvr additive="base">
                                        <p:cTn id="218" dur="5000" fill="hold"/>
                                        <p:tgtEl>
                                          <p:spTgt spid="29"/>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29"/>
                                        </p:tgtEl>
                                        <p:attrNameLst>
                                          <p:attrName>style.visibility</p:attrName>
                                        </p:attrNameLst>
                                      </p:cBhvr>
                                      <p:to>
                                        <p:strVal val="visible"/>
                                      </p:to>
                                    </p:set>
                                    <p:anim calcmode="lin" valueType="num">
                                      <p:cBhvr>
                                        <p:cTn id="221" dur="5000" fill="hold"/>
                                        <p:tgtEl>
                                          <p:spTgt spid="29"/>
                                        </p:tgtEl>
                                        <p:attrNameLst>
                                          <p:attrName>ppt_w</p:attrName>
                                        </p:attrNameLst>
                                      </p:cBhvr>
                                      <p:tavLst>
                                        <p:tav tm="0" fmla="#ppt_w*sin(2.5*pi*$)">
                                          <p:val>
                                            <p:fltVal val="0"/>
                                          </p:val>
                                        </p:tav>
                                        <p:tav tm="100000">
                                          <p:val>
                                            <p:fltVal val="1"/>
                                          </p:val>
                                        </p:tav>
                                      </p:tavLst>
                                    </p:anim>
                                    <p:anim calcmode="lin" valueType="num">
                                      <p:cBhvr>
                                        <p:cTn id="222" dur="5000" fill="hold"/>
                                        <p:tgtEl>
                                          <p:spTgt spid="29"/>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5000"/>
                                        <p:tgtEl>
                                          <p:spTgt spid="29"/>
                                        </p:tgtEl>
                                        <p:attrNameLst>
                                          <p:attrName>ppt_x</p:attrName>
                                        </p:attrNameLst>
                                      </p:cBhvr>
                                      <p:tavLst>
                                        <p:tav tm="0">
                                          <p:val>
                                            <p:strVal val="ppt_x"/>
                                          </p:val>
                                        </p:tav>
                                        <p:tav tm="100000">
                                          <p:val>
                                            <p:strVal val="1+ppt_w/2"/>
                                          </p:val>
                                        </p:tav>
                                      </p:tavLst>
                                    </p:anim>
                                    <p:anim calcmode="lin" valueType="num">
                                      <p:cBhvr additive="base">
                                        <p:cTn id="225" dur="5000"/>
                                        <p:tgtEl>
                                          <p:spTgt spid="29"/>
                                        </p:tgtEl>
                                        <p:attrNameLst>
                                          <p:attrName>ppt_y</p:attrName>
                                        </p:attrNameLst>
                                      </p:cBhvr>
                                      <p:tavLst>
                                        <p:tav tm="0">
                                          <p:val>
                                            <p:strVal val="ppt_y"/>
                                          </p:val>
                                        </p:tav>
                                        <p:tav tm="100000">
                                          <p:val>
                                            <p:strVal val="ppt_y"/>
                                          </p:val>
                                        </p:tav>
                                      </p:tavLst>
                                    </p:anim>
                                    <p:set>
                                      <p:cBhvr>
                                        <p:cTn id="226" dur="1" fill="hold">
                                          <p:stCondLst>
                                            <p:cond delay="4999"/>
                                          </p:stCondLst>
                                        </p:cTn>
                                        <p:tgtEl>
                                          <p:spTgt spid="29"/>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000"/>
                                        <p:tgtEl>
                                          <p:spTgt spid="29"/>
                                        </p:tgtEl>
                                      </p:cBhvr>
                                    </p:animEffect>
                                    <p:set>
                                      <p:cBhvr>
                                        <p:cTn id="229" dur="1" fill="hold">
                                          <p:stCondLst>
                                            <p:cond delay="4999"/>
                                          </p:stCondLst>
                                        </p:cTn>
                                        <p:tgtEl>
                                          <p:spTgt spid="29"/>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28"/>
                                        </p:tgtEl>
                                        <p:attrNameLst>
                                          <p:attrName>style.visibility</p:attrName>
                                        </p:attrNameLst>
                                      </p:cBhvr>
                                      <p:to>
                                        <p:strVal val="visible"/>
                                      </p:to>
                                    </p:set>
                                    <p:anim calcmode="lin" valueType="num">
                                      <p:cBhvr additive="base">
                                        <p:cTn id="232" dur="5000" fill="hold"/>
                                        <p:tgtEl>
                                          <p:spTgt spid="28"/>
                                        </p:tgtEl>
                                        <p:attrNameLst>
                                          <p:attrName>ppt_x</p:attrName>
                                        </p:attrNameLst>
                                      </p:cBhvr>
                                      <p:tavLst>
                                        <p:tav tm="0">
                                          <p:val>
                                            <p:strVal val="0-#ppt_w/2"/>
                                          </p:val>
                                        </p:tav>
                                        <p:tav tm="100000">
                                          <p:val>
                                            <p:strVal val="#ppt_x"/>
                                          </p:val>
                                        </p:tav>
                                      </p:tavLst>
                                    </p:anim>
                                    <p:anim calcmode="lin" valueType="num">
                                      <p:cBhvr additive="base">
                                        <p:cTn id="233" dur="5000" fill="hold"/>
                                        <p:tgtEl>
                                          <p:spTgt spid="28"/>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8"/>
                                        </p:tgtEl>
                                        <p:attrNameLst>
                                          <p:attrName>style.visibility</p:attrName>
                                        </p:attrNameLst>
                                      </p:cBhvr>
                                      <p:to>
                                        <p:strVal val="visible"/>
                                      </p:to>
                                    </p:set>
                                    <p:anim calcmode="lin" valueType="num">
                                      <p:cBhvr>
                                        <p:cTn id="236" dur="5000" fill="hold"/>
                                        <p:tgtEl>
                                          <p:spTgt spid="28"/>
                                        </p:tgtEl>
                                        <p:attrNameLst>
                                          <p:attrName>ppt_w</p:attrName>
                                        </p:attrNameLst>
                                      </p:cBhvr>
                                      <p:tavLst>
                                        <p:tav tm="0" fmla="#ppt_w*sin(2.5*pi*$)">
                                          <p:val>
                                            <p:fltVal val="0"/>
                                          </p:val>
                                        </p:tav>
                                        <p:tav tm="100000">
                                          <p:val>
                                            <p:fltVal val="1"/>
                                          </p:val>
                                        </p:tav>
                                      </p:tavLst>
                                    </p:anim>
                                    <p:anim calcmode="lin" valueType="num">
                                      <p:cBhvr>
                                        <p:cTn id="237" dur="5000" fill="hold"/>
                                        <p:tgtEl>
                                          <p:spTgt spid="28"/>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5000"/>
                                        <p:tgtEl>
                                          <p:spTgt spid="28"/>
                                        </p:tgtEl>
                                        <p:attrNameLst>
                                          <p:attrName>ppt_x</p:attrName>
                                        </p:attrNameLst>
                                      </p:cBhvr>
                                      <p:tavLst>
                                        <p:tav tm="0">
                                          <p:val>
                                            <p:strVal val="ppt_x"/>
                                          </p:val>
                                        </p:tav>
                                        <p:tav tm="100000">
                                          <p:val>
                                            <p:strVal val="1+ppt_w/2"/>
                                          </p:val>
                                        </p:tav>
                                      </p:tavLst>
                                    </p:anim>
                                    <p:anim calcmode="lin" valueType="num">
                                      <p:cBhvr additive="base">
                                        <p:cTn id="240" dur="5000"/>
                                        <p:tgtEl>
                                          <p:spTgt spid="28"/>
                                        </p:tgtEl>
                                        <p:attrNameLst>
                                          <p:attrName>ppt_y</p:attrName>
                                        </p:attrNameLst>
                                      </p:cBhvr>
                                      <p:tavLst>
                                        <p:tav tm="0">
                                          <p:val>
                                            <p:strVal val="ppt_y"/>
                                          </p:val>
                                        </p:tav>
                                        <p:tav tm="100000">
                                          <p:val>
                                            <p:strVal val="ppt_y"/>
                                          </p:val>
                                        </p:tav>
                                      </p:tavLst>
                                    </p:anim>
                                    <p:set>
                                      <p:cBhvr>
                                        <p:cTn id="241" dur="1" fill="hold">
                                          <p:stCondLst>
                                            <p:cond delay="4999"/>
                                          </p:stCondLst>
                                        </p:cTn>
                                        <p:tgtEl>
                                          <p:spTgt spid="28"/>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000"/>
                                        <p:tgtEl>
                                          <p:spTgt spid="28"/>
                                        </p:tgtEl>
                                      </p:cBhvr>
                                    </p:animEffect>
                                    <p:set>
                                      <p:cBhvr>
                                        <p:cTn id="244" dur="1" fill="hold">
                                          <p:stCondLst>
                                            <p:cond delay="4999"/>
                                          </p:stCondLst>
                                        </p:cTn>
                                        <p:tgtEl>
                                          <p:spTgt spid="28"/>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5000" fill="hold"/>
                                        <p:tgtEl>
                                          <p:spTgt spid="27"/>
                                        </p:tgtEl>
                                        <p:attrNameLst>
                                          <p:attrName>ppt_x</p:attrName>
                                        </p:attrNameLst>
                                      </p:cBhvr>
                                      <p:tavLst>
                                        <p:tav tm="0">
                                          <p:val>
                                            <p:strVal val="0-#ppt_w/2"/>
                                          </p:val>
                                        </p:tav>
                                        <p:tav tm="100000">
                                          <p:val>
                                            <p:strVal val="#ppt_x"/>
                                          </p:val>
                                        </p:tav>
                                      </p:tavLst>
                                    </p:anim>
                                    <p:anim calcmode="lin" valueType="num">
                                      <p:cBhvr additive="base">
                                        <p:cTn id="248" dur="5000" fill="hold"/>
                                        <p:tgtEl>
                                          <p:spTgt spid="27"/>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 calcmode="lin" valueType="num">
                                      <p:cBhvr>
                                        <p:cTn id="251" dur="5000" fill="hold"/>
                                        <p:tgtEl>
                                          <p:spTgt spid="27"/>
                                        </p:tgtEl>
                                        <p:attrNameLst>
                                          <p:attrName>ppt_w</p:attrName>
                                        </p:attrNameLst>
                                      </p:cBhvr>
                                      <p:tavLst>
                                        <p:tav tm="0" fmla="#ppt_w*sin(2.5*pi*$)">
                                          <p:val>
                                            <p:fltVal val="0"/>
                                          </p:val>
                                        </p:tav>
                                        <p:tav tm="100000">
                                          <p:val>
                                            <p:fltVal val="1"/>
                                          </p:val>
                                        </p:tav>
                                      </p:tavLst>
                                    </p:anim>
                                    <p:anim calcmode="lin" valueType="num">
                                      <p:cBhvr>
                                        <p:cTn id="252" dur="5000" fill="hold"/>
                                        <p:tgtEl>
                                          <p:spTgt spid="27"/>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5000"/>
                                        <p:tgtEl>
                                          <p:spTgt spid="27"/>
                                        </p:tgtEl>
                                        <p:attrNameLst>
                                          <p:attrName>ppt_x</p:attrName>
                                        </p:attrNameLst>
                                      </p:cBhvr>
                                      <p:tavLst>
                                        <p:tav tm="0">
                                          <p:val>
                                            <p:strVal val="ppt_x"/>
                                          </p:val>
                                        </p:tav>
                                        <p:tav tm="100000">
                                          <p:val>
                                            <p:strVal val="1+ppt_w/2"/>
                                          </p:val>
                                        </p:tav>
                                      </p:tavLst>
                                    </p:anim>
                                    <p:anim calcmode="lin" valueType="num">
                                      <p:cBhvr additive="base">
                                        <p:cTn id="255" dur="5000"/>
                                        <p:tgtEl>
                                          <p:spTgt spid="27"/>
                                        </p:tgtEl>
                                        <p:attrNameLst>
                                          <p:attrName>ppt_y</p:attrName>
                                        </p:attrNameLst>
                                      </p:cBhvr>
                                      <p:tavLst>
                                        <p:tav tm="0">
                                          <p:val>
                                            <p:strVal val="ppt_y"/>
                                          </p:val>
                                        </p:tav>
                                        <p:tav tm="100000">
                                          <p:val>
                                            <p:strVal val="ppt_y"/>
                                          </p:val>
                                        </p:tav>
                                      </p:tavLst>
                                    </p:anim>
                                    <p:set>
                                      <p:cBhvr>
                                        <p:cTn id="256" dur="1" fill="hold">
                                          <p:stCondLst>
                                            <p:cond delay="4999"/>
                                          </p:stCondLst>
                                        </p:cTn>
                                        <p:tgtEl>
                                          <p:spTgt spid="27"/>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000"/>
                                        <p:tgtEl>
                                          <p:spTgt spid="27"/>
                                        </p:tgtEl>
                                      </p:cBhvr>
                                    </p:animEffect>
                                    <p:set>
                                      <p:cBhvr>
                                        <p:cTn id="259" dur="1" fill="hold">
                                          <p:stCondLst>
                                            <p:cond delay="4999"/>
                                          </p:stCondLst>
                                        </p:cTn>
                                        <p:tgtEl>
                                          <p:spTgt spid="27"/>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5000" fill="hold"/>
                                        <p:tgtEl>
                                          <p:spTgt spid="26"/>
                                        </p:tgtEl>
                                        <p:attrNameLst>
                                          <p:attrName>ppt_x</p:attrName>
                                        </p:attrNameLst>
                                      </p:cBhvr>
                                      <p:tavLst>
                                        <p:tav tm="0">
                                          <p:val>
                                            <p:strVal val="0-#ppt_w/2"/>
                                          </p:val>
                                        </p:tav>
                                        <p:tav tm="100000">
                                          <p:val>
                                            <p:strVal val="#ppt_x"/>
                                          </p:val>
                                        </p:tav>
                                      </p:tavLst>
                                    </p:anim>
                                    <p:anim calcmode="lin" valueType="num">
                                      <p:cBhvr additive="base">
                                        <p:cTn id="263" dur="5000" fill="hold"/>
                                        <p:tgtEl>
                                          <p:spTgt spid="26"/>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5000" fill="hold"/>
                                        <p:tgtEl>
                                          <p:spTgt spid="26"/>
                                        </p:tgtEl>
                                        <p:attrNameLst>
                                          <p:attrName>ppt_w</p:attrName>
                                        </p:attrNameLst>
                                      </p:cBhvr>
                                      <p:tavLst>
                                        <p:tav tm="0" fmla="#ppt_w*sin(2.5*pi*$)">
                                          <p:val>
                                            <p:fltVal val="0"/>
                                          </p:val>
                                        </p:tav>
                                        <p:tav tm="100000">
                                          <p:val>
                                            <p:fltVal val="1"/>
                                          </p:val>
                                        </p:tav>
                                      </p:tavLst>
                                    </p:anim>
                                    <p:anim calcmode="lin" valueType="num">
                                      <p:cBhvr>
                                        <p:cTn id="267" dur="50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5000"/>
                                        <p:tgtEl>
                                          <p:spTgt spid="26"/>
                                        </p:tgtEl>
                                        <p:attrNameLst>
                                          <p:attrName>ppt_x</p:attrName>
                                        </p:attrNameLst>
                                      </p:cBhvr>
                                      <p:tavLst>
                                        <p:tav tm="0">
                                          <p:val>
                                            <p:strVal val="ppt_x"/>
                                          </p:val>
                                        </p:tav>
                                        <p:tav tm="100000">
                                          <p:val>
                                            <p:strVal val="1+ppt_w/2"/>
                                          </p:val>
                                        </p:tav>
                                      </p:tavLst>
                                    </p:anim>
                                    <p:anim calcmode="lin" valueType="num">
                                      <p:cBhvr additive="base">
                                        <p:cTn id="270" dur="5000"/>
                                        <p:tgtEl>
                                          <p:spTgt spid="26"/>
                                        </p:tgtEl>
                                        <p:attrNameLst>
                                          <p:attrName>ppt_y</p:attrName>
                                        </p:attrNameLst>
                                      </p:cBhvr>
                                      <p:tavLst>
                                        <p:tav tm="0">
                                          <p:val>
                                            <p:strVal val="ppt_y"/>
                                          </p:val>
                                        </p:tav>
                                        <p:tav tm="100000">
                                          <p:val>
                                            <p:strVal val="ppt_y"/>
                                          </p:val>
                                        </p:tav>
                                      </p:tavLst>
                                    </p:anim>
                                    <p:set>
                                      <p:cBhvr>
                                        <p:cTn id="271" dur="1" fill="hold">
                                          <p:stCondLst>
                                            <p:cond delay="4999"/>
                                          </p:stCondLst>
                                        </p:cTn>
                                        <p:tgtEl>
                                          <p:spTgt spid="26"/>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000"/>
                                        <p:tgtEl>
                                          <p:spTgt spid="26"/>
                                        </p:tgtEl>
                                      </p:cBhvr>
                                    </p:animEffect>
                                    <p:set>
                                      <p:cBhvr>
                                        <p:cTn id="274" dur="1" fill="hold">
                                          <p:stCondLst>
                                            <p:cond delay="4999"/>
                                          </p:stCondLst>
                                        </p:cTn>
                                        <p:tgtEl>
                                          <p:spTgt spid="26"/>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5000" fill="hold"/>
                                        <p:tgtEl>
                                          <p:spTgt spid="25"/>
                                        </p:tgtEl>
                                        <p:attrNameLst>
                                          <p:attrName>ppt_x</p:attrName>
                                        </p:attrNameLst>
                                      </p:cBhvr>
                                      <p:tavLst>
                                        <p:tav tm="0">
                                          <p:val>
                                            <p:strVal val="0-#ppt_w/2"/>
                                          </p:val>
                                        </p:tav>
                                        <p:tav tm="100000">
                                          <p:val>
                                            <p:strVal val="#ppt_x"/>
                                          </p:val>
                                        </p:tav>
                                      </p:tavLst>
                                    </p:anim>
                                    <p:anim calcmode="lin" valueType="num">
                                      <p:cBhvr additive="base">
                                        <p:cTn id="278" dur="5000" fill="hold"/>
                                        <p:tgtEl>
                                          <p:spTgt spid="25"/>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5000" fill="hold"/>
                                        <p:tgtEl>
                                          <p:spTgt spid="25"/>
                                        </p:tgtEl>
                                        <p:attrNameLst>
                                          <p:attrName>ppt_w</p:attrName>
                                        </p:attrNameLst>
                                      </p:cBhvr>
                                      <p:tavLst>
                                        <p:tav tm="0" fmla="#ppt_w*sin(2.5*pi*$)">
                                          <p:val>
                                            <p:fltVal val="0"/>
                                          </p:val>
                                        </p:tav>
                                        <p:tav tm="100000">
                                          <p:val>
                                            <p:fltVal val="1"/>
                                          </p:val>
                                        </p:tav>
                                      </p:tavLst>
                                    </p:anim>
                                    <p:anim calcmode="lin" valueType="num">
                                      <p:cBhvr>
                                        <p:cTn id="282" dur="50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5000"/>
                                        <p:tgtEl>
                                          <p:spTgt spid="25"/>
                                        </p:tgtEl>
                                        <p:attrNameLst>
                                          <p:attrName>ppt_x</p:attrName>
                                        </p:attrNameLst>
                                      </p:cBhvr>
                                      <p:tavLst>
                                        <p:tav tm="0">
                                          <p:val>
                                            <p:strVal val="ppt_x"/>
                                          </p:val>
                                        </p:tav>
                                        <p:tav tm="100000">
                                          <p:val>
                                            <p:strVal val="1+ppt_w/2"/>
                                          </p:val>
                                        </p:tav>
                                      </p:tavLst>
                                    </p:anim>
                                    <p:anim calcmode="lin" valueType="num">
                                      <p:cBhvr additive="base">
                                        <p:cTn id="285" dur="5000"/>
                                        <p:tgtEl>
                                          <p:spTgt spid="25"/>
                                        </p:tgtEl>
                                        <p:attrNameLst>
                                          <p:attrName>ppt_y</p:attrName>
                                        </p:attrNameLst>
                                      </p:cBhvr>
                                      <p:tavLst>
                                        <p:tav tm="0">
                                          <p:val>
                                            <p:strVal val="ppt_y"/>
                                          </p:val>
                                        </p:tav>
                                        <p:tav tm="100000">
                                          <p:val>
                                            <p:strVal val="ppt_y"/>
                                          </p:val>
                                        </p:tav>
                                      </p:tavLst>
                                    </p:anim>
                                    <p:set>
                                      <p:cBhvr>
                                        <p:cTn id="286" dur="1" fill="hold">
                                          <p:stCondLst>
                                            <p:cond delay="4999"/>
                                          </p:stCondLst>
                                        </p:cTn>
                                        <p:tgtEl>
                                          <p:spTgt spid="25"/>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000"/>
                                        <p:tgtEl>
                                          <p:spTgt spid="25"/>
                                        </p:tgtEl>
                                      </p:cBhvr>
                                    </p:animEffect>
                                    <p:set>
                                      <p:cBhvr>
                                        <p:cTn id="289" dur="1" fill="hold">
                                          <p:stCondLst>
                                            <p:cond delay="4999"/>
                                          </p:stCondLst>
                                        </p:cTn>
                                        <p:tgtEl>
                                          <p:spTgt spid="2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5000" fill="hold"/>
                                        <p:tgtEl>
                                          <p:spTgt spid="24"/>
                                        </p:tgtEl>
                                        <p:attrNameLst>
                                          <p:attrName>ppt_x</p:attrName>
                                        </p:attrNameLst>
                                      </p:cBhvr>
                                      <p:tavLst>
                                        <p:tav tm="0">
                                          <p:val>
                                            <p:strVal val="0-#ppt_w/2"/>
                                          </p:val>
                                        </p:tav>
                                        <p:tav tm="100000">
                                          <p:val>
                                            <p:strVal val="#ppt_x"/>
                                          </p:val>
                                        </p:tav>
                                      </p:tavLst>
                                    </p:anim>
                                    <p:anim calcmode="lin" valueType="num">
                                      <p:cBhvr additive="base">
                                        <p:cTn id="293" dur="5000" fill="hold"/>
                                        <p:tgtEl>
                                          <p:spTgt spid="24"/>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5000" fill="hold"/>
                                        <p:tgtEl>
                                          <p:spTgt spid="24"/>
                                        </p:tgtEl>
                                        <p:attrNameLst>
                                          <p:attrName>ppt_w</p:attrName>
                                        </p:attrNameLst>
                                      </p:cBhvr>
                                      <p:tavLst>
                                        <p:tav tm="0" fmla="#ppt_w*sin(2.5*pi*$)">
                                          <p:val>
                                            <p:fltVal val="0"/>
                                          </p:val>
                                        </p:tav>
                                        <p:tav tm="100000">
                                          <p:val>
                                            <p:fltVal val="1"/>
                                          </p:val>
                                        </p:tav>
                                      </p:tavLst>
                                    </p:anim>
                                    <p:anim calcmode="lin" valueType="num">
                                      <p:cBhvr>
                                        <p:cTn id="297" dur="50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5000"/>
                                        <p:tgtEl>
                                          <p:spTgt spid="24"/>
                                        </p:tgtEl>
                                        <p:attrNameLst>
                                          <p:attrName>ppt_x</p:attrName>
                                        </p:attrNameLst>
                                      </p:cBhvr>
                                      <p:tavLst>
                                        <p:tav tm="0">
                                          <p:val>
                                            <p:strVal val="ppt_x"/>
                                          </p:val>
                                        </p:tav>
                                        <p:tav tm="100000">
                                          <p:val>
                                            <p:strVal val="1+ppt_w/2"/>
                                          </p:val>
                                        </p:tav>
                                      </p:tavLst>
                                    </p:anim>
                                    <p:anim calcmode="lin" valueType="num">
                                      <p:cBhvr additive="base">
                                        <p:cTn id="300" dur="5000"/>
                                        <p:tgtEl>
                                          <p:spTgt spid="24"/>
                                        </p:tgtEl>
                                        <p:attrNameLst>
                                          <p:attrName>ppt_y</p:attrName>
                                        </p:attrNameLst>
                                      </p:cBhvr>
                                      <p:tavLst>
                                        <p:tav tm="0">
                                          <p:val>
                                            <p:strVal val="ppt_y"/>
                                          </p:val>
                                        </p:tav>
                                        <p:tav tm="100000">
                                          <p:val>
                                            <p:strVal val="ppt_y"/>
                                          </p:val>
                                        </p:tav>
                                      </p:tavLst>
                                    </p:anim>
                                    <p:set>
                                      <p:cBhvr>
                                        <p:cTn id="301" dur="1" fill="hold">
                                          <p:stCondLst>
                                            <p:cond delay="4999"/>
                                          </p:stCondLst>
                                        </p:cTn>
                                        <p:tgtEl>
                                          <p:spTgt spid="24"/>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000"/>
                                        <p:tgtEl>
                                          <p:spTgt spid="24"/>
                                        </p:tgtEl>
                                      </p:cBhvr>
                                    </p:animEffect>
                                    <p:set>
                                      <p:cBhvr>
                                        <p:cTn id="304" dur="1" fill="hold">
                                          <p:stCondLst>
                                            <p:cond delay="4999"/>
                                          </p:stCondLst>
                                        </p:cTn>
                                        <p:tgtEl>
                                          <p:spTgt spid="24"/>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5000" fill="hold"/>
                                        <p:tgtEl>
                                          <p:spTgt spid="23"/>
                                        </p:tgtEl>
                                        <p:attrNameLst>
                                          <p:attrName>ppt_x</p:attrName>
                                        </p:attrNameLst>
                                      </p:cBhvr>
                                      <p:tavLst>
                                        <p:tav tm="0">
                                          <p:val>
                                            <p:strVal val="0-#ppt_w/2"/>
                                          </p:val>
                                        </p:tav>
                                        <p:tav tm="100000">
                                          <p:val>
                                            <p:strVal val="#ppt_x"/>
                                          </p:val>
                                        </p:tav>
                                      </p:tavLst>
                                    </p:anim>
                                    <p:anim calcmode="lin" valueType="num">
                                      <p:cBhvr additive="base">
                                        <p:cTn id="308" dur="5000" fill="hold"/>
                                        <p:tgtEl>
                                          <p:spTgt spid="23"/>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5000" fill="hold"/>
                                        <p:tgtEl>
                                          <p:spTgt spid="23"/>
                                        </p:tgtEl>
                                        <p:attrNameLst>
                                          <p:attrName>ppt_w</p:attrName>
                                        </p:attrNameLst>
                                      </p:cBhvr>
                                      <p:tavLst>
                                        <p:tav tm="0" fmla="#ppt_w*sin(2.5*pi*$)">
                                          <p:val>
                                            <p:fltVal val="0"/>
                                          </p:val>
                                        </p:tav>
                                        <p:tav tm="100000">
                                          <p:val>
                                            <p:fltVal val="1"/>
                                          </p:val>
                                        </p:tav>
                                      </p:tavLst>
                                    </p:anim>
                                    <p:anim calcmode="lin" valueType="num">
                                      <p:cBhvr>
                                        <p:cTn id="312" dur="50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5000"/>
                                        <p:tgtEl>
                                          <p:spTgt spid="23"/>
                                        </p:tgtEl>
                                        <p:attrNameLst>
                                          <p:attrName>ppt_x</p:attrName>
                                        </p:attrNameLst>
                                      </p:cBhvr>
                                      <p:tavLst>
                                        <p:tav tm="0">
                                          <p:val>
                                            <p:strVal val="ppt_x"/>
                                          </p:val>
                                        </p:tav>
                                        <p:tav tm="100000">
                                          <p:val>
                                            <p:strVal val="1+ppt_w/2"/>
                                          </p:val>
                                        </p:tav>
                                      </p:tavLst>
                                    </p:anim>
                                    <p:anim calcmode="lin" valueType="num">
                                      <p:cBhvr additive="base">
                                        <p:cTn id="315" dur="5000"/>
                                        <p:tgtEl>
                                          <p:spTgt spid="23"/>
                                        </p:tgtEl>
                                        <p:attrNameLst>
                                          <p:attrName>ppt_y</p:attrName>
                                        </p:attrNameLst>
                                      </p:cBhvr>
                                      <p:tavLst>
                                        <p:tav tm="0">
                                          <p:val>
                                            <p:strVal val="ppt_y"/>
                                          </p:val>
                                        </p:tav>
                                        <p:tav tm="100000">
                                          <p:val>
                                            <p:strVal val="ppt_y"/>
                                          </p:val>
                                        </p:tav>
                                      </p:tavLst>
                                    </p:anim>
                                    <p:set>
                                      <p:cBhvr>
                                        <p:cTn id="316" dur="1" fill="hold">
                                          <p:stCondLst>
                                            <p:cond delay="4999"/>
                                          </p:stCondLst>
                                        </p:cTn>
                                        <p:tgtEl>
                                          <p:spTgt spid="23"/>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000"/>
                                        <p:tgtEl>
                                          <p:spTgt spid="23"/>
                                        </p:tgtEl>
                                      </p:cBhvr>
                                    </p:animEffect>
                                    <p:set>
                                      <p:cBhvr>
                                        <p:cTn id="319" dur="1" fill="hold">
                                          <p:stCondLst>
                                            <p:cond delay="4999"/>
                                          </p:stCondLst>
                                        </p:cTn>
                                        <p:tgtEl>
                                          <p:spTgt spid="23"/>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5000" fill="hold"/>
                                        <p:tgtEl>
                                          <p:spTgt spid="22"/>
                                        </p:tgtEl>
                                        <p:attrNameLst>
                                          <p:attrName>ppt_x</p:attrName>
                                        </p:attrNameLst>
                                      </p:cBhvr>
                                      <p:tavLst>
                                        <p:tav tm="0">
                                          <p:val>
                                            <p:strVal val="0-#ppt_w/2"/>
                                          </p:val>
                                        </p:tav>
                                        <p:tav tm="100000">
                                          <p:val>
                                            <p:strVal val="#ppt_x"/>
                                          </p:val>
                                        </p:tav>
                                      </p:tavLst>
                                    </p:anim>
                                    <p:anim calcmode="lin" valueType="num">
                                      <p:cBhvr additive="base">
                                        <p:cTn id="323" dur="5000" fill="hold"/>
                                        <p:tgtEl>
                                          <p:spTgt spid="2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p:cTn id="326" dur="5000" fill="hold"/>
                                        <p:tgtEl>
                                          <p:spTgt spid="22"/>
                                        </p:tgtEl>
                                        <p:attrNameLst>
                                          <p:attrName>ppt_w</p:attrName>
                                        </p:attrNameLst>
                                      </p:cBhvr>
                                      <p:tavLst>
                                        <p:tav tm="0" fmla="#ppt_w*sin(2.5*pi*$)">
                                          <p:val>
                                            <p:fltVal val="0"/>
                                          </p:val>
                                        </p:tav>
                                        <p:tav tm="100000">
                                          <p:val>
                                            <p:fltVal val="1"/>
                                          </p:val>
                                        </p:tav>
                                      </p:tavLst>
                                    </p:anim>
                                    <p:anim calcmode="lin" valueType="num">
                                      <p:cBhvr>
                                        <p:cTn id="327" dur="5000" fill="hold"/>
                                        <p:tgtEl>
                                          <p:spTgt spid="22"/>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5000"/>
                                        <p:tgtEl>
                                          <p:spTgt spid="22"/>
                                        </p:tgtEl>
                                        <p:attrNameLst>
                                          <p:attrName>ppt_x</p:attrName>
                                        </p:attrNameLst>
                                      </p:cBhvr>
                                      <p:tavLst>
                                        <p:tav tm="0">
                                          <p:val>
                                            <p:strVal val="ppt_x"/>
                                          </p:val>
                                        </p:tav>
                                        <p:tav tm="100000">
                                          <p:val>
                                            <p:strVal val="1+ppt_w/2"/>
                                          </p:val>
                                        </p:tav>
                                      </p:tavLst>
                                    </p:anim>
                                    <p:anim calcmode="lin" valueType="num">
                                      <p:cBhvr additive="base">
                                        <p:cTn id="330" dur="5000"/>
                                        <p:tgtEl>
                                          <p:spTgt spid="22"/>
                                        </p:tgtEl>
                                        <p:attrNameLst>
                                          <p:attrName>ppt_y</p:attrName>
                                        </p:attrNameLst>
                                      </p:cBhvr>
                                      <p:tavLst>
                                        <p:tav tm="0">
                                          <p:val>
                                            <p:strVal val="ppt_y"/>
                                          </p:val>
                                        </p:tav>
                                        <p:tav tm="100000">
                                          <p:val>
                                            <p:strVal val="ppt_y"/>
                                          </p:val>
                                        </p:tav>
                                      </p:tavLst>
                                    </p:anim>
                                    <p:set>
                                      <p:cBhvr>
                                        <p:cTn id="331" dur="1" fill="hold">
                                          <p:stCondLst>
                                            <p:cond delay="4999"/>
                                          </p:stCondLst>
                                        </p:cTn>
                                        <p:tgtEl>
                                          <p:spTgt spid="22"/>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000"/>
                                        <p:tgtEl>
                                          <p:spTgt spid="22"/>
                                        </p:tgtEl>
                                      </p:cBhvr>
                                    </p:animEffect>
                                    <p:set>
                                      <p:cBhvr>
                                        <p:cTn id="334" dur="1" fill="hold">
                                          <p:stCondLst>
                                            <p:cond delay="49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1"/>
                                        </p:tgtEl>
                                        <p:attrNameLst>
                                          <p:attrName>style.visibility</p:attrName>
                                        </p:attrNameLst>
                                      </p:cBhvr>
                                      <p:to>
                                        <p:strVal val="visible"/>
                                      </p:to>
                                    </p:set>
                                    <p:anim calcmode="lin" valueType="num">
                                      <p:cBhvr additive="base">
                                        <p:cTn id="337" dur="5000" fill="hold"/>
                                        <p:tgtEl>
                                          <p:spTgt spid="21"/>
                                        </p:tgtEl>
                                        <p:attrNameLst>
                                          <p:attrName>ppt_x</p:attrName>
                                        </p:attrNameLst>
                                      </p:cBhvr>
                                      <p:tavLst>
                                        <p:tav tm="0">
                                          <p:val>
                                            <p:strVal val="0-#ppt_w/2"/>
                                          </p:val>
                                        </p:tav>
                                        <p:tav tm="100000">
                                          <p:val>
                                            <p:strVal val="#ppt_x"/>
                                          </p:val>
                                        </p:tav>
                                      </p:tavLst>
                                    </p:anim>
                                    <p:anim calcmode="lin" valueType="num">
                                      <p:cBhvr additive="base">
                                        <p:cTn id="338" dur="5000" fill="hold"/>
                                        <p:tgtEl>
                                          <p:spTgt spid="21"/>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1"/>
                                        </p:tgtEl>
                                        <p:attrNameLst>
                                          <p:attrName>style.visibility</p:attrName>
                                        </p:attrNameLst>
                                      </p:cBhvr>
                                      <p:to>
                                        <p:strVal val="visible"/>
                                      </p:to>
                                    </p:set>
                                    <p:anim calcmode="lin" valueType="num">
                                      <p:cBhvr>
                                        <p:cTn id="341" dur="5000" fill="hold"/>
                                        <p:tgtEl>
                                          <p:spTgt spid="21"/>
                                        </p:tgtEl>
                                        <p:attrNameLst>
                                          <p:attrName>ppt_w</p:attrName>
                                        </p:attrNameLst>
                                      </p:cBhvr>
                                      <p:tavLst>
                                        <p:tav tm="0" fmla="#ppt_w*sin(2.5*pi*$)">
                                          <p:val>
                                            <p:fltVal val="0"/>
                                          </p:val>
                                        </p:tav>
                                        <p:tav tm="100000">
                                          <p:val>
                                            <p:fltVal val="1"/>
                                          </p:val>
                                        </p:tav>
                                      </p:tavLst>
                                    </p:anim>
                                    <p:anim calcmode="lin" valueType="num">
                                      <p:cBhvr>
                                        <p:cTn id="342" dur="5000" fill="hold"/>
                                        <p:tgtEl>
                                          <p:spTgt spid="21"/>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5000"/>
                                        <p:tgtEl>
                                          <p:spTgt spid="21"/>
                                        </p:tgtEl>
                                        <p:attrNameLst>
                                          <p:attrName>ppt_x</p:attrName>
                                        </p:attrNameLst>
                                      </p:cBhvr>
                                      <p:tavLst>
                                        <p:tav tm="0">
                                          <p:val>
                                            <p:strVal val="ppt_x"/>
                                          </p:val>
                                        </p:tav>
                                        <p:tav tm="100000">
                                          <p:val>
                                            <p:strVal val="1+ppt_w/2"/>
                                          </p:val>
                                        </p:tav>
                                      </p:tavLst>
                                    </p:anim>
                                    <p:anim calcmode="lin" valueType="num">
                                      <p:cBhvr additive="base">
                                        <p:cTn id="345" dur="5000"/>
                                        <p:tgtEl>
                                          <p:spTgt spid="21"/>
                                        </p:tgtEl>
                                        <p:attrNameLst>
                                          <p:attrName>ppt_y</p:attrName>
                                        </p:attrNameLst>
                                      </p:cBhvr>
                                      <p:tavLst>
                                        <p:tav tm="0">
                                          <p:val>
                                            <p:strVal val="ppt_y"/>
                                          </p:val>
                                        </p:tav>
                                        <p:tav tm="100000">
                                          <p:val>
                                            <p:strVal val="ppt_y"/>
                                          </p:val>
                                        </p:tav>
                                      </p:tavLst>
                                    </p:anim>
                                    <p:set>
                                      <p:cBhvr>
                                        <p:cTn id="346" dur="1" fill="hold">
                                          <p:stCondLst>
                                            <p:cond delay="4999"/>
                                          </p:stCondLst>
                                        </p:cTn>
                                        <p:tgtEl>
                                          <p:spTgt spid="21"/>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000"/>
                                        <p:tgtEl>
                                          <p:spTgt spid="21"/>
                                        </p:tgtEl>
                                      </p:cBhvr>
                                    </p:animEffect>
                                    <p:set>
                                      <p:cBhvr>
                                        <p:cTn id="349" dur="1" fill="hold">
                                          <p:stCondLst>
                                            <p:cond delay="4999"/>
                                          </p:stCondLst>
                                        </p:cTn>
                                        <p:tgtEl>
                                          <p:spTgt spid="21"/>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0"/>
                                        </p:tgtEl>
                                        <p:attrNameLst>
                                          <p:attrName>style.visibility</p:attrName>
                                        </p:attrNameLst>
                                      </p:cBhvr>
                                      <p:to>
                                        <p:strVal val="visible"/>
                                      </p:to>
                                    </p:set>
                                    <p:anim calcmode="lin" valueType="num">
                                      <p:cBhvr additive="base">
                                        <p:cTn id="352" dur="5000" fill="hold"/>
                                        <p:tgtEl>
                                          <p:spTgt spid="20"/>
                                        </p:tgtEl>
                                        <p:attrNameLst>
                                          <p:attrName>ppt_x</p:attrName>
                                        </p:attrNameLst>
                                      </p:cBhvr>
                                      <p:tavLst>
                                        <p:tav tm="0">
                                          <p:val>
                                            <p:strVal val="0-#ppt_w/2"/>
                                          </p:val>
                                        </p:tav>
                                        <p:tav tm="100000">
                                          <p:val>
                                            <p:strVal val="#ppt_x"/>
                                          </p:val>
                                        </p:tav>
                                      </p:tavLst>
                                    </p:anim>
                                    <p:anim calcmode="lin" valueType="num">
                                      <p:cBhvr additive="base">
                                        <p:cTn id="353" dur="5000" fill="hold"/>
                                        <p:tgtEl>
                                          <p:spTgt spid="20"/>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0"/>
                                        </p:tgtEl>
                                        <p:attrNameLst>
                                          <p:attrName>style.visibility</p:attrName>
                                        </p:attrNameLst>
                                      </p:cBhvr>
                                      <p:to>
                                        <p:strVal val="visible"/>
                                      </p:to>
                                    </p:set>
                                    <p:anim calcmode="lin" valueType="num">
                                      <p:cBhvr>
                                        <p:cTn id="356" dur="5000" fill="hold"/>
                                        <p:tgtEl>
                                          <p:spTgt spid="20"/>
                                        </p:tgtEl>
                                        <p:attrNameLst>
                                          <p:attrName>ppt_w</p:attrName>
                                        </p:attrNameLst>
                                      </p:cBhvr>
                                      <p:tavLst>
                                        <p:tav tm="0" fmla="#ppt_w*sin(2.5*pi*$)">
                                          <p:val>
                                            <p:fltVal val="0"/>
                                          </p:val>
                                        </p:tav>
                                        <p:tav tm="100000">
                                          <p:val>
                                            <p:fltVal val="1"/>
                                          </p:val>
                                        </p:tav>
                                      </p:tavLst>
                                    </p:anim>
                                    <p:anim calcmode="lin" valueType="num">
                                      <p:cBhvr>
                                        <p:cTn id="357" dur="5000" fill="hold"/>
                                        <p:tgtEl>
                                          <p:spTgt spid="20"/>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5000"/>
                                        <p:tgtEl>
                                          <p:spTgt spid="20"/>
                                        </p:tgtEl>
                                        <p:attrNameLst>
                                          <p:attrName>ppt_x</p:attrName>
                                        </p:attrNameLst>
                                      </p:cBhvr>
                                      <p:tavLst>
                                        <p:tav tm="0">
                                          <p:val>
                                            <p:strVal val="ppt_x"/>
                                          </p:val>
                                        </p:tav>
                                        <p:tav tm="100000">
                                          <p:val>
                                            <p:strVal val="1+ppt_w/2"/>
                                          </p:val>
                                        </p:tav>
                                      </p:tavLst>
                                    </p:anim>
                                    <p:anim calcmode="lin" valueType="num">
                                      <p:cBhvr additive="base">
                                        <p:cTn id="360" dur="5000"/>
                                        <p:tgtEl>
                                          <p:spTgt spid="20"/>
                                        </p:tgtEl>
                                        <p:attrNameLst>
                                          <p:attrName>ppt_y</p:attrName>
                                        </p:attrNameLst>
                                      </p:cBhvr>
                                      <p:tavLst>
                                        <p:tav tm="0">
                                          <p:val>
                                            <p:strVal val="ppt_y"/>
                                          </p:val>
                                        </p:tav>
                                        <p:tav tm="100000">
                                          <p:val>
                                            <p:strVal val="ppt_y"/>
                                          </p:val>
                                        </p:tav>
                                      </p:tavLst>
                                    </p:anim>
                                    <p:set>
                                      <p:cBhvr>
                                        <p:cTn id="361" dur="1" fill="hold">
                                          <p:stCondLst>
                                            <p:cond delay="4999"/>
                                          </p:stCondLst>
                                        </p:cTn>
                                        <p:tgtEl>
                                          <p:spTgt spid="20"/>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000"/>
                                        <p:tgtEl>
                                          <p:spTgt spid="20"/>
                                        </p:tgtEl>
                                      </p:cBhvr>
                                    </p:animEffect>
                                    <p:set>
                                      <p:cBhvr>
                                        <p:cTn id="364" dur="1" fill="hold">
                                          <p:stCondLst>
                                            <p:cond delay="4999"/>
                                          </p:stCondLst>
                                        </p:cTn>
                                        <p:tgtEl>
                                          <p:spTgt spid="20"/>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5000" fill="hold"/>
                                        <p:tgtEl>
                                          <p:spTgt spid="19"/>
                                        </p:tgtEl>
                                        <p:attrNameLst>
                                          <p:attrName>ppt_x</p:attrName>
                                        </p:attrNameLst>
                                      </p:cBhvr>
                                      <p:tavLst>
                                        <p:tav tm="0">
                                          <p:val>
                                            <p:strVal val="0-#ppt_w/2"/>
                                          </p:val>
                                        </p:tav>
                                        <p:tav tm="100000">
                                          <p:val>
                                            <p:strVal val="#ppt_x"/>
                                          </p:val>
                                        </p:tav>
                                      </p:tavLst>
                                    </p:anim>
                                    <p:anim calcmode="lin" valueType="num">
                                      <p:cBhvr additive="base">
                                        <p:cTn id="368" dur="5000" fill="hold"/>
                                        <p:tgtEl>
                                          <p:spTgt spid="1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5000" fill="hold"/>
                                        <p:tgtEl>
                                          <p:spTgt spid="19"/>
                                        </p:tgtEl>
                                        <p:attrNameLst>
                                          <p:attrName>ppt_w</p:attrName>
                                        </p:attrNameLst>
                                      </p:cBhvr>
                                      <p:tavLst>
                                        <p:tav tm="0" fmla="#ppt_w*sin(2.5*pi*$)">
                                          <p:val>
                                            <p:fltVal val="0"/>
                                          </p:val>
                                        </p:tav>
                                        <p:tav tm="100000">
                                          <p:val>
                                            <p:fltVal val="1"/>
                                          </p:val>
                                        </p:tav>
                                      </p:tavLst>
                                    </p:anim>
                                    <p:anim calcmode="lin" valueType="num">
                                      <p:cBhvr>
                                        <p:cTn id="372" dur="5000" fill="hold"/>
                                        <p:tgtEl>
                                          <p:spTgt spid="19"/>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5000"/>
                                        <p:tgtEl>
                                          <p:spTgt spid="19"/>
                                        </p:tgtEl>
                                        <p:attrNameLst>
                                          <p:attrName>ppt_x</p:attrName>
                                        </p:attrNameLst>
                                      </p:cBhvr>
                                      <p:tavLst>
                                        <p:tav tm="0">
                                          <p:val>
                                            <p:strVal val="ppt_x"/>
                                          </p:val>
                                        </p:tav>
                                        <p:tav tm="100000">
                                          <p:val>
                                            <p:strVal val="1+ppt_w/2"/>
                                          </p:val>
                                        </p:tav>
                                      </p:tavLst>
                                    </p:anim>
                                    <p:anim calcmode="lin" valueType="num">
                                      <p:cBhvr additive="base">
                                        <p:cTn id="375" dur="5000"/>
                                        <p:tgtEl>
                                          <p:spTgt spid="19"/>
                                        </p:tgtEl>
                                        <p:attrNameLst>
                                          <p:attrName>ppt_y</p:attrName>
                                        </p:attrNameLst>
                                      </p:cBhvr>
                                      <p:tavLst>
                                        <p:tav tm="0">
                                          <p:val>
                                            <p:strVal val="ppt_y"/>
                                          </p:val>
                                        </p:tav>
                                        <p:tav tm="100000">
                                          <p:val>
                                            <p:strVal val="ppt_y"/>
                                          </p:val>
                                        </p:tav>
                                      </p:tavLst>
                                    </p:anim>
                                    <p:set>
                                      <p:cBhvr>
                                        <p:cTn id="376" dur="1" fill="hold">
                                          <p:stCondLst>
                                            <p:cond delay="4999"/>
                                          </p:stCondLst>
                                        </p:cTn>
                                        <p:tgtEl>
                                          <p:spTgt spid="1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000"/>
                                        <p:tgtEl>
                                          <p:spTgt spid="19"/>
                                        </p:tgtEl>
                                      </p:cBhvr>
                                    </p:animEffect>
                                    <p:set>
                                      <p:cBhvr>
                                        <p:cTn id="379" dur="1" fill="hold">
                                          <p:stCondLst>
                                            <p:cond delay="4999"/>
                                          </p:stCondLst>
                                        </p:cTn>
                                        <p:tgtEl>
                                          <p:spTgt spid="1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6"/>
                                        </p:tgtEl>
                                        <p:attrNameLst>
                                          <p:attrName>style.visibility</p:attrName>
                                        </p:attrNameLst>
                                      </p:cBhvr>
                                      <p:to>
                                        <p:strVal val="visible"/>
                                      </p:to>
                                    </p:set>
                                    <p:anim calcmode="lin" valueType="num">
                                      <p:cBhvr additive="base">
                                        <p:cTn id="382" dur="5000" fill="hold"/>
                                        <p:tgtEl>
                                          <p:spTgt spid="16"/>
                                        </p:tgtEl>
                                        <p:attrNameLst>
                                          <p:attrName>ppt_x</p:attrName>
                                        </p:attrNameLst>
                                      </p:cBhvr>
                                      <p:tavLst>
                                        <p:tav tm="0">
                                          <p:val>
                                            <p:strVal val="0-#ppt_w/2"/>
                                          </p:val>
                                        </p:tav>
                                        <p:tav tm="100000">
                                          <p:val>
                                            <p:strVal val="#ppt_x"/>
                                          </p:val>
                                        </p:tav>
                                      </p:tavLst>
                                    </p:anim>
                                    <p:anim calcmode="lin" valueType="num">
                                      <p:cBhvr additive="base">
                                        <p:cTn id="383" dur="5000" fill="hold"/>
                                        <p:tgtEl>
                                          <p:spTgt spid="16"/>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6"/>
                                        </p:tgtEl>
                                        <p:attrNameLst>
                                          <p:attrName>style.visibility</p:attrName>
                                        </p:attrNameLst>
                                      </p:cBhvr>
                                      <p:to>
                                        <p:strVal val="visible"/>
                                      </p:to>
                                    </p:set>
                                    <p:anim calcmode="lin" valueType="num">
                                      <p:cBhvr>
                                        <p:cTn id="386" dur="5000" fill="hold"/>
                                        <p:tgtEl>
                                          <p:spTgt spid="16"/>
                                        </p:tgtEl>
                                        <p:attrNameLst>
                                          <p:attrName>ppt_w</p:attrName>
                                        </p:attrNameLst>
                                      </p:cBhvr>
                                      <p:tavLst>
                                        <p:tav tm="0" fmla="#ppt_w*sin(2.5*pi*$)">
                                          <p:val>
                                            <p:fltVal val="0"/>
                                          </p:val>
                                        </p:tav>
                                        <p:tav tm="100000">
                                          <p:val>
                                            <p:fltVal val="1"/>
                                          </p:val>
                                        </p:tav>
                                      </p:tavLst>
                                    </p:anim>
                                    <p:anim calcmode="lin" valueType="num">
                                      <p:cBhvr>
                                        <p:cTn id="387" dur="5000" fill="hold"/>
                                        <p:tgtEl>
                                          <p:spTgt spid="1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5000"/>
                                        <p:tgtEl>
                                          <p:spTgt spid="16"/>
                                        </p:tgtEl>
                                        <p:attrNameLst>
                                          <p:attrName>ppt_x</p:attrName>
                                        </p:attrNameLst>
                                      </p:cBhvr>
                                      <p:tavLst>
                                        <p:tav tm="0">
                                          <p:val>
                                            <p:strVal val="ppt_x"/>
                                          </p:val>
                                        </p:tav>
                                        <p:tav tm="100000">
                                          <p:val>
                                            <p:strVal val="1+ppt_w/2"/>
                                          </p:val>
                                        </p:tav>
                                      </p:tavLst>
                                    </p:anim>
                                    <p:anim calcmode="lin" valueType="num">
                                      <p:cBhvr additive="base">
                                        <p:cTn id="390" dur="5000"/>
                                        <p:tgtEl>
                                          <p:spTgt spid="16"/>
                                        </p:tgtEl>
                                        <p:attrNameLst>
                                          <p:attrName>ppt_y</p:attrName>
                                        </p:attrNameLst>
                                      </p:cBhvr>
                                      <p:tavLst>
                                        <p:tav tm="0">
                                          <p:val>
                                            <p:strVal val="ppt_y"/>
                                          </p:val>
                                        </p:tav>
                                        <p:tav tm="100000">
                                          <p:val>
                                            <p:strVal val="ppt_y"/>
                                          </p:val>
                                        </p:tav>
                                      </p:tavLst>
                                    </p:anim>
                                    <p:set>
                                      <p:cBhvr>
                                        <p:cTn id="391" dur="1" fill="hold">
                                          <p:stCondLst>
                                            <p:cond delay="4999"/>
                                          </p:stCondLst>
                                        </p:cTn>
                                        <p:tgtEl>
                                          <p:spTgt spid="16"/>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000"/>
                                        <p:tgtEl>
                                          <p:spTgt spid="16"/>
                                        </p:tgtEl>
                                      </p:cBhvr>
                                    </p:animEffect>
                                    <p:set>
                                      <p:cBhvr>
                                        <p:cTn id="394" dur="1" fill="hold">
                                          <p:stCondLst>
                                            <p:cond delay="4999"/>
                                          </p:stCondLst>
                                        </p:cTn>
                                        <p:tgtEl>
                                          <p:spTgt spid="16"/>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5000" fill="hold"/>
                                        <p:tgtEl>
                                          <p:spTgt spid="17"/>
                                        </p:tgtEl>
                                        <p:attrNameLst>
                                          <p:attrName>ppt_x</p:attrName>
                                        </p:attrNameLst>
                                      </p:cBhvr>
                                      <p:tavLst>
                                        <p:tav tm="0">
                                          <p:val>
                                            <p:strVal val="0-#ppt_w/2"/>
                                          </p:val>
                                        </p:tav>
                                        <p:tav tm="100000">
                                          <p:val>
                                            <p:strVal val="#ppt_x"/>
                                          </p:val>
                                        </p:tav>
                                      </p:tavLst>
                                    </p:anim>
                                    <p:anim calcmode="lin" valueType="num">
                                      <p:cBhvr additive="base">
                                        <p:cTn id="398" dur="5000" fill="hold"/>
                                        <p:tgtEl>
                                          <p:spTgt spid="17"/>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5000" fill="hold"/>
                                        <p:tgtEl>
                                          <p:spTgt spid="17"/>
                                        </p:tgtEl>
                                        <p:attrNameLst>
                                          <p:attrName>ppt_w</p:attrName>
                                        </p:attrNameLst>
                                      </p:cBhvr>
                                      <p:tavLst>
                                        <p:tav tm="0" fmla="#ppt_w*sin(2.5*pi*$)">
                                          <p:val>
                                            <p:fltVal val="0"/>
                                          </p:val>
                                        </p:tav>
                                        <p:tav tm="100000">
                                          <p:val>
                                            <p:fltVal val="1"/>
                                          </p:val>
                                        </p:tav>
                                      </p:tavLst>
                                    </p:anim>
                                    <p:anim calcmode="lin" valueType="num">
                                      <p:cBhvr>
                                        <p:cTn id="402" dur="50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5000"/>
                                        <p:tgtEl>
                                          <p:spTgt spid="17"/>
                                        </p:tgtEl>
                                        <p:attrNameLst>
                                          <p:attrName>ppt_x</p:attrName>
                                        </p:attrNameLst>
                                      </p:cBhvr>
                                      <p:tavLst>
                                        <p:tav tm="0">
                                          <p:val>
                                            <p:strVal val="ppt_x"/>
                                          </p:val>
                                        </p:tav>
                                        <p:tav tm="100000">
                                          <p:val>
                                            <p:strVal val="1+ppt_w/2"/>
                                          </p:val>
                                        </p:tav>
                                      </p:tavLst>
                                    </p:anim>
                                    <p:anim calcmode="lin" valueType="num">
                                      <p:cBhvr additive="base">
                                        <p:cTn id="405" dur="5000"/>
                                        <p:tgtEl>
                                          <p:spTgt spid="17"/>
                                        </p:tgtEl>
                                        <p:attrNameLst>
                                          <p:attrName>ppt_y</p:attrName>
                                        </p:attrNameLst>
                                      </p:cBhvr>
                                      <p:tavLst>
                                        <p:tav tm="0">
                                          <p:val>
                                            <p:strVal val="ppt_y"/>
                                          </p:val>
                                        </p:tav>
                                        <p:tav tm="100000">
                                          <p:val>
                                            <p:strVal val="ppt_y"/>
                                          </p:val>
                                        </p:tav>
                                      </p:tavLst>
                                    </p:anim>
                                    <p:set>
                                      <p:cBhvr>
                                        <p:cTn id="406" dur="1" fill="hold">
                                          <p:stCondLst>
                                            <p:cond delay="4999"/>
                                          </p:stCondLst>
                                        </p:cTn>
                                        <p:tgtEl>
                                          <p:spTgt spid="17"/>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000"/>
                                        <p:tgtEl>
                                          <p:spTgt spid="17"/>
                                        </p:tgtEl>
                                      </p:cBhvr>
                                    </p:animEffect>
                                    <p:set>
                                      <p:cBhvr>
                                        <p:cTn id="409" dur="1" fill="hold">
                                          <p:stCondLst>
                                            <p:cond delay="4999"/>
                                          </p:stCondLst>
                                        </p:cTn>
                                        <p:tgtEl>
                                          <p:spTgt spid="17"/>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18"/>
                                        </p:tgtEl>
                                        <p:attrNameLst>
                                          <p:attrName>style.visibility</p:attrName>
                                        </p:attrNameLst>
                                      </p:cBhvr>
                                      <p:to>
                                        <p:strVal val="visible"/>
                                      </p:to>
                                    </p:set>
                                    <p:anim calcmode="lin" valueType="num">
                                      <p:cBhvr additive="base">
                                        <p:cTn id="412" dur="5000" fill="hold"/>
                                        <p:tgtEl>
                                          <p:spTgt spid="18"/>
                                        </p:tgtEl>
                                        <p:attrNameLst>
                                          <p:attrName>ppt_x</p:attrName>
                                        </p:attrNameLst>
                                      </p:cBhvr>
                                      <p:tavLst>
                                        <p:tav tm="0">
                                          <p:val>
                                            <p:strVal val="0-#ppt_w/2"/>
                                          </p:val>
                                        </p:tav>
                                        <p:tav tm="100000">
                                          <p:val>
                                            <p:strVal val="#ppt_x"/>
                                          </p:val>
                                        </p:tav>
                                      </p:tavLst>
                                    </p:anim>
                                    <p:anim calcmode="lin" valueType="num">
                                      <p:cBhvr additive="base">
                                        <p:cTn id="413" dur="5000" fill="hold"/>
                                        <p:tgtEl>
                                          <p:spTgt spid="18"/>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8"/>
                                        </p:tgtEl>
                                        <p:attrNameLst>
                                          <p:attrName>style.visibility</p:attrName>
                                        </p:attrNameLst>
                                      </p:cBhvr>
                                      <p:to>
                                        <p:strVal val="visible"/>
                                      </p:to>
                                    </p:set>
                                    <p:anim calcmode="lin" valueType="num">
                                      <p:cBhvr>
                                        <p:cTn id="416" dur="5000" fill="hold"/>
                                        <p:tgtEl>
                                          <p:spTgt spid="18"/>
                                        </p:tgtEl>
                                        <p:attrNameLst>
                                          <p:attrName>ppt_w</p:attrName>
                                        </p:attrNameLst>
                                      </p:cBhvr>
                                      <p:tavLst>
                                        <p:tav tm="0" fmla="#ppt_w*sin(2.5*pi*$)">
                                          <p:val>
                                            <p:fltVal val="0"/>
                                          </p:val>
                                        </p:tav>
                                        <p:tav tm="100000">
                                          <p:val>
                                            <p:fltVal val="1"/>
                                          </p:val>
                                        </p:tav>
                                      </p:tavLst>
                                    </p:anim>
                                    <p:anim calcmode="lin" valueType="num">
                                      <p:cBhvr>
                                        <p:cTn id="417" dur="5000" fill="hold"/>
                                        <p:tgtEl>
                                          <p:spTgt spid="18"/>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5000"/>
                                        <p:tgtEl>
                                          <p:spTgt spid="18"/>
                                        </p:tgtEl>
                                        <p:attrNameLst>
                                          <p:attrName>ppt_x</p:attrName>
                                        </p:attrNameLst>
                                      </p:cBhvr>
                                      <p:tavLst>
                                        <p:tav tm="0">
                                          <p:val>
                                            <p:strVal val="ppt_x"/>
                                          </p:val>
                                        </p:tav>
                                        <p:tav tm="100000">
                                          <p:val>
                                            <p:strVal val="1+ppt_w/2"/>
                                          </p:val>
                                        </p:tav>
                                      </p:tavLst>
                                    </p:anim>
                                    <p:anim calcmode="lin" valueType="num">
                                      <p:cBhvr additive="base">
                                        <p:cTn id="420" dur="5000"/>
                                        <p:tgtEl>
                                          <p:spTgt spid="18"/>
                                        </p:tgtEl>
                                        <p:attrNameLst>
                                          <p:attrName>ppt_y</p:attrName>
                                        </p:attrNameLst>
                                      </p:cBhvr>
                                      <p:tavLst>
                                        <p:tav tm="0">
                                          <p:val>
                                            <p:strVal val="ppt_y"/>
                                          </p:val>
                                        </p:tav>
                                        <p:tav tm="100000">
                                          <p:val>
                                            <p:strVal val="ppt_y"/>
                                          </p:val>
                                        </p:tav>
                                      </p:tavLst>
                                    </p:anim>
                                    <p:set>
                                      <p:cBhvr>
                                        <p:cTn id="421" dur="1" fill="hold">
                                          <p:stCondLst>
                                            <p:cond delay="4999"/>
                                          </p:stCondLst>
                                        </p:cTn>
                                        <p:tgtEl>
                                          <p:spTgt spid="18"/>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000"/>
                                        <p:tgtEl>
                                          <p:spTgt spid="18"/>
                                        </p:tgtEl>
                                      </p:cBhvr>
                                    </p:animEffect>
                                    <p:set>
                                      <p:cBhvr>
                                        <p:cTn id="424" dur="1" fill="hold">
                                          <p:stCondLst>
                                            <p:cond delay="4999"/>
                                          </p:stCondLst>
                                        </p:cTn>
                                        <p:tgtEl>
                                          <p:spTgt spid="18"/>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5"/>
                                        </p:tgtEl>
                                        <p:attrNameLst>
                                          <p:attrName>style.visibility</p:attrName>
                                        </p:attrNameLst>
                                      </p:cBhvr>
                                      <p:to>
                                        <p:strVal val="visible"/>
                                      </p:to>
                                    </p:set>
                                    <p:anim calcmode="lin" valueType="num">
                                      <p:cBhvr additive="base">
                                        <p:cTn id="427" dur="5000" fill="hold"/>
                                        <p:tgtEl>
                                          <p:spTgt spid="15"/>
                                        </p:tgtEl>
                                        <p:attrNameLst>
                                          <p:attrName>ppt_x</p:attrName>
                                        </p:attrNameLst>
                                      </p:cBhvr>
                                      <p:tavLst>
                                        <p:tav tm="0">
                                          <p:val>
                                            <p:strVal val="0-#ppt_w/2"/>
                                          </p:val>
                                        </p:tav>
                                        <p:tav tm="100000">
                                          <p:val>
                                            <p:strVal val="#ppt_x"/>
                                          </p:val>
                                        </p:tav>
                                      </p:tavLst>
                                    </p:anim>
                                    <p:anim calcmode="lin" valueType="num">
                                      <p:cBhvr additive="base">
                                        <p:cTn id="428" dur="5000" fill="hold"/>
                                        <p:tgtEl>
                                          <p:spTgt spid="15"/>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5"/>
                                        </p:tgtEl>
                                        <p:attrNameLst>
                                          <p:attrName>style.visibility</p:attrName>
                                        </p:attrNameLst>
                                      </p:cBhvr>
                                      <p:to>
                                        <p:strVal val="visible"/>
                                      </p:to>
                                    </p:set>
                                    <p:anim calcmode="lin" valueType="num">
                                      <p:cBhvr>
                                        <p:cTn id="431" dur="5000" fill="hold"/>
                                        <p:tgtEl>
                                          <p:spTgt spid="15"/>
                                        </p:tgtEl>
                                        <p:attrNameLst>
                                          <p:attrName>ppt_w</p:attrName>
                                        </p:attrNameLst>
                                      </p:cBhvr>
                                      <p:tavLst>
                                        <p:tav tm="0" fmla="#ppt_w*sin(2.5*pi*$)">
                                          <p:val>
                                            <p:fltVal val="0"/>
                                          </p:val>
                                        </p:tav>
                                        <p:tav tm="100000">
                                          <p:val>
                                            <p:fltVal val="1"/>
                                          </p:val>
                                        </p:tav>
                                      </p:tavLst>
                                    </p:anim>
                                    <p:anim calcmode="lin" valueType="num">
                                      <p:cBhvr>
                                        <p:cTn id="432" dur="5000" fill="hold"/>
                                        <p:tgtEl>
                                          <p:spTgt spid="1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5000"/>
                                        <p:tgtEl>
                                          <p:spTgt spid="15"/>
                                        </p:tgtEl>
                                        <p:attrNameLst>
                                          <p:attrName>ppt_x</p:attrName>
                                        </p:attrNameLst>
                                      </p:cBhvr>
                                      <p:tavLst>
                                        <p:tav tm="0">
                                          <p:val>
                                            <p:strVal val="ppt_x"/>
                                          </p:val>
                                        </p:tav>
                                        <p:tav tm="100000">
                                          <p:val>
                                            <p:strVal val="1+ppt_w/2"/>
                                          </p:val>
                                        </p:tav>
                                      </p:tavLst>
                                    </p:anim>
                                    <p:anim calcmode="lin" valueType="num">
                                      <p:cBhvr additive="base">
                                        <p:cTn id="435" dur="5000"/>
                                        <p:tgtEl>
                                          <p:spTgt spid="15"/>
                                        </p:tgtEl>
                                        <p:attrNameLst>
                                          <p:attrName>ppt_y</p:attrName>
                                        </p:attrNameLst>
                                      </p:cBhvr>
                                      <p:tavLst>
                                        <p:tav tm="0">
                                          <p:val>
                                            <p:strVal val="ppt_y"/>
                                          </p:val>
                                        </p:tav>
                                        <p:tav tm="100000">
                                          <p:val>
                                            <p:strVal val="ppt_y"/>
                                          </p:val>
                                        </p:tav>
                                      </p:tavLst>
                                    </p:anim>
                                    <p:set>
                                      <p:cBhvr>
                                        <p:cTn id="436" dur="1" fill="hold">
                                          <p:stCondLst>
                                            <p:cond delay="4999"/>
                                          </p:stCondLst>
                                        </p:cTn>
                                        <p:tgtEl>
                                          <p:spTgt spid="15"/>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000"/>
                                        <p:tgtEl>
                                          <p:spTgt spid="15"/>
                                        </p:tgtEl>
                                      </p:cBhvr>
                                    </p:animEffect>
                                    <p:set>
                                      <p:cBhvr>
                                        <p:cTn id="439" dur="1" fill="hold">
                                          <p:stCondLst>
                                            <p:cond delay="4999"/>
                                          </p:stCondLst>
                                        </p:cTn>
                                        <p:tgtEl>
                                          <p:spTgt spid="15"/>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4"/>
                                        </p:tgtEl>
                                        <p:attrNameLst>
                                          <p:attrName>style.visibility</p:attrName>
                                        </p:attrNameLst>
                                      </p:cBhvr>
                                      <p:to>
                                        <p:strVal val="visible"/>
                                      </p:to>
                                    </p:set>
                                    <p:anim calcmode="lin" valueType="num">
                                      <p:cBhvr additive="base">
                                        <p:cTn id="442" dur="5000" fill="hold"/>
                                        <p:tgtEl>
                                          <p:spTgt spid="14"/>
                                        </p:tgtEl>
                                        <p:attrNameLst>
                                          <p:attrName>ppt_x</p:attrName>
                                        </p:attrNameLst>
                                      </p:cBhvr>
                                      <p:tavLst>
                                        <p:tav tm="0">
                                          <p:val>
                                            <p:strVal val="0-#ppt_w/2"/>
                                          </p:val>
                                        </p:tav>
                                        <p:tav tm="100000">
                                          <p:val>
                                            <p:strVal val="#ppt_x"/>
                                          </p:val>
                                        </p:tav>
                                      </p:tavLst>
                                    </p:anim>
                                    <p:anim calcmode="lin" valueType="num">
                                      <p:cBhvr additive="base">
                                        <p:cTn id="443" dur="5000" fill="hold"/>
                                        <p:tgtEl>
                                          <p:spTgt spid="14"/>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4"/>
                                        </p:tgtEl>
                                        <p:attrNameLst>
                                          <p:attrName>style.visibility</p:attrName>
                                        </p:attrNameLst>
                                      </p:cBhvr>
                                      <p:to>
                                        <p:strVal val="visible"/>
                                      </p:to>
                                    </p:set>
                                    <p:anim calcmode="lin" valueType="num">
                                      <p:cBhvr>
                                        <p:cTn id="446" dur="5000" fill="hold"/>
                                        <p:tgtEl>
                                          <p:spTgt spid="14"/>
                                        </p:tgtEl>
                                        <p:attrNameLst>
                                          <p:attrName>ppt_w</p:attrName>
                                        </p:attrNameLst>
                                      </p:cBhvr>
                                      <p:tavLst>
                                        <p:tav tm="0" fmla="#ppt_w*sin(2.5*pi*$)">
                                          <p:val>
                                            <p:fltVal val="0"/>
                                          </p:val>
                                        </p:tav>
                                        <p:tav tm="100000">
                                          <p:val>
                                            <p:fltVal val="1"/>
                                          </p:val>
                                        </p:tav>
                                      </p:tavLst>
                                    </p:anim>
                                    <p:anim calcmode="lin" valueType="num">
                                      <p:cBhvr>
                                        <p:cTn id="447" dur="5000" fill="hold"/>
                                        <p:tgtEl>
                                          <p:spTgt spid="1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5000"/>
                                        <p:tgtEl>
                                          <p:spTgt spid="14"/>
                                        </p:tgtEl>
                                        <p:attrNameLst>
                                          <p:attrName>ppt_x</p:attrName>
                                        </p:attrNameLst>
                                      </p:cBhvr>
                                      <p:tavLst>
                                        <p:tav tm="0">
                                          <p:val>
                                            <p:strVal val="ppt_x"/>
                                          </p:val>
                                        </p:tav>
                                        <p:tav tm="100000">
                                          <p:val>
                                            <p:strVal val="1+ppt_w/2"/>
                                          </p:val>
                                        </p:tav>
                                      </p:tavLst>
                                    </p:anim>
                                    <p:anim calcmode="lin" valueType="num">
                                      <p:cBhvr additive="base">
                                        <p:cTn id="450" dur="5000"/>
                                        <p:tgtEl>
                                          <p:spTgt spid="14"/>
                                        </p:tgtEl>
                                        <p:attrNameLst>
                                          <p:attrName>ppt_y</p:attrName>
                                        </p:attrNameLst>
                                      </p:cBhvr>
                                      <p:tavLst>
                                        <p:tav tm="0">
                                          <p:val>
                                            <p:strVal val="ppt_y"/>
                                          </p:val>
                                        </p:tav>
                                        <p:tav tm="100000">
                                          <p:val>
                                            <p:strVal val="ppt_y"/>
                                          </p:val>
                                        </p:tav>
                                      </p:tavLst>
                                    </p:anim>
                                    <p:set>
                                      <p:cBhvr>
                                        <p:cTn id="451" dur="1" fill="hold">
                                          <p:stCondLst>
                                            <p:cond delay="4999"/>
                                          </p:stCondLst>
                                        </p:cTn>
                                        <p:tgtEl>
                                          <p:spTgt spid="14"/>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000"/>
                                        <p:tgtEl>
                                          <p:spTgt spid="14"/>
                                        </p:tgtEl>
                                      </p:cBhvr>
                                    </p:animEffect>
                                    <p:set>
                                      <p:cBhvr>
                                        <p:cTn id="454" dur="1" fill="hold">
                                          <p:stCondLst>
                                            <p:cond delay="4999"/>
                                          </p:stCondLst>
                                        </p:cTn>
                                        <p:tgtEl>
                                          <p:spTgt spid="14"/>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3"/>
                                        </p:tgtEl>
                                        <p:attrNameLst>
                                          <p:attrName>style.visibility</p:attrName>
                                        </p:attrNameLst>
                                      </p:cBhvr>
                                      <p:to>
                                        <p:strVal val="visible"/>
                                      </p:to>
                                    </p:set>
                                    <p:anim calcmode="lin" valueType="num">
                                      <p:cBhvr additive="base">
                                        <p:cTn id="457" dur="5000" fill="hold"/>
                                        <p:tgtEl>
                                          <p:spTgt spid="13"/>
                                        </p:tgtEl>
                                        <p:attrNameLst>
                                          <p:attrName>ppt_x</p:attrName>
                                        </p:attrNameLst>
                                      </p:cBhvr>
                                      <p:tavLst>
                                        <p:tav tm="0">
                                          <p:val>
                                            <p:strVal val="0-#ppt_w/2"/>
                                          </p:val>
                                        </p:tav>
                                        <p:tav tm="100000">
                                          <p:val>
                                            <p:strVal val="#ppt_x"/>
                                          </p:val>
                                        </p:tav>
                                      </p:tavLst>
                                    </p:anim>
                                    <p:anim calcmode="lin" valueType="num">
                                      <p:cBhvr additive="base">
                                        <p:cTn id="458" dur="5000" fill="hold"/>
                                        <p:tgtEl>
                                          <p:spTgt spid="13"/>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3"/>
                                        </p:tgtEl>
                                        <p:attrNameLst>
                                          <p:attrName>style.visibility</p:attrName>
                                        </p:attrNameLst>
                                      </p:cBhvr>
                                      <p:to>
                                        <p:strVal val="visible"/>
                                      </p:to>
                                    </p:set>
                                    <p:anim calcmode="lin" valueType="num">
                                      <p:cBhvr>
                                        <p:cTn id="461" dur="5000" fill="hold"/>
                                        <p:tgtEl>
                                          <p:spTgt spid="13"/>
                                        </p:tgtEl>
                                        <p:attrNameLst>
                                          <p:attrName>ppt_w</p:attrName>
                                        </p:attrNameLst>
                                      </p:cBhvr>
                                      <p:tavLst>
                                        <p:tav tm="0" fmla="#ppt_w*sin(2.5*pi*$)">
                                          <p:val>
                                            <p:fltVal val="0"/>
                                          </p:val>
                                        </p:tav>
                                        <p:tav tm="100000">
                                          <p:val>
                                            <p:fltVal val="1"/>
                                          </p:val>
                                        </p:tav>
                                      </p:tavLst>
                                    </p:anim>
                                    <p:anim calcmode="lin" valueType="num">
                                      <p:cBhvr>
                                        <p:cTn id="462" dur="5000" fill="hold"/>
                                        <p:tgtEl>
                                          <p:spTgt spid="1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5000"/>
                                        <p:tgtEl>
                                          <p:spTgt spid="13"/>
                                        </p:tgtEl>
                                        <p:attrNameLst>
                                          <p:attrName>ppt_x</p:attrName>
                                        </p:attrNameLst>
                                      </p:cBhvr>
                                      <p:tavLst>
                                        <p:tav tm="0">
                                          <p:val>
                                            <p:strVal val="ppt_x"/>
                                          </p:val>
                                        </p:tav>
                                        <p:tav tm="100000">
                                          <p:val>
                                            <p:strVal val="1+ppt_w/2"/>
                                          </p:val>
                                        </p:tav>
                                      </p:tavLst>
                                    </p:anim>
                                    <p:anim calcmode="lin" valueType="num">
                                      <p:cBhvr additive="base">
                                        <p:cTn id="465" dur="5000"/>
                                        <p:tgtEl>
                                          <p:spTgt spid="13"/>
                                        </p:tgtEl>
                                        <p:attrNameLst>
                                          <p:attrName>ppt_y</p:attrName>
                                        </p:attrNameLst>
                                      </p:cBhvr>
                                      <p:tavLst>
                                        <p:tav tm="0">
                                          <p:val>
                                            <p:strVal val="ppt_y"/>
                                          </p:val>
                                        </p:tav>
                                        <p:tav tm="100000">
                                          <p:val>
                                            <p:strVal val="ppt_y"/>
                                          </p:val>
                                        </p:tav>
                                      </p:tavLst>
                                    </p:anim>
                                    <p:set>
                                      <p:cBhvr>
                                        <p:cTn id="466" dur="1" fill="hold">
                                          <p:stCondLst>
                                            <p:cond delay="4999"/>
                                          </p:stCondLst>
                                        </p:cTn>
                                        <p:tgtEl>
                                          <p:spTgt spid="13"/>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000"/>
                                        <p:tgtEl>
                                          <p:spTgt spid="13"/>
                                        </p:tgtEl>
                                      </p:cBhvr>
                                    </p:animEffect>
                                    <p:set>
                                      <p:cBhvr>
                                        <p:cTn id="469" dur="1" fill="hold">
                                          <p:stCondLst>
                                            <p:cond delay="4999"/>
                                          </p:stCondLst>
                                        </p:cTn>
                                        <p:tgtEl>
                                          <p:spTgt spid="13"/>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2"/>
                                        </p:tgtEl>
                                        <p:attrNameLst>
                                          <p:attrName>style.visibility</p:attrName>
                                        </p:attrNameLst>
                                      </p:cBhvr>
                                      <p:to>
                                        <p:strVal val="visible"/>
                                      </p:to>
                                    </p:set>
                                    <p:anim calcmode="lin" valueType="num">
                                      <p:cBhvr additive="base">
                                        <p:cTn id="472" dur="5000" fill="hold"/>
                                        <p:tgtEl>
                                          <p:spTgt spid="12"/>
                                        </p:tgtEl>
                                        <p:attrNameLst>
                                          <p:attrName>ppt_x</p:attrName>
                                        </p:attrNameLst>
                                      </p:cBhvr>
                                      <p:tavLst>
                                        <p:tav tm="0">
                                          <p:val>
                                            <p:strVal val="0-#ppt_w/2"/>
                                          </p:val>
                                        </p:tav>
                                        <p:tav tm="100000">
                                          <p:val>
                                            <p:strVal val="#ppt_x"/>
                                          </p:val>
                                        </p:tav>
                                      </p:tavLst>
                                    </p:anim>
                                    <p:anim calcmode="lin" valueType="num">
                                      <p:cBhvr additive="base">
                                        <p:cTn id="473" dur="5000" fill="hold"/>
                                        <p:tgtEl>
                                          <p:spTgt spid="12"/>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2"/>
                                        </p:tgtEl>
                                        <p:attrNameLst>
                                          <p:attrName>style.visibility</p:attrName>
                                        </p:attrNameLst>
                                      </p:cBhvr>
                                      <p:to>
                                        <p:strVal val="visible"/>
                                      </p:to>
                                    </p:set>
                                    <p:anim calcmode="lin" valueType="num">
                                      <p:cBhvr>
                                        <p:cTn id="476" dur="5000" fill="hold"/>
                                        <p:tgtEl>
                                          <p:spTgt spid="12"/>
                                        </p:tgtEl>
                                        <p:attrNameLst>
                                          <p:attrName>ppt_w</p:attrName>
                                        </p:attrNameLst>
                                      </p:cBhvr>
                                      <p:tavLst>
                                        <p:tav tm="0" fmla="#ppt_w*sin(2.5*pi*$)">
                                          <p:val>
                                            <p:fltVal val="0"/>
                                          </p:val>
                                        </p:tav>
                                        <p:tav tm="100000">
                                          <p:val>
                                            <p:fltVal val="1"/>
                                          </p:val>
                                        </p:tav>
                                      </p:tavLst>
                                    </p:anim>
                                    <p:anim calcmode="lin" valueType="num">
                                      <p:cBhvr>
                                        <p:cTn id="477" dur="5000" fill="hold"/>
                                        <p:tgtEl>
                                          <p:spTgt spid="1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5000"/>
                                        <p:tgtEl>
                                          <p:spTgt spid="12"/>
                                        </p:tgtEl>
                                        <p:attrNameLst>
                                          <p:attrName>ppt_x</p:attrName>
                                        </p:attrNameLst>
                                      </p:cBhvr>
                                      <p:tavLst>
                                        <p:tav tm="0">
                                          <p:val>
                                            <p:strVal val="ppt_x"/>
                                          </p:val>
                                        </p:tav>
                                        <p:tav tm="100000">
                                          <p:val>
                                            <p:strVal val="1+ppt_w/2"/>
                                          </p:val>
                                        </p:tav>
                                      </p:tavLst>
                                    </p:anim>
                                    <p:anim calcmode="lin" valueType="num">
                                      <p:cBhvr additive="base">
                                        <p:cTn id="480" dur="5000"/>
                                        <p:tgtEl>
                                          <p:spTgt spid="12"/>
                                        </p:tgtEl>
                                        <p:attrNameLst>
                                          <p:attrName>ppt_y</p:attrName>
                                        </p:attrNameLst>
                                      </p:cBhvr>
                                      <p:tavLst>
                                        <p:tav tm="0">
                                          <p:val>
                                            <p:strVal val="ppt_y"/>
                                          </p:val>
                                        </p:tav>
                                        <p:tav tm="100000">
                                          <p:val>
                                            <p:strVal val="ppt_y"/>
                                          </p:val>
                                        </p:tav>
                                      </p:tavLst>
                                    </p:anim>
                                    <p:set>
                                      <p:cBhvr>
                                        <p:cTn id="481" dur="1" fill="hold">
                                          <p:stCondLst>
                                            <p:cond delay="4999"/>
                                          </p:stCondLst>
                                        </p:cTn>
                                        <p:tgtEl>
                                          <p:spTgt spid="12"/>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000"/>
                                        <p:tgtEl>
                                          <p:spTgt spid="12"/>
                                        </p:tgtEl>
                                      </p:cBhvr>
                                    </p:animEffect>
                                    <p:set>
                                      <p:cBhvr>
                                        <p:cTn id="484" dur="1" fill="hold">
                                          <p:stCondLst>
                                            <p:cond delay="4999"/>
                                          </p:stCondLst>
                                        </p:cTn>
                                        <p:tgtEl>
                                          <p:spTgt spid="12"/>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1"/>
                                        </p:tgtEl>
                                        <p:attrNameLst>
                                          <p:attrName>style.visibility</p:attrName>
                                        </p:attrNameLst>
                                      </p:cBhvr>
                                      <p:to>
                                        <p:strVal val="visible"/>
                                      </p:to>
                                    </p:set>
                                    <p:anim calcmode="lin" valueType="num">
                                      <p:cBhvr additive="base">
                                        <p:cTn id="487" dur="5000" fill="hold"/>
                                        <p:tgtEl>
                                          <p:spTgt spid="11"/>
                                        </p:tgtEl>
                                        <p:attrNameLst>
                                          <p:attrName>ppt_x</p:attrName>
                                        </p:attrNameLst>
                                      </p:cBhvr>
                                      <p:tavLst>
                                        <p:tav tm="0">
                                          <p:val>
                                            <p:strVal val="0-#ppt_w/2"/>
                                          </p:val>
                                        </p:tav>
                                        <p:tav tm="100000">
                                          <p:val>
                                            <p:strVal val="#ppt_x"/>
                                          </p:val>
                                        </p:tav>
                                      </p:tavLst>
                                    </p:anim>
                                    <p:anim calcmode="lin" valueType="num">
                                      <p:cBhvr additive="base">
                                        <p:cTn id="488" dur="5000" fill="hold"/>
                                        <p:tgtEl>
                                          <p:spTgt spid="11"/>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1"/>
                                        </p:tgtEl>
                                        <p:attrNameLst>
                                          <p:attrName>style.visibility</p:attrName>
                                        </p:attrNameLst>
                                      </p:cBhvr>
                                      <p:to>
                                        <p:strVal val="visible"/>
                                      </p:to>
                                    </p:set>
                                    <p:anim calcmode="lin" valueType="num">
                                      <p:cBhvr>
                                        <p:cTn id="491" dur="5000" fill="hold"/>
                                        <p:tgtEl>
                                          <p:spTgt spid="11"/>
                                        </p:tgtEl>
                                        <p:attrNameLst>
                                          <p:attrName>ppt_w</p:attrName>
                                        </p:attrNameLst>
                                      </p:cBhvr>
                                      <p:tavLst>
                                        <p:tav tm="0" fmla="#ppt_w*sin(2.5*pi*$)">
                                          <p:val>
                                            <p:fltVal val="0"/>
                                          </p:val>
                                        </p:tav>
                                        <p:tav tm="100000">
                                          <p:val>
                                            <p:fltVal val="1"/>
                                          </p:val>
                                        </p:tav>
                                      </p:tavLst>
                                    </p:anim>
                                    <p:anim calcmode="lin" valueType="num">
                                      <p:cBhvr>
                                        <p:cTn id="492" dur="5000" fill="hold"/>
                                        <p:tgtEl>
                                          <p:spTgt spid="1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5000"/>
                                        <p:tgtEl>
                                          <p:spTgt spid="11"/>
                                        </p:tgtEl>
                                        <p:attrNameLst>
                                          <p:attrName>ppt_x</p:attrName>
                                        </p:attrNameLst>
                                      </p:cBhvr>
                                      <p:tavLst>
                                        <p:tav tm="0">
                                          <p:val>
                                            <p:strVal val="ppt_x"/>
                                          </p:val>
                                        </p:tav>
                                        <p:tav tm="100000">
                                          <p:val>
                                            <p:strVal val="1+ppt_w/2"/>
                                          </p:val>
                                        </p:tav>
                                      </p:tavLst>
                                    </p:anim>
                                    <p:anim calcmode="lin" valueType="num">
                                      <p:cBhvr additive="base">
                                        <p:cTn id="495" dur="5000"/>
                                        <p:tgtEl>
                                          <p:spTgt spid="11"/>
                                        </p:tgtEl>
                                        <p:attrNameLst>
                                          <p:attrName>ppt_y</p:attrName>
                                        </p:attrNameLst>
                                      </p:cBhvr>
                                      <p:tavLst>
                                        <p:tav tm="0">
                                          <p:val>
                                            <p:strVal val="ppt_y"/>
                                          </p:val>
                                        </p:tav>
                                        <p:tav tm="100000">
                                          <p:val>
                                            <p:strVal val="ppt_y"/>
                                          </p:val>
                                        </p:tav>
                                      </p:tavLst>
                                    </p:anim>
                                    <p:set>
                                      <p:cBhvr>
                                        <p:cTn id="496" dur="1" fill="hold">
                                          <p:stCondLst>
                                            <p:cond delay="4999"/>
                                          </p:stCondLst>
                                        </p:cTn>
                                        <p:tgtEl>
                                          <p:spTgt spid="11"/>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000"/>
                                        <p:tgtEl>
                                          <p:spTgt spid="11"/>
                                        </p:tgtEl>
                                      </p:cBhvr>
                                    </p:animEffect>
                                    <p:set>
                                      <p:cBhvr>
                                        <p:cTn id="499" dur="1" fill="hold">
                                          <p:stCondLst>
                                            <p:cond delay="4999"/>
                                          </p:stCondLst>
                                        </p:cTn>
                                        <p:tgtEl>
                                          <p:spTgt spid="1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5000" fill="hold"/>
                                        <p:tgtEl>
                                          <p:spTgt spid="10"/>
                                        </p:tgtEl>
                                        <p:attrNameLst>
                                          <p:attrName>ppt_x</p:attrName>
                                        </p:attrNameLst>
                                      </p:cBhvr>
                                      <p:tavLst>
                                        <p:tav tm="0">
                                          <p:val>
                                            <p:strVal val="0-#ppt_w/2"/>
                                          </p:val>
                                        </p:tav>
                                        <p:tav tm="100000">
                                          <p:val>
                                            <p:strVal val="#ppt_x"/>
                                          </p:val>
                                        </p:tav>
                                      </p:tavLst>
                                    </p:anim>
                                    <p:anim calcmode="lin" valueType="num">
                                      <p:cBhvr additive="base">
                                        <p:cTn id="503" dur="5000" fill="hold"/>
                                        <p:tgtEl>
                                          <p:spTgt spid="10"/>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
                                        </p:tgtEl>
                                        <p:attrNameLst>
                                          <p:attrName>style.visibility</p:attrName>
                                        </p:attrNameLst>
                                      </p:cBhvr>
                                      <p:to>
                                        <p:strVal val="visible"/>
                                      </p:to>
                                    </p:set>
                                    <p:anim calcmode="lin" valueType="num">
                                      <p:cBhvr>
                                        <p:cTn id="506" dur="5000" fill="hold"/>
                                        <p:tgtEl>
                                          <p:spTgt spid="10"/>
                                        </p:tgtEl>
                                        <p:attrNameLst>
                                          <p:attrName>ppt_w</p:attrName>
                                        </p:attrNameLst>
                                      </p:cBhvr>
                                      <p:tavLst>
                                        <p:tav tm="0" fmla="#ppt_w*sin(2.5*pi*$)">
                                          <p:val>
                                            <p:fltVal val="0"/>
                                          </p:val>
                                        </p:tav>
                                        <p:tav tm="100000">
                                          <p:val>
                                            <p:fltVal val="1"/>
                                          </p:val>
                                        </p:tav>
                                      </p:tavLst>
                                    </p:anim>
                                    <p:anim calcmode="lin" valueType="num">
                                      <p:cBhvr>
                                        <p:cTn id="507" dur="5000" fill="hold"/>
                                        <p:tgtEl>
                                          <p:spTgt spid="10"/>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5000"/>
                                        <p:tgtEl>
                                          <p:spTgt spid="10"/>
                                        </p:tgtEl>
                                        <p:attrNameLst>
                                          <p:attrName>ppt_x</p:attrName>
                                        </p:attrNameLst>
                                      </p:cBhvr>
                                      <p:tavLst>
                                        <p:tav tm="0">
                                          <p:val>
                                            <p:strVal val="ppt_x"/>
                                          </p:val>
                                        </p:tav>
                                        <p:tav tm="100000">
                                          <p:val>
                                            <p:strVal val="1+ppt_w/2"/>
                                          </p:val>
                                        </p:tav>
                                      </p:tavLst>
                                    </p:anim>
                                    <p:anim calcmode="lin" valueType="num">
                                      <p:cBhvr additive="base">
                                        <p:cTn id="510" dur="5000"/>
                                        <p:tgtEl>
                                          <p:spTgt spid="10"/>
                                        </p:tgtEl>
                                        <p:attrNameLst>
                                          <p:attrName>ppt_y</p:attrName>
                                        </p:attrNameLst>
                                      </p:cBhvr>
                                      <p:tavLst>
                                        <p:tav tm="0">
                                          <p:val>
                                            <p:strVal val="ppt_y"/>
                                          </p:val>
                                        </p:tav>
                                        <p:tav tm="100000">
                                          <p:val>
                                            <p:strVal val="ppt_y"/>
                                          </p:val>
                                        </p:tav>
                                      </p:tavLst>
                                    </p:anim>
                                    <p:set>
                                      <p:cBhvr>
                                        <p:cTn id="511" dur="1" fill="hold">
                                          <p:stCondLst>
                                            <p:cond delay="4999"/>
                                          </p:stCondLst>
                                        </p:cTn>
                                        <p:tgtEl>
                                          <p:spTgt spid="10"/>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000"/>
                                        <p:tgtEl>
                                          <p:spTgt spid="10"/>
                                        </p:tgtEl>
                                      </p:cBhvr>
                                    </p:animEffect>
                                    <p:set>
                                      <p:cBhvr>
                                        <p:cTn id="514" dur="1" fill="hold">
                                          <p:stCondLst>
                                            <p:cond delay="4999"/>
                                          </p:stCondLst>
                                        </p:cTn>
                                        <p:tgtEl>
                                          <p:spTgt spid="10"/>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9"/>
                                        </p:tgtEl>
                                        <p:attrNameLst>
                                          <p:attrName>style.visibility</p:attrName>
                                        </p:attrNameLst>
                                      </p:cBhvr>
                                      <p:to>
                                        <p:strVal val="visible"/>
                                      </p:to>
                                    </p:set>
                                    <p:anim calcmode="lin" valueType="num">
                                      <p:cBhvr additive="base">
                                        <p:cTn id="517" dur="5000" fill="hold"/>
                                        <p:tgtEl>
                                          <p:spTgt spid="9"/>
                                        </p:tgtEl>
                                        <p:attrNameLst>
                                          <p:attrName>ppt_x</p:attrName>
                                        </p:attrNameLst>
                                      </p:cBhvr>
                                      <p:tavLst>
                                        <p:tav tm="0">
                                          <p:val>
                                            <p:strVal val="0-#ppt_w/2"/>
                                          </p:val>
                                        </p:tav>
                                        <p:tav tm="100000">
                                          <p:val>
                                            <p:strVal val="#ppt_x"/>
                                          </p:val>
                                        </p:tav>
                                      </p:tavLst>
                                    </p:anim>
                                    <p:anim calcmode="lin" valueType="num">
                                      <p:cBhvr additive="base">
                                        <p:cTn id="518" dur="5000" fill="hold"/>
                                        <p:tgtEl>
                                          <p:spTgt spid="9"/>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9"/>
                                        </p:tgtEl>
                                        <p:attrNameLst>
                                          <p:attrName>style.visibility</p:attrName>
                                        </p:attrNameLst>
                                      </p:cBhvr>
                                      <p:to>
                                        <p:strVal val="visible"/>
                                      </p:to>
                                    </p:set>
                                    <p:anim calcmode="lin" valueType="num">
                                      <p:cBhvr>
                                        <p:cTn id="521" dur="5000" fill="hold"/>
                                        <p:tgtEl>
                                          <p:spTgt spid="9"/>
                                        </p:tgtEl>
                                        <p:attrNameLst>
                                          <p:attrName>ppt_w</p:attrName>
                                        </p:attrNameLst>
                                      </p:cBhvr>
                                      <p:tavLst>
                                        <p:tav tm="0" fmla="#ppt_w*sin(2.5*pi*$)">
                                          <p:val>
                                            <p:fltVal val="0"/>
                                          </p:val>
                                        </p:tav>
                                        <p:tav tm="100000">
                                          <p:val>
                                            <p:fltVal val="1"/>
                                          </p:val>
                                        </p:tav>
                                      </p:tavLst>
                                    </p:anim>
                                    <p:anim calcmode="lin" valueType="num">
                                      <p:cBhvr>
                                        <p:cTn id="522" dur="5000" fill="hold"/>
                                        <p:tgtEl>
                                          <p:spTgt spid="9"/>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5000"/>
                                        <p:tgtEl>
                                          <p:spTgt spid="9"/>
                                        </p:tgtEl>
                                        <p:attrNameLst>
                                          <p:attrName>ppt_x</p:attrName>
                                        </p:attrNameLst>
                                      </p:cBhvr>
                                      <p:tavLst>
                                        <p:tav tm="0">
                                          <p:val>
                                            <p:strVal val="ppt_x"/>
                                          </p:val>
                                        </p:tav>
                                        <p:tav tm="100000">
                                          <p:val>
                                            <p:strVal val="1+ppt_w/2"/>
                                          </p:val>
                                        </p:tav>
                                      </p:tavLst>
                                    </p:anim>
                                    <p:anim calcmode="lin" valueType="num">
                                      <p:cBhvr additive="base">
                                        <p:cTn id="525" dur="5000"/>
                                        <p:tgtEl>
                                          <p:spTgt spid="9"/>
                                        </p:tgtEl>
                                        <p:attrNameLst>
                                          <p:attrName>ppt_y</p:attrName>
                                        </p:attrNameLst>
                                      </p:cBhvr>
                                      <p:tavLst>
                                        <p:tav tm="0">
                                          <p:val>
                                            <p:strVal val="ppt_y"/>
                                          </p:val>
                                        </p:tav>
                                        <p:tav tm="100000">
                                          <p:val>
                                            <p:strVal val="ppt_y"/>
                                          </p:val>
                                        </p:tav>
                                      </p:tavLst>
                                    </p:anim>
                                    <p:set>
                                      <p:cBhvr>
                                        <p:cTn id="526" dur="1" fill="hold">
                                          <p:stCondLst>
                                            <p:cond delay="4999"/>
                                          </p:stCondLst>
                                        </p:cTn>
                                        <p:tgtEl>
                                          <p:spTgt spid="9"/>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000"/>
                                        <p:tgtEl>
                                          <p:spTgt spid="9"/>
                                        </p:tgtEl>
                                      </p:cBhvr>
                                    </p:animEffect>
                                    <p:set>
                                      <p:cBhvr>
                                        <p:cTn id="529" dur="1" fill="hold">
                                          <p:stCondLst>
                                            <p:cond delay="4999"/>
                                          </p:stCondLst>
                                        </p:cTn>
                                        <p:tgtEl>
                                          <p:spTgt spid="9"/>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8"/>
                                        </p:tgtEl>
                                        <p:attrNameLst>
                                          <p:attrName>style.visibility</p:attrName>
                                        </p:attrNameLst>
                                      </p:cBhvr>
                                      <p:to>
                                        <p:strVal val="visible"/>
                                      </p:to>
                                    </p:set>
                                    <p:anim calcmode="lin" valueType="num">
                                      <p:cBhvr additive="base">
                                        <p:cTn id="532" dur="5000" fill="hold"/>
                                        <p:tgtEl>
                                          <p:spTgt spid="8"/>
                                        </p:tgtEl>
                                        <p:attrNameLst>
                                          <p:attrName>ppt_x</p:attrName>
                                        </p:attrNameLst>
                                      </p:cBhvr>
                                      <p:tavLst>
                                        <p:tav tm="0">
                                          <p:val>
                                            <p:strVal val="0-#ppt_w/2"/>
                                          </p:val>
                                        </p:tav>
                                        <p:tav tm="100000">
                                          <p:val>
                                            <p:strVal val="#ppt_x"/>
                                          </p:val>
                                        </p:tav>
                                      </p:tavLst>
                                    </p:anim>
                                    <p:anim calcmode="lin" valueType="num">
                                      <p:cBhvr additive="base">
                                        <p:cTn id="533" dur="5000" fill="hold"/>
                                        <p:tgtEl>
                                          <p:spTgt spid="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8"/>
                                        </p:tgtEl>
                                        <p:attrNameLst>
                                          <p:attrName>style.visibility</p:attrName>
                                        </p:attrNameLst>
                                      </p:cBhvr>
                                      <p:to>
                                        <p:strVal val="visible"/>
                                      </p:to>
                                    </p:set>
                                    <p:anim calcmode="lin" valueType="num">
                                      <p:cBhvr>
                                        <p:cTn id="536" dur="5000" fill="hold"/>
                                        <p:tgtEl>
                                          <p:spTgt spid="8"/>
                                        </p:tgtEl>
                                        <p:attrNameLst>
                                          <p:attrName>ppt_w</p:attrName>
                                        </p:attrNameLst>
                                      </p:cBhvr>
                                      <p:tavLst>
                                        <p:tav tm="0" fmla="#ppt_w*sin(2.5*pi*$)">
                                          <p:val>
                                            <p:fltVal val="0"/>
                                          </p:val>
                                        </p:tav>
                                        <p:tav tm="100000">
                                          <p:val>
                                            <p:fltVal val="1"/>
                                          </p:val>
                                        </p:tav>
                                      </p:tavLst>
                                    </p:anim>
                                    <p:anim calcmode="lin" valueType="num">
                                      <p:cBhvr>
                                        <p:cTn id="537" dur="5000" fill="hold"/>
                                        <p:tgtEl>
                                          <p:spTgt spid="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5000"/>
                                        <p:tgtEl>
                                          <p:spTgt spid="8"/>
                                        </p:tgtEl>
                                        <p:attrNameLst>
                                          <p:attrName>ppt_x</p:attrName>
                                        </p:attrNameLst>
                                      </p:cBhvr>
                                      <p:tavLst>
                                        <p:tav tm="0">
                                          <p:val>
                                            <p:strVal val="ppt_x"/>
                                          </p:val>
                                        </p:tav>
                                        <p:tav tm="100000">
                                          <p:val>
                                            <p:strVal val="1+ppt_w/2"/>
                                          </p:val>
                                        </p:tav>
                                      </p:tavLst>
                                    </p:anim>
                                    <p:anim calcmode="lin" valueType="num">
                                      <p:cBhvr additive="base">
                                        <p:cTn id="540" dur="5000"/>
                                        <p:tgtEl>
                                          <p:spTgt spid="8"/>
                                        </p:tgtEl>
                                        <p:attrNameLst>
                                          <p:attrName>ppt_y</p:attrName>
                                        </p:attrNameLst>
                                      </p:cBhvr>
                                      <p:tavLst>
                                        <p:tav tm="0">
                                          <p:val>
                                            <p:strVal val="ppt_y"/>
                                          </p:val>
                                        </p:tav>
                                        <p:tav tm="100000">
                                          <p:val>
                                            <p:strVal val="ppt_y"/>
                                          </p:val>
                                        </p:tav>
                                      </p:tavLst>
                                    </p:anim>
                                    <p:set>
                                      <p:cBhvr>
                                        <p:cTn id="541" dur="1" fill="hold">
                                          <p:stCondLst>
                                            <p:cond delay="4999"/>
                                          </p:stCondLst>
                                        </p:cTn>
                                        <p:tgtEl>
                                          <p:spTgt spid="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000"/>
                                        <p:tgtEl>
                                          <p:spTgt spid="8"/>
                                        </p:tgtEl>
                                      </p:cBhvr>
                                    </p:animEffect>
                                    <p:set>
                                      <p:cBhvr>
                                        <p:cTn id="544" dur="1" fill="hold">
                                          <p:stCondLst>
                                            <p:cond delay="4999"/>
                                          </p:stCondLst>
                                        </p:cTn>
                                        <p:tgtEl>
                                          <p:spTgt spid="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7"/>
                                        </p:tgtEl>
                                        <p:attrNameLst>
                                          <p:attrName>style.visibility</p:attrName>
                                        </p:attrNameLst>
                                      </p:cBhvr>
                                      <p:to>
                                        <p:strVal val="visible"/>
                                      </p:to>
                                    </p:set>
                                    <p:anim calcmode="lin" valueType="num">
                                      <p:cBhvr additive="base">
                                        <p:cTn id="547" dur="5000" fill="hold"/>
                                        <p:tgtEl>
                                          <p:spTgt spid="7"/>
                                        </p:tgtEl>
                                        <p:attrNameLst>
                                          <p:attrName>ppt_x</p:attrName>
                                        </p:attrNameLst>
                                      </p:cBhvr>
                                      <p:tavLst>
                                        <p:tav tm="0">
                                          <p:val>
                                            <p:strVal val="0-#ppt_w/2"/>
                                          </p:val>
                                        </p:tav>
                                        <p:tav tm="100000">
                                          <p:val>
                                            <p:strVal val="#ppt_x"/>
                                          </p:val>
                                        </p:tav>
                                      </p:tavLst>
                                    </p:anim>
                                    <p:anim calcmode="lin" valueType="num">
                                      <p:cBhvr additive="base">
                                        <p:cTn id="548" dur="5000" fill="hold"/>
                                        <p:tgtEl>
                                          <p:spTgt spid="7"/>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7"/>
                                        </p:tgtEl>
                                        <p:attrNameLst>
                                          <p:attrName>style.visibility</p:attrName>
                                        </p:attrNameLst>
                                      </p:cBhvr>
                                      <p:to>
                                        <p:strVal val="visible"/>
                                      </p:to>
                                    </p:set>
                                    <p:anim calcmode="lin" valueType="num">
                                      <p:cBhvr>
                                        <p:cTn id="551" dur="5000" fill="hold"/>
                                        <p:tgtEl>
                                          <p:spTgt spid="7"/>
                                        </p:tgtEl>
                                        <p:attrNameLst>
                                          <p:attrName>ppt_w</p:attrName>
                                        </p:attrNameLst>
                                      </p:cBhvr>
                                      <p:tavLst>
                                        <p:tav tm="0" fmla="#ppt_w*sin(2.5*pi*$)">
                                          <p:val>
                                            <p:fltVal val="0"/>
                                          </p:val>
                                        </p:tav>
                                        <p:tav tm="100000">
                                          <p:val>
                                            <p:fltVal val="1"/>
                                          </p:val>
                                        </p:tav>
                                      </p:tavLst>
                                    </p:anim>
                                    <p:anim calcmode="lin" valueType="num">
                                      <p:cBhvr>
                                        <p:cTn id="552" dur="5000" fill="hold"/>
                                        <p:tgtEl>
                                          <p:spTgt spid="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5000"/>
                                        <p:tgtEl>
                                          <p:spTgt spid="7"/>
                                        </p:tgtEl>
                                        <p:attrNameLst>
                                          <p:attrName>ppt_x</p:attrName>
                                        </p:attrNameLst>
                                      </p:cBhvr>
                                      <p:tavLst>
                                        <p:tav tm="0">
                                          <p:val>
                                            <p:strVal val="ppt_x"/>
                                          </p:val>
                                        </p:tav>
                                        <p:tav tm="100000">
                                          <p:val>
                                            <p:strVal val="1+ppt_w/2"/>
                                          </p:val>
                                        </p:tav>
                                      </p:tavLst>
                                    </p:anim>
                                    <p:anim calcmode="lin" valueType="num">
                                      <p:cBhvr additive="base">
                                        <p:cTn id="555" dur="5000"/>
                                        <p:tgtEl>
                                          <p:spTgt spid="7"/>
                                        </p:tgtEl>
                                        <p:attrNameLst>
                                          <p:attrName>ppt_y</p:attrName>
                                        </p:attrNameLst>
                                      </p:cBhvr>
                                      <p:tavLst>
                                        <p:tav tm="0">
                                          <p:val>
                                            <p:strVal val="ppt_y"/>
                                          </p:val>
                                        </p:tav>
                                        <p:tav tm="100000">
                                          <p:val>
                                            <p:strVal val="ppt_y"/>
                                          </p:val>
                                        </p:tav>
                                      </p:tavLst>
                                    </p:anim>
                                    <p:set>
                                      <p:cBhvr>
                                        <p:cTn id="556" dur="1" fill="hold">
                                          <p:stCondLst>
                                            <p:cond delay="4999"/>
                                          </p:stCondLst>
                                        </p:cTn>
                                        <p:tgtEl>
                                          <p:spTgt spid="7"/>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000"/>
                                        <p:tgtEl>
                                          <p:spTgt spid="7"/>
                                        </p:tgtEl>
                                      </p:cBhvr>
                                    </p:animEffect>
                                    <p:set>
                                      <p:cBhvr>
                                        <p:cTn id="559" dur="1" fill="hold">
                                          <p:stCondLst>
                                            <p:cond delay="4999"/>
                                          </p:stCondLst>
                                        </p:cTn>
                                        <p:tgtEl>
                                          <p:spTgt spid="7"/>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
                                        </p:tgtEl>
                                        <p:attrNameLst>
                                          <p:attrName>style.visibility</p:attrName>
                                        </p:attrNameLst>
                                      </p:cBhvr>
                                      <p:to>
                                        <p:strVal val="visible"/>
                                      </p:to>
                                    </p:set>
                                    <p:anim calcmode="lin" valueType="num">
                                      <p:cBhvr additive="base">
                                        <p:cTn id="562" dur="5000" fill="hold"/>
                                        <p:tgtEl>
                                          <p:spTgt spid="6"/>
                                        </p:tgtEl>
                                        <p:attrNameLst>
                                          <p:attrName>ppt_x</p:attrName>
                                        </p:attrNameLst>
                                      </p:cBhvr>
                                      <p:tavLst>
                                        <p:tav tm="0">
                                          <p:val>
                                            <p:strVal val="0-#ppt_w/2"/>
                                          </p:val>
                                        </p:tav>
                                        <p:tav tm="100000">
                                          <p:val>
                                            <p:strVal val="#ppt_x"/>
                                          </p:val>
                                        </p:tav>
                                      </p:tavLst>
                                    </p:anim>
                                    <p:anim calcmode="lin" valueType="num">
                                      <p:cBhvr additive="base">
                                        <p:cTn id="563" dur="5000" fill="hold"/>
                                        <p:tgtEl>
                                          <p:spTgt spid="6"/>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
                                        </p:tgtEl>
                                        <p:attrNameLst>
                                          <p:attrName>style.visibility</p:attrName>
                                        </p:attrNameLst>
                                      </p:cBhvr>
                                      <p:to>
                                        <p:strVal val="visible"/>
                                      </p:to>
                                    </p:set>
                                    <p:anim calcmode="lin" valueType="num">
                                      <p:cBhvr>
                                        <p:cTn id="566" dur="5000" fill="hold"/>
                                        <p:tgtEl>
                                          <p:spTgt spid="6"/>
                                        </p:tgtEl>
                                        <p:attrNameLst>
                                          <p:attrName>ppt_w</p:attrName>
                                        </p:attrNameLst>
                                      </p:cBhvr>
                                      <p:tavLst>
                                        <p:tav tm="0" fmla="#ppt_w*sin(2.5*pi*$)">
                                          <p:val>
                                            <p:fltVal val="0"/>
                                          </p:val>
                                        </p:tav>
                                        <p:tav tm="100000">
                                          <p:val>
                                            <p:fltVal val="1"/>
                                          </p:val>
                                        </p:tav>
                                      </p:tavLst>
                                    </p:anim>
                                    <p:anim calcmode="lin" valueType="num">
                                      <p:cBhvr>
                                        <p:cTn id="567" dur="5000" fill="hold"/>
                                        <p:tgtEl>
                                          <p:spTgt spid="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5000"/>
                                        <p:tgtEl>
                                          <p:spTgt spid="6"/>
                                        </p:tgtEl>
                                        <p:attrNameLst>
                                          <p:attrName>ppt_x</p:attrName>
                                        </p:attrNameLst>
                                      </p:cBhvr>
                                      <p:tavLst>
                                        <p:tav tm="0">
                                          <p:val>
                                            <p:strVal val="ppt_x"/>
                                          </p:val>
                                        </p:tav>
                                        <p:tav tm="100000">
                                          <p:val>
                                            <p:strVal val="1+ppt_w/2"/>
                                          </p:val>
                                        </p:tav>
                                      </p:tavLst>
                                    </p:anim>
                                    <p:anim calcmode="lin" valueType="num">
                                      <p:cBhvr additive="base">
                                        <p:cTn id="570" dur="5000"/>
                                        <p:tgtEl>
                                          <p:spTgt spid="6"/>
                                        </p:tgtEl>
                                        <p:attrNameLst>
                                          <p:attrName>ppt_y</p:attrName>
                                        </p:attrNameLst>
                                      </p:cBhvr>
                                      <p:tavLst>
                                        <p:tav tm="0">
                                          <p:val>
                                            <p:strVal val="ppt_y"/>
                                          </p:val>
                                        </p:tav>
                                        <p:tav tm="100000">
                                          <p:val>
                                            <p:strVal val="ppt_y"/>
                                          </p:val>
                                        </p:tav>
                                      </p:tavLst>
                                    </p:anim>
                                    <p:set>
                                      <p:cBhvr>
                                        <p:cTn id="571" dur="1" fill="hold">
                                          <p:stCondLst>
                                            <p:cond delay="4999"/>
                                          </p:stCondLst>
                                        </p:cTn>
                                        <p:tgtEl>
                                          <p:spTgt spid="6"/>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000"/>
                                        <p:tgtEl>
                                          <p:spTgt spid="6"/>
                                        </p:tgtEl>
                                      </p:cBhvr>
                                    </p:animEffect>
                                    <p:set>
                                      <p:cBhvr>
                                        <p:cTn id="574" dur="1" fill="hold">
                                          <p:stCondLst>
                                            <p:cond delay="4999"/>
                                          </p:stCondLst>
                                        </p:cTn>
                                        <p:tgtEl>
                                          <p:spTgt spid="6"/>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5"/>
                                        </p:tgtEl>
                                        <p:attrNameLst>
                                          <p:attrName>style.visibility</p:attrName>
                                        </p:attrNameLst>
                                      </p:cBhvr>
                                      <p:to>
                                        <p:strVal val="visible"/>
                                      </p:to>
                                    </p:set>
                                    <p:anim calcmode="lin" valueType="num">
                                      <p:cBhvr additive="base">
                                        <p:cTn id="577" dur="5000" fill="hold"/>
                                        <p:tgtEl>
                                          <p:spTgt spid="5"/>
                                        </p:tgtEl>
                                        <p:attrNameLst>
                                          <p:attrName>ppt_x</p:attrName>
                                        </p:attrNameLst>
                                      </p:cBhvr>
                                      <p:tavLst>
                                        <p:tav tm="0">
                                          <p:val>
                                            <p:strVal val="0-#ppt_w/2"/>
                                          </p:val>
                                        </p:tav>
                                        <p:tav tm="100000">
                                          <p:val>
                                            <p:strVal val="#ppt_x"/>
                                          </p:val>
                                        </p:tav>
                                      </p:tavLst>
                                    </p:anim>
                                    <p:anim calcmode="lin" valueType="num">
                                      <p:cBhvr additive="base">
                                        <p:cTn id="578" dur="5000" fill="hold"/>
                                        <p:tgtEl>
                                          <p:spTgt spid="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
                                        </p:tgtEl>
                                        <p:attrNameLst>
                                          <p:attrName>style.visibility</p:attrName>
                                        </p:attrNameLst>
                                      </p:cBhvr>
                                      <p:to>
                                        <p:strVal val="visible"/>
                                      </p:to>
                                    </p:set>
                                    <p:anim calcmode="lin" valueType="num">
                                      <p:cBhvr>
                                        <p:cTn id="581" dur="5000" fill="hold"/>
                                        <p:tgtEl>
                                          <p:spTgt spid="5"/>
                                        </p:tgtEl>
                                        <p:attrNameLst>
                                          <p:attrName>ppt_w</p:attrName>
                                        </p:attrNameLst>
                                      </p:cBhvr>
                                      <p:tavLst>
                                        <p:tav tm="0" fmla="#ppt_w*sin(2.5*pi*$)">
                                          <p:val>
                                            <p:fltVal val="0"/>
                                          </p:val>
                                        </p:tav>
                                        <p:tav tm="100000">
                                          <p:val>
                                            <p:fltVal val="1"/>
                                          </p:val>
                                        </p:tav>
                                      </p:tavLst>
                                    </p:anim>
                                    <p:anim calcmode="lin" valueType="num">
                                      <p:cBhvr>
                                        <p:cTn id="582" dur="5000" fill="hold"/>
                                        <p:tgtEl>
                                          <p:spTgt spid="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5000"/>
                                        <p:tgtEl>
                                          <p:spTgt spid="5"/>
                                        </p:tgtEl>
                                        <p:attrNameLst>
                                          <p:attrName>ppt_x</p:attrName>
                                        </p:attrNameLst>
                                      </p:cBhvr>
                                      <p:tavLst>
                                        <p:tav tm="0">
                                          <p:val>
                                            <p:strVal val="ppt_x"/>
                                          </p:val>
                                        </p:tav>
                                        <p:tav tm="100000">
                                          <p:val>
                                            <p:strVal val="1+ppt_w/2"/>
                                          </p:val>
                                        </p:tav>
                                      </p:tavLst>
                                    </p:anim>
                                    <p:anim calcmode="lin" valueType="num">
                                      <p:cBhvr additive="base">
                                        <p:cTn id="585" dur="5000"/>
                                        <p:tgtEl>
                                          <p:spTgt spid="5"/>
                                        </p:tgtEl>
                                        <p:attrNameLst>
                                          <p:attrName>ppt_y</p:attrName>
                                        </p:attrNameLst>
                                      </p:cBhvr>
                                      <p:tavLst>
                                        <p:tav tm="0">
                                          <p:val>
                                            <p:strVal val="ppt_y"/>
                                          </p:val>
                                        </p:tav>
                                        <p:tav tm="100000">
                                          <p:val>
                                            <p:strVal val="ppt_y"/>
                                          </p:val>
                                        </p:tav>
                                      </p:tavLst>
                                    </p:anim>
                                    <p:set>
                                      <p:cBhvr>
                                        <p:cTn id="586" dur="1" fill="hold">
                                          <p:stCondLst>
                                            <p:cond delay="4999"/>
                                          </p:stCondLst>
                                        </p:cTn>
                                        <p:tgtEl>
                                          <p:spTgt spid="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000"/>
                                        <p:tgtEl>
                                          <p:spTgt spid="5"/>
                                        </p:tgtEl>
                                      </p:cBhvr>
                                    </p:animEffect>
                                    <p:set>
                                      <p:cBhvr>
                                        <p:cTn id="589" dur="1" fill="hold">
                                          <p:stCondLst>
                                            <p:cond delay="4999"/>
                                          </p:stCondLst>
                                        </p:cTn>
                                        <p:tgtEl>
                                          <p:spTgt spid="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4"/>
                                        </p:tgtEl>
                                        <p:attrNameLst>
                                          <p:attrName>style.visibility</p:attrName>
                                        </p:attrNameLst>
                                      </p:cBhvr>
                                      <p:to>
                                        <p:strVal val="visible"/>
                                      </p:to>
                                    </p:set>
                                    <p:anim calcmode="lin" valueType="num">
                                      <p:cBhvr additive="base">
                                        <p:cTn id="592" dur="5000" fill="hold"/>
                                        <p:tgtEl>
                                          <p:spTgt spid="4"/>
                                        </p:tgtEl>
                                        <p:attrNameLst>
                                          <p:attrName>ppt_x</p:attrName>
                                        </p:attrNameLst>
                                      </p:cBhvr>
                                      <p:tavLst>
                                        <p:tav tm="0">
                                          <p:val>
                                            <p:strVal val="0-#ppt_w/2"/>
                                          </p:val>
                                        </p:tav>
                                        <p:tav tm="100000">
                                          <p:val>
                                            <p:strVal val="#ppt_x"/>
                                          </p:val>
                                        </p:tav>
                                      </p:tavLst>
                                    </p:anim>
                                    <p:anim calcmode="lin" valueType="num">
                                      <p:cBhvr additive="base">
                                        <p:cTn id="593" dur="5000" fill="hold"/>
                                        <p:tgtEl>
                                          <p:spTgt spid="4"/>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
                                        </p:tgtEl>
                                        <p:attrNameLst>
                                          <p:attrName>style.visibility</p:attrName>
                                        </p:attrNameLst>
                                      </p:cBhvr>
                                      <p:to>
                                        <p:strVal val="visible"/>
                                      </p:to>
                                    </p:set>
                                    <p:anim calcmode="lin" valueType="num">
                                      <p:cBhvr>
                                        <p:cTn id="596" dur="5000" fill="hold"/>
                                        <p:tgtEl>
                                          <p:spTgt spid="4"/>
                                        </p:tgtEl>
                                        <p:attrNameLst>
                                          <p:attrName>ppt_w</p:attrName>
                                        </p:attrNameLst>
                                      </p:cBhvr>
                                      <p:tavLst>
                                        <p:tav tm="0" fmla="#ppt_w*sin(2.5*pi*$)">
                                          <p:val>
                                            <p:fltVal val="0"/>
                                          </p:val>
                                        </p:tav>
                                        <p:tav tm="100000">
                                          <p:val>
                                            <p:fltVal val="1"/>
                                          </p:val>
                                        </p:tav>
                                      </p:tavLst>
                                    </p:anim>
                                    <p:anim calcmode="lin" valueType="num">
                                      <p:cBhvr>
                                        <p:cTn id="597" dur="5000" fill="hold"/>
                                        <p:tgtEl>
                                          <p:spTgt spid="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5000"/>
                                        <p:tgtEl>
                                          <p:spTgt spid="4"/>
                                        </p:tgtEl>
                                        <p:attrNameLst>
                                          <p:attrName>ppt_x</p:attrName>
                                        </p:attrNameLst>
                                      </p:cBhvr>
                                      <p:tavLst>
                                        <p:tav tm="0">
                                          <p:val>
                                            <p:strVal val="ppt_x"/>
                                          </p:val>
                                        </p:tav>
                                        <p:tav tm="100000">
                                          <p:val>
                                            <p:strVal val="1+ppt_w/2"/>
                                          </p:val>
                                        </p:tav>
                                      </p:tavLst>
                                    </p:anim>
                                    <p:anim calcmode="lin" valueType="num">
                                      <p:cBhvr additive="base">
                                        <p:cTn id="600" dur="5000"/>
                                        <p:tgtEl>
                                          <p:spTgt spid="4"/>
                                        </p:tgtEl>
                                        <p:attrNameLst>
                                          <p:attrName>ppt_y</p:attrName>
                                        </p:attrNameLst>
                                      </p:cBhvr>
                                      <p:tavLst>
                                        <p:tav tm="0">
                                          <p:val>
                                            <p:strVal val="ppt_y"/>
                                          </p:val>
                                        </p:tav>
                                        <p:tav tm="100000">
                                          <p:val>
                                            <p:strVal val="ppt_y"/>
                                          </p:val>
                                        </p:tav>
                                      </p:tavLst>
                                    </p:anim>
                                    <p:set>
                                      <p:cBhvr>
                                        <p:cTn id="601" dur="1" fill="hold">
                                          <p:stCondLst>
                                            <p:cond delay="4999"/>
                                          </p:stCondLst>
                                        </p:cTn>
                                        <p:tgtEl>
                                          <p:spTgt spid="4"/>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000"/>
                                        <p:tgtEl>
                                          <p:spTgt spid="4"/>
                                        </p:tgtEl>
                                      </p:cBhvr>
                                    </p:animEffect>
                                    <p:set>
                                      <p:cBhvr>
                                        <p:cTn id="604" dur="1" fill="hold">
                                          <p:stCondLst>
                                            <p:cond delay="4999"/>
                                          </p:stCondLst>
                                        </p:cTn>
                                        <p:tgtEl>
                                          <p:spTgt spid="4"/>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3"/>
                                        </p:tgtEl>
                                        <p:attrNameLst>
                                          <p:attrName>style.visibility</p:attrName>
                                        </p:attrNameLst>
                                      </p:cBhvr>
                                      <p:to>
                                        <p:strVal val="visible"/>
                                      </p:to>
                                    </p:set>
                                    <p:anim calcmode="lin" valueType="num">
                                      <p:cBhvr additive="base">
                                        <p:cTn id="607" dur="5000" fill="hold"/>
                                        <p:tgtEl>
                                          <p:spTgt spid="3"/>
                                        </p:tgtEl>
                                        <p:attrNameLst>
                                          <p:attrName>ppt_x</p:attrName>
                                        </p:attrNameLst>
                                      </p:cBhvr>
                                      <p:tavLst>
                                        <p:tav tm="0">
                                          <p:val>
                                            <p:strVal val="0-#ppt_w/2"/>
                                          </p:val>
                                        </p:tav>
                                        <p:tav tm="100000">
                                          <p:val>
                                            <p:strVal val="#ppt_x"/>
                                          </p:val>
                                        </p:tav>
                                      </p:tavLst>
                                    </p:anim>
                                    <p:anim calcmode="lin" valueType="num">
                                      <p:cBhvr additive="base">
                                        <p:cTn id="608" dur="5000" fill="hold"/>
                                        <p:tgtEl>
                                          <p:spTgt spid="3"/>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3"/>
                                        </p:tgtEl>
                                        <p:attrNameLst>
                                          <p:attrName>style.visibility</p:attrName>
                                        </p:attrNameLst>
                                      </p:cBhvr>
                                      <p:to>
                                        <p:strVal val="visible"/>
                                      </p:to>
                                    </p:set>
                                    <p:anim calcmode="lin" valueType="num">
                                      <p:cBhvr>
                                        <p:cTn id="611" dur="5000" fill="hold"/>
                                        <p:tgtEl>
                                          <p:spTgt spid="3"/>
                                        </p:tgtEl>
                                        <p:attrNameLst>
                                          <p:attrName>ppt_w</p:attrName>
                                        </p:attrNameLst>
                                      </p:cBhvr>
                                      <p:tavLst>
                                        <p:tav tm="0" fmla="#ppt_w*sin(2.5*pi*$)">
                                          <p:val>
                                            <p:fltVal val="0"/>
                                          </p:val>
                                        </p:tav>
                                        <p:tav tm="100000">
                                          <p:val>
                                            <p:fltVal val="1"/>
                                          </p:val>
                                        </p:tav>
                                      </p:tavLst>
                                    </p:anim>
                                    <p:anim calcmode="lin" valueType="num">
                                      <p:cBhvr>
                                        <p:cTn id="612" dur="5000" fill="hold"/>
                                        <p:tgtEl>
                                          <p:spTgt spid="3"/>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5000"/>
                                        <p:tgtEl>
                                          <p:spTgt spid="3"/>
                                        </p:tgtEl>
                                        <p:attrNameLst>
                                          <p:attrName>ppt_x</p:attrName>
                                        </p:attrNameLst>
                                      </p:cBhvr>
                                      <p:tavLst>
                                        <p:tav tm="0">
                                          <p:val>
                                            <p:strVal val="ppt_x"/>
                                          </p:val>
                                        </p:tav>
                                        <p:tav tm="100000">
                                          <p:val>
                                            <p:strVal val="1+ppt_w/2"/>
                                          </p:val>
                                        </p:tav>
                                      </p:tavLst>
                                    </p:anim>
                                    <p:anim calcmode="lin" valueType="num">
                                      <p:cBhvr additive="base">
                                        <p:cTn id="615" dur="5000"/>
                                        <p:tgtEl>
                                          <p:spTgt spid="3"/>
                                        </p:tgtEl>
                                        <p:attrNameLst>
                                          <p:attrName>ppt_y</p:attrName>
                                        </p:attrNameLst>
                                      </p:cBhvr>
                                      <p:tavLst>
                                        <p:tav tm="0">
                                          <p:val>
                                            <p:strVal val="ppt_y"/>
                                          </p:val>
                                        </p:tav>
                                        <p:tav tm="100000">
                                          <p:val>
                                            <p:strVal val="ppt_y"/>
                                          </p:val>
                                        </p:tav>
                                      </p:tavLst>
                                    </p:anim>
                                    <p:set>
                                      <p:cBhvr>
                                        <p:cTn id="616" dur="1" fill="hold">
                                          <p:stCondLst>
                                            <p:cond delay="4999"/>
                                          </p:stCondLst>
                                        </p:cTn>
                                        <p:tgtEl>
                                          <p:spTgt spid="3"/>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000"/>
                                        <p:tgtEl>
                                          <p:spTgt spid="3"/>
                                        </p:tgtEl>
                                      </p:cBhvr>
                                    </p:animEffect>
                                    <p:set>
                                      <p:cBhvr>
                                        <p:cTn id="619" dur="1" fill="hold">
                                          <p:stCondLst>
                                            <p:cond delay="4999"/>
                                          </p:stCondLst>
                                        </p:cTn>
                                        <p:tgtEl>
                                          <p:spTgt spid="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2"/>
                                        </p:tgtEl>
                                        <p:attrNameLst>
                                          <p:attrName>style.visibility</p:attrName>
                                        </p:attrNameLst>
                                      </p:cBhvr>
                                      <p:to>
                                        <p:strVal val="visible"/>
                                      </p:to>
                                    </p:set>
                                    <p:anim calcmode="lin" valueType="num">
                                      <p:cBhvr additive="base">
                                        <p:cTn id="622" dur="5000" fill="hold"/>
                                        <p:tgtEl>
                                          <p:spTgt spid="2"/>
                                        </p:tgtEl>
                                        <p:attrNameLst>
                                          <p:attrName>ppt_x</p:attrName>
                                        </p:attrNameLst>
                                      </p:cBhvr>
                                      <p:tavLst>
                                        <p:tav tm="0">
                                          <p:val>
                                            <p:strVal val="0-#ppt_w/2"/>
                                          </p:val>
                                        </p:tav>
                                        <p:tav tm="100000">
                                          <p:val>
                                            <p:strVal val="#ppt_x"/>
                                          </p:val>
                                        </p:tav>
                                      </p:tavLst>
                                    </p:anim>
                                    <p:anim calcmode="lin" valueType="num">
                                      <p:cBhvr additive="base">
                                        <p:cTn id="623" dur="5000" fill="hold"/>
                                        <p:tgtEl>
                                          <p:spTgt spid="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2"/>
                                        </p:tgtEl>
                                        <p:attrNameLst>
                                          <p:attrName>style.visibility</p:attrName>
                                        </p:attrNameLst>
                                      </p:cBhvr>
                                      <p:to>
                                        <p:strVal val="visible"/>
                                      </p:to>
                                    </p:set>
                                    <p:anim calcmode="lin" valueType="num">
                                      <p:cBhvr>
                                        <p:cTn id="626" dur="5000" fill="hold"/>
                                        <p:tgtEl>
                                          <p:spTgt spid="2"/>
                                        </p:tgtEl>
                                        <p:attrNameLst>
                                          <p:attrName>ppt_w</p:attrName>
                                        </p:attrNameLst>
                                      </p:cBhvr>
                                      <p:tavLst>
                                        <p:tav tm="0" fmla="#ppt_w*sin(2.5*pi*$)">
                                          <p:val>
                                            <p:fltVal val="0"/>
                                          </p:val>
                                        </p:tav>
                                        <p:tav tm="100000">
                                          <p:val>
                                            <p:fltVal val="1"/>
                                          </p:val>
                                        </p:tav>
                                      </p:tavLst>
                                    </p:anim>
                                    <p:anim calcmode="lin" valueType="num">
                                      <p:cBhvr>
                                        <p:cTn id="627" dur="5000" fill="hold"/>
                                        <p:tgtEl>
                                          <p:spTgt spid="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5000"/>
                                        <p:tgtEl>
                                          <p:spTgt spid="2"/>
                                        </p:tgtEl>
                                        <p:attrNameLst>
                                          <p:attrName>ppt_x</p:attrName>
                                        </p:attrNameLst>
                                      </p:cBhvr>
                                      <p:tavLst>
                                        <p:tav tm="0">
                                          <p:val>
                                            <p:strVal val="ppt_x"/>
                                          </p:val>
                                        </p:tav>
                                        <p:tav tm="100000">
                                          <p:val>
                                            <p:strVal val="1+ppt_w/2"/>
                                          </p:val>
                                        </p:tav>
                                      </p:tavLst>
                                    </p:anim>
                                    <p:anim calcmode="lin" valueType="num">
                                      <p:cBhvr additive="base">
                                        <p:cTn id="630" dur="5000"/>
                                        <p:tgtEl>
                                          <p:spTgt spid="2"/>
                                        </p:tgtEl>
                                        <p:attrNameLst>
                                          <p:attrName>ppt_y</p:attrName>
                                        </p:attrNameLst>
                                      </p:cBhvr>
                                      <p:tavLst>
                                        <p:tav tm="0">
                                          <p:val>
                                            <p:strVal val="ppt_y"/>
                                          </p:val>
                                        </p:tav>
                                        <p:tav tm="100000">
                                          <p:val>
                                            <p:strVal val="ppt_y"/>
                                          </p:val>
                                        </p:tav>
                                      </p:tavLst>
                                    </p:anim>
                                    <p:set>
                                      <p:cBhvr>
                                        <p:cTn id="631" dur="1" fill="hold">
                                          <p:stCondLst>
                                            <p:cond delay="4999"/>
                                          </p:stCondLst>
                                        </p:cTn>
                                        <p:tgtEl>
                                          <p:spTgt spid="2"/>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000"/>
                                        <p:tgtEl>
                                          <p:spTgt spid="2"/>
                                        </p:tgtEl>
                                      </p:cBhvr>
                                    </p:animEffect>
                                    <p:set>
                                      <p:cBhvr>
                                        <p:cTn id="634" dur="1" fill="hold">
                                          <p:stCondLst>
                                            <p:cond delay="4999"/>
                                          </p:stCondLst>
                                        </p:cTn>
                                        <p:tgtEl>
                                          <p:spTgt spid="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5000" fill="hold"/>
                                        <p:tgtEl>
                                          <p:spTgt spid="87"/>
                                        </p:tgtEl>
                                        <p:attrNameLst>
                                          <p:attrName>ppt_x</p:attrName>
                                        </p:attrNameLst>
                                      </p:cBhvr>
                                      <p:tavLst>
                                        <p:tav tm="0">
                                          <p:val>
                                            <p:strVal val="0-#ppt_w/2"/>
                                          </p:val>
                                        </p:tav>
                                        <p:tav tm="100000">
                                          <p:val>
                                            <p:strVal val="#ppt_x"/>
                                          </p:val>
                                        </p:tav>
                                      </p:tavLst>
                                    </p:anim>
                                    <p:anim calcmode="lin" valueType="num">
                                      <p:cBhvr additive="base">
                                        <p:cTn id="638" dur="5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5000" fill="hold"/>
                                        <p:tgtEl>
                                          <p:spTgt spid="87"/>
                                        </p:tgtEl>
                                        <p:attrNameLst>
                                          <p:attrName>ppt_w</p:attrName>
                                        </p:attrNameLst>
                                      </p:cBhvr>
                                      <p:tavLst>
                                        <p:tav tm="0" fmla="#ppt_w*sin(2.5*pi*$)">
                                          <p:val>
                                            <p:fltVal val="0"/>
                                          </p:val>
                                        </p:tav>
                                        <p:tav tm="100000">
                                          <p:val>
                                            <p:fltVal val="1"/>
                                          </p:val>
                                        </p:tav>
                                      </p:tavLst>
                                    </p:anim>
                                    <p:anim calcmode="lin" valueType="num">
                                      <p:cBhvr>
                                        <p:cTn id="642" dur="5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5000"/>
                                        <p:tgtEl>
                                          <p:spTgt spid="87"/>
                                        </p:tgtEl>
                                        <p:attrNameLst>
                                          <p:attrName>ppt_x</p:attrName>
                                        </p:attrNameLst>
                                      </p:cBhvr>
                                      <p:tavLst>
                                        <p:tav tm="0">
                                          <p:val>
                                            <p:strVal val="ppt_x"/>
                                          </p:val>
                                        </p:tav>
                                        <p:tav tm="100000">
                                          <p:val>
                                            <p:strVal val="0-ppt_w/2"/>
                                          </p:val>
                                        </p:tav>
                                      </p:tavLst>
                                    </p:anim>
                                    <p:anim calcmode="lin" valueType="num">
                                      <p:cBhvr additive="base">
                                        <p:cTn id="645" dur="5000"/>
                                        <p:tgtEl>
                                          <p:spTgt spid="87"/>
                                        </p:tgtEl>
                                        <p:attrNameLst>
                                          <p:attrName>ppt_y</p:attrName>
                                        </p:attrNameLst>
                                      </p:cBhvr>
                                      <p:tavLst>
                                        <p:tav tm="0">
                                          <p:val>
                                            <p:strVal val="ppt_y"/>
                                          </p:val>
                                        </p:tav>
                                        <p:tav tm="100000">
                                          <p:val>
                                            <p:strVal val="ppt_y"/>
                                          </p:val>
                                        </p:tav>
                                      </p:tavLst>
                                    </p:anim>
                                    <p:set>
                                      <p:cBhvr>
                                        <p:cTn id="646" dur="1" fill="hold">
                                          <p:stCondLst>
                                            <p:cond delay="49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000"/>
                                        <p:tgtEl>
                                          <p:spTgt spid="87"/>
                                        </p:tgtEl>
                                      </p:cBhvr>
                                    </p:animEffect>
                                    <p:set>
                                      <p:cBhvr>
                                        <p:cTn id="649" dur="1" fill="hold">
                                          <p:stCondLst>
                                            <p:cond delay="49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5000" fill="hold"/>
                                        <p:tgtEl>
                                          <p:spTgt spid="86"/>
                                        </p:tgtEl>
                                        <p:attrNameLst>
                                          <p:attrName>ppt_x</p:attrName>
                                        </p:attrNameLst>
                                      </p:cBhvr>
                                      <p:tavLst>
                                        <p:tav tm="0">
                                          <p:val>
                                            <p:strVal val="0-#ppt_w/2"/>
                                          </p:val>
                                        </p:tav>
                                        <p:tav tm="100000">
                                          <p:val>
                                            <p:strVal val="#ppt_x"/>
                                          </p:val>
                                        </p:tav>
                                      </p:tavLst>
                                    </p:anim>
                                    <p:anim calcmode="lin" valueType="num">
                                      <p:cBhvr additive="base">
                                        <p:cTn id="653" dur="5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5000" fill="hold"/>
                                        <p:tgtEl>
                                          <p:spTgt spid="86"/>
                                        </p:tgtEl>
                                        <p:attrNameLst>
                                          <p:attrName>ppt_w</p:attrName>
                                        </p:attrNameLst>
                                      </p:cBhvr>
                                      <p:tavLst>
                                        <p:tav tm="0" fmla="#ppt_w*sin(2.5*pi*$)">
                                          <p:val>
                                            <p:fltVal val="0"/>
                                          </p:val>
                                        </p:tav>
                                        <p:tav tm="100000">
                                          <p:val>
                                            <p:fltVal val="1"/>
                                          </p:val>
                                        </p:tav>
                                      </p:tavLst>
                                    </p:anim>
                                    <p:anim calcmode="lin" valueType="num">
                                      <p:cBhvr>
                                        <p:cTn id="657" dur="5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5000"/>
                                        <p:tgtEl>
                                          <p:spTgt spid="86"/>
                                        </p:tgtEl>
                                        <p:attrNameLst>
                                          <p:attrName>ppt_x</p:attrName>
                                        </p:attrNameLst>
                                      </p:cBhvr>
                                      <p:tavLst>
                                        <p:tav tm="0">
                                          <p:val>
                                            <p:strVal val="ppt_x"/>
                                          </p:val>
                                        </p:tav>
                                        <p:tav tm="100000">
                                          <p:val>
                                            <p:strVal val="0-ppt_w/2"/>
                                          </p:val>
                                        </p:tav>
                                      </p:tavLst>
                                    </p:anim>
                                    <p:anim calcmode="lin" valueType="num">
                                      <p:cBhvr additive="base">
                                        <p:cTn id="660" dur="5000"/>
                                        <p:tgtEl>
                                          <p:spTgt spid="86"/>
                                        </p:tgtEl>
                                        <p:attrNameLst>
                                          <p:attrName>ppt_y</p:attrName>
                                        </p:attrNameLst>
                                      </p:cBhvr>
                                      <p:tavLst>
                                        <p:tav tm="0">
                                          <p:val>
                                            <p:strVal val="ppt_y"/>
                                          </p:val>
                                        </p:tav>
                                        <p:tav tm="100000">
                                          <p:val>
                                            <p:strVal val="ppt_y"/>
                                          </p:val>
                                        </p:tav>
                                      </p:tavLst>
                                    </p:anim>
                                    <p:set>
                                      <p:cBhvr>
                                        <p:cTn id="661" dur="1" fill="hold">
                                          <p:stCondLst>
                                            <p:cond delay="49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000"/>
                                        <p:tgtEl>
                                          <p:spTgt spid="86"/>
                                        </p:tgtEl>
                                      </p:cBhvr>
                                    </p:animEffect>
                                    <p:set>
                                      <p:cBhvr>
                                        <p:cTn id="664" dur="1" fill="hold">
                                          <p:stCondLst>
                                            <p:cond delay="49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5000" fill="hold"/>
                                        <p:tgtEl>
                                          <p:spTgt spid="85"/>
                                        </p:tgtEl>
                                        <p:attrNameLst>
                                          <p:attrName>ppt_x</p:attrName>
                                        </p:attrNameLst>
                                      </p:cBhvr>
                                      <p:tavLst>
                                        <p:tav tm="0">
                                          <p:val>
                                            <p:strVal val="0-#ppt_w/2"/>
                                          </p:val>
                                        </p:tav>
                                        <p:tav tm="100000">
                                          <p:val>
                                            <p:strVal val="#ppt_x"/>
                                          </p:val>
                                        </p:tav>
                                      </p:tavLst>
                                    </p:anim>
                                    <p:anim calcmode="lin" valueType="num">
                                      <p:cBhvr additive="base">
                                        <p:cTn id="668" dur="5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5000" fill="hold"/>
                                        <p:tgtEl>
                                          <p:spTgt spid="85"/>
                                        </p:tgtEl>
                                        <p:attrNameLst>
                                          <p:attrName>ppt_w</p:attrName>
                                        </p:attrNameLst>
                                      </p:cBhvr>
                                      <p:tavLst>
                                        <p:tav tm="0" fmla="#ppt_w*sin(2.5*pi*$)">
                                          <p:val>
                                            <p:fltVal val="0"/>
                                          </p:val>
                                        </p:tav>
                                        <p:tav tm="100000">
                                          <p:val>
                                            <p:fltVal val="1"/>
                                          </p:val>
                                        </p:tav>
                                      </p:tavLst>
                                    </p:anim>
                                    <p:anim calcmode="lin" valueType="num">
                                      <p:cBhvr>
                                        <p:cTn id="672" dur="5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5000"/>
                                        <p:tgtEl>
                                          <p:spTgt spid="85"/>
                                        </p:tgtEl>
                                        <p:attrNameLst>
                                          <p:attrName>ppt_x</p:attrName>
                                        </p:attrNameLst>
                                      </p:cBhvr>
                                      <p:tavLst>
                                        <p:tav tm="0">
                                          <p:val>
                                            <p:strVal val="ppt_x"/>
                                          </p:val>
                                        </p:tav>
                                        <p:tav tm="100000">
                                          <p:val>
                                            <p:strVal val="0-ppt_w/2"/>
                                          </p:val>
                                        </p:tav>
                                      </p:tavLst>
                                    </p:anim>
                                    <p:anim calcmode="lin" valueType="num">
                                      <p:cBhvr additive="base">
                                        <p:cTn id="675" dur="5000"/>
                                        <p:tgtEl>
                                          <p:spTgt spid="85"/>
                                        </p:tgtEl>
                                        <p:attrNameLst>
                                          <p:attrName>ppt_y</p:attrName>
                                        </p:attrNameLst>
                                      </p:cBhvr>
                                      <p:tavLst>
                                        <p:tav tm="0">
                                          <p:val>
                                            <p:strVal val="ppt_y"/>
                                          </p:val>
                                        </p:tav>
                                        <p:tav tm="100000">
                                          <p:val>
                                            <p:strVal val="ppt_y"/>
                                          </p:val>
                                        </p:tav>
                                      </p:tavLst>
                                    </p:anim>
                                    <p:set>
                                      <p:cBhvr>
                                        <p:cTn id="676" dur="1" fill="hold">
                                          <p:stCondLst>
                                            <p:cond delay="49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000"/>
                                        <p:tgtEl>
                                          <p:spTgt spid="85"/>
                                        </p:tgtEl>
                                      </p:cBhvr>
                                    </p:animEffect>
                                    <p:set>
                                      <p:cBhvr>
                                        <p:cTn id="679" dur="1" fill="hold">
                                          <p:stCondLst>
                                            <p:cond delay="49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5000" fill="hold"/>
                                        <p:tgtEl>
                                          <p:spTgt spid="84"/>
                                        </p:tgtEl>
                                        <p:attrNameLst>
                                          <p:attrName>ppt_x</p:attrName>
                                        </p:attrNameLst>
                                      </p:cBhvr>
                                      <p:tavLst>
                                        <p:tav tm="0">
                                          <p:val>
                                            <p:strVal val="0-#ppt_w/2"/>
                                          </p:val>
                                        </p:tav>
                                        <p:tav tm="100000">
                                          <p:val>
                                            <p:strVal val="#ppt_x"/>
                                          </p:val>
                                        </p:tav>
                                      </p:tavLst>
                                    </p:anim>
                                    <p:anim calcmode="lin" valueType="num">
                                      <p:cBhvr additive="base">
                                        <p:cTn id="683" dur="5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5000" fill="hold"/>
                                        <p:tgtEl>
                                          <p:spTgt spid="84"/>
                                        </p:tgtEl>
                                        <p:attrNameLst>
                                          <p:attrName>ppt_w</p:attrName>
                                        </p:attrNameLst>
                                      </p:cBhvr>
                                      <p:tavLst>
                                        <p:tav tm="0" fmla="#ppt_w*sin(2.5*pi*$)">
                                          <p:val>
                                            <p:fltVal val="0"/>
                                          </p:val>
                                        </p:tav>
                                        <p:tav tm="100000">
                                          <p:val>
                                            <p:fltVal val="1"/>
                                          </p:val>
                                        </p:tav>
                                      </p:tavLst>
                                    </p:anim>
                                    <p:anim calcmode="lin" valueType="num">
                                      <p:cBhvr>
                                        <p:cTn id="687" dur="5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5000"/>
                                        <p:tgtEl>
                                          <p:spTgt spid="84"/>
                                        </p:tgtEl>
                                        <p:attrNameLst>
                                          <p:attrName>ppt_x</p:attrName>
                                        </p:attrNameLst>
                                      </p:cBhvr>
                                      <p:tavLst>
                                        <p:tav tm="0">
                                          <p:val>
                                            <p:strVal val="ppt_x"/>
                                          </p:val>
                                        </p:tav>
                                        <p:tav tm="100000">
                                          <p:val>
                                            <p:strVal val="0-ppt_w/2"/>
                                          </p:val>
                                        </p:tav>
                                      </p:tavLst>
                                    </p:anim>
                                    <p:anim calcmode="lin" valueType="num">
                                      <p:cBhvr additive="base">
                                        <p:cTn id="690" dur="5000"/>
                                        <p:tgtEl>
                                          <p:spTgt spid="84"/>
                                        </p:tgtEl>
                                        <p:attrNameLst>
                                          <p:attrName>ppt_y</p:attrName>
                                        </p:attrNameLst>
                                      </p:cBhvr>
                                      <p:tavLst>
                                        <p:tav tm="0">
                                          <p:val>
                                            <p:strVal val="ppt_y"/>
                                          </p:val>
                                        </p:tav>
                                        <p:tav tm="100000">
                                          <p:val>
                                            <p:strVal val="ppt_y"/>
                                          </p:val>
                                        </p:tav>
                                      </p:tavLst>
                                    </p:anim>
                                    <p:set>
                                      <p:cBhvr>
                                        <p:cTn id="691" dur="1" fill="hold">
                                          <p:stCondLst>
                                            <p:cond delay="49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000"/>
                                        <p:tgtEl>
                                          <p:spTgt spid="84"/>
                                        </p:tgtEl>
                                      </p:cBhvr>
                                    </p:animEffect>
                                    <p:set>
                                      <p:cBhvr>
                                        <p:cTn id="694" dur="1" fill="hold">
                                          <p:stCondLst>
                                            <p:cond delay="49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5000" fill="hold"/>
                                        <p:tgtEl>
                                          <p:spTgt spid="83"/>
                                        </p:tgtEl>
                                        <p:attrNameLst>
                                          <p:attrName>ppt_x</p:attrName>
                                        </p:attrNameLst>
                                      </p:cBhvr>
                                      <p:tavLst>
                                        <p:tav tm="0">
                                          <p:val>
                                            <p:strVal val="0-#ppt_w/2"/>
                                          </p:val>
                                        </p:tav>
                                        <p:tav tm="100000">
                                          <p:val>
                                            <p:strVal val="#ppt_x"/>
                                          </p:val>
                                        </p:tav>
                                      </p:tavLst>
                                    </p:anim>
                                    <p:anim calcmode="lin" valueType="num">
                                      <p:cBhvr additive="base">
                                        <p:cTn id="698" dur="5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5000" fill="hold"/>
                                        <p:tgtEl>
                                          <p:spTgt spid="83"/>
                                        </p:tgtEl>
                                        <p:attrNameLst>
                                          <p:attrName>ppt_w</p:attrName>
                                        </p:attrNameLst>
                                      </p:cBhvr>
                                      <p:tavLst>
                                        <p:tav tm="0" fmla="#ppt_w*sin(2.5*pi*$)">
                                          <p:val>
                                            <p:fltVal val="0"/>
                                          </p:val>
                                        </p:tav>
                                        <p:tav tm="100000">
                                          <p:val>
                                            <p:fltVal val="1"/>
                                          </p:val>
                                        </p:tav>
                                      </p:tavLst>
                                    </p:anim>
                                    <p:anim calcmode="lin" valueType="num">
                                      <p:cBhvr>
                                        <p:cTn id="702" dur="5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5000"/>
                                        <p:tgtEl>
                                          <p:spTgt spid="83"/>
                                        </p:tgtEl>
                                        <p:attrNameLst>
                                          <p:attrName>ppt_x</p:attrName>
                                        </p:attrNameLst>
                                      </p:cBhvr>
                                      <p:tavLst>
                                        <p:tav tm="0">
                                          <p:val>
                                            <p:strVal val="ppt_x"/>
                                          </p:val>
                                        </p:tav>
                                        <p:tav tm="100000">
                                          <p:val>
                                            <p:strVal val="0-ppt_w/2"/>
                                          </p:val>
                                        </p:tav>
                                      </p:tavLst>
                                    </p:anim>
                                    <p:anim calcmode="lin" valueType="num">
                                      <p:cBhvr additive="base">
                                        <p:cTn id="705" dur="5000"/>
                                        <p:tgtEl>
                                          <p:spTgt spid="83"/>
                                        </p:tgtEl>
                                        <p:attrNameLst>
                                          <p:attrName>ppt_y</p:attrName>
                                        </p:attrNameLst>
                                      </p:cBhvr>
                                      <p:tavLst>
                                        <p:tav tm="0">
                                          <p:val>
                                            <p:strVal val="ppt_y"/>
                                          </p:val>
                                        </p:tav>
                                        <p:tav tm="100000">
                                          <p:val>
                                            <p:strVal val="ppt_y"/>
                                          </p:val>
                                        </p:tav>
                                      </p:tavLst>
                                    </p:anim>
                                    <p:set>
                                      <p:cBhvr>
                                        <p:cTn id="706" dur="1" fill="hold">
                                          <p:stCondLst>
                                            <p:cond delay="49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000"/>
                                        <p:tgtEl>
                                          <p:spTgt spid="83"/>
                                        </p:tgtEl>
                                      </p:cBhvr>
                                    </p:animEffect>
                                    <p:set>
                                      <p:cBhvr>
                                        <p:cTn id="709" dur="1" fill="hold">
                                          <p:stCondLst>
                                            <p:cond delay="49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5000" fill="hold"/>
                                        <p:tgtEl>
                                          <p:spTgt spid="82"/>
                                        </p:tgtEl>
                                        <p:attrNameLst>
                                          <p:attrName>ppt_x</p:attrName>
                                        </p:attrNameLst>
                                      </p:cBhvr>
                                      <p:tavLst>
                                        <p:tav tm="0">
                                          <p:val>
                                            <p:strVal val="0-#ppt_w/2"/>
                                          </p:val>
                                        </p:tav>
                                        <p:tav tm="100000">
                                          <p:val>
                                            <p:strVal val="#ppt_x"/>
                                          </p:val>
                                        </p:tav>
                                      </p:tavLst>
                                    </p:anim>
                                    <p:anim calcmode="lin" valueType="num">
                                      <p:cBhvr additive="base">
                                        <p:cTn id="713" dur="5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5000" fill="hold"/>
                                        <p:tgtEl>
                                          <p:spTgt spid="82"/>
                                        </p:tgtEl>
                                        <p:attrNameLst>
                                          <p:attrName>ppt_w</p:attrName>
                                        </p:attrNameLst>
                                      </p:cBhvr>
                                      <p:tavLst>
                                        <p:tav tm="0" fmla="#ppt_w*sin(2.5*pi*$)">
                                          <p:val>
                                            <p:fltVal val="0"/>
                                          </p:val>
                                        </p:tav>
                                        <p:tav tm="100000">
                                          <p:val>
                                            <p:fltVal val="1"/>
                                          </p:val>
                                        </p:tav>
                                      </p:tavLst>
                                    </p:anim>
                                    <p:anim calcmode="lin" valueType="num">
                                      <p:cBhvr>
                                        <p:cTn id="717" dur="5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5000"/>
                                        <p:tgtEl>
                                          <p:spTgt spid="82"/>
                                        </p:tgtEl>
                                        <p:attrNameLst>
                                          <p:attrName>ppt_x</p:attrName>
                                        </p:attrNameLst>
                                      </p:cBhvr>
                                      <p:tavLst>
                                        <p:tav tm="0">
                                          <p:val>
                                            <p:strVal val="ppt_x"/>
                                          </p:val>
                                        </p:tav>
                                        <p:tav tm="100000">
                                          <p:val>
                                            <p:strVal val="0-ppt_w/2"/>
                                          </p:val>
                                        </p:tav>
                                      </p:tavLst>
                                    </p:anim>
                                    <p:anim calcmode="lin" valueType="num">
                                      <p:cBhvr additive="base">
                                        <p:cTn id="720" dur="5000"/>
                                        <p:tgtEl>
                                          <p:spTgt spid="82"/>
                                        </p:tgtEl>
                                        <p:attrNameLst>
                                          <p:attrName>ppt_y</p:attrName>
                                        </p:attrNameLst>
                                      </p:cBhvr>
                                      <p:tavLst>
                                        <p:tav tm="0">
                                          <p:val>
                                            <p:strVal val="ppt_y"/>
                                          </p:val>
                                        </p:tav>
                                        <p:tav tm="100000">
                                          <p:val>
                                            <p:strVal val="ppt_y"/>
                                          </p:val>
                                        </p:tav>
                                      </p:tavLst>
                                    </p:anim>
                                    <p:set>
                                      <p:cBhvr>
                                        <p:cTn id="721" dur="1" fill="hold">
                                          <p:stCondLst>
                                            <p:cond delay="49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000"/>
                                        <p:tgtEl>
                                          <p:spTgt spid="82"/>
                                        </p:tgtEl>
                                      </p:cBhvr>
                                    </p:animEffect>
                                    <p:set>
                                      <p:cBhvr>
                                        <p:cTn id="724" dur="1" fill="hold">
                                          <p:stCondLst>
                                            <p:cond delay="49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5000" fill="hold"/>
                                        <p:tgtEl>
                                          <p:spTgt spid="81"/>
                                        </p:tgtEl>
                                        <p:attrNameLst>
                                          <p:attrName>ppt_x</p:attrName>
                                        </p:attrNameLst>
                                      </p:cBhvr>
                                      <p:tavLst>
                                        <p:tav tm="0">
                                          <p:val>
                                            <p:strVal val="0-#ppt_w/2"/>
                                          </p:val>
                                        </p:tav>
                                        <p:tav tm="100000">
                                          <p:val>
                                            <p:strVal val="#ppt_x"/>
                                          </p:val>
                                        </p:tav>
                                      </p:tavLst>
                                    </p:anim>
                                    <p:anim calcmode="lin" valueType="num">
                                      <p:cBhvr additive="base">
                                        <p:cTn id="728" dur="5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5000" fill="hold"/>
                                        <p:tgtEl>
                                          <p:spTgt spid="81"/>
                                        </p:tgtEl>
                                        <p:attrNameLst>
                                          <p:attrName>ppt_w</p:attrName>
                                        </p:attrNameLst>
                                      </p:cBhvr>
                                      <p:tavLst>
                                        <p:tav tm="0" fmla="#ppt_w*sin(2.5*pi*$)">
                                          <p:val>
                                            <p:fltVal val="0"/>
                                          </p:val>
                                        </p:tav>
                                        <p:tav tm="100000">
                                          <p:val>
                                            <p:fltVal val="1"/>
                                          </p:val>
                                        </p:tav>
                                      </p:tavLst>
                                    </p:anim>
                                    <p:anim calcmode="lin" valueType="num">
                                      <p:cBhvr>
                                        <p:cTn id="732" dur="5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5000"/>
                                        <p:tgtEl>
                                          <p:spTgt spid="81"/>
                                        </p:tgtEl>
                                        <p:attrNameLst>
                                          <p:attrName>ppt_x</p:attrName>
                                        </p:attrNameLst>
                                      </p:cBhvr>
                                      <p:tavLst>
                                        <p:tav tm="0">
                                          <p:val>
                                            <p:strVal val="ppt_x"/>
                                          </p:val>
                                        </p:tav>
                                        <p:tav tm="100000">
                                          <p:val>
                                            <p:strVal val="0-ppt_w/2"/>
                                          </p:val>
                                        </p:tav>
                                      </p:tavLst>
                                    </p:anim>
                                    <p:anim calcmode="lin" valueType="num">
                                      <p:cBhvr additive="base">
                                        <p:cTn id="735" dur="5000"/>
                                        <p:tgtEl>
                                          <p:spTgt spid="81"/>
                                        </p:tgtEl>
                                        <p:attrNameLst>
                                          <p:attrName>ppt_y</p:attrName>
                                        </p:attrNameLst>
                                      </p:cBhvr>
                                      <p:tavLst>
                                        <p:tav tm="0">
                                          <p:val>
                                            <p:strVal val="ppt_y"/>
                                          </p:val>
                                        </p:tav>
                                        <p:tav tm="100000">
                                          <p:val>
                                            <p:strVal val="ppt_y"/>
                                          </p:val>
                                        </p:tav>
                                      </p:tavLst>
                                    </p:anim>
                                    <p:set>
                                      <p:cBhvr>
                                        <p:cTn id="736" dur="1" fill="hold">
                                          <p:stCondLst>
                                            <p:cond delay="49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000"/>
                                        <p:tgtEl>
                                          <p:spTgt spid="81"/>
                                        </p:tgtEl>
                                      </p:cBhvr>
                                    </p:animEffect>
                                    <p:set>
                                      <p:cBhvr>
                                        <p:cTn id="739" dur="1" fill="hold">
                                          <p:stCondLst>
                                            <p:cond delay="49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5000" fill="hold"/>
                                        <p:tgtEl>
                                          <p:spTgt spid="80"/>
                                        </p:tgtEl>
                                        <p:attrNameLst>
                                          <p:attrName>ppt_x</p:attrName>
                                        </p:attrNameLst>
                                      </p:cBhvr>
                                      <p:tavLst>
                                        <p:tav tm="0">
                                          <p:val>
                                            <p:strVal val="0-#ppt_w/2"/>
                                          </p:val>
                                        </p:tav>
                                        <p:tav tm="100000">
                                          <p:val>
                                            <p:strVal val="#ppt_x"/>
                                          </p:val>
                                        </p:tav>
                                      </p:tavLst>
                                    </p:anim>
                                    <p:anim calcmode="lin" valueType="num">
                                      <p:cBhvr additive="base">
                                        <p:cTn id="743" dur="5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5000" fill="hold"/>
                                        <p:tgtEl>
                                          <p:spTgt spid="80"/>
                                        </p:tgtEl>
                                        <p:attrNameLst>
                                          <p:attrName>ppt_w</p:attrName>
                                        </p:attrNameLst>
                                      </p:cBhvr>
                                      <p:tavLst>
                                        <p:tav tm="0" fmla="#ppt_w*sin(2.5*pi*$)">
                                          <p:val>
                                            <p:fltVal val="0"/>
                                          </p:val>
                                        </p:tav>
                                        <p:tav tm="100000">
                                          <p:val>
                                            <p:fltVal val="1"/>
                                          </p:val>
                                        </p:tav>
                                      </p:tavLst>
                                    </p:anim>
                                    <p:anim calcmode="lin" valueType="num">
                                      <p:cBhvr>
                                        <p:cTn id="747" dur="5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5000"/>
                                        <p:tgtEl>
                                          <p:spTgt spid="80"/>
                                        </p:tgtEl>
                                        <p:attrNameLst>
                                          <p:attrName>ppt_x</p:attrName>
                                        </p:attrNameLst>
                                      </p:cBhvr>
                                      <p:tavLst>
                                        <p:tav tm="0">
                                          <p:val>
                                            <p:strVal val="ppt_x"/>
                                          </p:val>
                                        </p:tav>
                                        <p:tav tm="100000">
                                          <p:val>
                                            <p:strVal val="0-ppt_w/2"/>
                                          </p:val>
                                        </p:tav>
                                      </p:tavLst>
                                    </p:anim>
                                    <p:anim calcmode="lin" valueType="num">
                                      <p:cBhvr additive="base">
                                        <p:cTn id="750" dur="5000"/>
                                        <p:tgtEl>
                                          <p:spTgt spid="80"/>
                                        </p:tgtEl>
                                        <p:attrNameLst>
                                          <p:attrName>ppt_y</p:attrName>
                                        </p:attrNameLst>
                                      </p:cBhvr>
                                      <p:tavLst>
                                        <p:tav tm="0">
                                          <p:val>
                                            <p:strVal val="ppt_y"/>
                                          </p:val>
                                        </p:tav>
                                        <p:tav tm="100000">
                                          <p:val>
                                            <p:strVal val="ppt_y"/>
                                          </p:val>
                                        </p:tav>
                                      </p:tavLst>
                                    </p:anim>
                                    <p:set>
                                      <p:cBhvr>
                                        <p:cTn id="751" dur="1" fill="hold">
                                          <p:stCondLst>
                                            <p:cond delay="49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000"/>
                                        <p:tgtEl>
                                          <p:spTgt spid="80"/>
                                        </p:tgtEl>
                                      </p:cBhvr>
                                    </p:animEffect>
                                    <p:set>
                                      <p:cBhvr>
                                        <p:cTn id="754" dur="1" fill="hold">
                                          <p:stCondLst>
                                            <p:cond delay="49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5000" fill="hold"/>
                                        <p:tgtEl>
                                          <p:spTgt spid="79"/>
                                        </p:tgtEl>
                                        <p:attrNameLst>
                                          <p:attrName>ppt_x</p:attrName>
                                        </p:attrNameLst>
                                      </p:cBhvr>
                                      <p:tavLst>
                                        <p:tav tm="0">
                                          <p:val>
                                            <p:strVal val="0-#ppt_w/2"/>
                                          </p:val>
                                        </p:tav>
                                        <p:tav tm="100000">
                                          <p:val>
                                            <p:strVal val="#ppt_x"/>
                                          </p:val>
                                        </p:tav>
                                      </p:tavLst>
                                    </p:anim>
                                    <p:anim calcmode="lin" valueType="num">
                                      <p:cBhvr additive="base">
                                        <p:cTn id="758" dur="5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5000" fill="hold"/>
                                        <p:tgtEl>
                                          <p:spTgt spid="79"/>
                                        </p:tgtEl>
                                        <p:attrNameLst>
                                          <p:attrName>ppt_w</p:attrName>
                                        </p:attrNameLst>
                                      </p:cBhvr>
                                      <p:tavLst>
                                        <p:tav tm="0" fmla="#ppt_w*sin(2.5*pi*$)">
                                          <p:val>
                                            <p:fltVal val="0"/>
                                          </p:val>
                                        </p:tav>
                                        <p:tav tm="100000">
                                          <p:val>
                                            <p:fltVal val="1"/>
                                          </p:val>
                                        </p:tav>
                                      </p:tavLst>
                                    </p:anim>
                                    <p:anim calcmode="lin" valueType="num">
                                      <p:cBhvr>
                                        <p:cTn id="762" dur="5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5000"/>
                                        <p:tgtEl>
                                          <p:spTgt spid="79"/>
                                        </p:tgtEl>
                                        <p:attrNameLst>
                                          <p:attrName>ppt_x</p:attrName>
                                        </p:attrNameLst>
                                      </p:cBhvr>
                                      <p:tavLst>
                                        <p:tav tm="0">
                                          <p:val>
                                            <p:strVal val="ppt_x"/>
                                          </p:val>
                                        </p:tav>
                                        <p:tav tm="100000">
                                          <p:val>
                                            <p:strVal val="0-ppt_w/2"/>
                                          </p:val>
                                        </p:tav>
                                      </p:tavLst>
                                    </p:anim>
                                    <p:anim calcmode="lin" valueType="num">
                                      <p:cBhvr additive="base">
                                        <p:cTn id="765" dur="5000"/>
                                        <p:tgtEl>
                                          <p:spTgt spid="79"/>
                                        </p:tgtEl>
                                        <p:attrNameLst>
                                          <p:attrName>ppt_y</p:attrName>
                                        </p:attrNameLst>
                                      </p:cBhvr>
                                      <p:tavLst>
                                        <p:tav tm="0">
                                          <p:val>
                                            <p:strVal val="ppt_y"/>
                                          </p:val>
                                        </p:tav>
                                        <p:tav tm="100000">
                                          <p:val>
                                            <p:strVal val="ppt_y"/>
                                          </p:val>
                                        </p:tav>
                                      </p:tavLst>
                                    </p:anim>
                                    <p:set>
                                      <p:cBhvr>
                                        <p:cTn id="766" dur="1" fill="hold">
                                          <p:stCondLst>
                                            <p:cond delay="49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000"/>
                                        <p:tgtEl>
                                          <p:spTgt spid="79"/>
                                        </p:tgtEl>
                                      </p:cBhvr>
                                    </p:animEffect>
                                    <p:set>
                                      <p:cBhvr>
                                        <p:cTn id="769" dur="1" fill="hold">
                                          <p:stCondLst>
                                            <p:cond delay="49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5000" fill="hold"/>
                                        <p:tgtEl>
                                          <p:spTgt spid="78"/>
                                        </p:tgtEl>
                                        <p:attrNameLst>
                                          <p:attrName>ppt_x</p:attrName>
                                        </p:attrNameLst>
                                      </p:cBhvr>
                                      <p:tavLst>
                                        <p:tav tm="0">
                                          <p:val>
                                            <p:strVal val="0-#ppt_w/2"/>
                                          </p:val>
                                        </p:tav>
                                        <p:tav tm="100000">
                                          <p:val>
                                            <p:strVal val="#ppt_x"/>
                                          </p:val>
                                        </p:tav>
                                      </p:tavLst>
                                    </p:anim>
                                    <p:anim calcmode="lin" valueType="num">
                                      <p:cBhvr additive="base">
                                        <p:cTn id="773" dur="5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5000" fill="hold"/>
                                        <p:tgtEl>
                                          <p:spTgt spid="78"/>
                                        </p:tgtEl>
                                        <p:attrNameLst>
                                          <p:attrName>ppt_w</p:attrName>
                                        </p:attrNameLst>
                                      </p:cBhvr>
                                      <p:tavLst>
                                        <p:tav tm="0" fmla="#ppt_w*sin(2.5*pi*$)">
                                          <p:val>
                                            <p:fltVal val="0"/>
                                          </p:val>
                                        </p:tav>
                                        <p:tav tm="100000">
                                          <p:val>
                                            <p:fltVal val="1"/>
                                          </p:val>
                                        </p:tav>
                                      </p:tavLst>
                                    </p:anim>
                                    <p:anim calcmode="lin" valueType="num">
                                      <p:cBhvr>
                                        <p:cTn id="777" dur="5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5000"/>
                                        <p:tgtEl>
                                          <p:spTgt spid="78"/>
                                        </p:tgtEl>
                                        <p:attrNameLst>
                                          <p:attrName>ppt_x</p:attrName>
                                        </p:attrNameLst>
                                      </p:cBhvr>
                                      <p:tavLst>
                                        <p:tav tm="0">
                                          <p:val>
                                            <p:strVal val="ppt_x"/>
                                          </p:val>
                                        </p:tav>
                                        <p:tav tm="100000">
                                          <p:val>
                                            <p:strVal val="0-ppt_w/2"/>
                                          </p:val>
                                        </p:tav>
                                      </p:tavLst>
                                    </p:anim>
                                    <p:anim calcmode="lin" valueType="num">
                                      <p:cBhvr additive="base">
                                        <p:cTn id="780" dur="5000"/>
                                        <p:tgtEl>
                                          <p:spTgt spid="78"/>
                                        </p:tgtEl>
                                        <p:attrNameLst>
                                          <p:attrName>ppt_y</p:attrName>
                                        </p:attrNameLst>
                                      </p:cBhvr>
                                      <p:tavLst>
                                        <p:tav tm="0">
                                          <p:val>
                                            <p:strVal val="ppt_y"/>
                                          </p:val>
                                        </p:tav>
                                        <p:tav tm="100000">
                                          <p:val>
                                            <p:strVal val="ppt_y"/>
                                          </p:val>
                                        </p:tav>
                                      </p:tavLst>
                                    </p:anim>
                                    <p:set>
                                      <p:cBhvr>
                                        <p:cTn id="781" dur="1" fill="hold">
                                          <p:stCondLst>
                                            <p:cond delay="49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000"/>
                                        <p:tgtEl>
                                          <p:spTgt spid="78"/>
                                        </p:tgtEl>
                                      </p:cBhvr>
                                    </p:animEffect>
                                    <p:set>
                                      <p:cBhvr>
                                        <p:cTn id="784" dur="1" fill="hold">
                                          <p:stCondLst>
                                            <p:cond delay="49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5000" fill="hold"/>
                                        <p:tgtEl>
                                          <p:spTgt spid="77"/>
                                        </p:tgtEl>
                                        <p:attrNameLst>
                                          <p:attrName>ppt_x</p:attrName>
                                        </p:attrNameLst>
                                      </p:cBhvr>
                                      <p:tavLst>
                                        <p:tav tm="0">
                                          <p:val>
                                            <p:strVal val="0-#ppt_w/2"/>
                                          </p:val>
                                        </p:tav>
                                        <p:tav tm="100000">
                                          <p:val>
                                            <p:strVal val="#ppt_x"/>
                                          </p:val>
                                        </p:tav>
                                      </p:tavLst>
                                    </p:anim>
                                    <p:anim calcmode="lin" valueType="num">
                                      <p:cBhvr additive="base">
                                        <p:cTn id="788" dur="5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5000" fill="hold"/>
                                        <p:tgtEl>
                                          <p:spTgt spid="77"/>
                                        </p:tgtEl>
                                        <p:attrNameLst>
                                          <p:attrName>ppt_w</p:attrName>
                                        </p:attrNameLst>
                                      </p:cBhvr>
                                      <p:tavLst>
                                        <p:tav tm="0" fmla="#ppt_w*sin(2.5*pi*$)">
                                          <p:val>
                                            <p:fltVal val="0"/>
                                          </p:val>
                                        </p:tav>
                                        <p:tav tm="100000">
                                          <p:val>
                                            <p:fltVal val="1"/>
                                          </p:val>
                                        </p:tav>
                                      </p:tavLst>
                                    </p:anim>
                                    <p:anim calcmode="lin" valueType="num">
                                      <p:cBhvr>
                                        <p:cTn id="792" dur="5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5000"/>
                                        <p:tgtEl>
                                          <p:spTgt spid="77"/>
                                        </p:tgtEl>
                                        <p:attrNameLst>
                                          <p:attrName>ppt_x</p:attrName>
                                        </p:attrNameLst>
                                      </p:cBhvr>
                                      <p:tavLst>
                                        <p:tav tm="0">
                                          <p:val>
                                            <p:strVal val="ppt_x"/>
                                          </p:val>
                                        </p:tav>
                                        <p:tav tm="100000">
                                          <p:val>
                                            <p:strVal val="0-ppt_w/2"/>
                                          </p:val>
                                        </p:tav>
                                      </p:tavLst>
                                    </p:anim>
                                    <p:anim calcmode="lin" valueType="num">
                                      <p:cBhvr additive="base">
                                        <p:cTn id="795" dur="5000"/>
                                        <p:tgtEl>
                                          <p:spTgt spid="77"/>
                                        </p:tgtEl>
                                        <p:attrNameLst>
                                          <p:attrName>ppt_y</p:attrName>
                                        </p:attrNameLst>
                                      </p:cBhvr>
                                      <p:tavLst>
                                        <p:tav tm="0">
                                          <p:val>
                                            <p:strVal val="ppt_y"/>
                                          </p:val>
                                        </p:tav>
                                        <p:tav tm="100000">
                                          <p:val>
                                            <p:strVal val="ppt_y"/>
                                          </p:val>
                                        </p:tav>
                                      </p:tavLst>
                                    </p:anim>
                                    <p:set>
                                      <p:cBhvr>
                                        <p:cTn id="796" dur="1" fill="hold">
                                          <p:stCondLst>
                                            <p:cond delay="49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000"/>
                                        <p:tgtEl>
                                          <p:spTgt spid="77"/>
                                        </p:tgtEl>
                                      </p:cBhvr>
                                    </p:animEffect>
                                    <p:set>
                                      <p:cBhvr>
                                        <p:cTn id="799" dur="1" fill="hold">
                                          <p:stCondLst>
                                            <p:cond delay="49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5000" fill="hold"/>
                                        <p:tgtEl>
                                          <p:spTgt spid="76"/>
                                        </p:tgtEl>
                                        <p:attrNameLst>
                                          <p:attrName>ppt_x</p:attrName>
                                        </p:attrNameLst>
                                      </p:cBhvr>
                                      <p:tavLst>
                                        <p:tav tm="0">
                                          <p:val>
                                            <p:strVal val="0-#ppt_w/2"/>
                                          </p:val>
                                        </p:tav>
                                        <p:tav tm="100000">
                                          <p:val>
                                            <p:strVal val="#ppt_x"/>
                                          </p:val>
                                        </p:tav>
                                      </p:tavLst>
                                    </p:anim>
                                    <p:anim calcmode="lin" valueType="num">
                                      <p:cBhvr additive="base">
                                        <p:cTn id="803" dur="5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5000" fill="hold"/>
                                        <p:tgtEl>
                                          <p:spTgt spid="76"/>
                                        </p:tgtEl>
                                        <p:attrNameLst>
                                          <p:attrName>ppt_w</p:attrName>
                                        </p:attrNameLst>
                                      </p:cBhvr>
                                      <p:tavLst>
                                        <p:tav tm="0" fmla="#ppt_w*sin(2.5*pi*$)">
                                          <p:val>
                                            <p:fltVal val="0"/>
                                          </p:val>
                                        </p:tav>
                                        <p:tav tm="100000">
                                          <p:val>
                                            <p:fltVal val="1"/>
                                          </p:val>
                                        </p:tav>
                                      </p:tavLst>
                                    </p:anim>
                                    <p:anim calcmode="lin" valueType="num">
                                      <p:cBhvr>
                                        <p:cTn id="807" dur="5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5000"/>
                                        <p:tgtEl>
                                          <p:spTgt spid="76"/>
                                        </p:tgtEl>
                                        <p:attrNameLst>
                                          <p:attrName>ppt_x</p:attrName>
                                        </p:attrNameLst>
                                      </p:cBhvr>
                                      <p:tavLst>
                                        <p:tav tm="0">
                                          <p:val>
                                            <p:strVal val="ppt_x"/>
                                          </p:val>
                                        </p:tav>
                                        <p:tav tm="100000">
                                          <p:val>
                                            <p:strVal val="0-ppt_w/2"/>
                                          </p:val>
                                        </p:tav>
                                      </p:tavLst>
                                    </p:anim>
                                    <p:anim calcmode="lin" valueType="num">
                                      <p:cBhvr additive="base">
                                        <p:cTn id="810" dur="5000"/>
                                        <p:tgtEl>
                                          <p:spTgt spid="76"/>
                                        </p:tgtEl>
                                        <p:attrNameLst>
                                          <p:attrName>ppt_y</p:attrName>
                                        </p:attrNameLst>
                                      </p:cBhvr>
                                      <p:tavLst>
                                        <p:tav tm="0">
                                          <p:val>
                                            <p:strVal val="ppt_y"/>
                                          </p:val>
                                        </p:tav>
                                        <p:tav tm="100000">
                                          <p:val>
                                            <p:strVal val="ppt_y"/>
                                          </p:val>
                                        </p:tav>
                                      </p:tavLst>
                                    </p:anim>
                                    <p:set>
                                      <p:cBhvr>
                                        <p:cTn id="811" dur="1" fill="hold">
                                          <p:stCondLst>
                                            <p:cond delay="49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000"/>
                                        <p:tgtEl>
                                          <p:spTgt spid="76"/>
                                        </p:tgtEl>
                                      </p:cBhvr>
                                    </p:animEffect>
                                    <p:set>
                                      <p:cBhvr>
                                        <p:cTn id="814" dur="1" fill="hold">
                                          <p:stCondLst>
                                            <p:cond delay="49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5000" fill="hold"/>
                                        <p:tgtEl>
                                          <p:spTgt spid="75"/>
                                        </p:tgtEl>
                                        <p:attrNameLst>
                                          <p:attrName>ppt_x</p:attrName>
                                        </p:attrNameLst>
                                      </p:cBhvr>
                                      <p:tavLst>
                                        <p:tav tm="0">
                                          <p:val>
                                            <p:strVal val="0-#ppt_w/2"/>
                                          </p:val>
                                        </p:tav>
                                        <p:tav tm="100000">
                                          <p:val>
                                            <p:strVal val="#ppt_x"/>
                                          </p:val>
                                        </p:tav>
                                      </p:tavLst>
                                    </p:anim>
                                    <p:anim calcmode="lin" valueType="num">
                                      <p:cBhvr additive="base">
                                        <p:cTn id="818" dur="5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5000" fill="hold"/>
                                        <p:tgtEl>
                                          <p:spTgt spid="75"/>
                                        </p:tgtEl>
                                        <p:attrNameLst>
                                          <p:attrName>ppt_w</p:attrName>
                                        </p:attrNameLst>
                                      </p:cBhvr>
                                      <p:tavLst>
                                        <p:tav tm="0" fmla="#ppt_w*sin(2.5*pi*$)">
                                          <p:val>
                                            <p:fltVal val="0"/>
                                          </p:val>
                                        </p:tav>
                                        <p:tav tm="100000">
                                          <p:val>
                                            <p:fltVal val="1"/>
                                          </p:val>
                                        </p:tav>
                                      </p:tavLst>
                                    </p:anim>
                                    <p:anim calcmode="lin" valueType="num">
                                      <p:cBhvr>
                                        <p:cTn id="822" dur="5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5000"/>
                                        <p:tgtEl>
                                          <p:spTgt spid="75"/>
                                        </p:tgtEl>
                                        <p:attrNameLst>
                                          <p:attrName>ppt_x</p:attrName>
                                        </p:attrNameLst>
                                      </p:cBhvr>
                                      <p:tavLst>
                                        <p:tav tm="0">
                                          <p:val>
                                            <p:strVal val="ppt_x"/>
                                          </p:val>
                                        </p:tav>
                                        <p:tav tm="100000">
                                          <p:val>
                                            <p:strVal val="0-ppt_w/2"/>
                                          </p:val>
                                        </p:tav>
                                      </p:tavLst>
                                    </p:anim>
                                    <p:anim calcmode="lin" valueType="num">
                                      <p:cBhvr additive="base">
                                        <p:cTn id="825" dur="5000"/>
                                        <p:tgtEl>
                                          <p:spTgt spid="75"/>
                                        </p:tgtEl>
                                        <p:attrNameLst>
                                          <p:attrName>ppt_y</p:attrName>
                                        </p:attrNameLst>
                                      </p:cBhvr>
                                      <p:tavLst>
                                        <p:tav tm="0">
                                          <p:val>
                                            <p:strVal val="ppt_y"/>
                                          </p:val>
                                        </p:tav>
                                        <p:tav tm="100000">
                                          <p:val>
                                            <p:strVal val="ppt_y"/>
                                          </p:val>
                                        </p:tav>
                                      </p:tavLst>
                                    </p:anim>
                                    <p:set>
                                      <p:cBhvr>
                                        <p:cTn id="826" dur="1" fill="hold">
                                          <p:stCondLst>
                                            <p:cond delay="49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000"/>
                                        <p:tgtEl>
                                          <p:spTgt spid="75"/>
                                        </p:tgtEl>
                                      </p:cBhvr>
                                    </p:animEffect>
                                    <p:set>
                                      <p:cBhvr>
                                        <p:cTn id="829" dur="1" fill="hold">
                                          <p:stCondLst>
                                            <p:cond delay="49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5000" fill="hold"/>
                                        <p:tgtEl>
                                          <p:spTgt spid="74"/>
                                        </p:tgtEl>
                                        <p:attrNameLst>
                                          <p:attrName>ppt_x</p:attrName>
                                        </p:attrNameLst>
                                      </p:cBhvr>
                                      <p:tavLst>
                                        <p:tav tm="0">
                                          <p:val>
                                            <p:strVal val="0-#ppt_w/2"/>
                                          </p:val>
                                        </p:tav>
                                        <p:tav tm="100000">
                                          <p:val>
                                            <p:strVal val="#ppt_x"/>
                                          </p:val>
                                        </p:tav>
                                      </p:tavLst>
                                    </p:anim>
                                    <p:anim calcmode="lin" valueType="num">
                                      <p:cBhvr additive="base">
                                        <p:cTn id="833" dur="5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5000" fill="hold"/>
                                        <p:tgtEl>
                                          <p:spTgt spid="74"/>
                                        </p:tgtEl>
                                        <p:attrNameLst>
                                          <p:attrName>ppt_w</p:attrName>
                                        </p:attrNameLst>
                                      </p:cBhvr>
                                      <p:tavLst>
                                        <p:tav tm="0" fmla="#ppt_w*sin(2.5*pi*$)">
                                          <p:val>
                                            <p:fltVal val="0"/>
                                          </p:val>
                                        </p:tav>
                                        <p:tav tm="100000">
                                          <p:val>
                                            <p:fltVal val="1"/>
                                          </p:val>
                                        </p:tav>
                                      </p:tavLst>
                                    </p:anim>
                                    <p:anim calcmode="lin" valueType="num">
                                      <p:cBhvr>
                                        <p:cTn id="837" dur="5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5000"/>
                                        <p:tgtEl>
                                          <p:spTgt spid="74"/>
                                        </p:tgtEl>
                                        <p:attrNameLst>
                                          <p:attrName>ppt_x</p:attrName>
                                        </p:attrNameLst>
                                      </p:cBhvr>
                                      <p:tavLst>
                                        <p:tav tm="0">
                                          <p:val>
                                            <p:strVal val="ppt_x"/>
                                          </p:val>
                                        </p:tav>
                                        <p:tav tm="100000">
                                          <p:val>
                                            <p:strVal val="0-ppt_w/2"/>
                                          </p:val>
                                        </p:tav>
                                      </p:tavLst>
                                    </p:anim>
                                    <p:anim calcmode="lin" valueType="num">
                                      <p:cBhvr additive="base">
                                        <p:cTn id="840" dur="5000"/>
                                        <p:tgtEl>
                                          <p:spTgt spid="74"/>
                                        </p:tgtEl>
                                        <p:attrNameLst>
                                          <p:attrName>ppt_y</p:attrName>
                                        </p:attrNameLst>
                                      </p:cBhvr>
                                      <p:tavLst>
                                        <p:tav tm="0">
                                          <p:val>
                                            <p:strVal val="ppt_y"/>
                                          </p:val>
                                        </p:tav>
                                        <p:tav tm="100000">
                                          <p:val>
                                            <p:strVal val="ppt_y"/>
                                          </p:val>
                                        </p:tav>
                                      </p:tavLst>
                                    </p:anim>
                                    <p:set>
                                      <p:cBhvr>
                                        <p:cTn id="841" dur="1" fill="hold">
                                          <p:stCondLst>
                                            <p:cond delay="49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000"/>
                                        <p:tgtEl>
                                          <p:spTgt spid="74"/>
                                        </p:tgtEl>
                                      </p:cBhvr>
                                    </p:animEffect>
                                    <p:set>
                                      <p:cBhvr>
                                        <p:cTn id="844" dur="1" fill="hold">
                                          <p:stCondLst>
                                            <p:cond delay="49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5000" fill="hold"/>
                                        <p:tgtEl>
                                          <p:spTgt spid="73"/>
                                        </p:tgtEl>
                                        <p:attrNameLst>
                                          <p:attrName>ppt_x</p:attrName>
                                        </p:attrNameLst>
                                      </p:cBhvr>
                                      <p:tavLst>
                                        <p:tav tm="0">
                                          <p:val>
                                            <p:strVal val="0-#ppt_w/2"/>
                                          </p:val>
                                        </p:tav>
                                        <p:tav tm="100000">
                                          <p:val>
                                            <p:strVal val="#ppt_x"/>
                                          </p:val>
                                        </p:tav>
                                      </p:tavLst>
                                    </p:anim>
                                    <p:anim calcmode="lin" valueType="num">
                                      <p:cBhvr additive="base">
                                        <p:cTn id="848" dur="5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5000" fill="hold"/>
                                        <p:tgtEl>
                                          <p:spTgt spid="73"/>
                                        </p:tgtEl>
                                        <p:attrNameLst>
                                          <p:attrName>ppt_w</p:attrName>
                                        </p:attrNameLst>
                                      </p:cBhvr>
                                      <p:tavLst>
                                        <p:tav tm="0" fmla="#ppt_w*sin(2.5*pi*$)">
                                          <p:val>
                                            <p:fltVal val="0"/>
                                          </p:val>
                                        </p:tav>
                                        <p:tav tm="100000">
                                          <p:val>
                                            <p:fltVal val="1"/>
                                          </p:val>
                                        </p:tav>
                                      </p:tavLst>
                                    </p:anim>
                                    <p:anim calcmode="lin" valueType="num">
                                      <p:cBhvr>
                                        <p:cTn id="852" dur="5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5000"/>
                                        <p:tgtEl>
                                          <p:spTgt spid="73"/>
                                        </p:tgtEl>
                                        <p:attrNameLst>
                                          <p:attrName>ppt_x</p:attrName>
                                        </p:attrNameLst>
                                      </p:cBhvr>
                                      <p:tavLst>
                                        <p:tav tm="0">
                                          <p:val>
                                            <p:strVal val="ppt_x"/>
                                          </p:val>
                                        </p:tav>
                                        <p:tav tm="100000">
                                          <p:val>
                                            <p:strVal val="0-ppt_w/2"/>
                                          </p:val>
                                        </p:tav>
                                      </p:tavLst>
                                    </p:anim>
                                    <p:anim calcmode="lin" valueType="num">
                                      <p:cBhvr additive="base">
                                        <p:cTn id="855" dur="5000"/>
                                        <p:tgtEl>
                                          <p:spTgt spid="73"/>
                                        </p:tgtEl>
                                        <p:attrNameLst>
                                          <p:attrName>ppt_y</p:attrName>
                                        </p:attrNameLst>
                                      </p:cBhvr>
                                      <p:tavLst>
                                        <p:tav tm="0">
                                          <p:val>
                                            <p:strVal val="ppt_y"/>
                                          </p:val>
                                        </p:tav>
                                        <p:tav tm="100000">
                                          <p:val>
                                            <p:strVal val="ppt_y"/>
                                          </p:val>
                                        </p:tav>
                                      </p:tavLst>
                                    </p:anim>
                                    <p:set>
                                      <p:cBhvr>
                                        <p:cTn id="856" dur="1" fill="hold">
                                          <p:stCondLst>
                                            <p:cond delay="49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000"/>
                                        <p:tgtEl>
                                          <p:spTgt spid="73"/>
                                        </p:tgtEl>
                                      </p:cBhvr>
                                    </p:animEffect>
                                    <p:set>
                                      <p:cBhvr>
                                        <p:cTn id="859" dur="1" fill="hold">
                                          <p:stCondLst>
                                            <p:cond delay="49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5000" fill="hold"/>
                                        <p:tgtEl>
                                          <p:spTgt spid="72"/>
                                        </p:tgtEl>
                                        <p:attrNameLst>
                                          <p:attrName>ppt_x</p:attrName>
                                        </p:attrNameLst>
                                      </p:cBhvr>
                                      <p:tavLst>
                                        <p:tav tm="0">
                                          <p:val>
                                            <p:strVal val="0-#ppt_w/2"/>
                                          </p:val>
                                        </p:tav>
                                        <p:tav tm="100000">
                                          <p:val>
                                            <p:strVal val="#ppt_x"/>
                                          </p:val>
                                        </p:tav>
                                      </p:tavLst>
                                    </p:anim>
                                    <p:anim calcmode="lin" valueType="num">
                                      <p:cBhvr additive="base">
                                        <p:cTn id="863" dur="5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5000" fill="hold"/>
                                        <p:tgtEl>
                                          <p:spTgt spid="72"/>
                                        </p:tgtEl>
                                        <p:attrNameLst>
                                          <p:attrName>ppt_w</p:attrName>
                                        </p:attrNameLst>
                                      </p:cBhvr>
                                      <p:tavLst>
                                        <p:tav tm="0" fmla="#ppt_w*sin(2.5*pi*$)">
                                          <p:val>
                                            <p:fltVal val="0"/>
                                          </p:val>
                                        </p:tav>
                                        <p:tav tm="100000">
                                          <p:val>
                                            <p:fltVal val="1"/>
                                          </p:val>
                                        </p:tav>
                                      </p:tavLst>
                                    </p:anim>
                                    <p:anim calcmode="lin" valueType="num">
                                      <p:cBhvr>
                                        <p:cTn id="867" dur="5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5000"/>
                                        <p:tgtEl>
                                          <p:spTgt spid="72"/>
                                        </p:tgtEl>
                                        <p:attrNameLst>
                                          <p:attrName>ppt_x</p:attrName>
                                        </p:attrNameLst>
                                      </p:cBhvr>
                                      <p:tavLst>
                                        <p:tav tm="0">
                                          <p:val>
                                            <p:strVal val="ppt_x"/>
                                          </p:val>
                                        </p:tav>
                                        <p:tav tm="100000">
                                          <p:val>
                                            <p:strVal val="0-ppt_w/2"/>
                                          </p:val>
                                        </p:tav>
                                      </p:tavLst>
                                    </p:anim>
                                    <p:anim calcmode="lin" valueType="num">
                                      <p:cBhvr additive="base">
                                        <p:cTn id="870" dur="5000"/>
                                        <p:tgtEl>
                                          <p:spTgt spid="72"/>
                                        </p:tgtEl>
                                        <p:attrNameLst>
                                          <p:attrName>ppt_y</p:attrName>
                                        </p:attrNameLst>
                                      </p:cBhvr>
                                      <p:tavLst>
                                        <p:tav tm="0">
                                          <p:val>
                                            <p:strVal val="ppt_y"/>
                                          </p:val>
                                        </p:tav>
                                        <p:tav tm="100000">
                                          <p:val>
                                            <p:strVal val="ppt_y"/>
                                          </p:val>
                                        </p:tav>
                                      </p:tavLst>
                                    </p:anim>
                                    <p:set>
                                      <p:cBhvr>
                                        <p:cTn id="871" dur="1" fill="hold">
                                          <p:stCondLst>
                                            <p:cond delay="49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000"/>
                                        <p:tgtEl>
                                          <p:spTgt spid="72"/>
                                        </p:tgtEl>
                                      </p:cBhvr>
                                    </p:animEffect>
                                    <p:set>
                                      <p:cBhvr>
                                        <p:cTn id="874" dur="1" fill="hold">
                                          <p:stCondLst>
                                            <p:cond delay="49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5000" fill="hold"/>
                                        <p:tgtEl>
                                          <p:spTgt spid="71"/>
                                        </p:tgtEl>
                                        <p:attrNameLst>
                                          <p:attrName>ppt_x</p:attrName>
                                        </p:attrNameLst>
                                      </p:cBhvr>
                                      <p:tavLst>
                                        <p:tav tm="0">
                                          <p:val>
                                            <p:strVal val="0-#ppt_w/2"/>
                                          </p:val>
                                        </p:tav>
                                        <p:tav tm="100000">
                                          <p:val>
                                            <p:strVal val="#ppt_x"/>
                                          </p:val>
                                        </p:tav>
                                      </p:tavLst>
                                    </p:anim>
                                    <p:anim calcmode="lin" valueType="num">
                                      <p:cBhvr additive="base">
                                        <p:cTn id="878" dur="5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5000" fill="hold"/>
                                        <p:tgtEl>
                                          <p:spTgt spid="71"/>
                                        </p:tgtEl>
                                        <p:attrNameLst>
                                          <p:attrName>ppt_w</p:attrName>
                                        </p:attrNameLst>
                                      </p:cBhvr>
                                      <p:tavLst>
                                        <p:tav tm="0" fmla="#ppt_w*sin(2.5*pi*$)">
                                          <p:val>
                                            <p:fltVal val="0"/>
                                          </p:val>
                                        </p:tav>
                                        <p:tav tm="100000">
                                          <p:val>
                                            <p:fltVal val="1"/>
                                          </p:val>
                                        </p:tav>
                                      </p:tavLst>
                                    </p:anim>
                                    <p:anim calcmode="lin" valueType="num">
                                      <p:cBhvr>
                                        <p:cTn id="882" dur="5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5000"/>
                                        <p:tgtEl>
                                          <p:spTgt spid="71"/>
                                        </p:tgtEl>
                                        <p:attrNameLst>
                                          <p:attrName>ppt_x</p:attrName>
                                        </p:attrNameLst>
                                      </p:cBhvr>
                                      <p:tavLst>
                                        <p:tav tm="0">
                                          <p:val>
                                            <p:strVal val="ppt_x"/>
                                          </p:val>
                                        </p:tav>
                                        <p:tav tm="100000">
                                          <p:val>
                                            <p:strVal val="0-ppt_w/2"/>
                                          </p:val>
                                        </p:tav>
                                      </p:tavLst>
                                    </p:anim>
                                    <p:anim calcmode="lin" valueType="num">
                                      <p:cBhvr additive="base">
                                        <p:cTn id="885" dur="5000"/>
                                        <p:tgtEl>
                                          <p:spTgt spid="71"/>
                                        </p:tgtEl>
                                        <p:attrNameLst>
                                          <p:attrName>ppt_y</p:attrName>
                                        </p:attrNameLst>
                                      </p:cBhvr>
                                      <p:tavLst>
                                        <p:tav tm="0">
                                          <p:val>
                                            <p:strVal val="ppt_y"/>
                                          </p:val>
                                        </p:tav>
                                        <p:tav tm="100000">
                                          <p:val>
                                            <p:strVal val="ppt_y"/>
                                          </p:val>
                                        </p:tav>
                                      </p:tavLst>
                                    </p:anim>
                                    <p:set>
                                      <p:cBhvr>
                                        <p:cTn id="886" dur="1" fill="hold">
                                          <p:stCondLst>
                                            <p:cond delay="49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000"/>
                                        <p:tgtEl>
                                          <p:spTgt spid="71"/>
                                        </p:tgtEl>
                                      </p:cBhvr>
                                    </p:animEffect>
                                    <p:set>
                                      <p:cBhvr>
                                        <p:cTn id="889" dur="1" fill="hold">
                                          <p:stCondLst>
                                            <p:cond delay="49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5000" fill="hold"/>
                                        <p:tgtEl>
                                          <p:spTgt spid="70"/>
                                        </p:tgtEl>
                                        <p:attrNameLst>
                                          <p:attrName>ppt_x</p:attrName>
                                        </p:attrNameLst>
                                      </p:cBhvr>
                                      <p:tavLst>
                                        <p:tav tm="0">
                                          <p:val>
                                            <p:strVal val="0-#ppt_w/2"/>
                                          </p:val>
                                        </p:tav>
                                        <p:tav tm="100000">
                                          <p:val>
                                            <p:strVal val="#ppt_x"/>
                                          </p:val>
                                        </p:tav>
                                      </p:tavLst>
                                    </p:anim>
                                    <p:anim calcmode="lin" valueType="num">
                                      <p:cBhvr additive="base">
                                        <p:cTn id="893" dur="5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5000" fill="hold"/>
                                        <p:tgtEl>
                                          <p:spTgt spid="70"/>
                                        </p:tgtEl>
                                        <p:attrNameLst>
                                          <p:attrName>ppt_w</p:attrName>
                                        </p:attrNameLst>
                                      </p:cBhvr>
                                      <p:tavLst>
                                        <p:tav tm="0" fmla="#ppt_w*sin(2.5*pi*$)">
                                          <p:val>
                                            <p:fltVal val="0"/>
                                          </p:val>
                                        </p:tav>
                                        <p:tav tm="100000">
                                          <p:val>
                                            <p:fltVal val="1"/>
                                          </p:val>
                                        </p:tav>
                                      </p:tavLst>
                                    </p:anim>
                                    <p:anim calcmode="lin" valueType="num">
                                      <p:cBhvr>
                                        <p:cTn id="897" dur="5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5000"/>
                                        <p:tgtEl>
                                          <p:spTgt spid="70"/>
                                        </p:tgtEl>
                                        <p:attrNameLst>
                                          <p:attrName>ppt_x</p:attrName>
                                        </p:attrNameLst>
                                      </p:cBhvr>
                                      <p:tavLst>
                                        <p:tav tm="0">
                                          <p:val>
                                            <p:strVal val="ppt_x"/>
                                          </p:val>
                                        </p:tav>
                                        <p:tav tm="100000">
                                          <p:val>
                                            <p:strVal val="0-ppt_w/2"/>
                                          </p:val>
                                        </p:tav>
                                      </p:tavLst>
                                    </p:anim>
                                    <p:anim calcmode="lin" valueType="num">
                                      <p:cBhvr additive="base">
                                        <p:cTn id="900" dur="5000"/>
                                        <p:tgtEl>
                                          <p:spTgt spid="70"/>
                                        </p:tgtEl>
                                        <p:attrNameLst>
                                          <p:attrName>ppt_y</p:attrName>
                                        </p:attrNameLst>
                                      </p:cBhvr>
                                      <p:tavLst>
                                        <p:tav tm="0">
                                          <p:val>
                                            <p:strVal val="ppt_y"/>
                                          </p:val>
                                        </p:tav>
                                        <p:tav tm="100000">
                                          <p:val>
                                            <p:strVal val="ppt_y"/>
                                          </p:val>
                                        </p:tav>
                                      </p:tavLst>
                                    </p:anim>
                                    <p:set>
                                      <p:cBhvr>
                                        <p:cTn id="901" dur="1" fill="hold">
                                          <p:stCondLst>
                                            <p:cond delay="49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000"/>
                                        <p:tgtEl>
                                          <p:spTgt spid="70"/>
                                        </p:tgtEl>
                                      </p:cBhvr>
                                    </p:animEffect>
                                    <p:set>
                                      <p:cBhvr>
                                        <p:cTn id="904" dur="1" fill="hold">
                                          <p:stCondLst>
                                            <p:cond delay="49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5000" fill="hold"/>
                                        <p:tgtEl>
                                          <p:spTgt spid="69"/>
                                        </p:tgtEl>
                                        <p:attrNameLst>
                                          <p:attrName>ppt_x</p:attrName>
                                        </p:attrNameLst>
                                      </p:cBhvr>
                                      <p:tavLst>
                                        <p:tav tm="0">
                                          <p:val>
                                            <p:strVal val="0-#ppt_w/2"/>
                                          </p:val>
                                        </p:tav>
                                        <p:tav tm="100000">
                                          <p:val>
                                            <p:strVal val="#ppt_x"/>
                                          </p:val>
                                        </p:tav>
                                      </p:tavLst>
                                    </p:anim>
                                    <p:anim calcmode="lin" valueType="num">
                                      <p:cBhvr additive="base">
                                        <p:cTn id="908" dur="5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5000" fill="hold"/>
                                        <p:tgtEl>
                                          <p:spTgt spid="69"/>
                                        </p:tgtEl>
                                        <p:attrNameLst>
                                          <p:attrName>ppt_w</p:attrName>
                                        </p:attrNameLst>
                                      </p:cBhvr>
                                      <p:tavLst>
                                        <p:tav tm="0" fmla="#ppt_w*sin(2.5*pi*$)">
                                          <p:val>
                                            <p:fltVal val="0"/>
                                          </p:val>
                                        </p:tav>
                                        <p:tav tm="100000">
                                          <p:val>
                                            <p:fltVal val="1"/>
                                          </p:val>
                                        </p:tav>
                                      </p:tavLst>
                                    </p:anim>
                                    <p:anim calcmode="lin" valueType="num">
                                      <p:cBhvr>
                                        <p:cTn id="912" dur="5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5000"/>
                                        <p:tgtEl>
                                          <p:spTgt spid="69"/>
                                        </p:tgtEl>
                                        <p:attrNameLst>
                                          <p:attrName>ppt_x</p:attrName>
                                        </p:attrNameLst>
                                      </p:cBhvr>
                                      <p:tavLst>
                                        <p:tav tm="0">
                                          <p:val>
                                            <p:strVal val="ppt_x"/>
                                          </p:val>
                                        </p:tav>
                                        <p:tav tm="100000">
                                          <p:val>
                                            <p:strVal val="0-ppt_w/2"/>
                                          </p:val>
                                        </p:tav>
                                      </p:tavLst>
                                    </p:anim>
                                    <p:anim calcmode="lin" valueType="num">
                                      <p:cBhvr additive="base">
                                        <p:cTn id="915" dur="5000"/>
                                        <p:tgtEl>
                                          <p:spTgt spid="69"/>
                                        </p:tgtEl>
                                        <p:attrNameLst>
                                          <p:attrName>ppt_y</p:attrName>
                                        </p:attrNameLst>
                                      </p:cBhvr>
                                      <p:tavLst>
                                        <p:tav tm="0">
                                          <p:val>
                                            <p:strVal val="ppt_y"/>
                                          </p:val>
                                        </p:tav>
                                        <p:tav tm="100000">
                                          <p:val>
                                            <p:strVal val="ppt_y"/>
                                          </p:val>
                                        </p:tav>
                                      </p:tavLst>
                                    </p:anim>
                                    <p:set>
                                      <p:cBhvr>
                                        <p:cTn id="916" dur="1" fill="hold">
                                          <p:stCondLst>
                                            <p:cond delay="49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000"/>
                                        <p:tgtEl>
                                          <p:spTgt spid="69"/>
                                        </p:tgtEl>
                                      </p:cBhvr>
                                    </p:animEffect>
                                    <p:set>
                                      <p:cBhvr>
                                        <p:cTn id="919" dur="1" fill="hold">
                                          <p:stCondLst>
                                            <p:cond delay="49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5000" fill="hold"/>
                                        <p:tgtEl>
                                          <p:spTgt spid="68"/>
                                        </p:tgtEl>
                                        <p:attrNameLst>
                                          <p:attrName>ppt_x</p:attrName>
                                        </p:attrNameLst>
                                      </p:cBhvr>
                                      <p:tavLst>
                                        <p:tav tm="0">
                                          <p:val>
                                            <p:strVal val="0-#ppt_w/2"/>
                                          </p:val>
                                        </p:tav>
                                        <p:tav tm="100000">
                                          <p:val>
                                            <p:strVal val="#ppt_x"/>
                                          </p:val>
                                        </p:tav>
                                      </p:tavLst>
                                    </p:anim>
                                    <p:anim calcmode="lin" valueType="num">
                                      <p:cBhvr additive="base">
                                        <p:cTn id="923" dur="5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5000" fill="hold"/>
                                        <p:tgtEl>
                                          <p:spTgt spid="68"/>
                                        </p:tgtEl>
                                        <p:attrNameLst>
                                          <p:attrName>ppt_w</p:attrName>
                                        </p:attrNameLst>
                                      </p:cBhvr>
                                      <p:tavLst>
                                        <p:tav tm="0" fmla="#ppt_w*sin(2.5*pi*$)">
                                          <p:val>
                                            <p:fltVal val="0"/>
                                          </p:val>
                                        </p:tav>
                                        <p:tav tm="100000">
                                          <p:val>
                                            <p:fltVal val="1"/>
                                          </p:val>
                                        </p:tav>
                                      </p:tavLst>
                                    </p:anim>
                                    <p:anim calcmode="lin" valueType="num">
                                      <p:cBhvr>
                                        <p:cTn id="927" dur="5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5000"/>
                                        <p:tgtEl>
                                          <p:spTgt spid="68"/>
                                        </p:tgtEl>
                                        <p:attrNameLst>
                                          <p:attrName>ppt_x</p:attrName>
                                        </p:attrNameLst>
                                      </p:cBhvr>
                                      <p:tavLst>
                                        <p:tav tm="0">
                                          <p:val>
                                            <p:strVal val="ppt_x"/>
                                          </p:val>
                                        </p:tav>
                                        <p:tav tm="100000">
                                          <p:val>
                                            <p:strVal val="0-ppt_w/2"/>
                                          </p:val>
                                        </p:tav>
                                      </p:tavLst>
                                    </p:anim>
                                    <p:anim calcmode="lin" valueType="num">
                                      <p:cBhvr additive="base">
                                        <p:cTn id="930" dur="5000"/>
                                        <p:tgtEl>
                                          <p:spTgt spid="68"/>
                                        </p:tgtEl>
                                        <p:attrNameLst>
                                          <p:attrName>ppt_y</p:attrName>
                                        </p:attrNameLst>
                                      </p:cBhvr>
                                      <p:tavLst>
                                        <p:tav tm="0">
                                          <p:val>
                                            <p:strVal val="ppt_y"/>
                                          </p:val>
                                        </p:tav>
                                        <p:tav tm="100000">
                                          <p:val>
                                            <p:strVal val="ppt_y"/>
                                          </p:val>
                                        </p:tav>
                                      </p:tavLst>
                                    </p:anim>
                                    <p:set>
                                      <p:cBhvr>
                                        <p:cTn id="931" dur="1" fill="hold">
                                          <p:stCondLst>
                                            <p:cond delay="49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000"/>
                                        <p:tgtEl>
                                          <p:spTgt spid="68"/>
                                        </p:tgtEl>
                                      </p:cBhvr>
                                    </p:animEffect>
                                    <p:set>
                                      <p:cBhvr>
                                        <p:cTn id="934" dur="1" fill="hold">
                                          <p:stCondLst>
                                            <p:cond delay="49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5000" fill="hold"/>
                                        <p:tgtEl>
                                          <p:spTgt spid="67"/>
                                        </p:tgtEl>
                                        <p:attrNameLst>
                                          <p:attrName>ppt_x</p:attrName>
                                        </p:attrNameLst>
                                      </p:cBhvr>
                                      <p:tavLst>
                                        <p:tav tm="0">
                                          <p:val>
                                            <p:strVal val="0-#ppt_w/2"/>
                                          </p:val>
                                        </p:tav>
                                        <p:tav tm="100000">
                                          <p:val>
                                            <p:strVal val="#ppt_x"/>
                                          </p:val>
                                        </p:tav>
                                      </p:tavLst>
                                    </p:anim>
                                    <p:anim calcmode="lin" valueType="num">
                                      <p:cBhvr additive="base">
                                        <p:cTn id="938" dur="5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5000" fill="hold"/>
                                        <p:tgtEl>
                                          <p:spTgt spid="67"/>
                                        </p:tgtEl>
                                        <p:attrNameLst>
                                          <p:attrName>ppt_w</p:attrName>
                                        </p:attrNameLst>
                                      </p:cBhvr>
                                      <p:tavLst>
                                        <p:tav tm="0" fmla="#ppt_w*sin(2.5*pi*$)">
                                          <p:val>
                                            <p:fltVal val="0"/>
                                          </p:val>
                                        </p:tav>
                                        <p:tav tm="100000">
                                          <p:val>
                                            <p:fltVal val="1"/>
                                          </p:val>
                                        </p:tav>
                                      </p:tavLst>
                                    </p:anim>
                                    <p:anim calcmode="lin" valueType="num">
                                      <p:cBhvr>
                                        <p:cTn id="942" dur="5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5000"/>
                                        <p:tgtEl>
                                          <p:spTgt spid="67"/>
                                        </p:tgtEl>
                                        <p:attrNameLst>
                                          <p:attrName>ppt_x</p:attrName>
                                        </p:attrNameLst>
                                      </p:cBhvr>
                                      <p:tavLst>
                                        <p:tav tm="0">
                                          <p:val>
                                            <p:strVal val="ppt_x"/>
                                          </p:val>
                                        </p:tav>
                                        <p:tav tm="100000">
                                          <p:val>
                                            <p:strVal val="0-ppt_w/2"/>
                                          </p:val>
                                        </p:tav>
                                      </p:tavLst>
                                    </p:anim>
                                    <p:anim calcmode="lin" valueType="num">
                                      <p:cBhvr additive="base">
                                        <p:cTn id="945" dur="5000"/>
                                        <p:tgtEl>
                                          <p:spTgt spid="67"/>
                                        </p:tgtEl>
                                        <p:attrNameLst>
                                          <p:attrName>ppt_y</p:attrName>
                                        </p:attrNameLst>
                                      </p:cBhvr>
                                      <p:tavLst>
                                        <p:tav tm="0">
                                          <p:val>
                                            <p:strVal val="ppt_y"/>
                                          </p:val>
                                        </p:tav>
                                        <p:tav tm="100000">
                                          <p:val>
                                            <p:strVal val="ppt_y"/>
                                          </p:val>
                                        </p:tav>
                                      </p:tavLst>
                                    </p:anim>
                                    <p:set>
                                      <p:cBhvr>
                                        <p:cTn id="946" dur="1" fill="hold">
                                          <p:stCondLst>
                                            <p:cond delay="49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000"/>
                                        <p:tgtEl>
                                          <p:spTgt spid="67"/>
                                        </p:tgtEl>
                                      </p:cBhvr>
                                    </p:animEffect>
                                    <p:set>
                                      <p:cBhvr>
                                        <p:cTn id="949" dur="1" fill="hold">
                                          <p:stCondLst>
                                            <p:cond delay="49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5000" fill="hold"/>
                                        <p:tgtEl>
                                          <p:spTgt spid="66"/>
                                        </p:tgtEl>
                                        <p:attrNameLst>
                                          <p:attrName>ppt_x</p:attrName>
                                        </p:attrNameLst>
                                      </p:cBhvr>
                                      <p:tavLst>
                                        <p:tav tm="0">
                                          <p:val>
                                            <p:strVal val="0-#ppt_w/2"/>
                                          </p:val>
                                        </p:tav>
                                        <p:tav tm="100000">
                                          <p:val>
                                            <p:strVal val="#ppt_x"/>
                                          </p:val>
                                        </p:tav>
                                      </p:tavLst>
                                    </p:anim>
                                    <p:anim calcmode="lin" valueType="num">
                                      <p:cBhvr additive="base">
                                        <p:cTn id="953" dur="5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5000" fill="hold"/>
                                        <p:tgtEl>
                                          <p:spTgt spid="66"/>
                                        </p:tgtEl>
                                        <p:attrNameLst>
                                          <p:attrName>ppt_w</p:attrName>
                                        </p:attrNameLst>
                                      </p:cBhvr>
                                      <p:tavLst>
                                        <p:tav tm="0" fmla="#ppt_w*sin(2.5*pi*$)">
                                          <p:val>
                                            <p:fltVal val="0"/>
                                          </p:val>
                                        </p:tav>
                                        <p:tav tm="100000">
                                          <p:val>
                                            <p:fltVal val="1"/>
                                          </p:val>
                                        </p:tav>
                                      </p:tavLst>
                                    </p:anim>
                                    <p:anim calcmode="lin" valueType="num">
                                      <p:cBhvr>
                                        <p:cTn id="957" dur="5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5000"/>
                                        <p:tgtEl>
                                          <p:spTgt spid="66"/>
                                        </p:tgtEl>
                                        <p:attrNameLst>
                                          <p:attrName>ppt_x</p:attrName>
                                        </p:attrNameLst>
                                      </p:cBhvr>
                                      <p:tavLst>
                                        <p:tav tm="0">
                                          <p:val>
                                            <p:strVal val="ppt_x"/>
                                          </p:val>
                                        </p:tav>
                                        <p:tav tm="100000">
                                          <p:val>
                                            <p:strVal val="0-ppt_w/2"/>
                                          </p:val>
                                        </p:tav>
                                      </p:tavLst>
                                    </p:anim>
                                    <p:anim calcmode="lin" valueType="num">
                                      <p:cBhvr additive="base">
                                        <p:cTn id="960" dur="5000"/>
                                        <p:tgtEl>
                                          <p:spTgt spid="66"/>
                                        </p:tgtEl>
                                        <p:attrNameLst>
                                          <p:attrName>ppt_y</p:attrName>
                                        </p:attrNameLst>
                                      </p:cBhvr>
                                      <p:tavLst>
                                        <p:tav tm="0">
                                          <p:val>
                                            <p:strVal val="ppt_y"/>
                                          </p:val>
                                        </p:tav>
                                        <p:tav tm="100000">
                                          <p:val>
                                            <p:strVal val="ppt_y"/>
                                          </p:val>
                                        </p:tav>
                                      </p:tavLst>
                                    </p:anim>
                                    <p:set>
                                      <p:cBhvr>
                                        <p:cTn id="961" dur="1" fill="hold">
                                          <p:stCondLst>
                                            <p:cond delay="49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000"/>
                                        <p:tgtEl>
                                          <p:spTgt spid="66"/>
                                        </p:tgtEl>
                                      </p:cBhvr>
                                    </p:animEffect>
                                    <p:set>
                                      <p:cBhvr>
                                        <p:cTn id="964" dur="1" fill="hold">
                                          <p:stCondLst>
                                            <p:cond delay="49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5000" fill="hold"/>
                                        <p:tgtEl>
                                          <p:spTgt spid="65"/>
                                        </p:tgtEl>
                                        <p:attrNameLst>
                                          <p:attrName>ppt_x</p:attrName>
                                        </p:attrNameLst>
                                      </p:cBhvr>
                                      <p:tavLst>
                                        <p:tav tm="0">
                                          <p:val>
                                            <p:strVal val="0-#ppt_w/2"/>
                                          </p:val>
                                        </p:tav>
                                        <p:tav tm="100000">
                                          <p:val>
                                            <p:strVal val="#ppt_x"/>
                                          </p:val>
                                        </p:tav>
                                      </p:tavLst>
                                    </p:anim>
                                    <p:anim calcmode="lin" valueType="num">
                                      <p:cBhvr additive="base">
                                        <p:cTn id="968" dur="5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5000" fill="hold"/>
                                        <p:tgtEl>
                                          <p:spTgt spid="65"/>
                                        </p:tgtEl>
                                        <p:attrNameLst>
                                          <p:attrName>ppt_w</p:attrName>
                                        </p:attrNameLst>
                                      </p:cBhvr>
                                      <p:tavLst>
                                        <p:tav tm="0" fmla="#ppt_w*sin(2.5*pi*$)">
                                          <p:val>
                                            <p:fltVal val="0"/>
                                          </p:val>
                                        </p:tav>
                                        <p:tav tm="100000">
                                          <p:val>
                                            <p:fltVal val="1"/>
                                          </p:val>
                                        </p:tav>
                                      </p:tavLst>
                                    </p:anim>
                                    <p:anim calcmode="lin" valueType="num">
                                      <p:cBhvr>
                                        <p:cTn id="972" dur="5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5000"/>
                                        <p:tgtEl>
                                          <p:spTgt spid="65"/>
                                        </p:tgtEl>
                                        <p:attrNameLst>
                                          <p:attrName>ppt_x</p:attrName>
                                        </p:attrNameLst>
                                      </p:cBhvr>
                                      <p:tavLst>
                                        <p:tav tm="0">
                                          <p:val>
                                            <p:strVal val="ppt_x"/>
                                          </p:val>
                                        </p:tav>
                                        <p:tav tm="100000">
                                          <p:val>
                                            <p:strVal val="0-ppt_w/2"/>
                                          </p:val>
                                        </p:tav>
                                      </p:tavLst>
                                    </p:anim>
                                    <p:anim calcmode="lin" valueType="num">
                                      <p:cBhvr additive="base">
                                        <p:cTn id="975" dur="5000"/>
                                        <p:tgtEl>
                                          <p:spTgt spid="65"/>
                                        </p:tgtEl>
                                        <p:attrNameLst>
                                          <p:attrName>ppt_y</p:attrName>
                                        </p:attrNameLst>
                                      </p:cBhvr>
                                      <p:tavLst>
                                        <p:tav tm="0">
                                          <p:val>
                                            <p:strVal val="ppt_y"/>
                                          </p:val>
                                        </p:tav>
                                        <p:tav tm="100000">
                                          <p:val>
                                            <p:strVal val="ppt_y"/>
                                          </p:val>
                                        </p:tav>
                                      </p:tavLst>
                                    </p:anim>
                                    <p:set>
                                      <p:cBhvr>
                                        <p:cTn id="976" dur="1" fill="hold">
                                          <p:stCondLst>
                                            <p:cond delay="49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000"/>
                                        <p:tgtEl>
                                          <p:spTgt spid="65"/>
                                        </p:tgtEl>
                                      </p:cBhvr>
                                    </p:animEffect>
                                    <p:set>
                                      <p:cBhvr>
                                        <p:cTn id="979" dur="1" fill="hold">
                                          <p:stCondLst>
                                            <p:cond delay="49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5000" fill="hold"/>
                                        <p:tgtEl>
                                          <p:spTgt spid="64"/>
                                        </p:tgtEl>
                                        <p:attrNameLst>
                                          <p:attrName>ppt_x</p:attrName>
                                        </p:attrNameLst>
                                      </p:cBhvr>
                                      <p:tavLst>
                                        <p:tav tm="0">
                                          <p:val>
                                            <p:strVal val="0-#ppt_w/2"/>
                                          </p:val>
                                        </p:tav>
                                        <p:tav tm="100000">
                                          <p:val>
                                            <p:strVal val="#ppt_x"/>
                                          </p:val>
                                        </p:tav>
                                      </p:tavLst>
                                    </p:anim>
                                    <p:anim calcmode="lin" valueType="num">
                                      <p:cBhvr additive="base">
                                        <p:cTn id="983" dur="5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5000" fill="hold"/>
                                        <p:tgtEl>
                                          <p:spTgt spid="64"/>
                                        </p:tgtEl>
                                        <p:attrNameLst>
                                          <p:attrName>ppt_w</p:attrName>
                                        </p:attrNameLst>
                                      </p:cBhvr>
                                      <p:tavLst>
                                        <p:tav tm="0" fmla="#ppt_w*sin(2.5*pi*$)">
                                          <p:val>
                                            <p:fltVal val="0"/>
                                          </p:val>
                                        </p:tav>
                                        <p:tav tm="100000">
                                          <p:val>
                                            <p:fltVal val="1"/>
                                          </p:val>
                                        </p:tav>
                                      </p:tavLst>
                                    </p:anim>
                                    <p:anim calcmode="lin" valueType="num">
                                      <p:cBhvr>
                                        <p:cTn id="987" dur="5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5000"/>
                                        <p:tgtEl>
                                          <p:spTgt spid="64"/>
                                        </p:tgtEl>
                                        <p:attrNameLst>
                                          <p:attrName>ppt_x</p:attrName>
                                        </p:attrNameLst>
                                      </p:cBhvr>
                                      <p:tavLst>
                                        <p:tav tm="0">
                                          <p:val>
                                            <p:strVal val="ppt_x"/>
                                          </p:val>
                                        </p:tav>
                                        <p:tav tm="100000">
                                          <p:val>
                                            <p:strVal val="0-ppt_w/2"/>
                                          </p:val>
                                        </p:tav>
                                      </p:tavLst>
                                    </p:anim>
                                    <p:anim calcmode="lin" valueType="num">
                                      <p:cBhvr additive="base">
                                        <p:cTn id="990" dur="5000"/>
                                        <p:tgtEl>
                                          <p:spTgt spid="64"/>
                                        </p:tgtEl>
                                        <p:attrNameLst>
                                          <p:attrName>ppt_y</p:attrName>
                                        </p:attrNameLst>
                                      </p:cBhvr>
                                      <p:tavLst>
                                        <p:tav tm="0">
                                          <p:val>
                                            <p:strVal val="ppt_y"/>
                                          </p:val>
                                        </p:tav>
                                        <p:tav tm="100000">
                                          <p:val>
                                            <p:strVal val="ppt_y"/>
                                          </p:val>
                                        </p:tav>
                                      </p:tavLst>
                                    </p:anim>
                                    <p:set>
                                      <p:cBhvr>
                                        <p:cTn id="991" dur="1" fill="hold">
                                          <p:stCondLst>
                                            <p:cond delay="49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000"/>
                                        <p:tgtEl>
                                          <p:spTgt spid="64"/>
                                        </p:tgtEl>
                                      </p:cBhvr>
                                    </p:animEffect>
                                    <p:set>
                                      <p:cBhvr>
                                        <p:cTn id="994" dur="1" fill="hold">
                                          <p:stCondLst>
                                            <p:cond delay="49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5000" fill="hold"/>
                                        <p:tgtEl>
                                          <p:spTgt spid="63"/>
                                        </p:tgtEl>
                                        <p:attrNameLst>
                                          <p:attrName>ppt_x</p:attrName>
                                        </p:attrNameLst>
                                      </p:cBhvr>
                                      <p:tavLst>
                                        <p:tav tm="0">
                                          <p:val>
                                            <p:strVal val="0-#ppt_w/2"/>
                                          </p:val>
                                        </p:tav>
                                        <p:tav tm="100000">
                                          <p:val>
                                            <p:strVal val="#ppt_x"/>
                                          </p:val>
                                        </p:tav>
                                      </p:tavLst>
                                    </p:anim>
                                    <p:anim calcmode="lin" valueType="num">
                                      <p:cBhvr additive="base">
                                        <p:cTn id="998" dur="5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5000" fill="hold"/>
                                        <p:tgtEl>
                                          <p:spTgt spid="63"/>
                                        </p:tgtEl>
                                        <p:attrNameLst>
                                          <p:attrName>ppt_w</p:attrName>
                                        </p:attrNameLst>
                                      </p:cBhvr>
                                      <p:tavLst>
                                        <p:tav tm="0" fmla="#ppt_w*sin(2.5*pi*$)">
                                          <p:val>
                                            <p:fltVal val="0"/>
                                          </p:val>
                                        </p:tav>
                                        <p:tav tm="100000">
                                          <p:val>
                                            <p:fltVal val="1"/>
                                          </p:val>
                                        </p:tav>
                                      </p:tavLst>
                                    </p:anim>
                                    <p:anim calcmode="lin" valueType="num">
                                      <p:cBhvr>
                                        <p:cTn id="1002" dur="5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5000"/>
                                        <p:tgtEl>
                                          <p:spTgt spid="63"/>
                                        </p:tgtEl>
                                        <p:attrNameLst>
                                          <p:attrName>ppt_x</p:attrName>
                                        </p:attrNameLst>
                                      </p:cBhvr>
                                      <p:tavLst>
                                        <p:tav tm="0">
                                          <p:val>
                                            <p:strVal val="ppt_x"/>
                                          </p:val>
                                        </p:tav>
                                        <p:tav tm="100000">
                                          <p:val>
                                            <p:strVal val="0-ppt_w/2"/>
                                          </p:val>
                                        </p:tav>
                                      </p:tavLst>
                                    </p:anim>
                                    <p:anim calcmode="lin" valueType="num">
                                      <p:cBhvr additive="base">
                                        <p:cTn id="1005" dur="5000"/>
                                        <p:tgtEl>
                                          <p:spTgt spid="63"/>
                                        </p:tgtEl>
                                        <p:attrNameLst>
                                          <p:attrName>ppt_y</p:attrName>
                                        </p:attrNameLst>
                                      </p:cBhvr>
                                      <p:tavLst>
                                        <p:tav tm="0">
                                          <p:val>
                                            <p:strVal val="ppt_y"/>
                                          </p:val>
                                        </p:tav>
                                        <p:tav tm="100000">
                                          <p:val>
                                            <p:strVal val="ppt_y"/>
                                          </p:val>
                                        </p:tav>
                                      </p:tavLst>
                                    </p:anim>
                                    <p:set>
                                      <p:cBhvr>
                                        <p:cTn id="1006" dur="1" fill="hold">
                                          <p:stCondLst>
                                            <p:cond delay="49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000"/>
                                        <p:tgtEl>
                                          <p:spTgt spid="63"/>
                                        </p:tgtEl>
                                      </p:cBhvr>
                                    </p:animEffect>
                                    <p:set>
                                      <p:cBhvr>
                                        <p:cTn id="1009" dur="1" fill="hold">
                                          <p:stCondLst>
                                            <p:cond delay="49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5000" fill="hold"/>
                                        <p:tgtEl>
                                          <p:spTgt spid="62"/>
                                        </p:tgtEl>
                                        <p:attrNameLst>
                                          <p:attrName>ppt_x</p:attrName>
                                        </p:attrNameLst>
                                      </p:cBhvr>
                                      <p:tavLst>
                                        <p:tav tm="0">
                                          <p:val>
                                            <p:strVal val="0-#ppt_w/2"/>
                                          </p:val>
                                        </p:tav>
                                        <p:tav tm="100000">
                                          <p:val>
                                            <p:strVal val="#ppt_x"/>
                                          </p:val>
                                        </p:tav>
                                      </p:tavLst>
                                    </p:anim>
                                    <p:anim calcmode="lin" valueType="num">
                                      <p:cBhvr additive="base">
                                        <p:cTn id="1013" dur="5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5000" fill="hold"/>
                                        <p:tgtEl>
                                          <p:spTgt spid="62"/>
                                        </p:tgtEl>
                                        <p:attrNameLst>
                                          <p:attrName>ppt_w</p:attrName>
                                        </p:attrNameLst>
                                      </p:cBhvr>
                                      <p:tavLst>
                                        <p:tav tm="0" fmla="#ppt_w*sin(2.5*pi*$)">
                                          <p:val>
                                            <p:fltVal val="0"/>
                                          </p:val>
                                        </p:tav>
                                        <p:tav tm="100000">
                                          <p:val>
                                            <p:fltVal val="1"/>
                                          </p:val>
                                        </p:tav>
                                      </p:tavLst>
                                    </p:anim>
                                    <p:anim calcmode="lin" valueType="num">
                                      <p:cBhvr>
                                        <p:cTn id="1017" dur="5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5000"/>
                                        <p:tgtEl>
                                          <p:spTgt spid="62"/>
                                        </p:tgtEl>
                                        <p:attrNameLst>
                                          <p:attrName>ppt_x</p:attrName>
                                        </p:attrNameLst>
                                      </p:cBhvr>
                                      <p:tavLst>
                                        <p:tav tm="0">
                                          <p:val>
                                            <p:strVal val="ppt_x"/>
                                          </p:val>
                                        </p:tav>
                                        <p:tav tm="100000">
                                          <p:val>
                                            <p:strVal val="0-ppt_w/2"/>
                                          </p:val>
                                        </p:tav>
                                      </p:tavLst>
                                    </p:anim>
                                    <p:anim calcmode="lin" valueType="num">
                                      <p:cBhvr additive="base">
                                        <p:cTn id="1020" dur="5000"/>
                                        <p:tgtEl>
                                          <p:spTgt spid="62"/>
                                        </p:tgtEl>
                                        <p:attrNameLst>
                                          <p:attrName>ppt_y</p:attrName>
                                        </p:attrNameLst>
                                      </p:cBhvr>
                                      <p:tavLst>
                                        <p:tav tm="0">
                                          <p:val>
                                            <p:strVal val="ppt_y"/>
                                          </p:val>
                                        </p:tav>
                                        <p:tav tm="100000">
                                          <p:val>
                                            <p:strVal val="ppt_y"/>
                                          </p:val>
                                        </p:tav>
                                      </p:tavLst>
                                    </p:anim>
                                    <p:set>
                                      <p:cBhvr>
                                        <p:cTn id="1021" dur="1" fill="hold">
                                          <p:stCondLst>
                                            <p:cond delay="49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000"/>
                                        <p:tgtEl>
                                          <p:spTgt spid="62"/>
                                        </p:tgtEl>
                                      </p:cBhvr>
                                    </p:animEffect>
                                    <p:set>
                                      <p:cBhvr>
                                        <p:cTn id="1024" dur="1" fill="hold">
                                          <p:stCondLst>
                                            <p:cond delay="49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5000" fill="hold"/>
                                        <p:tgtEl>
                                          <p:spTgt spid="61"/>
                                        </p:tgtEl>
                                        <p:attrNameLst>
                                          <p:attrName>ppt_x</p:attrName>
                                        </p:attrNameLst>
                                      </p:cBhvr>
                                      <p:tavLst>
                                        <p:tav tm="0">
                                          <p:val>
                                            <p:strVal val="0-#ppt_w/2"/>
                                          </p:val>
                                        </p:tav>
                                        <p:tav tm="100000">
                                          <p:val>
                                            <p:strVal val="#ppt_x"/>
                                          </p:val>
                                        </p:tav>
                                      </p:tavLst>
                                    </p:anim>
                                    <p:anim calcmode="lin" valueType="num">
                                      <p:cBhvr additive="base">
                                        <p:cTn id="1028" dur="5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5000" fill="hold"/>
                                        <p:tgtEl>
                                          <p:spTgt spid="61"/>
                                        </p:tgtEl>
                                        <p:attrNameLst>
                                          <p:attrName>ppt_w</p:attrName>
                                        </p:attrNameLst>
                                      </p:cBhvr>
                                      <p:tavLst>
                                        <p:tav tm="0" fmla="#ppt_w*sin(2.5*pi*$)">
                                          <p:val>
                                            <p:fltVal val="0"/>
                                          </p:val>
                                        </p:tav>
                                        <p:tav tm="100000">
                                          <p:val>
                                            <p:fltVal val="1"/>
                                          </p:val>
                                        </p:tav>
                                      </p:tavLst>
                                    </p:anim>
                                    <p:anim calcmode="lin" valueType="num">
                                      <p:cBhvr>
                                        <p:cTn id="1032" dur="5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5000"/>
                                        <p:tgtEl>
                                          <p:spTgt spid="61"/>
                                        </p:tgtEl>
                                        <p:attrNameLst>
                                          <p:attrName>ppt_x</p:attrName>
                                        </p:attrNameLst>
                                      </p:cBhvr>
                                      <p:tavLst>
                                        <p:tav tm="0">
                                          <p:val>
                                            <p:strVal val="ppt_x"/>
                                          </p:val>
                                        </p:tav>
                                        <p:tav tm="100000">
                                          <p:val>
                                            <p:strVal val="0-ppt_w/2"/>
                                          </p:val>
                                        </p:tav>
                                      </p:tavLst>
                                    </p:anim>
                                    <p:anim calcmode="lin" valueType="num">
                                      <p:cBhvr additive="base">
                                        <p:cTn id="1035" dur="5000"/>
                                        <p:tgtEl>
                                          <p:spTgt spid="61"/>
                                        </p:tgtEl>
                                        <p:attrNameLst>
                                          <p:attrName>ppt_y</p:attrName>
                                        </p:attrNameLst>
                                      </p:cBhvr>
                                      <p:tavLst>
                                        <p:tav tm="0">
                                          <p:val>
                                            <p:strVal val="ppt_y"/>
                                          </p:val>
                                        </p:tav>
                                        <p:tav tm="100000">
                                          <p:val>
                                            <p:strVal val="ppt_y"/>
                                          </p:val>
                                        </p:tav>
                                      </p:tavLst>
                                    </p:anim>
                                    <p:set>
                                      <p:cBhvr>
                                        <p:cTn id="1036" dur="1" fill="hold">
                                          <p:stCondLst>
                                            <p:cond delay="49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000"/>
                                        <p:tgtEl>
                                          <p:spTgt spid="61"/>
                                        </p:tgtEl>
                                      </p:cBhvr>
                                    </p:animEffect>
                                    <p:set>
                                      <p:cBhvr>
                                        <p:cTn id="1039" dur="1" fill="hold">
                                          <p:stCondLst>
                                            <p:cond delay="49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5000" fill="hold"/>
                                        <p:tgtEl>
                                          <p:spTgt spid="60"/>
                                        </p:tgtEl>
                                        <p:attrNameLst>
                                          <p:attrName>ppt_x</p:attrName>
                                        </p:attrNameLst>
                                      </p:cBhvr>
                                      <p:tavLst>
                                        <p:tav tm="0">
                                          <p:val>
                                            <p:strVal val="0-#ppt_w/2"/>
                                          </p:val>
                                        </p:tav>
                                        <p:tav tm="100000">
                                          <p:val>
                                            <p:strVal val="#ppt_x"/>
                                          </p:val>
                                        </p:tav>
                                      </p:tavLst>
                                    </p:anim>
                                    <p:anim calcmode="lin" valueType="num">
                                      <p:cBhvr additive="base">
                                        <p:cTn id="1043" dur="5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5000" fill="hold"/>
                                        <p:tgtEl>
                                          <p:spTgt spid="60"/>
                                        </p:tgtEl>
                                        <p:attrNameLst>
                                          <p:attrName>ppt_w</p:attrName>
                                        </p:attrNameLst>
                                      </p:cBhvr>
                                      <p:tavLst>
                                        <p:tav tm="0" fmla="#ppt_w*sin(2.5*pi*$)">
                                          <p:val>
                                            <p:fltVal val="0"/>
                                          </p:val>
                                        </p:tav>
                                        <p:tav tm="100000">
                                          <p:val>
                                            <p:fltVal val="1"/>
                                          </p:val>
                                        </p:tav>
                                      </p:tavLst>
                                    </p:anim>
                                    <p:anim calcmode="lin" valueType="num">
                                      <p:cBhvr>
                                        <p:cTn id="1047" dur="5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5000"/>
                                        <p:tgtEl>
                                          <p:spTgt spid="60"/>
                                        </p:tgtEl>
                                        <p:attrNameLst>
                                          <p:attrName>ppt_x</p:attrName>
                                        </p:attrNameLst>
                                      </p:cBhvr>
                                      <p:tavLst>
                                        <p:tav tm="0">
                                          <p:val>
                                            <p:strVal val="ppt_x"/>
                                          </p:val>
                                        </p:tav>
                                        <p:tav tm="100000">
                                          <p:val>
                                            <p:strVal val="0-ppt_w/2"/>
                                          </p:val>
                                        </p:tav>
                                      </p:tavLst>
                                    </p:anim>
                                    <p:anim calcmode="lin" valueType="num">
                                      <p:cBhvr additive="base">
                                        <p:cTn id="1050" dur="5000"/>
                                        <p:tgtEl>
                                          <p:spTgt spid="60"/>
                                        </p:tgtEl>
                                        <p:attrNameLst>
                                          <p:attrName>ppt_y</p:attrName>
                                        </p:attrNameLst>
                                      </p:cBhvr>
                                      <p:tavLst>
                                        <p:tav tm="0">
                                          <p:val>
                                            <p:strVal val="ppt_y"/>
                                          </p:val>
                                        </p:tav>
                                        <p:tav tm="100000">
                                          <p:val>
                                            <p:strVal val="ppt_y"/>
                                          </p:val>
                                        </p:tav>
                                      </p:tavLst>
                                    </p:anim>
                                    <p:set>
                                      <p:cBhvr>
                                        <p:cTn id="1051" dur="1" fill="hold">
                                          <p:stCondLst>
                                            <p:cond delay="49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000"/>
                                        <p:tgtEl>
                                          <p:spTgt spid="60"/>
                                        </p:tgtEl>
                                      </p:cBhvr>
                                    </p:animEffect>
                                    <p:set>
                                      <p:cBhvr>
                                        <p:cTn id="1054" dur="1" fill="hold">
                                          <p:stCondLst>
                                            <p:cond delay="49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5000" fill="hold"/>
                                        <p:tgtEl>
                                          <p:spTgt spid="59"/>
                                        </p:tgtEl>
                                        <p:attrNameLst>
                                          <p:attrName>ppt_x</p:attrName>
                                        </p:attrNameLst>
                                      </p:cBhvr>
                                      <p:tavLst>
                                        <p:tav tm="0">
                                          <p:val>
                                            <p:strVal val="0-#ppt_w/2"/>
                                          </p:val>
                                        </p:tav>
                                        <p:tav tm="100000">
                                          <p:val>
                                            <p:strVal val="#ppt_x"/>
                                          </p:val>
                                        </p:tav>
                                      </p:tavLst>
                                    </p:anim>
                                    <p:anim calcmode="lin" valueType="num">
                                      <p:cBhvr additive="base">
                                        <p:cTn id="1058" dur="5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5000" fill="hold"/>
                                        <p:tgtEl>
                                          <p:spTgt spid="59"/>
                                        </p:tgtEl>
                                        <p:attrNameLst>
                                          <p:attrName>ppt_w</p:attrName>
                                        </p:attrNameLst>
                                      </p:cBhvr>
                                      <p:tavLst>
                                        <p:tav tm="0" fmla="#ppt_w*sin(2.5*pi*$)">
                                          <p:val>
                                            <p:fltVal val="0"/>
                                          </p:val>
                                        </p:tav>
                                        <p:tav tm="100000">
                                          <p:val>
                                            <p:fltVal val="1"/>
                                          </p:val>
                                        </p:tav>
                                      </p:tavLst>
                                    </p:anim>
                                    <p:anim calcmode="lin" valueType="num">
                                      <p:cBhvr>
                                        <p:cTn id="1062" dur="5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5000"/>
                                        <p:tgtEl>
                                          <p:spTgt spid="59"/>
                                        </p:tgtEl>
                                        <p:attrNameLst>
                                          <p:attrName>ppt_x</p:attrName>
                                        </p:attrNameLst>
                                      </p:cBhvr>
                                      <p:tavLst>
                                        <p:tav tm="0">
                                          <p:val>
                                            <p:strVal val="ppt_x"/>
                                          </p:val>
                                        </p:tav>
                                        <p:tav tm="100000">
                                          <p:val>
                                            <p:strVal val="0-ppt_w/2"/>
                                          </p:val>
                                        </p:tav>
                                      </p:tavLst>
                                    </p:anim>
                                    <p:anim calcmode="lin" valueType="num">
                                      <p:cBhvr additive="base">
                                        <p:cTn id="1065" dur="5000"/>
                                        <p:tgtEl>
                                          <p:spTgt spid="59"/>
                                        </p:tgtEl>
                                        <p:attrNameLst>
                                          <p:attrName>ppt_y</p:attrName>
                                        </p:attrNameLst>
                                      </p:cBhvr>
                                      <p:tavLst>
                                        <p:tav tm="0">
                                          <p:val>
                                            <p:strVal val="ppt_y"/>
                                          </p:val>
                                        </p:tav>
                                        <p:tav tm="100000">
                                          <p:val>
                                            <p:strVal val="ppt_y"/>
                                          </p:val>
                                        </p:tav>
                                      </p:tavLst>
                                    </p:anim>
                                    <p:set>
                                      <p:cBhvr>
                                        <p:cTn id="1066" dur="1" fill="hold">
                                          <p:stCondLst>
                                            <p:cond delay="49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000"/>
                                        <p:tgtEl>
                                          <p:spTgt spid="59"/>
                                        </p:tgtEl>
                                      </p:cBhvr>
                                    </p:animEffect>
                                    <p:set>
                                      <p:cBhvr>
                                        <p:cTn id="1069" dur="1" fill="hold">
                                          <p:stCondLst>
                                            <p:cond delay="49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5000" fill="hold"/>
                                        <p:tgtEl>
                                          <p:spTgt spid="58"/>
                                        </p:tgtEl>
                                        <p:attrNameLst>
                                          <p:attrName>ppt_x</p:attrName>
                                        </p:attrNameLst>
                                      </p:cBhvr>
                                      <p:tavLst>
                                        <p:tav tm="0">
                                          <p:val>
                                            <p:strVal val="0-#ppt_w/2"/>
                                          </p:val>
                                        </p:tav>
                                        <p:tav tm="100000">
                                          <p:val>
                                            <p:strVal val="#ppt_x"/>
                                          </p:val>
                                        </p:tav>
                                      </p:tavLst>
                                    </p:anim>
                                    <p:anim calcmode="lin" valueType="num">
                                      <p:cBhvr additive="base">
                                        <p:cTn id="1073" dur="5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5000" fill="hold"/>
                                        <p:tgtEl>
                                          <p:spTgt spid="58"/>
                                        </p:tgtEl>
                                        <p:attrNameLst>
                                          <p:attrName>ppt_w</p:attrName>
                                        </p:attrNameLst>
                                      </p:cBhvr>
                                      <p:tavLst>
                                        <p:tav tm="0" fmla="#ppt_w*sin(2.5*pi*$)">
                                          <p:val>
                                            <p:fltVal val="0"/>
                                          </p:val>
                                        </p:tav>
                                        <p:tav tm="100000">
                                          <p:val>
                                            <p:fltVal val="1"/>
                                          </p:val>
                                        </p:tav>
                                      </p:tavLst>
                                    </p:anim>
                                    <p:anim calcmode="lin" valueType="num">
                                      <p:cBhvr>
                                        <p:cTn id="1077" dur="5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5000"/>
                                        <p:tgtEl>
                                          <p:spTgt spid="58"/>
                                        </p:tgtEl>
                                        <p:attrNameLst>
                                          <p:attrName>ppt_x</p:attrName>
                                        </p:attrNameLst>
                                      </p:cBhvr>
                                      <p:tavLst>
                                        <p:tav tm="0">
                                          <p:val>
                                            <p:strVal val="ppt_x"/>
                                          </p:val>
                                        </p:tav>
                                        <p:tav tm="100000">
                                          <p:val>
                                            <p:strVal val="0-ppt_w/2"/>
                                          </p:val>
                                        </p:tav>
                                      </p:tavLst>
                                    </p:anim>
                                    <p:anim calcmode="lin" valueType="num">
                                      <p:cBhvr additive="base">
                                        <p:cTn id="1080" dur="5000"/>
                                        <p:tgtEl>
                                          <p:spTgt spid="58"/>
                                        </p:tgtEl>
                                        <p:attrNameLst>
                                          <p:attrName>ppt_y</p:attrName>
                                        </p:attrNameLst>
                                      </p:cBhvr>
                                      <p:tavLst>
                                        <p:tav tm="0">
                                          <p:val>
                                            <p:strVal val="ppt_y"/>
                                          </p:val>
                                        </p:tav>
                                        <p:tav tm="100000">
                                          <p:val>
                                            <p:strVal val="ppt_y"/>
                                          </p:val>
                                        </p:tav>
                                      </p:tavLst>
                                    </p:anim>
                                    <p:set>
                                      <p:cBhvr>
                                        <p:cTn id="1081" dur="1" fill="hold">
                                          <p:stCondLst>
                                            <p:cond delay="49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000"/>
                                        <p:tgtEl>
                                          <p:spTgt spid="58"/>
                                        </p:tgtEl>
                                      </p:cBhvr>
                                    </p:animEffect>
                                    <p:set>
                                      <p:cBhvr>
                                        <p:cTn id="1084" dur="1" fill="hold">
                                          <p:stCondLst>
                                            <p:cond delay="49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5000" fill="hold"/>
                                        <p:tgtEl>
                                          <p:spTgt spid="57"/>
                                        </p:tgtEl>
                                        <p:attrNameLst>
                                          <p:attrName>ppt_x</p:attrName>
                                        </p:attrNameLst>
                                      </p:cBhvr>
                                      <p:tavLst>
                                        <p:tav tm="0">
                                          <p:val>
                                            <p:strVal val="0-#ppt_w/2"/>
                                          </p:val>
                                        </p:tav>
                                        <p:tav tm="100000">
                                          <p:val>
                                            <p:strVal val="#ppt_x"/>
                                          </p:val>
                                        </p:tav>
                                      </p:tavLst>
                                    </p:anim>
                                    <p:anim calcmode="lin" valueType="num">
                                      <p:cBhvr additive="base">
                                        <p:cTn id="1088" dur="5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5000" fill="hold"/>
                                        <p:tgtEl>
                                          <p:spTgt spid="57"/>
                                        </p:tgtEl>
                                        <p:attrNameLst>
                                          <p:attrName>ppt_w</p:attrName>
                                        </p:attrNameLst>
                                      </p:cBhvr>
                                      <p:tavLst>
                                        <p:tav tm="0" fmla="#ppt_w*sin(2.5*pi*$)">
                                          <p:val>
                                            <p:fltVal val="0"/>
                                          </p:val>
                                        </p:tav>
                                        <p:tav tm="100000">
                                          <p:val>
                                            <p:fltVal val="1"/>
                                          </p:val>
                                        </p:tav>
                                      </p:tavLst>
                                    </p:anim>
                                    <p:anim calcmode="lin" valueType="num">
                                      <p:cBhvr>
                                        <p:cTn id="1092" dur="5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5000"/>
                                        <p:tgtEl>
                                          <p:spTgt spid="57"/>
                                        </p:tgtEl>
                                        <p:attrNameLst>
                                          <p:attrName>ppt_x</p:attrName>
                                        </p:attrNameLst>
                                      </p:cBhvr>
                                      <p:tavLst>
                                        <p:tav tm="0">
                                          <p:val>
                                            <p:strVal val="ppt_x"/>
                                          </p:val>
                                        </p:tav>
                                        <p:tav tm="100000">
                                          <p:val>
                                            <p:strVal val="0-ppt_w/2"/>
                                          </p:val>
                                        </p:tav>
                                      </p:tavLst>
                                    </p:anim>
                                    <p:anim calcmode="lin" valueType="num">
                                      <p:cBhvr additive="base">
                                        <p:cTn id="1095" dur="5000"/>
                                        <p:tgtEl>
                                          <p:spTgt spid="57"/>
                                        </p:tgtEl>
                                        <p:attrNameLst>
                                          <p:attrName>ppt_y</p:attrName>
                                        </p:attrNameLst>
                                      </p:cBhvr>
                                      <p:tavLst>
                                        <p:tav tm="0">
                                          <p:val>
                                            <p:strVal val="ppt_y"/>
                                          </p:val>
                                        </p:tav>
                                        <p:tav tm="100000">
                                          <p:val>
                                            <p:strVal val="ppt_y"/>
                                          </p:val>
                                        </p:tav>
                                      </p:tavLst>
                                    </p:anim>
                                    <p:set>
                                      <p:cBhvr>
                                        <p:cTn id="1096" dur="1" fill="hold">
                                          <p:stCondLst>
                                            <p:cond delay="49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000"/>
                                        <p:tgtEl>
                                          <p:spTgt spid="57"/>
                                        </p:tgtEl>
                                      </p:cBhvr>
                                    </p:animEffect>
                                    <p:set>
                                      <p:cBhvr>
                                        <p:cTn id="1099" dur="1" fill="hold">
                                          <p:stCondLst>
                                            <p:cond delay="49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5000" fill="hold"/>
                                        <p:tgtEl>
                                          <p:spTgt spid="56"/>
                                        </p:tgtEl>
                                        <p:attrNameLst>
                                          <p:attrName>ppt_x</p:attrName>
                                        </p:attrNameLst>
                                      </p:cBhvr>
                                      <p:tavLst>
                                        <p:tav tm="0">
                                          <p:val>
                                            <p:strVal val="0-#ppt_w/2"/>
                                          </p:val>
                                        </p:tav>
                                        <p:tav tm="100000">
                                          <p:val>
                                            <p:strVal val="#ppt_x"/>
                                          </p:val>
                                        </p:tav>
                                      </p:tavLst>
                                    </p:anim>
                                    <p:anim calcmode="lin" valueType="num">
                                      <p:cBhvr additive="base">
                                        <p:cTn id="1103" dur="5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5000" fill="hold"/>
                                        <p:tgtEl>
                                          <p:spTgt spid="56"/>
                                        </p:tgtEl>
                                        <p:attrNameLst>
                                          <p:attrName>ppt_w</p:attrName>
                                        </p:attrNameLst>
                                      </p:cBhvr>
                                      <p:tavLst>
                                        <p:tav tm="0" fmla="#ppt_w*sin(2.5*pi*$)">
                                          <p:val>
                                            <p:fltVal val="0"/>
                                          </p:val>
                                        </p:tav>
                                        <p:tav tm="100000">
                                          <p:val>
                                            <p:fltVal val="1"/>
                                          </p:val>
                                        </p:tav>
                                      </p:tavLst>
                                    </p:anim>
                                    <p:anim calcmode="lin" valueType="num">
                                      <p:cBhvr>
                                        <p:cTn id="1107" dur="5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5000"/>
                                        <p:tgtEl>
                                          <p:spTgt spid="56"/>
                                        </p:tgtEl>
                                        <p:attrNameLst>
                                          <p:attrName>ppt_x</p:attrName>
                                        </p:attrNameLst>
                                      </p:cBhvr>
                                      <p:tavLst>
                                        <p:tav tm="0">
                                          <p:val>
                                            <p:strVal val="ppt_x"/>
                                          </p:val>
                                        </p:tav>
                                        <p:tav tm="100000">
                                          <p:val>
                                            <p:strVal val="0-ppt_w/2"/>
                                          </p:val>
                                        </p:tav>
                                      </p:tavLst>
                                    </p:anim>
                                    <p:anim calcmode="lin" valueType="num">
                                      <p:cBhvr additive="base">
                                        <p:cTn id="1110" dur="5000"/>
                                        <p:tgtEl>
                                          <p:spTgt spid="56"/>
                                        </p:tgtEl>
                                        <p:attrNameLst>
                                          <p:attrName>ppt_y</p:attrName>
                                        </p:attrNameLst>
                                      </p:cBhvr>
                                      <p:tavLst>
                                        <p:tav tm="0">
                                          <p:val>
                                            <p:strVal val="ppt_y"/>
                                          </p:val>
                                        </p:tav>
                                        <p:tav tm="100000">
                                          <p:val>
                                            <p:strVal val="ppt_y"/>
                                          </p:val>
                                        </p:tav>
                                      </p:tavLst>
                                    </p:anim>
                                    <p:set>
                                      <p:cBhvr>
                                        <p:cTn id="1111" dur="1" fill="hold">
                                          <p:stCondLst>
                                            <p:cond delay="49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000"/>
                                        <p:tgtEl>
                                          <p:spTgt spid="56"/>
                                        </p:tgtEl>
                                      </p:cBhvr>
                                    </p:animEffect>
                                    <p:set>
                                      <p:cBhvr>
                                        <p:cTn id="1114" dur="1" fill="hold">
                                          <p:stCondLst>
                                            <p:cond delay="49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5000" fill="hold"/>
                                        <p:tgtEl>
                                          <p:spTgt spid="55"/>
                                        </p:tgtEl>
                                        <p:attrNameLst>
                                          <p:attrName>ppt_x</p:attrName>
                                        </p:attrNameLst>
                                      </p:cBhvr>
                                      <p:tavLst>
                                        <p:tav tm="0">
                                          <p:val>
                                            <p:strVal val="0-#ppt_w/2"/>
                                          </p:val>
                                        </p:tav>
                                        <p:tav tm="100000">
                                          <p:val>
                                            <p:strVal val="#ppt_x"/>
                                          </p:val>
                                        </p:tav>
                                      </p:tavLst>
                                    </p:anim>
                                    <p:anim calcmode="lin" valueType="num">
                                      <p:cBhvr additive="base">
                                        <p:cTn id="1118" dur="5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5000" fill="hold"/>
                                        <p:tgtEl>
                                          <p:spTgt spid="55"/>
                                        </p:tgtEl>
                                        <p:attrNameLst>
                                          <p:attrName>ppt_w</p:attrName>
                                        </p:attrNameLst>
                                      </p:cBhvr>
                                      <p:tavLst>
                                        <p:tav tm="0" fmla="#ppt_w*sin(2.5*pi*$)">
                                          <p:val>
                                            <p:fltVal val="0"/>
                                          </p:val>
                                        </p:tav>
                                        <p:tav tm="100000">
                                          <p:val>
                                            <p:fltVal val="1"/>
                                          </p:val>
                                        </p:tav>
                                      </p:tavLst>
                                    </p:anim>
                                    <p:anim calcmode="lin" valueType="num">
                                      <p:cBhvr>
                                        <p:cTn id="1122" dur="5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5000"/>
                                        <p:tgtEl>
                                          <p:spTgt spid="55"/>
                                        </p:tgtEl>
                                        <p:attrNameLst>
                                          <p:attrName>ppt_x</p:attrName>
                                        </p:attrNameLst>
                                      </p:cBhvr>
                                      <p:tavLst>
                                        <p:tav tm="0">
                                          <p:val>
                                            <p:strVal val="ppt_x"/>
                                          </p:val>
                                        </p:tav>
                                        <p:tav tm="100000">
                                          <p:val>
                                            <p:strVal val="0-ppt_w/2"/>
                                          </p:val>
                                        </p:tav>
                                      </p:tavLst>
                                    </p:anim>
                                    <p:anim calcmode="lin" valueType="num">
                                      <p:cBhvr additive="base">
                                        <p:cTn id="1125" dur="5000"/>
                                        <p:tgtEl>
                                          <p:spTgt spid="55"/>
                                        </p:tgtEl>
                                        <p:attrNameLst>
                                          <p:attrName>ppt_y</p:attrName>
                                        </p:attrNameLst>
                                      </p:cBhvr>
                                      <p:tavLst>
                                        <p:tav tm="0">
                                          <p:val>
                                            <p:strVal val="ppt_y"/>
                                          </p:val>
                                        </p:tav>
                                        <p:tav tm="100000">
                                          <p:val>
                                            <p:strVal val="ppt_y"/>
                                          </p:val>
                                        </p:tav>
                                      </p:tavLst>
                                    </p:anim>
                                    <p:set>
                                      <p:cBhvr>
                                        <p:cTn id="1126" dur="1" fill="hold">
                                          <p:stCondLst>
                                            <p:cond delay="49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000"/>
                                        <p:tgtEl>
                                          <p:spTgt spid="55"/>
                                        </p:tgtEl>
                                      </p:cBhvr>
                                    </p:animEffect>
                                    <p:set>
                                      <p:cBhvr>
                                        <p:cTn id="1129" dur="1" fill="hold">
                                          <p:stCondLst>
                                            <p:cond delay="49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5000" fill="hold"/>
                                        <p:tgtEl>
                                          <p:spTgt spid="54"/>
                                        </p:tgtEl>
                                        <p:attrNameLst>
                                          <p:attrName>ppt_x</p:attrName>
                                        </p:attrNameLst>
                                      </p:cBhvr>
                                      <p:tavLst>
                                        <p:tav tm="0">
                                          <p:val>
                                            <p:strVal val="0-#ppt_w/2"/>
                                          </p:val>
                                        </p:tav>
                                        <p:tav tm="100000">
                                          <p:val>
                                            <p:strVal val="#ppt_x"/>
                                          </p:val>
                                        </p:tav>
                                      </p:tavLst>
                                    </p:anim>
                                    <p:anim calcmode="lin" valueType="num">
                                      <p:cBhvr additive="base">
                                        <p:cTn id="1133" dur="5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5000" fill="hold"/>
                                        <p:tgtEl>
                                          <p:spTgt spid="54"/>
                                        </p:tgtEl>
                                        <p:attrNameLst>
                                          <p:attrName>ppt_w</p:attrName>
                                        </p:attrNameLst>
                                      </p:cBhvr>
                                      <p:tavLst>
                                        <p:tav tm="0" fmla="#ppt_w*sin(2.5*pi*$)">
                                          <p:val>
                                            <p:fltVal val="0"/>
                                          </p:val>
                                        </p:tav>
                                        <p:tav tm="100000">
                                          <p:val>
                                            <p:fltVal val="1"/>
                                          </p:val>
                                        </p:tav>
                                      </p:tavLst>
                                    </p:anim>
                                    <p:anim calcmode="lin" valueType="num">
                                      <p:cBhvr>
                                        <p:cTn id="1137" dur="5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5000"/>
                                        <p:tgtEl>
                                          <p:spTgt spid="54"/>
                                        </p:tgtEl>
                                        <p:attrNameLst>
                                          <p:attrName>ppt_x</p:attrName>
                                        </p:attrNameLst>
                                      </p:cBhvr>
                                      <p:tavLst>
                                        <p:tav tm="0">
                                          <p:val>
                                            <p:strVal val="ppt_x"/>
                                          </p:val>
                                        </p:tav>
                                        <p:tav tm="100000">
                                          <p:val>
                                            <p:strVal val="0-ppt_w/2"/>
                                          </p:val>
                                        </p:tav>
                                      </p:tavLst>
                                    </p:anim>
                                    <p:anim calcmode="lin" valueType="num">
                                      <p:cBhvr additive="base">
                                        <p:cTn id="1140" dur="5000"/>
                                        <p:tgtEl>
                                          <p:spTgt spid="54"/>
                                        </p:tgtEl>
                                        <p:attrNameLst>
                                          <p:attrName>ppt_y</p:attrName>
                                        </p:attrNameLst>
                                      </p:cBhvr>
                                      <p:tavLst>
                                        <p:tav tm="0">
                                          <p:val>
                                            <p:strVal val="ppt_y"/>
                                          </p:val>
                                        </p:tav>
                                        <p:tav tm="100000">
                                          <p:val>
                                            <p:strVal val="ppt_y"/>
                                          </p:val>
                                        </p:tav>
                                      </p:tavLst>
                                    </p:anim>
                                    <p:set>
                                      <p:cBhvr>
                                        <p:cTn id="1141" dur="1" fill="hold">
                                          <p:stCondLst>
                                            <p:cond delay="49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000"/>
                                        <p:tgtEl>
                                          <p:spTgt spid="54"/>
                                        </p:tgtEl>
                                      </p:cBhvr>
                                    </p:animEffect>
                                    <p:set>
                                      <p:cBhvr>
                                        <p:cTn id="1144" dur="1" fill="hold">
                                          <p:stCondLst>
                                            <p:cond delay="49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5000" fill="hold"/>
                                        <p:tgtEl>
                                          <p:spTgt spid="53"/>
                                        </p:tgtEl>
                                        <p:attrNameLst>
                                          <p:attrName>ppt_x</p:attrName>
                                        </p:attrNameLst>
                                      </p:cBhvr>
                                      <p:tavLst>
                                        <p:tav tm="0">
                                          <p:val>
                                            <p:strVal val="0-#ppt_w/2"/>
                                          </p:val>
                                        </p:tav>
                                        <p:tav tm="100000">
                                          <p:val>
                                            <p:strVal val="#ppt_x"/>
                                          </p:val>
                                        </p:tav>
                                      </p:tavLst>
                                    </p:anim>
                                    <p:anim calcmode="lin" valueType="num">
                                      <p:cBhvr additive="base">
                                        <p:cTn id="1148" dur="5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5000" fill="hold"/>
                                        <p:tgtEl>
                                          <p:spTgt spid="53"/>
                                        </p:tgtEl>
                                        <p:attrNameLst>
                                          <p:attrName>ppt_w</p:attrName>
                                        </p:attrNameLst>
                                      </p:cBhvr>
                                      <p:tavLst>
                                        <p:tav tm="0" fmla="#ppt_w*sin(2.5*pi*$)">
                                          <p:val>
                                            <p:fltVal val="0"/>
                                          </p:val>
                                        </p:tav>
                                        <p:tav tm="100000">
                                          <p:val>
                                            <p:fltVal val="1"/>
                                          </p:val>
                                        </p:tav>
                                      </p:tavLst>
                                    </p:anim>
                                    <p:anim calcmode="lin" valueType="num">
                                      <p:cBhvr>
                                        <p:cTn id="1152" dur="5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5000"/>
                                        <p:tgtEl>
                                          <p:spTgt spid="53"/>
                                        </p:tgtEl>
                                        <p:attrNameLst>
                                          <p:attrName>ppt_x</p:attrName>
                                        </p:attrNameLst>
                                      </p:cBhvr>
                                      <p:tavLst>
                                        <p:tav tm="0">
                                          <p:val>
                                            <p:strVal val="ppt_x"/>
                                          </p:val>
                                        </p:tav>
                                        <p:tav tm="100000">
                                          <p:val>
                                            <p:strVal val="0-ppt_w/2"/>
                                          </p:val>
                                        </p:tav>
                                      </p:tavLst>
                                    </p:anim>
                                    <p:anim calcmode="lin" valueType="num">
                                      <p:cBhvr additive="base">
                                        <p:cTn id="1155" dur="5000"/>
                                        <p:tgtEl>
                                          <p:spTgt spid="53"/>
                                        </p:tgtEl>
                                        <p:attrNameLst>
                                          <p:attrName>ppt_y</p:attrName>
                                        </p:attrNameLst>
                                      </p:cBhvr>
                                      <p:tavLst>
                                        <p:tav tm="0">
                                          <p:val>
                                            <p:strVal val="ppt_y"/>
                                          </p:val>
                                        </p:tav>
                                        <p:tav tm="100000">
                                          <p:val>
                                            <p:strVal val="ppt_y"/>
                                          </p:val>
                                        </p:tav>
                                      </p:tavLst>
                                    </p:anim>
                                    <p:set>
                                      <p:cBhvr>
                                        <p:cTn id="1156" dur="1" fill="hold">
                                          <p:stCondLst>
                                            <p:cond delay="49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000"/>
                                        <p:tgtEl>
                                          <p:spTgt spid="53"/>
                                        </p:tgtEl>
                                      </p:cBhvr>
                                    </p:animEffect>
                                    <p:set>
                                      <p:cBhvr>
                                        <p:cTn id="1159" dur="1" fill="hold">
                                          <p:stCondLst>
                                            <p:cond delay="49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5000" fill="hold"/>
                                        <p:tgtEl>
                                          <p:spTgt spid="52"/>
                                        </p:tgtEl>
                                        <p:attrNameLst>
                                          <p:attrName>ppt_x</p:attrName>
                                        </p:attrNameLst>
                                      </p:cBhvr>
                                      <p:tavLst>
                                        <p:tav tm="0">
                                          <p:val>
                                            <p:strVal val="0-#ppt_w/2"/>
                                          </p:val>
                                        </p:tav>
                                        <p:tav tm="100000">
                                          <p:val>
                                            <p:strVal val="#ppt_x"/>
                                          </p:val>
                                        </p:tav>
                                      </p:tavLst>
                                    </p:anim>
                                    <p:anim calcmode="lin" valueType="num">
                                      <p:cBhvr additive="base">
                                        <p:cTn id="1163" dur="5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5000" fill="hold"/>
                                        <p:tgtEl>
                                          <p:spTgt spid="52"/>
                                        </p:tgtEl>
                                        <p:attrNameLst>
                                          <p:attrName>ppt_w</p:attrName>
                                        </p:attrNameLst>
                                      </p:cBhvr>
                                      <p:tavLst>
                                        <p:tav tm="0" fmla="#ppt_w*sin(2.5*pi*$)">
                                          <p:val>
                                            <p:fltVal val="0"/>
                                          </p:val>
                                        </p:tav>
                                        <p:tav tm="100000">
                                          <p:val>
                                            <p:fltVal val="1"/>
                                          </p:val>
                                        </p:tav>
                                      </p:tavLst>
                                    </p:anim>
                                    <p:anim calcmode="lin" valueType="num">
                                      <p:cBhvr>
                                        <p:cTn id="1167" dur="5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5000"/>
                                        <p:tgtEl>
                                          <p:spTgt spid="52"/>
                                        </p:tgtEl>
                                        <p:attrNameLst>
                                          <p:attrName>ppt_x</p:attrName>
                                        </p:attrNameLst>
                                      </p:cBhvr>
                                      <p:tavLst>
                                        <p:tav tm="0">
                                          <p:val>
                                            <p:strVal val="ppt_x"/>
                                          </p:val>
                                        </p:tav>
                                        <p:tav tm="100000">
                                          <p:val>
                                            <p:strVal val="0-ppt_w/2"/>
                                          </p:val>
                                        </p:tav>
                                      </p:tavLst>
                                    </p:anim>
                                    <p:anim calcmode="lin" valueType="num">
                                      <p:cBhvr additive="base">
                                        <p:cTn id="1170" dur="5000"/>
                                        <p:tgtEl>
                                          <p:spTgt spid="52"/>
                                        </p:tgtEl>
                                        <p:attrNameLst>
                                          <p:attrName>ppt_y</p:attrName>
                                        </p:attrNameLst>
                                      </p:cBhvr>
                                      <p:tavLst>
                                        <p:tav tm="0">
                                          <p:val>
                                            <p:strVal val="ppt_y"/>
                                          </p:val>
                                        </p:tav>
                                        <p:tav tm="100000">
                                          <p:val>
                                            <p:strVal val="ppt_y"/>
                                          </p:val>
                                        </p:tav>
                                      </p:tavLst>
                                    </p:anim>
                                    <p:set>
                                      <p:cBhvr>
                                        <p:cTn id="1171" dur="1" fill="hold">
                                          <p:stCondLst>
                                            <p:cond delay="49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000"/>
                                        <p:tgtEl>
                                          <p:spTgt spid="52"/>
                                        </p:tgtEl>
                                      </p:cBhvr>
                                    </p:animEffect>
                                    <p:set>
                                      <p:cBhvr>
                                        <p:cTn id="1174" dur="1" fill="hold">
                                          <p:stCondLst>
                                            <p:cond delay="49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5000" fill="hold"/>
                                        <p:tgtEl>
                                          <p:spTgt spid="51"/>
                                        </p:tgtEl>
                                        <p:attrNameLst>
                                          <p:attrName>ppt_x</p:attrName>
                                        </p:attrNameLst>
                                      </p:cBhvr>
                                      <p:tavLst>
                                        <p:tav tm="0">
                                          <p:val>
                                            <p:strVal val="0-#ppt_w/2"/>
                                          </p:val>
                                        </p:tav>
                                        <p:tav tm="100000">
                                          <p:val>
                                            <p:strVal val="#ppt_x"/>
                                          </p:val>
                                        </p:tav>
                                      </p:tavLst>
                                    </p:anim>
                                    <p:anim calcmode="lin" valueType="num">
                                      <p:cBhvr additive="base">
                                        <p:cTn id="1178" dur="5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5000" fill="hold"/>
                                        <p:tgtEl>
                                          <p:spTgt spid="51"/>
                                        </p:tgtEl>
                                        <p:attrNameLst>
                                          <p:attrName>ppt_w</p:attrName>
                                        </p:attrNameLst>
                                      </p:cBhvr>
                                      <p:tavLst>
                                        <p:tav tm="0" fmla="#ppt_w*sin(2.5*pi*$)">
                                          <p:val>
                                            <p:fltVal val="0"/>
                                          </p:val>
                                        </p:tav>
                                        <p:tav tm="100000">
                                          <p:val>
                                            <p:fltVal val="1"/>
                                          </p:val>
                                        </p:tav>
                                      </p:tavLst>
                                    </p:anim>
                                    <p:anim calcmode="lin" valueType="num">
                                      <p:cBhvr>
                                        <p:cTn id="1182" dur="5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5000"/>
                                        <p:tgtEl>
                                          <p:spTgt spid="51"/>
                                        </p:tgtEl>
                                        <p:attrNameLst>
                                          <p:attrName>ppt_x</p:attrName>
                                        </p:attrNameLst>
                                      </p:cBhvr>
                                      <p:tavLst>
                                        <p:tav tm="0">
                                          <p:val>
                                            <p:strVal val="ppt_x"/>
                                          </p:val>
                                        </p:tav>
                                        <p:tav tm="100000">
                                          <p:val>
                                            <p:strVal val="0-ppt_w/2"/>
                                          </p:val>
                                        </p:tav>
                                      </p:tavLst>
                                    </p:anim>
                                    <p:anim calcmode="lin" valueType="num">
                                      <p:cBhvr additive="base">
                                        <p:cTn id="1185" dur="5000"/>
                                        <p:tgtEl>
                                          <p:spTgt spid="51"/>
                                        </p:tgtEl>
                                        <p:attrNameLst>
                                          <p:attrName>ppt_y</p:attrName>
                                        </p:attrNameLst>
                                      </p:cBhvr>
                                      <p:tavLst>
                                        <p:tav tm="0">
                                          <p:val>
                                            <p:strVal val="ppt_y"/>
                                          </p:val>
                                        </p:tav>
                                        <p:tav tm="100000">
                                          <p:val>
                                            <p:strVal val="ppt_y"/>
                                          </p:val>
                                        </p:tav>
                                      </p:tavLst>
                                    </p:anim>
                                    <p:set>
                                      <p:cBhvr>
                                        <p:cTn id="1186" dur="1" fill="hold">
                                          <p:stCondLst>
                                            <p:cond delay="49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000"/>
                                        <p:tgtEl>
                                          <p:spTgt spid="51"/>
                                        </p:tgtEl>
                                      </p:cBhvr>
                                    </p:animEffect>
                                    <p:set>
                                      <p:cBhvr>
                                        <p:cTn id="1189" dur="1" fill="hold">
                                          <p:stCondLst>
                                            <p:cond delay="49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5000" fill="hold"/>
                                        <p:tgtEl>
                                          <p:spTgt spid="50"/>
                                        </p:tgtEl>
                                        <p:attrNameLst>
                                          <p:attrName>ppt_x</p:attrName>
                                        </p:attrNameLst>
                                      </p:cBhvr>
                                      <p:tavLst>
                                        <p:tav tm="0">
                                          <p:val>
                                            <p:strVal val="0-#ppt_w/2"/>
                                          </p:val>
                                        </p:tav>
                                        <p:tav tm="100000">
                                          <p:val>
                                            <p:strVal val="#ppt_x"/>
                                          </p:val>
                                        </p:tav>
                                      </p:tavLst>
                                    </p:anim>
                                    <p:anim calcmode="lin" valueType="num">
                                      <p:cBhvr additive="base">
                                        <p:cTn id="1193" dur="5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5000" fill="hold"/>
                                        <p:tgtEl>
                                          <p:spTgt spid="50"/>
                                        </p:tgtEl>
                                        <p:attrNameLst>
                                          <p:attrName>ppt_w</p:attrName>
                                        </p:attrNameLst>
                                      </p:cBhvr>
                                      <p:tavLst>
                                        <p:tav tm="0" fmla="#ppt_w*sin(2.5*pi*$)">
                                          <p:val>
                                            <p:fltVal val="0"/>
                                          </p:val>
                                        </p:tav>
                                        <p:tav tm="100000">
                                          <p:val>
                                            <p:fltVal val="1"/>
                                          </p:val>
                                        </p:tav>
                                      </p:tavLst>
                                    </p:anim>
                                    <p:anim calcmode="lin" valueType="num">
                                      <p:cBhvr>
                                        <p:cTn id="1197" dur="5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5000"/>
                                        <p:tgtEl>
                                          <p:spTgt spid="50"/>
                                        </p:tgtEl>
                                        <p:attrNameLst>
                                          <p:attrName>ppt_x</p:attrName>
                                        </p:attrNameLst>
                                      </p:cBhvr>
                                      <p:tavLst>
                                        <p:tav tm="0">
                                          <p:val>
                                            <p:strVal val="ppt_x"/>
                                          </p:val>
                                        </p:tav>
                                        <p:tav tm="100000">
                                          <p:val>
                                            <p:strVal val="0-ppt_w/2"/>
                                          </p:val>
                                        </p:tav>
                                      </p:tavLst>
                                    </p:anim>
                                    <p:anim calcmode="lin" valueType="num">
                                      <p:cBhvr additive="base">
                                        <p:cTn id="1200" dur="5000"/>
                                        <p:tgtEl>
                                          <p:spTgt spid="50"/>
                                        </p:tgtEl>
                                        <p:attrNameLst>
                                          <p:attrName>ppt_y</p:attrName>
                                        </p:attrNameLst>
                                      </p:cBhvr>
                                      <p:tavLst>
                                        <p:tav tm="0">
                                          <p:val>
                                            <p:strVal val="ppt_y"/>
                                          </p:val>
                                        </p:tav>
                                        <p:tav tm="100000">
                                          <p:val>
                                            <p:strVal val="ppt_y"/>
                                          </p:val>
                                        </p:tav>
                                      </p:tavLst>
                                    </p:anim>
                                    <p:set>
                                      <p:cBhvr>
                                        <p:cTn id="1201" dur="1" fill="hold">
                                          <p:stCondLst>
                                            <p:cond delay="49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000"/>
                                        <p:tgtEl>
                                          <p:spTgt spid="50"/>
                                        </p:tgtEl>
                                      </p:cBhvr>
                                    </p:animEffect>
                                    <p:set>
                                      <p:cBhvr>
                                        <p:cTn id="1204" dur="1" fill="hold">
                                          <p:stCondLst>
                                            <p:cond delay="49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5000" fill="hold"/>
                                        <p:tgtEl>
                                          <p:spTgt spid="49"/>
                                        </p:tgtEl>
                                        <p:attrNameLst>
                                          <p:attrName>ppt_x</p:attrName>
                                        </p:attrNameLst>
                                      </p:cBhvr>
                                      <p:tavLst>
                                        <p:tav tm="0">
                                          <p:val>
                                            <p:strVal val="0-#ppt_w/2"/>
                                          </p:val>
                                        </p:tav>
                                        <p:tav tm="100000">
                                          <p:val>
                                            <p:strVal val="#ppt_x"/>
                                          </p:val>
                                        </p:tav>
                                      </p:tavLst>
                                    </p:anim>
                                    <p:anim calcmode="lin" valueType="num">
                                      <p:cBhvr additive="base">
                                        <p:cTn id="1208" dur="5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5000" fill="hold"/>
                                        <p:tgtEl>
                                          <p:spTgt spid="49"/>
                                        </p:tgtEl>
                                        <p:attrNameLst>
                                          <p:attrName>ppt_w</p:attrName>
                                        </p:attrNameLst>
                                      </p:cBhvr>
                                      <p:tavLst>
                                        <p:tav tm="0" fmla="#ppt_w*sin(2.5*pi*$)">
                                          <p:val>
                                            <p:fltVal val="0"/>
                                          </p:val>
                                        </p:tav>
                                        <p:tav tm="100000">
                                          <p:val>
                                            <p:fltVal val="1"/>
                                          </p:val>
                                        </p:tav>
                                      </p:tavLst>
                                    </p:anim>
                                    <p:anim calcmode="lin" valueType="num">
                                      <p:cBhvr>
                                        <p:cTn id="1212" dur="5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5000"/>
                                        <p:tgtEl>
                                          <p:spTgt spid="49"/>
                                        </p:tgtEl>
                                        <p:attrNameLst>
                                          <p:attrName>ppt_x</p:attrName>
                                        </p:attrNameLst>
                                      </p:cBhvr>
                                      <p:tavLst>
                                        <p:tav tm="0">
                                          <p:val>
                                            <p:strVal val="ppt_x"/>
                                          </p:val>
                                        </p:tav>
                                        <p:tav tm="100000">
                                          <p:val>
                                            <p:strVal val="0-ppt_w/2"/>
                                          </p:val>
                                        </p:tav>
                                      </p:tavLst>
                                    </p:anim>
                                    <p:anim calcmode="lin" valueType="num">
                                      <p:cBhvr additive="base">
                                        <p:cTn id="1215" dur="5000"/>
                                        <p:tgtEl>
                                          <p:spTgt spid="49"/>
                                        </p:tgtEl>
                                        <p:attrNameLst>
                                          <p:attrName>ppt_y</p:attrName>
                                        </p:attrNameLst>
                                      </p:cBhvr>
                                      <p:tavLst>
                                        <p:tav tm="0">
                                          <p:val>
                                            <p:strVal val="ppt_y"/>
                                          </p:val>
                                        </p:tav>
                                        <p:tav tm="100000">
                                          <p:val>
                                            <p:strVal val="ppt_y"/>
                                          </p:val>
                                        </p:tav>
                                      </p:tavLst>
                                    </p:anim>
                                    <p:set>
                                      <p:cBhvr>
                                        <p:cTn id="1216" dur="1" fill="hold">
                                          <p:stCondLst>
                                            <p:cond delay="49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000"/>
                                        <p:tgtEl>
                                          <p:spTgt spid="49"/>
                                        </p:tgtEl>
                                      </p:cBhvr>
                                    </p:animEffect>
                                    <p:set>
                                      <p:cBhvr>
                                        <p:cTn id="1219" dur="1" fill="hold">
                                          <p:stCondLst>
                                            <p:cond delay="49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5000" fill="hold"/>
                                        <p:tgtEl>
                                          <p:spTgt spid="48"/>
                                        </p:tgtEl>
                                        <p:attrNameLst>
                                          <p:attrName>ppt_x</p:attrName>
                                        </p:attrNameLst>
                                      </p:cBhvr>
                                      <p:tavLst>
                                        <p:tav tm="0">
                                          <p:val>
                                            <p:strVal val="0-#ppt_w/2"/>
                                          </p:val>
                                        </p:tav>
                                        <p:tav tm="100000">
                                          <p:val>
                                            <p:strVal val="#ppt_x"/>
                                          </p:val>
                                        </p:tav>
                                      </p:tavLst>
                                    </p:anim>
                                    <p:anim calcmode="lin" valueType="num">
                                      <p:cBhvr additive="base">
                                        <p:cTn id="1223" dur="5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5000" fill="hold"/>
                                        <p:tgtEl>
                                          <p:spTgt spid="48"/>
                                        </p:tgtEl>
                                        <p:attrNameLst>
                                          <p:attrName>ppt_w</p:attrName>
                                        </p:attrNameLst>
                                      </p:cBhvr>
                                      <p:tavLst>
                                        <p:tav tm="0" fmla="#ppt_w*sin(2.5*pi*$)">
                                          <p:val>
                                            <p:fltVal val="0"/>
                                          </p:val>
                                        </p:tav>
                                        <p:tav tm="100000">
                                          <p:val>
                                            <p:fltVal val="1"/>
                                          </p:val>
                                        </p:tav>
                                      </p:tavLst>
                                    </p:anim>
                                    <p:anim calcmode="lin" valueType="num">
                                      <p:cBhvr>
                                        <p:cTn id="1227" dur="5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5000"/>
                                        <p:tgtEl>
                                          <p:spTgt spid="48"/>
                                        </p:tgtEl>
                                        <p:attrNameLst>
                                          <p:attrName>ppt_x</p:attrName>
                                        </p:attrNameLst>
                                      </p:cBhvr>
                                      <p:tavLst>
                                        <p:tav tm="0">
                                          <p:val>
                                            <p:strVal val="ppt_x"/>
                                          </p:val>
                                        </p:tav>
                                        <p:tav tm="100000">
                                          <p:val>
                                            <p:strVal val="0-ppt_w/2"/>
                                          </p:val>
                                        </p:tav>
                                      </p:tavLst>
                                    </p:anim>
                                    <p:anim calcmode="lin" valueType="num">
                                      <p:cBhvr additive="base">
                                        <p:cTn id="1230" dur="5000"/>
                                        <p:tgtEl>
                                          <p:spTgt spid="48"/>
                                        </p:tgtEl>
                                        <p:attrNameLst>
                                          <p:attrName>ppt_y</p:attrName>
                                        </p:attrNameLst>
                                      </p:cBhvr>
                                      <p:tavLst>
                                        <p:tav tm="0">
                                          <p:val>
                                            <p:strVal val="ppt_y"/>
                                          </p:val>
                                        </p:tav>
                                        <p:tav tm="100000">
                                          <p:val>
                                            <p:strVal val="ppt_y"/>
                                          </p:val>
                                        </p:tav>
                                      </p:tavLst>
                                    </p:anim>
                                    <p:set>
                                      <p:cBhvr>
                                        <p:cTn id="1231" dur="1" fill="hold">
                                          <p:stCondLst>
                                            <p:cond delay="49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000"/>
                                        <p:tgtEl>
                                          <p:spTgt spid="48"/>
                                        </p:tgtEl>
                                      </p:cBhvr>
                                    </p:animEffect>
                                    <p:set>
                                      <p:cBhvr>
                                        <p:cTn id="1234" dur="1" fill="hold">
                                          <p:stCondLst>
                                            <p:cond delay="49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5000" fill="hold"/>
                                        <p:tgtEl>
                                          <p:spTgt spid="47"/>
                                        </p:tgtEl>
                                        <p:attrNameLst>
                                          <p:attrName>ppt_x</p:attrName>
                                        </p:attrNameLst>
                                      </p:cBhvr>
                                      <p:tavLst>
                                        <p:tav tm="0">
                                          <p:val>
                                            <p:strVal val="0-#ppt_w/2"/>
                                          </p:val>
                                        </p:tav>
                                        <p:tav tm="100000">
                                          <p:val>
                                            <p:strVal val="#ppt_x"/>
                                          </p:val>
                                        </p:tav>
                                      </p:tavLst>
                                    </p:anim>
                                    <p:anim calcmode="lin" valueType="num">
                                      <p:cBhvr additive="base">
                                        <p:cTn id="1238" dur="5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5000" fill="hold"/>
                                        <p:tgtEl>
                                          <p:spTgt spid="47"/>
                                        </p:tgtEl>
                                        <p:attrNameLst>
                                          <p:attrName>ppt_w</p:attrName>
                                        </p:attrNameLst>
                                      </p:cBhvr>
                                      <p:tavLst>
                                        <p:tav tm="0" fmla="#ppt_w*sin(2.5*pi*$)">
                                          <p:val>
                                            <p:fltVal val="0"/>
                                          </p:val>
                                        </p:tav>
                                        <p:tav tm="100000">
                                          <p:val>
                                            <p:fltVal val="1"/>
                                          </p:val>
                                        </p:tav>
                                      </p:tavLst>
                                    </p:anim>
                                    <p:anim calcmode="lin" valueType="num">
                                      <p:cBhvr>
                                        <p:cTn id="1242" dur="5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5000"/>
                                        <p:tgtEl>
                                          <p:spTgt spid="47"/>
                                        </p:tgtEl>
                                        <p:attrNameLst>
                                          <p:attrName>ppt_x</p:attrName>
                                        </p:attrNameLst>
                                      </p:cBhvr>
                                      <p:tavLst>
                                        <p:tav tm="0">
                                          <p:val>
                                            <p:strVal val="ppt_x"/>
                                          </p:val>
                                        </p:tav>
                                        <p:tav tm="100000">
                                          <p:val>
                                            <p:strVal val="0-ppt_w/2"/>
                                          </p:val>
                                        </p:tav>
                                      </p:tavLst>
                                    </p:anim>
                                    <p:anim calcmode="lin" valueType="num">
                                      <p:cBhvr additive="base">
                                        <p:cTn id="1245" dur="5000"/>
                                        <p:tgtEl>
                                          <p:spTgt spid="47"/>
                                        </p:tgtEl>
                                        <p:attrNameLst>
                                          <p:attrName>ppt_y</p:attrName>
                                        </p:attrNameLst>
                                      </p:cBhvr>
                                      <p:tavLst>
                                        <p:tav tm="0">
                                          <p:val>
                                            <p:strVal val="ppt_y"/>
                                          </p:val>
                                        </p:tav>
                                        <p:tav tm="100000">
                                          <p:val>
                                            <p:strVal val="ppt_y"/>
                                          </p:val>
                                        </p:tav>
                                      </p:tavLst>
                                    </p:anim>
                                    <p:set>
                                      <p:cBhvr>
                                        <p:cTn id="1246" dur="1" fill="hold">
                                          <p:stCondLst>
                                            <p:cond delay="49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000"/>
                                        <p:tgtEl>
                                          <p:spTgt spid="47"/>
                                        </p:tgtEl>
                                      </p:cBhvr>
                                    </p:animEffect>
                                    <p:set>
                                      <p:cBhvr>
                                        <p:cTn id="1249" dur="1" fill="hold">
                                          <p:stCondLst>
                                            <p:cond delay="49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5000" fill="hold"/>
                                        <p:tgtEl>
                                          <p:spTgt spid="46"/>
                                        </p:tgtEl>
                                        <p:attrNameLst>
                                          <p:attrName>ppt_x</p:attrName>
                                        </p:attrNameLst>
                                      </p:cBhvr>
                                      <p:tavLst>
                                        <p:tav tm="0">
                                          <p:val>
                                            <p:strVal val="0-#ppt_w/2"/>
                                          </p:val>
                                        </p:tav>
                                        <p:tav tm="100000">
                                          <p:val>
                                            <p:strVal val="#ppt_x"/>
                                          </p:val>
                                        </p:tav>
                                      </p:tavLst>
                                    </p:anim>
                                    <p:anim calcmode="lin" valueType="num">
                                      <p:cBhvr additive="base">
                                        <p:cTn id="1253" dur="5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5000" fill="hold"/>
                                        <p:tgtEl>
                                          <p:spTgt spid="46"/>
                                        </p:tgtEl>
                                        <p:attrNameLst>
                                          <p:attrName>ppt_w</p:attrName>
                                        </p:attrNameLst>
                                      </p:cBhvr>
                                      <p:tavLst>
                                        <p:tav tm="0" fmla="#ppt_w*sin(2.5*pi*$)">
                                          <p:val>
                                            <p:fltVal val="0"/>
                                          </p:val>
                                        </p:tav>
                                        <p:tav tm="100000">
                                          <p:val>
                                            <p:fltVal val="1"/>
                                          </p:val>
                                        </p:tav>
                                      </p:tavLst>
                                    </p:anim>
                                    <p:anim calcmode="lin" valueType="num">
                                      <p:cBhvr>
                                        <p:cTn id="1257" dur="5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5000"/>
                                        <p:tgtEl>
                                          <p:spTgt spid="46"/>
                                        </p:tgtEl>
                                        <p:attrNameLst>
                                          <p:attrName>ppt_x</p:attrName>
                                        </p:attrNameLst>
                                      </p:cBhvr>
                                      <p:tavLst>
                                        <p:tav tm="0">
                                          <p:val>
                                            <p:strVal val="ppt_x"/>
                                          </p:val>
                                        </p:tav>
                                        <p:tav tm="100000">
                                          <p:val>
                                            <p:strVal val="0-ppt_w/2"/>
                                          </p:val>
                                        </p:tav>
                                      </p:tavLst>
                                    </p:anim>
                                    <p:anim calcmode="lin" valueType="num">
                                      <p:cBhvr additive="base">
                                        <p:cTn id="1260" dur="5000"/>
                                        <p:tgtEl>
                                          <p:spTgt spid="46"/>
                                        </p:tgtEl>
                                        <p:attrNameLst>
                                          <p:attrName>ppt_y</p:attrName>
                                        </p:attrNameLst>
                                      </p:cBhvr>
                                      <p:tavLst>
                                        <p:tav tm="0">
                                          <p:val>
                                            <p:strVal val="ppt_y"/>
                                          </p:val>
                                        </p:tav>
                                        <p:tav tm="100000">
                                          <p:val>
                                            <p:strVal val="ppt_y"/>
                                          </p:val>
                                        </p:tav>
                                      </p:tavLst>
                                    </p:anim>
                                    <p:set>
                                      <p:cBhvr>
                                        <p:cTn id="1261" dur="1" fill="hold">
                                          <p:stCondLst>
                                            <p:cond delay="49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000"/>
                                        <p:tgtEl>
                                          <p:spTgt spid="46"/>
                                        </p:tgtEl>
                                      </p:cBhvr>
                                    </p:animEffect>
                                    <p:set>
                                      <p:cBhvr>
                                        <p:cTn id="1264" dur="1" fill="hold">
                                          <p:stCondLst>
                                            <p:cond delay="4999"/>
                                          </p:stCondLst>
                                        </p:cTn>
                                        <p:tgtEl>
                                          <p:spTgt spid="46"/>
                                        </p:tgtEl>
                                        <p:attrNameLst>
                                          <p:attrName>style.visibility</p:attrName>
                                        </p:attrNameLst>
                                      </p:cBhvr>
                                      <p:to>
                                        <p:strVal val="hidden"/>
                                      </p:to>
                                    </p:set>
                                  </p:childTnLst>
                                </p:cTn>
                              </p:par>
                              <p:par>
                                <p:cTn id="1265" presetID="9" presetClass="emph" presetSubtype="0" grpId="0" nodeType="withEffect">
                                  <p:stCondLst>
                                    <p:cond delay="0"/>
                                  </p:stCondLst>
                                  <p:childTnLst>
                                    <p:set>
                                      <p:cBhvr rctx="PPT">
                                        <p:cTn id="1266" dur="indefinite"/>
                                        <p:tgtEl>
                                          <p:spTgt spid="88"/>
                                        </p:tgtEl>
                                        <p:attrNameLst>
                                          <p:attrName>style.opacity</p:attrName>
                                        </p:attrNameLst>
                                      </p:cBhvr>
                                      <p:to>
                                        <p:strVal val="0"/>
                                      </p:to>
                                    </p:set>
                                    <p:animEffect filter="image" prLst="opacity: 0">
                                      <p:cBhvr rctx="IE">
                                        <p:cTn id="1267" dur="indefinite"/>
                                        <p:tgtEl>
                                          <p:spTgt spid="88"/>
                                        </p:tgtEl>
                                      </p:cBhvr>
                                    </p:animEffect>
                                  </p:childTnLst>
                                </p:cTn>
                              </p:par>
                              <p:par>
                                <p:cTn id="1268" presetID="23" presetClass="entr" presetSubtype="288" fill="hold" nodeType="withEffect">
                                  <p:stCondLst>
                                    <p:cond delay="1500"/>
                                  </p:stCondLst>
                                  <p:childTnLst>
                                    <p:set>
                                      <p:cBhvr>
                                        <p:cTn id="1269" dur="1" fill="hold">
                                          <p:stCondLst>
                                            <p:cond delay="0"/>
                                          </p:stCondLst>
                                        </p:cTn>
                                        <p:tgtEl>
                                          <p:spTgt spid="91"/>
                                        </p:tgtEl>
                                        <p:attrNameLst>
                                          <p:attrName>style.visibility</p:attrName>
                                        </p:attrNameLst>
                                      </p:cBhvr>
                                      <p:to>
                                        <p:strVal val="visible"/>
                                      </p:to>
                                    </p:set>
                                    <p:anim calcmode="lin" valueType="num">
                                      <p:cBhvr>
                                        <p:cTn id="1270" dur="4000" fill="hold"/>
                                        <p:tgtEl>
                                          <p:spTgt spid="91"/>
                                        </p:tgtEl>
                                        <p:attrNameLst>
                                          <p:attrName>ppt_w</p:attrName>
                                        </p:attrNameLst>
                                      </p:cBhvr>
                                      <p:tavLst>
                                        <p:tav tm="0">
                                          <p:val>
                                            <p:strVal val="4/3*#ppt_w"/>
                                          </p:val>
                                        </p:tav>
                                        <p:tav tm="100000">
                                          <p:val>
                                            <p:strVal val="#ppt_w"/>
                                          </p:val>
                                        </p:tav>
                                      </p:tavLst>
                                    </p:anim>
                                    <p:anim calcmode="lin" valueType="num">
                                      <p:cBhvr>
                                        <p:cTn id="1271" dur="4000" fill="hold"/>
                                        <p:tgtEl>
                                          <p:spTgt spid="91"/>
                                        </p:tgtEl>
                                        <p:attrNameLst>
                                          <p:attrName>ppt_h</p:attrName>
                                        </p:attrNameLst>
                                      </p:cBhvr>
                                      <p:tavLst>
                                        <p:tav tm="0">
                                          <p:val>
                                            <p:strVal val="4/3*#ppt_h"/>
                                          </p:val>
                                        </p:tav>
                                        <p:tav tm="100000">
                                          <p:val>
                                            <p:strVal val="#ppt_h"/>
                                          </p:val>
                                        </p:tav>
                                      </p:tavLst>
                                    </p:anim>
                                  </p:childTnLst>
                                </p:cTn>
                              </p:par>
                              <p:par>
                                <p:cTn id="1272" presetID="16" presetClass="entr" presetSubtype="37" fill="hold" nodeType="withEffect">
                                  <p:stCondLst>
                                    <p:cond delay="1500"/>
                                  </p:stCondLst>
                                  <p:childTnLst>
                                    <p:set>
                                      <p:cBhvr>
                                        <p:cTn id="1273" dur="1" fill="hold">
                                          <p:stCondLst>
                                            <p:cond delay="0"/>
                                          </p:stCondLst>
                                        </p:cTn>
                                        <p:tgtEl>
                                          <p:spTgt spid="91"/>
                                        </p:tgtEl>
                                        <p:attrNameLst>
                                          <p:attrName>style.visibility</p:attrName>
                                        </p:attrNameLst>
                                      </p:cBhvr>
                                      <p:to>
                                        <p:strVal val="visible"/>
                                      </p:to>
                                    </p:set>
                                    <p:animEffect transition="in" filter="barn(outVertical)">
                                      <p:cBhvr>
                                        <p:cTn id="1274" dur="4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 name="189 Grupo"/>
          <p:cNvGrpSpPr/>
          <p:nvPr/>
        </p:nvGrpSpPr>
        <p:grpSpPr>
          <a:xfrm>
            <a:off x="0" y="-6298"/>
            <a:ext cx="9154898" cy="5144694"/>
            <a:chOff x="-10898" y="-1194"/>
            <a:chExt cx="9154898" cy="5144694"/>
          </a:xfrm>
        </p:grpSpPr>
        <p:sp>
          <p:nvSpPr>
            <p:cNvPr id="191" name="190 Rectángulo"/>
            <p:cNvSpPr/>
            <p:nvPr/>
          </p:nvSpPr>
          <p:spPr>
            <a:xfrm rot="10800000">
              <a:off x="4499992" y="2571750"/>
              <a:ext cx="4644008" cy="2571750"/>
            </a:xfrm>
            <a:prstGeom prst="rect">
              <a:avLst/>
            </a:prstGeom>
            <a:gradFill flip="none" rotWithShape="1">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0800000" flipH="1">
              <a:off x="0" y="2570556"/>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0800000" flipV="1">
              <a:off x="4489094" y="0"/>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0800000" flipH="1" flipV="1">
              <a:off x="-10898" y="-1194"/>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4" name="113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2" name="1 Grupo"/>
          <p:cNvGrpSpPr/>
          <p:nvPr/>
        </p:nvGrpSpPr>
        <p:grpSpPr>
          <a:xfrm>
            <a:off x="1224000" y="1923678"/>
            <a:ext cx="3960440" cy="3125115"/>
            <a:chOff x="3203848" y="-2137542"/>
            <a:chExt cx="3345785" cy="2765075"/>
          </a:xfrm>
        </p:grpSpPr>
        <p:sp>
          <p:nvSpPr>
            <p:cNvPr id="92" name="91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22" name="121 Grupo"/>
          <p:cNvGrpSpPr/>
          <p:nvPr/>
        </p:nvGrpSpPr>
        <p:grpSpPr>
          <a:xfrm flipH="1">
            <a:off x="3960000" y="1944000"/>
            <a:ext cx="3960440" cy="3125115"/>
            <a:chOff x="3203848" y="-2137542"/>
            <a:chExt cx="3345785" cy="2765075"/>
          </a:xfrm>
        </p:grpSpPr>
        <p:sp>
          <p:nvSpPr>
            <p:cNvPr id="124" name="123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5" name="124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4" name="133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5" name="134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6" name="135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7" name="136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8" name="137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9" name="138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0" name="139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1" name="140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2" name="141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3" name="142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4" name="143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45" name="144 Grupo"/>
          <p:cNvGrpSpPr/>
          <p:nvPr/>
        </p:nvGrpSpPr>
        <p:grpSpPr>
          <a:xfrm rot="10800000">
            <a:off x="3960000" y="108000"/>
            <a:ext cx="3960440" cy="3125115"/>
            <a:chOff x="3203848" y="-2137542"/>
            <a:chExt cx="3345785" cy="2765075"/>
          </a:xfrm>
        </p:grpSpPr>
        <p:sp>
          <p:nvSpPr>
            <p:cNvPr id="146" name="145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9" name="148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0" name="149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3" name="152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4" name="153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5" name="154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6" name="155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7" name="156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8" name="157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9" name="158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0" name="159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1" name="160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2" name="161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3" name="162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4" name="163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5" name="164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6" name="165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67" name="166 Grupo"/>
          <p:cNvGrpSpPr/>
          <p:nvPr/>
        </p:nvGrpSpPr>
        <p:grpSpPr>
          <a:xfrm rot="10800000" flipH="1">
            <a:off x="1224000" y="108000"/>
            <a:ext cx="3960440" cy="3125115"/>
            <a:chOff x="3203848" y="-2137542"/>
            <a:chExt cx="3345785" cy="2765075"/>
          </a:xfrm>
        </p:grpSpPr>
        <p:sp>
          <p:nvSpPr>
            <p:cNvPr id="168" name="167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9" name="168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0" name="169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1" name="170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2" name="171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3" name="172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4" name="173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5" name="174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6" name="175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7" name="176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8" name="177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9" name="178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0" name="179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1" name="180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2" name="181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3" name="182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4" name="183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5" name="184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6" name="185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7" name="186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8" name="187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195" name="194 Rectángulo"/>
          <p:cNvSpPr/>
          <p:nvPr/>
        </p:nvSpPr>
        <p:spPr>
          <a:xfrm>
            <a:off x="-540568" y="-164554"/>
            <a:ext cx="10081120" cy="5616624"/>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93587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cBhvr additive="base">
                                        <p:cTn id="7" dur="3000" fill="hold"/>
                                        <p:tgtEl>
                                          <p:spTgt spid="167"/>
                                        </p:tgtEl>
                                        <p:attrNameLst>
                                          <p:attrName>ppt_x</p:attrName>
                                        </p:attrNameLst>
                                      </p:cBhvr>
                                      <p:tavLst>
                                        <p:tav tm="0">
                                          <p:val>
                                            <p:strVal val="0-#ppt_w/2"/>
                                          </p:val>
                                        </p:tav>
                                        <p:tav tm="100000">
                                          <p:val>
                                            <p:strVal val="#ppt_x"/>
                                          </p:val>
                                        </p:tav>
                                      </p:tavLst>
                                    </p:anim>
                                    <p:anim calcmode="lin" valueType="num">
                                      <p:cBhvr additive="base">
                                        <p:cTn id="8" dur="3000" fill="hold"/>
                                        <p:tgtEl>
                                          <p:spTgt spid="167"/>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4500"/>
                                        <p:tgtEl>
                                          <p:spTgt spid="167"/>
                                        </p:tgtEl>
                                        <p:attrNameLst>
                                          <p:attrName>ppt_x</p:attrName>
                                        </p:attrNameLst>
                                      </p:cBhvr>
                                      <p:tavLst>
                                        <p:tav tm="0">
                                          <p:val>
                                            <p:strVal val="ppt_x"/>
                                          </p:val>
                                        </p:tav>
                                        <p:tav tm="100000">
                                          <p:val>
                                            <p:strVal val="1+ppt_w/2"/>
                                          </p:val>
                                        </p:tav>
                                      </p:tavLst>
                                    </p:anim>
                                    <p:anim calcmode="lin" valueType="num">
                                      <p:cBhvr additive="base">
                                        <p:cTn id="11" dur="4500"/>
                                        <p:tgtEl>
                                          <p:spTgt spid="167"/>
                                        </p:tgtEl>
                                        <p:attrNameLst>
                                          <p:attrName>ppt_y</p:attrName>
                                        </p:attrNameLst>
                                      </p:cBhvr>
                                      <p:tavLst>
                                        <p:tav tm="0">
                                          <p:val>
                                            <p:strVal val="ppt_y"/>
                                          </p:val>
                                        </p:tav>
                                        <p:tav tm="100000">
                                          <p:val>
                                            <p:strVal val="1+ppt_h/2"/>
                                          </p:val>
                                        </p:tav>
                                      </p:tavLst>
                                    </p:anim>
                                    <p:set>
                                      <p:cBhvr>
                                        <p:cTn id="12" dur="1" fill="hold">
                                          <p:stCondLst>
                                            <p:cond delay="4499"/>
                                          </p:stCondLst>
                                        </p:cTn>
                                        <p:tgtEl>
                                          <p:spTgt spid="167"/>
                                        </p:tgtEl>
                                        <p:attrNameLst>
                                          <p:attrName>style.visibility</p:attrName>
                                        </p:attrNameLst>
                                      </p:cBhvr>
                                      <p:to>
                                        <p:strVal val="hidden"/>
                                      </p:to>
                                    </p:set>
                                  </p:childTnLst>
                                </p:cTn>
                              </p:par>
                              <p:par>
                                <p:cTn id="13" presetID="2" presetClass="entr" presetSubtype="3" fill="hold" nodeType="withEffect">
                                  <p:stCondLst>
                                    <p:cond delay="0"/>
                                  </p:stCondLst>
                                  <p:childTnLst>
                                    <p:set>
                                      <p:cBhvr>
                                        <p:cTn id="14" dur="1" fill="hold">
                                          <p:stCondLst>
                                            <p:cond delay="0"/>
                                          </p:stCondLst>
                                        </p:cTn>
                                        <p:tgtEl>
                                          <p:spTgt spid="145"/>
                                        </p:tgtEl>
                                        <p:attrNameLst>
                                          <p:attrName>style.visibility</p:attrName>
                                        </p:attrNameLst>
                                      </p:cBhvr>
                                      <p:to>
                                        <p:strVal val="visible"/>
                                      </p:to>
                                    </p:set>
                                    <p:anim calcmode="lin" valueType="num">
                                      <p:cBhvr additive="base">
                                        <p:cTn id="15" dur="3000" fill="hold"/>
                                        <p:tgtEl>
                                          <p:spTgt spid="145"/>
                                        </p:tgtEl>
                                        <p:attrNameLst>
                                          <p:attrName>ppt_x</p:attrName>
                                        </p:attrNameLst>
                                      </p:cBhvr>
                                      <p:tavLst>
                                        <p:tav tm="0">
                                          <p:val>
                                            <p:strVal val="1+#ppt_w/2"/>
                                          </p:val>
                                        </p:tav>
                                        <p:tav tm="100000">
                                          <p:val>
                                            <p:strVal val="#ppt_x"/>
                                          </p:val>
                                        </p:tav>
                                      </p:tavLst>
                                    </p:anim>
                                    <p:anim calcmode="lin" valueType="num">
                                      <p:cBhvr additive="base">
                                        <p:cTn id="16" dur="3000" fill="hold"/>
                                        <p:tgtEl>
                                          <p:spTgt spid="145"/>
                                        </p:tgtEl>
                                        <p:attrNameLst>
                                          <p:attrName>ppt_y</p:attrName>
                                        </p:attrNameLst>
                                      </p:cBhvr>
                                      <p:tavLst>
                                        <p:tav tm="0">
                                          <p:val>
                                            <p:strVal val="0-#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4500"/>
                                        <p:tgtEl>
                                          <p:spTgt spid="145"/>
                                        </p:tgtEl>
                                        <p:attrNameLst>
                                          <p:attrName>ppt_x</p:attrName>
                                        </p:attrNameLst>
                                      </p:cBhvr>
                                      <p:tavLst>
                                        <p:tav tm="0">
                                          <p:val>
                                            <p:strVal val="ppt_x"/>
                                          </p:val>
                                        </p:tav>
                                        <p:tav tm="100000">
                                          <p:val>
                                            <p:strVal val="0-ppt_w/2"/>
                                          </p:val>
                                        </p:tav>
                                      </p:tavLst>
                                    </p:anim>
                                    <p:anim calcmode="lin" valueType="num">
                                      <p:cBhvr additive="base">
                                        <p:cTn id="19" dur="4500"/>
                                        <p:tgtEl>
                                          <p:spTgt spid="145"/>
                                        </p:tgtEl>
                                        <p:attrNameLst>
                                          <p:attrName>ppt_y</p:attrName>
                                        </p:attrNameLst>
                                      </p:cBhvr>
                                      <p:tavLst>
                                        <p:tav tm="0">
                                          <p:val>
                                            <p:strVal val="ppt_y"/>
                                          </p:val>
                                        </p:tav>
                                        <p:tav tm="100000">
                                          <p:val>
                                            <p:strVal val="1+ppt_h/2"/>
                                          </p:val>
                                        </p:tav>
                                      </p:tavLst>
                                    </p:anim>
                                    <p:set>
                                      <p:cBhvr>
                                        <p:cTn id="20" dur="1" fill="hold">
                                          <p:stCondLst>
                                            <p:cond delay="4499"/>
                                          </p:stCondLst>
                                        </p:cTn>
                                        <p:tgtEl>
                                          <p:spTgt spid="145"/>
                                        </p:tgtEl>
                                        <p:attrNameLst>
                                          <p:attrName>style.visibility</p:attrName>
                                        </p:attrNameLst>
                                      </p:cBhvr>
                                      <p:to>
                                        <p:strVal val="hidden"/>
                                      </p:to>
                                    </p:set>
                                  </p:childTnLst>
                                </p:cTn>
                              </p:par>
                              <p:par>
                                <p:cTn id="21" presetID="2" presetClass="entr" presetSubtype="12" fill="hold"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3000" fill="hold"/>
                                        <p:tgtEl>
                                          <p:spTgt spid="2"/>
                                        </p:tgtEl>
                                        <p:attrNameLst>
                                          <p:attrName>ppt_x</p:attrName>
                                        </p:attrNameLst>
                                      </p:cBhvr>
                                      <p:tavLst>
                                        <p:tav tm="0">
                                          <p:val>
                                            <p:strVal val="0-#ppt_w/2"/>
                                          </p:val>
                                        </p:tav>
                                        <p:tav tm="100000">
                                          <p:val>
                                            <p:strVal val="#ppt_x"/>
                                          </p:val>
                                        </p:tav>
                                      </p:tavLst>
                                    </p:anim>
                                    <p:anim calcmode="lin" valueType="num">
                                      <p:cBhvr additive="base">
                                        <p:cTn id="24" dur="3000" fill="hold"/>
                                        <p:tgtEl>
                                          <p:spTgt spid="2"/>
                                        </p:tgtEl>
                                        <p:attrNameLst>
                                          <p:attrName>ppt_y</p:attrName>
                                        </p:attrNameLst>
                                      </p:cBhvr>
                                      <p:tavLst>
                                        <p:tav tm="0">
                                          <p:val>
                                            <p:strVal val="1+#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4500"/>
                                        <p:tgtEl>
                                          <p:spTgt spid="2"/>
                                        </p:tgtEl>
                                        <p:attrNameLst>
                                          <p:attrName>ppt_x</p:attrName>
                                        </p:attrNameLst>
                                      </p:cBhvr>
                                      <p:tavLst>
                                        <p:tav tm="0">
                                          <p:val>
                                            <p:strVal val="ppt_x"/>
                                          </p:val>
                                        </p:tav>
                                        <p:tav tm="100000">
                                          <p:val>
                                            <p:strVal val="1+ppt_w/2"/>
                                          </p:val>
                                        </p:tav>
                                      </p:tavLst>
                                    </p:anim>
                                    <p:anim calcmode="lin" valueType="num">
                                      <p:cBhvr additive="base">
                                        <p:cTn id="27" dur="4500"/>
                                        <p:tgtEl>
                                          <p:spTgt spid="2"/>
                                        </p:tgtEl>
                                        <p:attrNameLst>
                                          <p:attrName>ppt_y</p:attrName>
                                        </p:attrNameLst>
                                      </p:cBhvr>
                                      <p:tavLst>
                                        <p:tav tm="0">
                                          <p:val>
                                            <p:strVal val="ppt_y"/>
                                          </p:val>
                                        </p:tav>
                                        <p:tav tm="100000">
                                          <p:val>
                                            <p:strVal val="0-ppt_h/2"/>
                                          </p:val>
                                        </p:tav>
                                      </p:tavLst>
                                    </p:anim>
                                    <p:set>
                                      <p:cBhvr>
                                        <p:cTn id="28" dur="1" fill="hold">
                                          <p:stCondLst>
                                            <p:cond delay="4499"/>
                                          </p:stCondLst>
                                        </p:cTn>
                                        <p:tgtEl>
                                          <p:spTgt spid="2"/>
                                        </p:tgtEl>
                                        <p:attrNameLst>
                                          <p:attrName>style.visibility</p:attrName>
                                        </p:attrNameLst>
                                      </p:cBhvr>
                                      <p:to>
                                        <p:strVal val="hidden"/>
                                      </p:to>
                                    </p:set>
                                  </p:childTnLst>
                                </p:cTn>
                              </p:par>
                              <p:par>
                                <p:cTn id="29" presetID="2" presetClass="entr" presetSubtype="6" fill="hold" nodeType="withEffect">
                                  <p:stCondLst>
                                    <p:cond delay="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3000" fill="hold"/>
                                        <p:tgtEl>
                                          <p:spTgt spid="122"/>
                                        </p:tgtEl>
                                        <p:attrNameLst>
                                          <p:attrName>ppt_x</p:attrName>
                                        </p:attrNameLst>
                                      </p:cBhvr>
                                      <p:tavLst>
                                        <p:tav tm="0">
                                          <p:val>
                                            <p:strVal val="1+#ppt_w/2"/>
                                          </p:val>
                                        </p:tav>
                                        <p:tav tm="100000">
                                          <p:val>
                                            <p:strVal val="#ppt_x"/>
                                          </p:val>
                                        </p:tav>
                                      </p:tavLst>
                                    </p:anim>
                                    <p:anim calcmode="lin" valueType="num">
                                      <p:cBhvr additive="base">
                                        <p:cTn id="32" dur="3000" fill="hold"/>
                                        <p:tgtEl>
                                          <p:spTgt spid="122"/>
                                        </p:tgtEl>
                                        <p:attrNameLst>
                                          <p:attrName>ppt_y</p:attrName>
                                        </p:attrNameLst>
                                      </p:cBhvr>
                                      <p:tavLst>
                                        <p:tav tm="0">
                                          <p:val>
                                            <p:strVal val="1+#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4500"/>
                                        <p:tgtEl>
                                          <p:spTgt spid="122"/>
                                        </p:tgtEl>
                                        <p:attrNameLst>
                                          <p:attrName>ppt_x</p:attrName>
                                        </p:attrNameLst>
                                      </p:cBhvr>
                                      <p:tavLst>
                                        <p:tav tm="0">
                                          <p:val>
                                            <p:strVal val="ppt_x"/>
                                          </p:val>
                                        </p:tav>
                                        <p:tav tm="100000">
                                          <p:val>
                                            <p:strVal val="0-ppt_w/2"/>
                                          </p:val>
                                        </p:tav>
                                      </p:tavLst>
                                    </p:anim>
                                    <p:anim calcmode="lin" valueType="num">
                                      <p:cBhvr additive="base">
                                        <p:cTn id="35" dur="4500"/>
                                        <p:tgtEl>
                                          <p:spTgt spid="122"/>
                                        </p:tgtEl>
                                        <p:attrNameLst>
                                          <p:attrName>ppt_y</p:attrName>
                                        </p:attrNameLst>
                                      </p:cBhvr>
                                      <p:tavLst>
                                        <p:tav tm="0">
                                          <p:val>
                                            <p:strVal val="ppt_y"/>
                                          </p:val>
                                        </p:tav>
                                        <p:tav tm="100000">
                                          <p:val>
                                            <p:strVal val="0-ppt_h/2"/>
                                          </p:val>
                                        </p:tav>
                                      </p:tavLst>
                                    </p:anim>
                                    <p:set>
                                      <p:cBhvr>
                                        <p:cTn id="36" dur="1" fill="hold">
                                          <p:stCondLst>
                                            <p:cond delay="4499"/>
                                          </p:stCondLst>
                                        </p:cTn>
                                        <p:tgtEl>
                                          <p:spTgt spid="122"/>
                                        </p:tgtEl>
                                        <p:attrNameLst>
                                          <p:attrName>style.visibility</p:attrName>
                                        </p:attrNameLst>
                                      </p:cBhvr>
                                      <p:to>
                                        <p:strVal val="hidden"/>
                                      </p:to>
                                    </p:set>
                                  </p:childTnLst>
                                </p:cTn>
                              </p:par>
                              <p:par>
                                <p:cTn id="37" presetID="9" presetClass="emph" presetSubtype="0" grpId="0" nodeType="withEffect">
                                  <p:stCondLst>
                                    <p:cond delay="0"/>
                                  </p:stCondLst>
                                  <p:childTnLst>
                                    <p:set>
                                      <p:cBhvr rctx="PPT">
                                        <p:cTn id="38" dur="indefinite"/>
                                        <p:tgtEl>
                                          <p:spTgt spid="195"/>
                                        </p:tgtEl>
                                        <p:attrNameLst>
                                          <p:attrName>style.opacity</p:attrName>
                                        </p:attrNameLst>
                                      </p:cBhvr>
                                      <p:to>
                                        <p:strVal val="0"/>
                                      </p:to>
                                    </p:set>
                                    <p:animEffect filter="image" prLst="opacity: 0">
                                      <p:cBhvr rctx="IE">
                                        <p:cTn id="39" dur="indefinite"/>
                                        <p:tgtEl>
                                          <p:spTgt spid="195"/>
                                        </p:tgtEl>
                                      </p:cBhvr>
                                    </p:animEffect>
                                  </p:childTnLst>
                                </p:cTn>
                              </p:par>
                              <p:par>
                                <p:cTn id="40" presetID="23" presetClass="entr" presetSubtype="288" fill="hold" nodeType="withEffect">
                                  <p:stCondLst>
                                    <p:cond delay="1000"/>
                                  </p:stCondLst>
                                  <p:childTnLst>
                                    <p:set>
                                      <p:cBhvr>
                                        <p:cTn id="41" dur="1" fill="hold">
                                          <p:stCondLst>
                                            <p:cond delay="0"/>
                                          </p:stCondLst>
                                        </p:cTn>
                                        <p:tgtEl>
                                          <p:spTgt spid="114"/>
                                        </p:tgtEl>
                                        <p:attrNameLst>
                                          <p:attrName>style.visibility</p:attrName>
                                        </p:attrNameLst>
                                      </p:cBhvr>
                                      <p:to>
                                        <p:strVal val="visible"/>
                                      </p:to>
                                    </p:set>
                                    <p:anim calcmode="lin" valueType="num">
                                      <p:cBhvr>
                                        <p:cTn id="42" dur="2750" fill="hold"/>
                                        <p:tgtEl>
                                          <p:spTgt spid="114"/>
                                        </p:tgtEl>
                                        <p:attrNameLst>
                                          <p:attrName>ppt_w</p:attrName>
                                        </p:attrNameLst>
                                      </p:cBhvr>
                                      <p:tavLst>
                                        <p:tav tm="0">
                                          <p:val>
                                            <p:strVal val="4/3*#ppt_w"/>
                                          </p:val>
                                        </p:tav>
                                        <p:tav tm="100000">
                                          <p:val>
                                            <p:strVal val="#ppt_w"/>
                                          </p:val>
                                        </p:tav>
                                      </p:tavLst>
                                    </p:anim>
                                    <p:anim calcmode="lin" valueType="num">
                                      <p:cBhvr>
                                        <p:cTn id="43" dur="2750" fill="hold"/>
                                        <p:tgtEl>
                                          <p:spTgt spid="114"/>
                                        </p:tgtEl>
                                        <p:attrNameLst>
                                          <p:attrName>ppt_h</p:attrName>
                                        </p:attrNameLst>
                                      </p:cBhvr>
                                      <p:tavLst>
                                        <p:tav tm="0">
                                          <p:val>
                                            <p:strVal val="4/3*#ppt_h"/>
                                          </p:val>
                                        </p:tav>
                                        <p:tav tm="100000">
                                          <p:val>
                                            <p:strVal val="#ppt_h"/>
                                          </p:val>
                                        </p:tav>
                                      </p:tavLst>
                                    </p:anim>
                                  </p:childTnLst>
                                </p:cTn>
                              </p:par>
                              <p:par>
                                <p:cTn id="44" presetID="4" presetClass="entr" presetSubtype="32" fill="hold" nodeType="withEffect">
                                  <p:stCondLst>
                                    <p:cond delay="1000"/>
                                  </p:stCondLst>
                                  <p:childTnLst>
                                    <p:set>
                                      <p:cBhvr>
                                        <p:cTn id="45" dur="1" fill="hold">
                                          <p:stCondLst>
                                            <p:cond delay="0"/>
                                          </p:stCondLst>
                                        </p:cTn>
                                        <p:tgtEl>
                                          <p:spTgt spid="114"/>
                                        </p:tgtEl>
                                        <p:attrNameLst>
                                          <p:attrName>style.visibility</p:attrName>
                                        </p:attrNameLst>
                                      </p:cBhvr>
                                      <p:to>
                                        <p:strVal val="visible"/>
                                      </p:to>
                                    </p:set>
                                    <p:animEffect transition="in" filter="box(out)">
                                      <p:cBhvr>
                                        <p:cTn id="46" dur="275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0" y="0"/>
            <a:ext cx="9144000" cy="5143500"/>
          </a:xfrm>
          <a:prstGeom prst="rect">
            <a:avLst/>
          </a:prstGeom>
          <a:gradFill flip="none" rotWithShape="1">
            <a:gsLst>
              <a:gs pos="100000">
                <a:srgbClr val="000000"/>
              </a:gs>
              <a:gs pos="0">
                <a:srgbClr val="006600">
                  <a:lumMod val="71000"/>
                </a:srgbClr>
              </a:gs>
              <a:gs pos="8000">
                <a:srgbClr val="99FF33">
                  <a:lumMod val="24000"/>
                </a:srgbClr>
              </a:gs>
              <a:gs pos="22000">
                <a:srgbClr val="00B050">
                  <a:lumMod val="2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9" name="28 Imagen" descr="Diapositiva19"/>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sp>
        <p:nvSpPr>
          <p:cNvPr id="3" name="2 Rectángulo"/>
          <p:cNvSpPr/>
          <p:nvPr/>
        </p:nvSpPr>
        <p:spPr>
          <a:xfrm rot="2735456">
            <a:off x="4206404" y="-1316682"/>
            <a:ext cx="73119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735456">
            <a:off x="4995714" y="-654422"/>
            <a:ext cx="73119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735456">
            <a:off x="3417094" y="-654422"/>
            <a:ext cx="73119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735456">
            <a:off x="4206404" y="1"/>
            <a:ext cx="73119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735456">
            <a:off x="5785024" y="-24797"/>
            <a:ext cx="73119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735456">
            <a:off x="2627784" y="-1775"/>
            <a:ext cx="73119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3535456">
            <a:off x="4163631" y="5760640"/>
            <a:ext cx="744733"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3535456">
            <a:off x="3359705" y="5098381"/>
            <a:ext cx="744733"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3535456">
            <a:off x="4967558" y="5098381"/>
            <a:ext cx="744733"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3535456">
            <a:off x="4163631" y="4443958"/>
            <a:ext cx="744733"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3535456">
            <a:off x="2555778" y="4468756"/>
            <a:ext cx="744733"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3535456">
            <a:off x="5771485" y="4445734"/>
            <a:ext cx="744733"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8135456">
            <a:off x="7801284" y="2208535"/>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8135456">
            <a:off x="7139024" y="2983228"/>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8135456">
            <a:off x="7139024" y="1433842"/>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8135456">
            <a:off x="6484602" y="2208535"/>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8135456">
            <a:off x="6509399" y="3757921"/>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8135456">
            <a:off x="6486376" y="659149"/>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8935456" flipH="1">
            <a:off x="579946" y="2208535"/>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8935456" flipH="1">
            <a:off x="1242206" y="2983228"/>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8935456" flipH="1">
            <a:off x="1242206" y="1433842"/>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8935456" flipH="1">
            <a:off x="1896628" y="2208535"/>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8935456" flipH="1">
            <a:off x="1871831" y="3757921"/>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8935456" flipH="1">
            <a:off x="1894853" y="659149"/>
            <a:ext cx="717652" cy="654422"/>
          </a:xfrm>
          <a:prstGeom prst="rect">
            <a:avLst/>
          </a:prstGeom>
          <a:gradFill>
            <a:gsLst>
              <a:gs pos="93750">
                <a:schemeClr val="accent6">
                  <a:lumMod val="60000"/>
                  <a:lumOff val="40000"/>
                  <a:alpha val="65000"/>
                </a:schemeClr>
              </a:gs>
              <a:gs pos="29000">
                <a:schemeClr val="accent6">
                  <a:lumMod val="50000"/>
                  <a:alpha val="51000"/>
                </a:schemeClr>
              </a:gs>
              <a:gs pos="51672">
                <a:srgbClr val="92D050">
                  <a:alpha val="68000"/>
                </a:srgbClr>
              </a:gs>
            </a:gsLst>
            <a:lin ang="5400000" scaled="0"/>
          </a:gradFill>
          <a:ln>
            <a:noFill/>
          </a:ln>
          <a:effectLst>
            <a:outerShdw blurRad="76200" dir="15600000" sx="118000" sy="118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468560" y="-1604714"/>
            <a:ext cx="10081120" cy="7992888"/>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98304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4000" fill="hold"/>
                                        <p:tgtEl>
                                          <p:spTgt spid="8"/>
                                        </p:tgtEl>
                                        <p:attrNameLst>
                                          <p:attrName>ppt_x</p:attrName>
                                        </p:attrNameLst>
                                      </p:cBhvr>
                                      <p:tavLst>
                                        <p:tav tm="0">
                                          <p:val>
                                            <p:strVal val="#ppt_x"/>
                                          </p:val>
                                        </p:tav>
                                        <p:tav tm="100000">
                                          <p:val>
                                            <p:strVal val="#ppt_x"/>
                                          </p:val>
                                        </p:tav>
                                      </p:tavLst>
                                    </p:anim>
                                    <p:anim calcmode="lin" valueType="num">
                                      <p:cBhvr additive="base">
                                        <p:cTn id="8" dur="4000" fill="hold"/>
                                        <p:tgtEl>
                                          <p:spTgt spid="8"/>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4000"/>
                                        <p:tgtEl>
                                          <p:spTgt spid="8"/>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4000" fill="hold"/>
                                        <p:tgtEl>
                                          <p:spTgt spid="8"/>
                                        </p:tgtEl>
                                        <p:attrNameLst>
                                          <p:attrName>ppt_w</p:attrName>
                                        </p:attrNameLst>
                                      </p:cBhvr>
                                      <p:tavLst>
                                        <p:tav tm="0">
                                          <p:val>
                                            <p:strVal val="#ppt_w"/>
                                          </p:val>
                                        </p:tav>
                                        <p:tav tm="100000">
                                          <p:val>
                                            <p:strVal val="#ppt_w"/>
                                          </p:val>
                                        </p:tav>
                                      </p:tavLst>
                                    </p:anim>
                                    <p:anim calcmode="lin" valueType="num">
                                      <p:cBhvr>
                                        <p:cTn id="15" dur="4000" fill="hold"/>
                                        <p:tgtEl>
                                          <p:spTgt spid="8"/>
                                        </p:tgtEl>
                                        <p:attrNameLst>
                                          <p:attrName>ppt_h</p:attrName>
                                        </p:attrNameLst>
                                      </p:cBhvr>
                                      <p:tavLst>
                                        <p:tav tm="0" fmla="#ppt_h*sin(2.5*pi*$)">
                                          <p:val>
                                            <p:fltVal val="0"/>
                                          </p:val>
                                        </p:tav>
                                        <p:tav tm="100000">
                                          <p:val>
                                            <p:fltVal val="1"/>
                                          </p:val>
                                        </p:tav>
                                      </p:tavLst>
                                    </p:anim>
                                  </p:childTnLst>
                                </p:cTn>
                              </p:par>
                              <p:par>
                                <p:cTn id="16" presetID="2" presetClass="exit" presetSubtype="4" fill="hold" grpId="3" nodeType="withEffect">
                                  <p:stCondLst>
                                    <p:cond delay="0"/>
                                  </p:stCondLst>
                                  <p:childTnLst>
                                    <p:anim calcmode="lin" valueType="num">
                                      <p:cBhvr additive="base">
                                        <p:cTn id="17" dur="4000"/>
                                        <p:tgtEl>
                                          <p:spTgt spid="8"/>
                                        </p:tgtEl>
                                        <p:attrNameLst>
                                          <p:attrName>ppt_x</p:attrName>
                                        </p:attrNameLst>
                                      </p:cBhvr>
                                      <p:tavLst>
                                        <p:tav tm="0">
                                          <p:val>
                                            <p:strVal val="ppt_x"/>
                                          </p:val>
                                        </p:tav>
                                        <p:tav tm="100000">
                                          <p:val>
                                            <p:strVal val="ppt_x"/>
                                          </p:val>
                                        </p:tav>
                                      </p:tavLst>
                                    </p:anim>
                                    <p:anim calcmode="lin" valueType="num">
                                      <p:cBhvr additive="base">
                                        <p:cTn id="18" dur="4000"/>
                                        <p:tgtEl>
                                          <p:spTgt spid="8"/>
                                        </p:tgtEl>
                                        <p:attrNameLst>
                                          <p:attrName>ppt_y</p:attrName>
                                        </p:attrNameLst>
                                      </p:cBhvr>
                                      <p:tavLst>
                                        <p:tav tm="0">
                                          <p:val>
                                            <p:strVal val="ppt_y"/>
                                          </p:val>
                                        </p:tav>
                                        <p:tav tm="100000">
                                          <p:val>
                                            <p:strVal val="1+ppt_h/2"/>
                                          </p:val>
                                        </p:tav>
                                      </p:tavLst>
                                    </p:anim>
                                    <p:set>
                                      <p:cBhvr>
                                        <p:cTn id="19" dur="1" fill="hold">
                                          <p:stCondLst>
                                            <p:cond delay="3999"/>
                                          </p:stCondLst>
                                        </p:cTn>
                                        <p:tgtEl>
                                          <p:spTgt spid="8"/>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4000" fill="hold"/>
                                        <p:tgtEl>
                                          <p:spTgt spid="6"/>
                                        </p:tgtEl>
                                        <p:attrNameLst>
                                          <p:attrName>ppt_x</p:attrName>
                                        </p:attrNameLst>
                                      </p:cBhvr>
                                      <p:tavLst>
                                        <p:tav tm="0">
                                          <p:val>
                                            <p:strVal val="#ppt_x"/>
                                          </p:val>
                                        </p:tav>
                                        <p:tav tm="100000">
                                          <p:val>
                                            <p:strVal val="#ppt_x"/>
                                          </p:val>
                                        </p:tav>
                                      </p:tavLst>
                                    </p:anim>
                                    <p:anim calcmode="lin" valueType="num">
                                      <p:cBhvr additive="base">
                                        <p:cTn id="23" dur="4000" fill="hold"/>
                                        <p:tgtEl>
                                          <p:spTgt spid="6"/>
                                        </p:tgtEl>
                                        <p:attrNameLst>
                                          <p:attrName>ppt_y</p:attrName>
                                        </p:attrNameLst>
                                      </p:cBhvr>
                                      <p:tavLst>
                                        <p:tav tm="0">
                                          <p:val>
                                            <p:strVal val="1+#ppt_h/2"/>
                                          </p:val>
                                        </p:tav>
                                        <p:tav tm="100000">
                                          <p:val>
                                            <p:strVal val="#ppt_y"/>
                                          </p:val>
                                        </p:tav>
                                      </p:tavLst>
                                    </p:anim>
                                  </p:childTnLst>
                                </p:cTn>
                              </p:par>
                              <p:par>
                                <p:cTn id="24" presetID="3" presetClass="entr" presetSubtype="10" fill="hold" grpId="1"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blinds(horizontal)">
                                      <p:cBhvr>
                                        <p:cTn id="26" dur="4000"/>
                                        <p:tgtEl>
                                          <p:spTgt spid="6"/>
                                        </p:tgtEl>
                                      </p:cBhvr>
                                    </p:animEffect>
                                  </p:childTnLst>
                                </p:cTn>
                              </p:par>
                              <p:par>
                                <p:cTn id="27" presetID="19" presetClass="entr" presetSubtype="5" fill="hold" grpId="2"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4000" fill="hold"/>
                                        <p:tgtEl>
                                          <p:spTgt spid="6"/>
                                        </p:tgtEl>
                                        <p:attrNameLst>
                                          <p:attrName>ppt_w</p:attrName>
                                        </p:attrNameLst>
                                      </p:cBhvr>
                                      <p:tavLst>
                                        <p:tav tm="0">
                                          <p:val>
                                            <p:strVal val="#ppt_w"/>
                                          </p:val>
                                        </p:tav>
                                        <p:tav tm="100000">
                                          <p:val>
                                            <p:strVal val="#ppt_w"/>
                                          </p:val>
                                        </p:tav>
                                      </p:tavLst>
                                    </p:anim>
                                    <p:anim calcmode="lin" valueType="num">
                                      <p:cBhvr>
                                        <p:cTn id="30" dur="4000" fill="hold"/>
                                        <p:tgtEl>
                                          <p:spTgt spid="6"/>
                                        </p:tgtEl>
                                        <p:attrNameLst>
                                          <p:attrName>ppt_h</p:attrName>
                                        </p:attrNameLst>
                                      </p:cBhvr>
                                      <p:tavLst>
                                        <p:tav tm="0" fmla="#ppt_h*sin(2.5*pi*$)">
                                          <p:val>
                                            <p:fltVal val="0"/>
                                          </p:val>
                                        </p:tav>
                                        <p:tav tm="100000">
                                          <p:val>
                                            <p:fltVal val="1"/>
                                          </p:val>
                                        </p:tav>
                                      </p:tavLst>
                                    </p:anim>
                                  </p:childTnLst>
                                </p:cTn>
                              </p:par>
                              <p:par>
                                <p:cTn id="31" presetID="2" presetClass="exit" presetSubtype="4" fill="hold" grpId="3" nodeType="withEffect">
                                  <p:stCondLst>
                                    <p:cond delay="0"/>
                                  </p:stCondLst>
                                  <p:childTnLst>
                                    <p:anim calcmode="lin" valueType="num">
                                      <p:cBhvr additive="base">
                                        <p:cTn id="32" dur="4000"/>
                                        <p:tgtEl>
                                          <p:spTgt spid="6"/>
                                        </p:tgtEl>
                                        <p:attrNameLst>
                                          <p:attrName>ppt_x</p:attrName>
                                        </p:attrNameLst>
                                      </p:cBhvr>
                                      <p:tavLst>
                                        <p:tav tm="0">
                                          <p:val>
                                            <p:strVal val="ppt_x"/>
                                          </p:val>
                                        </p:tav>
                                        <p:tav tm="100000">
                                          <p:val>
                                            <p:strVal val="ppt_x"/>
                                          </p:val>
                                        </p:tav>
                                      </p:tavLst>
                                    </p:anim>
                                    <p:anim calcmode="lin" valueType="num">
                                      <p:cBhvr additive="base">
                                        <p:cTn id="33" dur="4000"/>
                                        <p:tgtEl>
                                          <p:spTgt spid="6"/>
                                        </p:tgtEl>
                                        <p:attrNameLst>
                                          <p:attrName>ppt_y</p:attrName>
                                        </p:attrNameLst>
                                      </p:cBhvr>
                                      <p:tavLst>
                                        <p:tav tm="0">
                                          <p:val>
                                            <p:strVal val="ppt_y"/>
                                          </p:val>
                                        </p:tav>
                                        <p:tav tm="100000">
                                          <p:val>
                                            <p:strVal val="1+ppt_h/2"/>
                                          </p:val>
                                        </p:tav>
                                      </p:tavLst>
                                    </p:anim>
                                    <p:set>
                                      <p:cBhvr>
                                        <p:cTn id="34" dur="1" fill="hold">
                                          <p:stCondLst>
                                            <p:cond delay="3999"/>
                                          </p:stCondLst>
                                        </p:cTn>
                                        <p:tgtEl>
                                          <p:spTgt spid="6"/>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4000" fill="hold"/>
                                        <p:tgtEl>
                                          <p:spTgt spid="7"/>
                                        </p:tgtEl>
                                        <p:attrNameLst>
                                          <p:attrName>ppt_x</p:attrName>
                                        </p:attrNameLst>
                                      </p:cBhvr>
                                      <p:tavLst>
                                        <p:tav tm="0">
                                          <p:val>
                                            <p:strVal val="#ppt_x"/>
                                          </p:val>
                                        </p:tav>
                                        <p:tav tm="100000">
                                          <p:val>
                                            <p:strVal val="#ppt_x"/>
                                          </p:val>
                                        </p:tav>
                                      </p:tavLst>
                                    </p:anim>
                                    <p:anim calcmode="lin" valueType="num">
                                      <p:cBhvr additive="base">
                                        <p:cTn id="38" dur="4000" fill="hold"/>
                                        <p:tgtEl>
                                          <p:spTgt spid="7"/>
                                        </p:tgtEl>
                                        <p:attrNameLst>
                                          <p:attrName>ppt_y</p:attrName>
                                        </p:attrNameLst>
                                      </p:cBhvr>
                                      <p:tavLst>
                                        <p:tav tm="0">
                                          <p:val>
                                            <p:strVal val="1+#ppt_h/2"/>
                                          </p:val>
                                        </p:tav>
                                        <p:tav tm="100000">
                                          <p:val>
                                            <p:strVal val="#ppt_y"/>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blinds(horizontal)">
                                      <p:cBhvr>
                                        <p:cTn id="41" dur="4000"/>
                                        <p:tgtEl>
                                          <p:spTgt spid="7"/>
                                        </p:tgtEl>
                                      </p:cBhvr>
                                    </p:animEffect>
                                  </p:childTnLst>
                                </p:cTn>
                              </p:par>
                              <p:par>
                                <p:cTn id="42" presetID="19" presetClass="entr" presetSubtype="5" fill="hold" grpId="2"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4000" fill="hold"/>
                                        <p:tgtEl>
                                          <p:spTgt spid="7"/>
                                        </p:tgtEl>
                                        <p:attrNameLst>
                                          <p:attrName>ppt_w</p:attrName>
                                        </p:attrNameLst>
                                      </p:cBhvr>
                                      <p:tavLst>
                                        <p:tav tm="0">
                                          <p:val>
                                            <p:strVal val="#ppt_w"/>
                                          </p:val>
                                        </p:tav>
                                        <p:tav tm="100000">
                                          <p:val>
                                            <p:strVal val="#ppt_w"/>
                                          </p:val>
                                        </p:tav>
                                      </p:tavLst>
                                    </p:anim>
                                    <p:anim calcmode="lin" valueType="num">
                                      <p:cBhvr>
                                        <p:cTn id="45" dur="4000" fill="hold"/>
                                        <p:tgtEl>
                                          <p:spTgt spid="7"/>
                                        </p:tgtEl>
                                        <p:attrNameLst>
                                          <p:attrName>ppt_h</p:attrName>
                                        </p:attrNameLst>
                                      </p:cBhvr>
                                      <p:tavLst>
                                        <p:tav tm="0" fmla="#ppt_h*sin(2.5*pi*$)">
                                          <p:val>
                                            <p:fltVal val="0"/>
                                          </p:val>
                                        </p:tav>
                                        <p:tav tm="100000">
                                          <p:val>
                                            <p:fltVal val="1"/>
                                          </p:val>
                                        </p:tav>
                                      </p:tavLst>
                                    </p:anim>
                                  </p:childTnLst>
                                </p:cTn>
                              </p:par>
                              <p:par>
                                <p:cTn id="46" presetID="2" presetClass="exit" presetSubtype="4" fill="hold" grpId="3" nodeType="withEffect">
                                  <p:stCondLst>
                                    <p:cond delay="0"/>
                                  </p:stCondLst>
                                  <p:childTnLst>
                                    <p:anim calcmode="lin" valueType="num">
                                      <p:cBhvr additive="base">
                                        <p:cTn id="47" dur="4000"/>
                                        <p:tgtEl>
                                          <p:spTgt spid="7"/>
                                        </p:tgtEl>
                                        <p:attrNameLst>
                                          <p:attrName>ppt_x</p:attrName>
                                        </p:attrNameLst>
                                      </p:cBhvr>
                                      <p:tavLst>
                                        <p:tav tm="0">
                                          <p:val>
                                            <p:strVal val="ppt_x"/>
                                          </p:val>
                                        </p:tav>
                                        <p:tav tm="100000">
                                          <p:val>
                                            <p:strVal val="ppt_x"/>
                                          </p:val>
                                        </p:tav>
                                      </p:tavLst>
                                    </p:anim>
                                    <p:anim calcmode="lin" valueType="num">
                                      <p:cBhvr additive="base">
                                        <p:cTn id="48" dur="4000"/>
                                        <p:tgtEl>
                                          <p:spTgt spid="7"/>
                                        </p:tgtEl>
                                        <p:attrNameLst>
                                          <p:attrName>ppt_y</p:attrName>
                                        </p:attrNameLst>
                                      </p:cBhvr>
                                      <p:tavLst>
                                        <p:tav tm="0">
                                          <p:val>
                                            <p:strVal val="ppt_y"/>
                                          </p:val>
                                        </p:tav>
                                        <p:tav tm="100000">
                                          <p:val>
                                            <p:strVal val="1+ppt_h/2"/>
                                          </p:val>
                                        </p:tav>
                                      </p:tavLst>
                                    </p:anim>
                                    <p:set>
                                      <p:cBhvr>
                                        <p:cTn id="49" dur="1" fill="hold">
                                          <p:stCondLst>
                                            <p:cond delay="3999"/>
                                          </p:stCondLst>
                                        </p:cTn>
                                        <p:tgtEl>
                                          <p:spTgt spid="7"/>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4000" fill="hold"/>
                                        <p:tgtEl>
                                          <p:spTgt spid="3"/>
                                        </p:tgtEl>
                                        <p:attrNameLst>
                                          <p:attrName>ppt_x</p:attrName>
                                        </p:attrNameLst>
                                      </p:cBhvr>
                                      <p:tavLst>
                                        <p:tav tm="0">
                                          <p:val>
                                            <p:strVal val="#ppt_x"/>
                                          </p:val>
                                        </p:tav>
                                        <p:tav tm="100000">
                                          <p:val>
                                            <p:strVal val="#ppt_x"/>
                                          </p:val>
                                        </p:tav>
                                      </p:tavLst>
                                    </p:anim>
                                    <p:anim calcmode="lin" valueType="num">
                                      <p:cBhvr additive="base">
                                        <p:cTn id="53" dur="4000" fill="hold"/>
                                        <p:tgtEl>
                                          <p:spTgt spid="3"/>
                                        </p:tgtEl>
                                        <p:attrNameLst>
                                          <p:attrName>ppt_y</p:attrName>
                                        </p:attrNameLst>
                                      </p:cBhvr>
                                      <p:tavLst>
                                        <p:tav tm="0">
                                          <p:val>
                                            <p:strVal val="1+#ppt_h/2"/>
                                          </p:val>
                                        </p:tav>
                                        <p:tav tm="100000">
                                          <p:val>
                                            <p:strVal val="#ppt_y"/>
                                          </p:val>
                                        </p:tav>
                                      </p:tavLst>
                                    </p:anim>
                                  </p:childTnLst>
                                </p:cTn>
                              </p:par>
                              <p:par>
                                <p:cTn id="54" presetID="3" presetClass="entr" presetSubtype="10" fill="hold" grpId="1" nodeType="withEffect">
                                  <p:stCondLst>
                                    <p:cond delay="0"/>
                                  </p:stCondLst>
                                  <p:childTnLst>
                                    <p:set>
                                      <p:cBhvr>
                                        <p:cTn id="55" dur="1" fill="hold">
                                          <p:stCondLst>
                                            <p:cond delay="0"/>
                                          </p:stCondLst>
                                        </p:cTn>
                                        <p:tgtEl>
                                          <p:spTgt spid="3"/>
                                        </p:tgtEl>
                                        <p:attrNameLst>
                                          <p:attrName>style.visibility</p:attrName>
                                        </p:attrNameLst>
                                      </p:cBhvr>
                                      <p:to>
                                        <p:strVal val="visible"/>
                                      </p:to>
                                    </p:set>
                                    <p:animEffect transition="in" filter="blinds(horizontal)">
                                      <p:cBhvr>
                                        <p:cTn id="56" dur="4000"/>
                                        <p:tgtEl>
                                          <p:spTgt spid="3"/>
                                        </p:tgtEl>
                                      </p:cBhvr>
                                    </p:animEffect>
                                  </p:childTnLst>
                                </p:cTn>
                              </p:par>
                              <p:par>
                                <p:cTn id="57" presetID="19" presetClass="entr" presetSubtype="5" fill="hold" grpId="2"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4000" fill="hold"/>
                                        <p:tgtEl>
                                          <p:spTgt spid="3"/>
                                        </p:tgtEl>
                                        <p:attrNameLst>
                                          <p:attrName>ppt_w</p:attrName>
                                        </p:attrNameLst>
                                      </p:cBhvr>
                                      <p:tavLst>
                                        <p:tav tm="0">
                                          <p:val>
                                            <p:strVal val="#ppt_w"/>
                                          </p:val>
                                        </p:tav>
                                        <p:tav tm="100000">
                                          <p:val>
                                            <p:strVal val="#ppt_w"/>
                                          </p:val>
                                        </p:tav>
                                      </p:tavLst>
                                    </p:anim>
                                    <p:anim calcmode="lin" valueType="num">
                                      <p:cBhvr>
                                        <p:cTn id="60" dur="4000" fill="hold"/>
                                        <p:tgtEl>
                                          <p:spTgt spid="3"/>
                                        </p:tgtEl>
                                        <p:attrNameLst>
                                          <p:attrName>ppt_h</p:attrName>
                                        </p:attrNameLst>
                                      </p:cBhvr>
                                      <p:tavLst>
                                        <p:tav tm="0" fmla="#ppt_h*sin(2.5*pi*$)">
                                          <p:val>
                                            <p:fltVal val="0"/>
                                          </p:val>
                                        </p:tav>
                                        <p:tav tm="100000">
                                          <p:val>
                                            <p:fltVal val="1"/>
                                          </p:val>
                                        </p:tav>
                                      </p:tavLst>
                                    </p:anim>
                                  </p:childTnLst>
                                </p:cTn>
                              </p:par>
                              <p:par>
                                <p:cTn id="61" presetID="2" presetClass="exit" presetSubtype="4" fill="hold" grpId="3" nodeType="withEffect">
                                  <p:stCondLst>
                                    <p:cond delay="0"/>
                                  </p:stCondLst>
                                  <p:childTnLst>
                                    <p:anim calcmode="lin" valueType="num">
                                      <p:cBhvr additive="base">
                                        <p:cTn id="62" dur="4400"/>
                                        <p:tgtEl>
                                          <p:spTgt spid="3"/>
                                        </p:tgtEl>
                                        <p:attrNameLst>
                                          <p:attrName>ppt_x</p:attrName>
                                        </p:attrNameLst>
                                      </p:cBhvr>
                                      <p:tavLst>
                                        <p:tav tm="0">
                                          <p:val>
                                            <p:strVal val="ppt_x"/>
                                          </p:val>
                                        </p:tav>
                                        <p:tav tm="100000">
                                          <p:val>
                                            <p:strVal val="ppt_x"/>
                                          </p:val>
                                        </p:tav>
                                      </p:tavLst>
                                    </p:anim>
                                    <p:anim calcmode="lin" valueType="num">
                                      <p:cBhvr additive="base">
                                        <p:cTn id="63" dur="4400"/>
                                        <p:tgtEl>
                                          <p:spTgt spid="3"/>
                                        </p:tgtEl>
                                        <p:attrNameLst>
                                          <p:attrName>ppt_y</p:attrName>
                                        </p:attrNameLst>
                                      </p:cBhvr>
                                      <p:tavLst>
                                        <p:tav tm="0">
                                          <p:val>
                                            <p:strVal val="ppt_y"/>
                                          </p:val>
                                        </p:tav>
                                        <p:tav tm="100000">
                                          <p:val>
                                            <p:strVal val="1+ppt_h/2"/>
                                          </p:val>
                                        </p:tav>
                                      </p:tavLst>
                                    </p:anim>
                                    <p:set>
                                      <p:cBhvr>
                                        <p:cTn id="64" dur="1" fill="hold">
                                          <p:stCondLst>
                                            <p:cond delay="4399"/>
                                          </p:stCondLst>
                                        </p:cTn>
                                        <p:tgtEl>
                                          <p:spTgt spid="3"/>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4000" fill="hold"/>
                                        <p:tgtEl>
                                          <p:spTgt spid="5"/>
                                        </p:tgtEl>
                                        <p:attrNameLst>
                                          <p:attrName>ppt_x</p:attrName>
                                        </p:attrNameLst>
                                      </p:cBhvr>
                                      <p:tavLst>
                                        <p:tav tm="0">
                                          <p:val>
                                            <p:strVal val="#ppt_x"/>
                                          </p:val>
                                        </p:tav>
                                        <p:tav tm="100000">
                                          <p:val>
                                            <p:strVal val="#ppt_x"/>
                                          </p:val>
                                        </p:tav>
                                      </p:tavLst>
                                    </p:anim>
                                    <p:anim calcmode="lin" valueType="num">
                                      <p:cBhvr additive="base">
                                        <p:cTn id="68" dur="4000" fill="hold"/>
                                        <p:tgtEl>
                                          <p:spTgt spid="5"/>
                                        </p:tgtEl>
                                        <p:attrNameLst>
                                          <p:attrName>ppt_y</p:attrName>
                                        </p:attrNameLst>
                                      </p:cBhvr>
                                      <p:tavLst>
                                        <p:tav tm="0">
                                          <p:val>
                                            <p:strVal val="1+#ppt_h/2"/>
                                          </p:val>
                                        </p:tav>
                                        <p:tav tm="100000">
                                          <p:val>
                                            <p:strVal val="#ppt_y"/>
                                          </p:val>
                                        </p:tav>
                                      </p:tavLst>
                                    </p:anim>
                                  </p:childTnLst>
                                </p:cTn>
                              </p:par>
                              <p:par>
                                <p:cTn id="69" presetID="3" presetClass="entr" presetSubtype="10" fill="hold" grpId="1" nodeType="with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blinds(horizontal)">
                                      <p:cBhvr>
                                        <p:cTn id="71" dur="4000"/>
                                        <p:tgtEl>
                                          <p:spTgt spid="5"/>
                                        </p:tgtEl>
                                      </p:cBhvr>
                                    </p:animEffect>
                                  </p:childTnLst>
                                </p:cTn>
                              </p:par>
                              <p:par>
                                <p:cTn id="72" presetID="19" presetClass="entr" presetSubtype="5" fill="hold" grpId="2"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p:cTn id="74" dur="4000" fill="hold"/>
                                        <p:tgtEl>
                                          <p:spTgt spid="5"/>
                                        </p:tgtEl>
                                        <p:attrNameLst>
                                          <p:attrName>ppt_w</p:attrName>
                                        </p:attrNameLst>
                                      </p:cBhvr>
                                      <p:tavLst>
                                        <p:tav tm="0">
                                          <p:val>
                                            <p:strVal val="#ppt_w"/>
                                          </p:val>
                                        </p:tav>
                                        <p:tav tm="100000">
                                          <p:val>
                                            <p:strVal val="#ppt_w"/>
                                          </p:val>
                                        </p:tav>
                                      </p:tavLst>
                                    </p:anim>
                                    <p:anim calcmode="lin" valueType="num">
                                      <p:cBhvr>
                                        <p:cTn id="75" dur="4000" fill="hold"/>
                                        <p:tgtEl>
                                          <p:spTgt spid="5"/>
                                        </p:tgtEl>
                                        <p:attrNameLst>
                                          <p:attrName>ppt_h</p:attrName>
                                        </p:attrNameLst>
                                      </p:cBhvr>
                                      <p:tavLst>
                                        <p:tav tm="0" fmla="#ppt_h*sin(2.5*pi*$)">
                                          <p:val>
                                            <p:fltVal val="0"/>
                                          </p:val>
                                        </p:tav>
                                        <p:tav tm="100000">
                                          <p:val>
                                            <p:fltVal val="1"/>
                                          </p:val>
                                        </p:tav>
                                      </p:tavLst>
                                    </p:anim>
                                  </p:childTnLst>
                                </p:cTn>
                              </p:par>
                              <p:par>
                                <p:cTn id="76" presetID="2" presetClass="exit" presetSubtype="4" fill="hold" grpId="3" nodeType="withEffect">
                                  <p:stCondLst>
                                    <p:cond delay="0"/>
                                  </p:stCondLst>
                                  <p:childTnLst>
                                    <p:anim calcmode="lin" valueType="num">
                                      <p:cBhvr additive="base">
                                        <p:cTn id="77" dur="4200"/>
                                        <p:tgtEl>
                                          <p:spTgt spid="5"/>
                                        </p:tgtEl>
                                        <p:attrNameLst>
                                          <p:attrName>ppt_x</p:attrName>
                                        </p:attrNameLst>
                                      </p:cBhvr>
                                      <p:tavLst>
                                        <p:tav tm="0">
                                          <p:val>
                                            <p:strVal val="ppt_x"/>
                                          </p:val>
                                        </p:tav>
                                        <p:tav tm="100000">
                                          <p:val>
                                            <p:strVal val="ppt_x"/>
                                          </p:val>
                                        </p:tav>
                                      </p:tavLst>
                                    </p:anim>
                                    <p:anim calcmode="lin" valueType="num">
                                      <p:cBhvr additive="base">
                                        <p:cTn id="78" dur="4200"/>
                                        <p:tgtEl>
                                          <p:spTgt spid="5"/>
                                        </p:tgtEl>
                                        <p:attrNameLst>
                                          <p:attrName>ppt_y</p:attrName>
                                        </p:attrNameLst>
                                      </p:cBhvr>
                                      <p:tavLst>
                                        <p:tav tm="0">
                                          <p:val>
                                            <p:strVal val="ppt_y"/>
                                          </p:val>
                                        </p:tav>
                                        <p:tav tm="100000">
                                          <p:val>
                                            <p:strVal val="1+ppt_h/2"/>
                                          </p:val>
                                        </p:tav>
                                      </p:tavLst>
                                    </p:anim>
                                    <p:set>
                                      <p:cBhvr>
                                        <p:cTn id="79" dur="1" fill="hold">
                                          <p:stCondLst>
                                            <p:cond delay="4199"/>
                                          </p:stCondLst>
                                        </p:cTn>
                                        <p:tgtEl>
                                          <p:spTgt spid="5"/>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4000" fill="hold"/>
                                        <p:tgtEl>
                                          <p:spTgt spid="4"/>
                                        </p:tgtEl>
                                        <p:attrNameLst>
                                          <p:attrName>ppt_x</p:attrName>
                                        </p:attrNameLst>
                                      </p:cBhvr>
                                      <p:tavLst>
                                        <p:tav tm="0">
                                          <p:val>
                                            <p:strVal val="#ppt_x"/>
                                          </p:val>
                                        </p:tav>
                                        <p:tav tm="100000">
                                          <p:val>
                                            <p:strVal val="#ppt_x"/>
                                          </p:val>
                                        </p:tav>
                                      </p:tavLst>
                                    </p:anim>
                                    <p:anim calcmode="lin" valueType="num">
                                      <p:cBhvr additive="base">
                                        <p:cTn id="83" dur="4000" fill="hold"/>
                                        <p:tgtEl>
                                          <p:spTgt spid="4"/>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4"/>
                                        </p:tgtEl>
                                        <p:attrNameLst>
                                          <p:attrName>style.visibility</p:attrName>
                                        </p:attrNameLst>
                                      </p:cBhvr>
                                      <p:to>
                                        <p:strVal val="visible"/>
                                      </p:to>
                                    </p:set>
                                    <p:animEffect transition="in" filter="blinds(horizontal)">
                                      <p:cBhvr>
                                        <p:cTn id="86" dur="4000"/>
                                        <p:tgtEl>
                                          <p:spTgt spid="4"/>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p:cTn id="89" dur="4000" fill="hold"/>
                                        <p:tgtEl>
                                          <p:spTgt spid="4"/>
                                        </p:tgtEl>
                                        <p:attrNameLst>
                                          <p:attrName>ppt_w</p:attrName>
                                        </p:attrNameLst>
                                      </p:cBhvr>
                                      <p:tavLst>
                                        <p:tav tm="0">
                                          <p:val>
                                            <p:strVal val="#ppt_w"/>
                                          </p:val>
                                        </p:tav>
                                        <p:tav tm="100000">
                                          <p:val>
                                            <p:strVal val="#ppt_w"/>
                                          </p:val>
                                        </p:tav>
                                      </p:tavLst>
                                    </p:anim>
                                    <p:anim calcmode="lin" valueType="num">
                                      <p:cBhvr>
                                        <p:cTn id="90" dur="4000" fill="hold"/>
                                        <p:tgtEl>
                                          <p:spTgt spid="4"/>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4200"/>
                                        <p:tgtEl>
                                          <p:spTgt spid="4"/>
                                        </p:tgtEl>
                                        <p:attrNameLst>
                                          <p:attrName>ppt_x</p:attrName>
                                        </p:attrNameLst>
                                      </p:cBhvr>
                                      <p:tavLst>
                                        <p:tav tm="0">
                                          <p:val>
                                            <p:strVal val="ppt_x"/>
                                          </p:val>
                                        </p:tav>
                                        <p:tav tm="100000">
                                          <p:val>
                                            <p:strVal val="ppt_x"/>
                                          </p:val>
                                        </p:tav>
                                      </p:tavLst>
                                    </p:anim>
                                    <p:anim calcmode="lin" valueType="num">
                                      <p:cBhvr additive="base">
                                        <p:cTn id="93" dur="4200"/>
                                        <p:tgtEl>
                                          <p:spTgt spid="4"/>
                                        </p:tgtEl>
                                        <p:attrNameLst>
                                          <p:attrName>ppt_y</p:attrName>
                                        </p:attrNameLst>
                                      </p:cBhvr>
                                      <p:tavLst>
                                        <p:tav tm="0">
                                          <p:val>
                                            <p:strVal val="ppt_y"/>
                                          </p:val>
                                        </p:tav>
                                        <p:tav tm="100000">
                                          <p:val>
                                            <p:strVal val="1+ppt_h/2"/>
                                          </p:val>
                                        </p:tav>
                                      </p:tavLst>
                                    </p:anim>
                                    <p:set>
                                      <p:cBhvr>
                                        <p:cTn id="94" dur="1" fill="hold">
                                          <p:stCondLst>
                                            <p:cond delay="4199"/>
                                          </p:stCondLst>
                                        </p:cTn>
                                        <p:tgtEl>
                                          <p:spTgt spid="4"/>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3"/>
                                        </p:tgtEl>
                                        <p:attrNameLst>
                                          <p:attrName>style.visibility</p:attrName>
                                        </p:attrNameLst>
                                      </p:cBhvr>
                                      <p:to>
                                        <p:strVal val="visible"/>
                                      </p:to>
                                    </p:set>
                                    <p:anim calcmode="lin" valueType="num">
                                      <p:cBhvr additive="base">
                                        <p:cTn id="97" dur="4000" fill="hold"/>
                                        <p:tgtEl>
                                          <p:spTgt spid="13"/>
                                        </p:tgtEl>
                                        <p:attrNameLst>
                                          <p:attrName>ppt_x</p:attrName>
                                        </p:attrNameLst>
                                      </p:cBhvr>
                                      <p:tavLst>
                                        <p:tav tm="0">
                                          <p:val>
                                            <p:strVal val="#ppt_x"/>
                                          </p:val>
                                        </p:tav>
                                        <p:tav tm="100000">
                                          <p:val>
                                            <p:strVal val="#ppt_x"/>
                                          </p:val>
                                        </p:tav>
                                      </p:tavLst>
                                    </p:anim>
                                    <p:anim calcmode="lin" valueType="num">
                                      <p:cBhvr additive="base">
                                        <p:cTn id="98" dur="4000" fill="hold"/>
                                        <p:tgtEl>
                                          <p:spTgt spid="13"/>
                                        </p:tgtEl>
                                        <p:attrNameLst>
                                          <p:attrName>ppt_y</p:attrName>
                                        </p:attrNameLst>
                                      </p:cBhvr>
                                      <p:tavLst>
                                        <p:tav tm="0">
                                          <p:val>
                                            <p:strVal val="0-#ppt_h/2"/>
                                          </p:val>
                                        </p:tav>
                                        <p:tav tm="100000">
                                          <p:val>
                                            <p:strVal val="#ppt_y"/>
                                          </p:val>
                                        </p:tav>
                                      </p:tavLst>
                                    </p:anim>
                                  </p:childTnLst>
                                </p:cTn>
                              </p:par>
                              <p:par>
                                <p:cTn id="99" presetID="3"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blinds(horizontal)">
                                      <p:cBhvr>
                                        <p:cTn id="101" dur="4000"/>
                                        <p:tgtEl>
                                          <p:spTgt spid="13"/>
                                        </p:tgtEl>
                                      </p:cBhvr>
                                    </p:animEffect>
                                  </p:childTnLst>
                                </p:cTn>
                              </p:par>
                              <p:par>
                                <p:cTn id="102" presetID="19" presetClass="entr" presetSubtype="5" fill="hold" grpId="2" nodeType="withEffect">
                                  <p:stCondLst>
                                    <p:cond delay="0"/>
                                  </p:stCondLst>
                                  <p:childTnLst>
                                    <p:set>
                                      <p:cBhvr>
                                        <p:cTn id="103" dur="1" fill="hold">
                                          <p:stCondLst>
                                            <p:cond delay="0"/>
                                          </p:stCondLst>
                                        </p:cTn>
                                        <p:tgtEl>
                                          <p:spTgt spid="13"/>
                                        </p:tgtEl>
                                        <p:attrNameLst>
                                          <p:attrName>style.visibility</p:attrName>
                                        </p:attrNameLst>
                                      </p:cBhvr>
                                      <p:to>
                                        <p:strVal val="visible"/>
                                      </p:to>
                                    </p:set>
                                    <p:anim calcmode="lin" valueType="num">
                                      <p:cBhvr>
                                        <p:cTn id="104" dur="4000" fill="hold"/>
                                        <p:tgtEl>
                                          <p:spTgt spid="13"/>
                                        </p:tgtEl>
                                        <p:attrNameLst>
                                          <p:attrName>ppt_w</p:attrName>
                                        </p:attrNameLst>
                                      </p:cBhvr>
                                      <p:tavLst>
                                        <p:tav tm="0">
                                          <p:val>
                                            <p:strVal val="#ppt_w"/>
                                          </p:val>
                                        </p:tav>
                                        <p:tav tm="100000">
                                          <p:val>
                                            <p:strVal val="#ppt_w"/>
                                          </p:val>
                                        </p:tav>
                                      </p:tavLst>
                                    </p:anim>
                                    <p:anim calcmode="lin" valueType="num">
                                      <p:cBhvr>
                                        <p:cTn id="105" dur="4000" fill="hold"/>
                                        <p:tgtEl>
                                          <p:spTgt spid="13"/>
                                        </p:tgtEl>
                                        <p:attrNameLst>
                                          <p:attrName>ppt_h</p:attrName>
                                        </p:attrNameLst>
                                      </p:cBhvr>
                                      <p:tavLst>
                                        <p:tav tm="0" fmla="#ppt_h*sin(2.5*pi*$)">
                                          <p:val>
                                            <p:fltVal val="0"/>
                                          </p:val>
                                        </p:tav>
                                        <p:tav tm="100000">
                                          <p:val>
                                            <p:fltVal val="1"/>
                                          </p:val>
                                        </p:tav>
                                      </p:tavLst>
                                    </p:anim>
                                  </p:childTnLst>
                                </p:cTn>
                              </p:par>
                              <p:par>
                                <p:cTn id="106" presetID="2" presetClass="exit" presetSubtype="1" fill="hold" grpId="3" nodeType="withEffect">
                                  <p:stCondLst>
                                    <p:cond delay="0"/>
                                  </p:stCondLst>
                                  <p:childTnLst>
                                    <p:anim calcmode="lin" valueType="num">
                                      <p:cBhvr additive="base">
                                        <p:cTn id="107" dur="4000"/>
                                        <p:tgtEl>
                                          <p:spTgt spid="13"/>
                                        </p:tgtEl>
                                        <p:attrNameLst>
                                          <p:attrName>ppt_x</p:attrName>
                                        </p:attrNameLst>
                                      </p:cBhvr>
                                      <p:tavLst>
                                        <p:tav tm="0">
                                          <p:val>
                                            <p:strVal val="ppt_x"/>
                                          </p:val>
                                        </p:tav>
                                        <p:tav tm="100000">
                                          <p:val>
                                            <p:strVal val="ppt_x"/>
                                          </p:val>
                                        </p:tav>
                                      </p:tavLst>
                                    </p:anim>
                                    <p:anim calcmode="lin" valueType="num">
                                      <p:cBhvr additive="base">
                                        <p:cTn id="108" dur="4000"/>
                                        <p:tgtEl>
                                          <p:spTgt spid="13"/>
                                        </p:tgtEl>
                                        <p:attrNameLst>
                                          <p:attrName>ppt_y</p:attrName>
                                        </p:attrNameLst>
                                      </p:cBhvr>
                                      <p:tavLst>
                                        <p:tav tm="0">
                                          <p:val>
                                            <p:strVal val="ppt_y"/>
                                          </p:val>
                                        </p:tav>
                                        <p:tav tm="100000">
                                          <p:val>
                                            <p:strVal val="0-ppt_h/2"/>
                                          </p:val>
                                        </p:tav>
                                      </p:tavLst>
                                    </p:anim>
                                    <p:set>
                                      <p:cBhvr>
                                        <p:cTn id="109" dur="1" fill="hold">
                                          <p:stCondLst>
                                            <p:cond delay="3999"/>
                                          </p:stCondLst>
                                        </p:cTn>
                                        <p:tgtEl>
                                          <p:spTgt spid="1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2"/>
                                        </p:tgtEl>
                                        <p:attrNameLst>
                                          <p:attrName>style.visibility</p:attrName>
                                        </p:attrNameLst>
                                      </p:cBhvr>
                                      <p:to>
                                        <p:strVal val="visible"/>
                                      </p:to>
                                    </p:set>
                                    <p:anim calcmode="lin" valueType="num">
                                      <p:cBhvr additive="base">
                                        <p:cTn id="112" dur="4000" fill="hold"/>
                                        <p:tgtEl>
                                          <p:spTgt spid="12"/>
                                        </p:tgtEl>
                                        <p:attrNameLst>
                                          <p:attrName>ppt_x</p:attrName>
                                        </p:attrNameLst>
                                      </p:cBhvr>
                                      <p:tavLst>
                                        <p:tav tm="0">
                                          <p:val>
                                            <p:strVal val="#ppt_x"/>
                                          </p:val>
                                        </p:tav>
                                        <p:tav tm="100000">
                                          <p:val>
                                            <p:strVal val="#ppt_x"/>
                                          </p:val>
                                        </p:tav>
                                      </p:tavLst>
                                    </p:anim>
                                    <p:anim calcmode="lin" valueType="num">
                                      <p:cBhvr additive="base">
                                        <p:cTn id="113" dur="4000" fill="hold"/>
                                        <p:tgtEl>
                                          <p:spTgt spid="12"/>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2"/>
                                        </p:tgtEl>
                                        <p:attrNameLst>
                                          <p:attrName>style.visibility</p:attrName>
                                        </p:attrNameLst>
                                      </p:cBhvr>
                                      <p:to>
                                        <p:strVal val="visible"/>
                                      </p:to>
                                    </p:set>
                                    <p:animEffect transition="in" filter="blinds(horizontal)">
                                      <p:cBhvr>
                                        <p:cTn id="116" dur="4000"/>
                                        <p:tgtEl>
                                          <p:spTgt spid="12"/>
                                        </p:tgtEl>
                                      </p:cBhvr>
                                    </p:animEffect>
                                  </p:childTnLst>
                                </p:cTn>
                              </p:par>
                              <p:par>
                                <p:cTn id="117" presetID="19" presetClass="entr" presetSubtype="5" fill="hold" grpId="2"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p:cTn id="119" dur="4000" fill="hold"/>
                                        <p:tgtEl>
                                          <p:spTgt spid="12"/>
                                        </p:tgtEl>
                                        <p:attrNameLst>
                                          <p:attrName>ppt_w</p:attrName>
                                        </p:attrNameLst>
                                      </p:cBhvr>
                                      <p:tavLst>
                                        <p:tav tm="0">
                                          <p:val>
                                            <p:strVal val="#ppt_w"/>
                                          </p:val>
                                        </p:tav>
                                        <p:tav tm="100000">
                                          <p:val>
                                            <p:strVal val="#ppt_w"/>
                                          </p:val>
                                        </p:tav>
                                      </p:tavLst>
                                    </p:anim>
                                    <p:anim calcmode="lin" valueType="num">
                                      <p:cBhvr>
                                        <p:cTn id="120" dur="4000" fill="hold"/>
                                        <p:tgtEl>
                                          <p:spTgt spid="12"/>
                                        </p:tgtEl>
                                        <p:attrNameLst>
                                          <p:attrName>ppt_h</p:attrName>
                                        </p:attrNameLst>
                                      </p:cBhvr>
                                      <p:tavLst>
                                        <p:tav tm="0" fmla="#ppt_h*sin(2.5*pi*$)">
                                          <p:val>
                                            <p:fltVal val="0"/>
                                          </p:val>
                                        </p:tav>
                                        <p:tav tm="100000">
                                          <p:val>
                                            <p:fltVal val="1"/>
                                          </p:val>
                                        </p:tav>
                                      </p:tavLst>
                                    </p:anim>
                                  </p:childTnLst>
                                </p:cTn>
                              </p:par>
                              <p:par>
                                <p:cTn id="121" presetID="2" presetClass="exit" presetSubtype="1" fill="hold" grpId="3" nodeType="withEffect">
                                  <p:stCondLst>
                                    <p:cond delay="0"/>
                                  </p:stCondLst>
                                  <p:childTnLst>
                                    <p:anim calcmode="lin" valueType="num">
                                      <p:cBhvr additive="base">
                                        <p:cTn id="122" dur="4000"/>
                                        <p:tgtEl>
                                          <p:spTgt spid="12"/>
                                        </p:tgtEl>
                                        <p:attrNameLst>
                                          <p:attrName>ppt_x</p:attrName>
                                        </p:attrNameLst>
                                      </p:cBhvr>
                                      <p:tavLst>
                                        <p:tav tm="0">
                                          <p:val>
                                            <p:strVal val="ppt_x"/>
                                          </p:val>
                                        </p:tav>
                                        <p:tav tm="100000">
                                          <p:val>
                                            <p:strVal val="ppt_x"/>
                                          </p:val>
                                        </p:tav>
                                      </p:tavLst>
                                    </p:anim>
                                    <p:anim calcmode="lin" valueType="num">
                                      <p:cBhvr additive="base">
                                        <p:cTn id="123" dur="4000"/>
                                        <p:tgtEl>
                                          <p:spTgt spid="12"/>
                                        </p:tgtEl>
                                        <p:attrNameLst>
                                          <p:attrName>ppt_y</p:attrName>
                                        </p:attrNameLst>
                                      </p:cBhvr>
                                      <p:tavLst>
                                        <p:tav tm="0">
                                          <p:val>
                                            <p:strVal val="ppt_y"/>
                                          </p:val>
                                        </p:tav>
                                        <p:tav tm="100000">
                                          <p:val>
                                            <p:strVal val="0-ppt_h/2"/>
                                          </p:val>
                                        </p:tav>
                                      </p:tavLst>
                                    </p:anim>
                                    <p:set>
                                      <p:cBhvr>
                                        <p:cTn id="124" dur="1" fill="hold">
                                          <p:stCondLst>
                                            <p:cond delay="3999"/>
                                          </p:stCondLst>
                                        </p:cTn>
                                        <p:tgtEl>
                                          <p:spTgt spid="12"/>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additive="base">
                                        <p:cTn id="127" dur="4000" fill="hold"/>
                                        <p:tgtEl>
                                          <p:spTgt spid="14"/>
                                        </p:tgtEl>
                                        <p:attrNameLst>
                                          <p:attrName>ppt_x</p:attrName>
                                        </p:attrNameLst>
                                      </p:cBhvr>
                                      <p:tavLst>
                                        <p:tav tm="0">
                                          <p:val>
                                            <p:strVal val="#ppt_x"/>
                                          </p:val>
                                        </p:tav>
                                        <p:tav tm="100000">
                                          <p:val>
                                            <p:strVal val="#ppt_x"/>
                                          </p:val>
                                        </p:tav>
                                      </p:tavLst>
                                    </p:anim>
                                    <p:anim calcmode="lin" valueType="num">
                                      <p:cBhvr additive="base">
                                        <p:cTn id="128" dur="4000" fill="hold"/>
                                        <p:tgtEl>
                                          <p:spTgt spid="14"/>
                                        </p:tgtEl>
                                        <p:attrNameLst>
                                          <p:attrName>ppt_y</p:attrName>
                                        </p:attrNameLst>
                                      </p:cBhvr>
                                      <p:tavLst>
                                        <p:tav tm="0">
                                          <p:val>
                                            <p:strVal val="0-#ppt_h/2"/>
                                          </p:val>
                                        </p:tav>
                                        <p:tav tm="100000">
                                          <p:val>
                                            <p:strVal val="#ppt_y"/>
                                          </p:val>
                                        </p:tav>
                                      </p:tavLst>
                                    </p:anim>
                                  </p:childTnLst>
                                </p:cTn>
                              </p:par>
                              <p:par>
                                <p:cTn id="129" presetID="3" presetClass="entr" presetSubtype="10" fill="hold" grpId="1" nodeType="withEffect">
                                  <p:stCondLst>
                                    <p:cond delay="0"/>
                                  </p:stCondLst>
                                  <p:childTnLst>
                                    <p:set>
                                      <p:cBhvr>
                                        <p:cTn id="130" dur="1" fill="hold">
                                          <p:stCondLst>
                                            <p:cond delay="0"/>
                                          </p:stCondLst>
                                        </p:cTn>
                                        <p:tgtEl>
                                          <p:spTgt spid="14"/>
                                        </p:tgtEl>
                                        <p:attrNameLst>
                                          <p:attrName>style.visibility</p:attrName>
                                        </p:attrNameLst>
                                      </p:cBhvr>
                                      <p:to>
                                        <p:strVal val="visible"/>
                                      </p:to>
                                    </p:set>
                                    <p:animEffect transition="in" filter="blinds(horizontal)">
                                      <p:cBhvr>
                                        <p:cTn id="131" dur="4000"/>
                                        <p:tgtEl>
                                          <p:spTgt spid="14"/>
                                        </p:tgtEl>
                                      </p:cBhvr>
                                    </p:animEffect>
                                  </p:childTnLst>
                                </p:cTn>
                              </p:par>
                              <p:par>
                                <p:cTn id="132" presetID="19" presetClass="entr" presetSubtype="5" fill="hold" grpId="2" nodeType="withEffect">
                                  <p:stCondLst>
                                    <p:cond delay="0"/>
                                  </p:stCondLst>
                                  <p:childTnLst>
                                    <p:set>
                                      <p:cBhvr>
                                        <p:cTn id="133" dur="1" fill="hold">
                                          <p:stCondLst>
                                            <p:cond delay="0"/>
                                          </p:stCondLst>
                                        </p:cTn>
                                        <p:tgtEl>
                                          <p:spTgt spid="14"/>
                                        </p:tgtEl>
                                        <p:attrNameLst>
                                          <p:attrName>style.visibility</p:attrName>
                                        </p:attrNameLst>
                                      </p:cBhvr>
                                      <p:to>
                                        <p:strVal val="visible"/>
                                      </p:to>
                                    </p:set>
                                    <p:anim calcmode="lin" valueType="num">
                                      <p:cBhvr>
                                        <p:cTn id="134" dur="4000" fill="hold"/>
                                        <p:tgtEl>
                                          <p:spTgt spid="14"/>
                                        </p:tgtEl>
                                        <p:attrNameLst>
                                          <p:attrName>ppt_w</p:attrName>
                                        </p:attrNameLst>
                                      </p:cBhvr>
                                      <p:tavLst>
                                        <p:tav tm="0">
                                          <p:val>
                                            <p:strVal val="#ppt_w"/>
                                          </p:val>
                                        </p:tav>
                                        <p:tav tm="100000">
                                          <p:val>
                                            <p:strVal val="#ppt_w"/>
                                          </p:val>
                                        </p:tav>
                                      </p:tavLst>
                                    </p:anim>
                                    <p:anim calcmode="lin" valueType="num">
                                      <p:cBhvr>
                                        <p:cTn id="135" dur="4000" fill="hold"/>
                                        <p:tgtEl>
                                          <p:spTgt spid="14"/>
                                        </p:tgtEl>
                                        <p:attrNameLst>
                                          <p:attrName>ppt_h</p:attrName>
                                        </p:attrNameLst>
                                      </p:cBhvr>
                                      <p:tavLst>
                                        <p:tav tm="0" fmla="#ppt_h*sin(2.5*pi*$)">
                                          <p:val>
                                            <p:fltVal val="0"/>
                                          </p:val>
                                        </p:tav>
                                        <p:tav tm="100000">
                                          <p:val>
                                            <p:fltVal val="1"/>
                                          </p:val>
                                        </p:tav>
                                      </p:tavLst>
                                    </p:anim>
                                  </p:childTnLst>
                                </p:cTn>
                              </p:par>
                              <p:par>
                                <p:cTn id="136" presetID="2" presetClass="exit" presetSubtype="1" fill="hold" grpId="3" nodeType="withEffect">
                                  <p:stCondLst>
                                    <p:cond delay="0"/>
                                  </p:stCondLst>
                                  <p:childTnLst>
                                    <p:anim calcmode="lin" valueType="num">
                                      <p:cBhvr additive="base">
                                        <p:cTn id="137" dur="4000"/>
                                        <p:tgtEl>
                                          <p:spTgt spid="14"/>
                                        </p:tgtEl>
                                        <p:attrNameLst>
                                          <p:attrName>ppt_x</p:attrName>
                                        </p:attrNameLst>
                                      </p:cBhvr>
                                      <p:tavLst>
                                        <p:tav tm="0">
                                          <p:val>
                                            <p:strVal val="ppt_x"/>
                                          </p:val>
                                        </p:tav>
                                        <p:tav tm="100000">
                                          <p:val>
                                            <p:strVal val="ppt_x"/>
                                          </p:val>
                                        </p:tav>
                                      </p:tavLst>
                                    </p:anim>
                                    <p:anim calcmode="lin" valueType="num">
                                      <p:cBhvr additive="base">
                                        <p:cTn id="138" dur="4000"/>
                                        <p:tgtEl>
                                          <p:spTgt spid="14"/>
                                        </p:tgtEl>
                                        <p:attrNameLst>
                                          <p:attrName>ppt_y</p:attrName>
                                        </p:attrNameLst>
                                      </p:cBhvr>
                                      <p:tavLst>
                                        <p:tav tm="0">
                                          <p:val>
                                            <p:strVal val="ppt_y"/>
                                          </p:val>
                                        </p:tav>
                                        <p:tav tm="100000">
                                          <p:val>
                                            <p:strVal val="0-ppt_h/2"/>
                                          </p:val>
                                        </p:tav>
                                      </p:tavLst>
                                    </p:anim>
                                    <p:set>
                                      <p:cBhvr>
                                        <p:cTn id="139" dur="1" fill="hold">
                                          <p:stCondLst>
                                            <p:cond delay="3999"/>
                                          </p:stCondLst>
                                        </p:cTn>
                                        <p:tgtEl>
                                          <p:spTgt spid="14"/>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9"/>
                                        </p:tgtEl>
                                        <p:attrNameLst>
                                          <p:attrName>style.visibility</p:attrName>
                                        </p:attrNameLst>
                                      </p:cBhvr>
                                      <p:to>
                                        <p:strVal val="visible"/>
                                      </p:to>
                                    </p:set>
                                    <p:anim calcmode="lin" valueType="num">
                                      <p:cBhvr additive="base">
                                        <p:cTn id="142" dur="4000" fill="hold"/>
                                        <p:tgtEl>
                                          <p:spTgt spid="9"/>
                                        </p:tgtEl>
                                        <p:attrNameLst>
                                          <p:attrName>ppt_x</p:attrName>
                                        </p:attrNameLst>
                                      </p:cBhvr>
                                      <p:tavLst>
                                        <p:tav tm="0">
                                          <p:val>
                                            <p:strVal val="#ppt_x"/>
                                          </p:val>
                                        </p:tav>
                                        <p:tav tm="100000">
                                          <p:val>
                                            <p:strVal val="#ppt_x"/>
                                          </p:val>
                                        </p:tav>
                                      </p:tavLst>
                                    </p:anim>
                                    <p:anim calcmode="lin" valueType="num">
                                      <p:cBhvr additive="base">
                                        <p:cTn id="143" dur="4000" fill="hold"/>
                                        <p:tgtEl>
                                          <p:spTgt spid="9"/>
                                        </p:tgtEl>
                                        <p:attrNameLst>
                                          <p:attrName>ppt_y</p:attrName>
                                        </p:attrNameLst>
                                      </p:cBhvr>
                                      <p:tavLst>
                                        <p:tav tm="0">
                                          <p:val>
                                            <p:strVal val="0-#ppt_h/2"/>
                                          </p:val>
                                        </p:tav>
                                        <p:tav tm="100000">
                                          <p:val>
                                            <p:strVal val="#ppt_y"/>
                                          </p:val>
                                        </p:tav>
                                      </p:tavLst>
                                    </p:anim>
                                  </p:childTnLst>
                                </p:cTn>
                              </p:par>
                              <p:par>
                                <p:cTn id="144" presetID="3" presetClass="entr" presetSubtype="10" fill="hold" grpId="1"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blinds(horizontal)">
                                      <p:cBhvr>
                                        <p:cTn id="146" dur="4000"/>
                                        <p:tgtEl>
                                          <p:spTgt spid="9"/>
                                        </p:tgtEl>
                                      </p:cBhvr>
                                    </p:animEffect>
                                  </p:childTnLst>
                                </p:cTn>
                              </p:par>
                              <p:par>
                                <p:cTn id="147" presetID="19" presetClass="entr" presetSubtype="5" fill="hold" grpId="2" nodeType="withEffect">
                                  <p:stCondLst>
                                    <p:cond delay="0"/>
                                  </p:stCondLst>
                                  <p:childTnLst>
                                    <p:set>
                                      <p:cBhvr>
                                        <p:cTn id="148" dur="1" fill="hold">
                                          <p:stCondLst>
                                            <p:cond delay="0"/>
                                          </p:stCondLst>
                                        </p:cTn>
                                        <p:tgtEl>
                                          <p:spTgt spid="9"/>
                                        </p:tgtEl>
                                        <p:attrNameLst>
                                          <p:attrName>style.visibility</p:attrName>
                                        </p:attrNameLst>
                                      </p:cBhvr>
                                      <p:to>
                                        <p:strVal val="visible"/>
                                      </p:to>
                                    </p:set>
                                    <p:anim calcmode="lin" valueType="num">
                                      <p:cBhvr>
                                        <p:cTn id="149" dur="4000" fill="hold"/>
                                        <p:tgtEl>
                                          <p:spTgt spid="9"/>
                                        </p:tgtEl>
                                        <p:attrNameLst>
                                          <p:attrName>ppt_w</p:attrName>
                                        </p:attrNameLst>
                                      </p:cBhvr>
                                      <p:tavLst>
                                        <p:tav tm="0">
                                          <p:val>
                                            <p:strVal val="#ppt_w"/>
                                          </p:val>
                                        </p:tav>
                                        <p:tav tm="100000">
                                          <p:val>
                                            <p:strVal val="#ppt_w"/>
                                          </p:val>
                                        </p:tav>
                                      </p:tavLst>
                                    </p:anim>
                                    <p:anim calcmode="lin" valueType="num">
                                      <p:cBhvr>
                                        <p:cTn id="150" dur="4000" fill="hold"/>
                                        <p:tgtEl>
                                          <p:spTgt spid="9"/>
                                        </p:tgtEl>
                                        <p:attrNameLst>
                                          <p:attrName>ppt_h</p:attrName>
                                        </p:attrNameLst>
                                      </p:cBhvr>
                                      <p:tavLst>
                                        <p:tav tm="0" fmla="#ppt_h*sin(2.5*pi*$)">
                                          <p:val>
                                            <p:fltVal val="0"/>
                                          </p:val>
                                        </p:tav>
                                        <p:tav tm="100000">
                                          <p:val>
                                            <p:fltVal val="1"/>
                                          </p:val>
                                        </p:tav>
                                      </p:tavLst>
                                    </p:anim>
                                  </p:childTnLst>
                                </p:cTn>
                              </p:par>
                              <p:par>
                                <p:cTn id="151" presetID="2" presetClass="exit" presetSubtype="1" fill="hold" grpId="3" nodeType="withEffect">
                                  <p:stCondLst>
                                    <p:cond delay="0"/>
                                  </p:stCondLst>
                                  <p:childTnLst>
                                    <p:anim calcmode="lin" valueType="num">
                                      <p:cBhvr additive="base">
                                        <p:cTn id="152" dur="4400"/>
                                        <p:tgtEl>
                                          <p:spTgt spid="9"/>
                                        </p:tgtEl>
                                        <p:attrNameLst>
                                          <p:attrName>ppt_x</p:attrName>
                                        </p:attrNameLst>
                                      </p:cBhvr>
                                      <p:tavLst>
                                        <p:tav tm="0">
                                          <p:val>
                                            <p:strVal val="ppt_x"/>
                                          </p:val>
                                        </p:tav>
                                        <p:tav tm="100000">
                                          <p:val>
                                            <p:strVal val="ppt_x"/>
                                          </p:val>
                                        </p:tav>
                                      </p:tavLst>
                                    </p:anim>
                                    <p:anim calcmode="lin" valueType="num">
                                      <p:cBhvr additive="base">
                                        <p:cTn id="153" dur="4400"/>
                                        <p:tgtEl>
                                          <p:spTgt spid="9"/>
                                        </p:tgtEl>
                                        <p:attrNameLst>
                                          <p:attrName>ppt_y</p:attrName>
                                        </p:attrNameLst>
                                      </p:cBhvr>
                                      <p:tavLst>
                                        <p:tav tm="0">
                                          <p:val>
                                            <p:strVal val="ppt_y"/>
                                          </p:val>
                                        </p:tav>
                                        <p:tav tm="100000">
                                          <p:val>
                                            <p:strVal val="0-ppt_h/2"/>
                                          </p:val>
                                        </p:tav>
                                      </p:tavLst>
                                    </p:anim>
                                    <p:set>
                                      <p:cBhvr>
                                        <p:cTn id="154" dur="1" fill="hold">
                                          <p:stCondLst>
                                            <p:cond delay="4399"/>
                                          </p:stCondLst>
                                        </p:cTn>
                                        <p:tgtEl>
                                          <p:spTgt spid="9"/>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0"/>
                                        </p:tgtEl>
                                        <p:attrNameLst>
                                          <p:attrName>style.visibility</p:attrName>
                                        </p:attrNameLst>
                                      </p:cBhvr>
                                      <p:to>
                                        <p:strVal val="visible"/>
                                      </p:to>
                                    </p:set>
                                    <p:anim calcmode="lin" valueType="num">
                                      <p:cBhvr additive="base">
                                        <p:cTn id="157" dur="4000" fill="hold"/>
                                        <p:tgtEl>
                                          <p:spTgt spid="10"/>
                                        </p:tgtEl>
                                        <p:attrNameLst>
                                          <p:attrName>ppt_x</p:attrName>
                                        </p:attrNameLst>
                                      </p:cBhvr>
                                      <p:tavLst>
                                        <p:tav tm="0">
                                          <p:val>
                                            <p:strVal val="#ppt_x"/>
                                          </p:val>
                                        </p:tav>
                                        <p:tav tm="100000">
                                          <p:val>
                                            <p:strVal val="#ppt_x"/>
                                          </p:val>
                                        </p:tav>
                                      </p:tavLst>
                                    </p:anim>
                                    <p:anim calcmode="lin" valueType="num">
                                      <p:cBhvr additive="base">
                                        <p:cTn id="158" dur="4000" fill="hold"/>
                                        <p:tgtEl>
                                          <p:spTgt spid="10"/>
                                        </p:tgtEl>
                                        <p:attrNameLst>
                                          <p:attrName>ppt_y</p:attrName>
                                        </p:attrNameLst>
                                      </p:cBhvr>
                                      <p:tavLst>
                                        <p:tav tm="0">
                                          <p:val>
                                            <p:strVal val="0-#ppt_h/2"/>
                                          </p:val>
                                        </p:tav>
                                        <p:tav tm="100000">
                                          <p:val>
                                            <p:strVal val="#ppt_y"/>
                                          </p:val>
                                        </p:tav>
                                      </p:tavLst>
                                    </p:anim>
                                  </p:childTnLst>
                                </p:cTn>
                              </p:par>
                              <p:par>
                                <p:cTn id="159" presetID="3" presetClass="entr" presetSubtype="10" fill="hold" grpId="1" nodeType="withEffect">
                                  <p:stCondLst>
                                    <p:cond delay="0"/>
                                  </p:stCondLst>
                                  <p:childTnLst>
                                    <p:set>
                                      <p:cBhvr>
                                        <p:cTn id="160" dur="1" fill="hold">
                                          <p:stCondLst>
                                            <p:cond delay="0"/>
                                          </p:stCondLst>
                                        </p:cTn>
                                        <p:tgtEl>
                                          <p:spTgt spid="10"/>
                                        </p:tgtEl>
                                        <p:attrNameLst>
                                          <p:attrName>style.visibility</p:attrName>
                                        </p:attrNameLst>
                                      </p:cBhvr>
                                      <p:to>
                                        <p:strVal val="visible"/>
                                      </p:to>
                                    </p:set>
                                    <p:animEffect transition="in" filter="blinds(horizontal)">
                                      <p:cBhvr>
                                        <p:cTn id="161" dur="4000"/>
                                        <p:tgtEl>
                                          <p:spTgt spid="10"/>
                                        </p:tgtEl>
                                      </p:cBhvr>
                                    </p:animEffect>
                                  </p:childTnLst>
                                </p:cTn>
                              </p:par>
                              <p:par>
                                <p:cTn id="162" presetID="19" presetClass="entr" presetSubtype="5" fill="hold" grpId="2" nodeType="withEffect">
                                  <p:stCondLst>
                                    <p:cond delay="0"/>
                                  </p:stCondLst>
                                  <p:childTnLst>
                                    <p:set>
                                      <p:cBhvr>
                                        <p:cTn id="163" dur="1" fill="hold">
                                          <p:stCondLst>
                                            <p:cond delay="0"/>
                                          </p:stCondLst>
                                        </p:cTn>
                                        <p:tgtEl>
                                          <p:spTgt spid="10"/>
                                        </p:tgtEl>
                                        <p:attrNameLst>
                                          <p:attrName>style.visibility</p:attrName>
                                        </p:attrNameLst>
                                      </p:cBhvr>
                                      <p:to>
                                        <p:strVal val="visible"/>
                                      </p:to>
                                    </p:set>
                                    <p:anim calcmode="lin" valueType="num">
                                      <p:cBhvr>
                                        <p:cTn id="164" dur="4000" fill="hold"/>
                                        <p:tgtEl>
                                          <p:spTgt spid="10"/>
                                        </p:tgtEl>
                                        <p:attrNameLst>
                                          <p:attrName>ppt_w</p:attrName>
                                        </p:attrNameLst>
                                      </p:cBhvr>
                                      <p:tavLst>
                                        <p:tav tm="0">
                                          <p:val>
                                            <p:strVal val="#ppt_w"/>
                                          </p:val>
                                        </p:tav>
                                        <p:tav tm="100000">
                                          <p:val>
                                            <p:strVal val="#ppt_w"/>
                                          </p:val>
                                        </p:tav>
                                      </p:tavLst>
                                    </p:anim>
                                    <p:anim calcmode="lin" valueType="num">
                                      <p:cBhvr>
                                        <p:cTn id="165" dur="4000" fill="hold"/>
                                        <p:tgtEl>
                                          <p:spTgt spid="10"/>
                                        </p:tgtEl>
                                        <p:attrNameLst>
                                          <p:attrName>ppt_h</p:attrName>
                                        </p:attrNameLst>
                                      </p:cBhvr>
                                      <p:tavLst>
                                        <p:tav tm="0" fmla="#ppt_h*sin(2.5*pi*$)">
                                          <p:val>
                                            <p:fltVal val="0"/>
                                          </p:val>
                                        </p:tav>
                                        <p:tav tm="100000">
                                          <p:val>
                                            <p:fltVal val="1"/>
                                          </p:val>
                                        </p:tav>
                                      </p:tavLst>
                                    </p:anim>
                                  </p:childTnLst>
                                </p:cTn>
                              </p:par>
                              <p:par>
                                <p:cTn id="166" presetID="2" presetClass="exit" presetSubtype="1" fill="hold" grpId="3" nodeType="withEffect">
                                  <p:stCondLst>
                                    <p:cond delay="0"/>
                                  </p:stCondLst>
                                  <p:childTnLst>
                                    <p:anim calcmode="lin" valueType="num">
                                      <p:cBhvr additive="base">
                                        <p:cTn id="167" dur="4200"/>
                                        <p:tgtEl>
                                          <p:spTgt spid="10"/>
                                        </p:tgtEl>
                                        <p:attrNameLst>
                                          <p:attrName>ppt_x</p:attrName>
                                        </p:attrNameLst>
                                      </p:cBhvr>
                                      <p:tavLst>
                                        <p:tav tm="0">
                                          <p:val>
                                            <p:strVal val="ppt_x"/>
                                          </p:val>
                                        </p:tav>
                                        <p:tav tm="100000">
                                          <p:val>
                                            <p:strVal val="ppt_x"/>
                                          </p:val>
                                        </p:tav>
                                      </p:tavLst>
                                    </p:anim>
                                    <p:anim calcmode="lin" valueType="num">
                                      <p:cBhvr additive="base">
                                        <p:cTn id="168" dur="4200"/>
                                        <p:tgtEl>
                                          <p:spTgt spid="10"/>
                                        </p:tgtEl>
                                        <p:attrNameLst>
                                          <p:attrName>ppt_y</p:attrName>
                                        </p:attrNameLst>
                                      </p:cBhvr>
                                      <p:tavLst>
                                        <p:tav tm="0">
                                          <p:val>
                                            <p:strVal val="ppt_y"/>
                                          </p:val>
                                        </p:tav>
                                        <p:tav tm="100000">
                                          <p:val>
                                            <p:strVal val="0-ppt_h/2"/>
                                          </p:val>
                                        </p:tav>
                                      </p:tavLst>
                                    </p:anim>
                                    <p:set>
                                      <p:cBhvr>
                                        <p:cTn id="169" dur="1" fill="hold">
                                          <p:stCondLst>
                                            <p:cond delay="4199"/>
                                          </p:stCondLst>
                                        </p:cTn>
                                        <p:tgtEl>
                                          <p:spTgt spid="1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1"/>
                                        </p:tgtEl>
                                        <p:attrNameLst>
                                          <p:attrName>style.visibility</p:attrName>
                                        </p:attrNameLst>
                                      </p:cBhvr>
                                      <p:to>
                                        <p:strVal val="visible"/>
                                      </p:to>
                                    </p:set>
                                    <p:anim calcmode="lin" valueType="num">
                                      <p:cBhvr additive="base">
                                        <p:cTn id="172" dur="4000" fill="hold"/>
                                        <p:tgtEl>
                                          <p:spTgt spid="11"/>
                                        </p:tgtEl>
                                        <p:attrNameLst>
                                          <p:attrName>ppt_x</p:attrName>
                                        </p:attrNameLst>
                                      </p:cBhvr>
                                      <p:tavLst>
                                        <p:tav tm="0">
                                          <p:val>
                                            <p:strVal val="#ppt_x"/>
                                          </p:val>
                                        </p:tav>
                                        <p:tav tm="100000">
                                          <p:val>
                                            <p:strVal val="#ppt_x"/>
                                          </p:val>
                                        </p:tav>
                                      </p:tavLst>
                                    </p:anim>
                                    <p:anim calcmode="lin" valueType="num">
                                      <p:cBhvr additive="base">
                                        <p:cTn id="173" dur="4000" fill="hold"/>
                                        <p:tgtEl>
                                          <p:spTgt spid="11"/>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1"/>
                                        </p:tgtEl>
                                        <p:attrNameLst>
                                          <p:attrName>style.visibility</p:attrName>
                                        </p:attrNameLst>
                                      </p:cBhvr>
                                      <p:to>
                                        <p:strVal val="visible"/>
                                      </p:to>
                                    </p:set>
                                    <p:animEffect transition="in" filter="blinds(horizontal)">
                                      <p:cBhvr>
                                        <p:cTn id="176" dur="4000"/>
                                        <p:tgtEl>
                                          <p:spTgt spid="11"/>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1"/>
                                        </p:tgtEl>
                                        <p:attrNameLst>
                                          <p:attrName>style.visibility</p:attrName>
                                        </p:attrNameLst>
                                      </p:cBhvr>
                                      <p:to>
                                        <p:strVal val="visible"/>
                                      </p:to>
                                    </p:set>
                                    <p:anim calcmode="lin" valueType="num">
                                      <p:cBhvr>
                                        <p:cTn id="179" dur="4000" fill="hold"/>
                                        <p:tgtEl>
                                          <p:spTgt spid="11"/>
                                        </p:tgtEl>
                                        <p:attrNameLst>
                                          <p:attrName>ppt_w</p:attrName>
                                        </p:attrNameLst>
                                      </p:cBhvr>
                                      <p:tavLst>
                                        <p:tav tm="0">
                                          <p:val>
                                            <p:strVal val="#ppt_w"/>
                                          </p:val>
                                        </p:tav>
                                        <p:tav tm="100000">
                                          <p:val>
                                            <p:strVal val="#ppt_w"/>
                                          </p:val>
                                        </p:tav>
                                      </p:tavLst>
                                    </p:anim>
                                    <p:anim calcmode="lin" valueType="num">
                                      <p:cBhvr>
                                        <p:cTn id="180" dur="4000" fill="hold"/>
                                        <p:tgtEl>
                                          <p:spTgt spid="11"/>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4200"/>
                                        <p:tgtEl>
                                          <p:spTgt spid="11"/>
                                        </p:tgtEl>
                                        <p:attrNameLst>
                                          <p:attrName>ppt_x</p:attrName>
                                        </p:attrNameLst>
                                      </p:cBhvr>
                                      <p:tavLst>
                                        <p:tav tm="0">
                                          <p:val>
                                            <p:strVal val="ppt_x"/>
                                          </p:val>
                                        </p:tav>
                                        <p:tav tm="100000">
                                          <p:val>
                                            <p:strVal val="ppt_x"/>
                                          </p:val>
                                        </p:tav>
                                      </p:tavLst>
                                    </p:anim>
                                    <p:anim calcmode="lin" valueType="num">
                                      <p:cBhvr additive="base">
                                        <p:cTn id="183" dur="4200"/>
                                        <p:tgtEl>
                                          <p:spTgt spid="11"/>
                                        </p:tgtEl>
                                        <p:attrNameLst>
                                          <p:attrName>ppt_y</p:attrName>
                                        </p:attrNameLst>
                                      </p:cBhvr>
                                      <p:tavLst>
                                        <p:tav tm="0">
                                          <p:val>
                                            <p:strVal val="ppt_y"/>
                                          </p:val>
                                        </p:tav>
                                        <p:tav tm="100000">
                                          <p:val>
                                            <p:strVal val="0-ppt_h/2"/>
                                          </p:val>
                                        </p:tav>
                                      </p:tavLst>
                                    </p:anim>
                                    <p:set>
                                      <p:cBhvr>
                                        <p:cTn id="184" dur="1" fill="hold">
                                          <p:stCondLst>
                                            <p:cond delay="4199"/>
                                          </p:stCondLst>
                                        </p:cTn>
                                        <p:tgtEl>
                                          <p:spTgt spid="11"/>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additive="base">
                                        <p:cTn id="187" dur="4000" fill="hold"/>
                                        <p:tgtEl>
                                          <p:spTgt spid="21"/>
                                        </p:tgtEl>
                                        <p:attrNameLst>
                                          <p:attrName>ppt_x</p:attrName>
                                        </p:attrNameLst>
                                      </p:cBhvr>
                                      <p:tavLst>
                                        <p:tav tm="0">
                                          <p:val>
                                            <p:strVal val="1+#ppt_w/2"/>
                                          </p:val>
                                        </p:tav>
                                        <p:tav tm="100000">
                                          <p:val>
                                            <p:strVal val="#ppt_x"/>
                                          </p:val>
                                        </p:tav>
                                      </p:tavLst>
                                    </p:anim>
                                    <p:anim calcmode="lin" valueType="num">
                                      <p:cBhvr additive="base">
                                        <p:cTn id="188" dur="4000" fill="hold"/>
                                        <p:tgtEl>
                                          <p:spTgt spid="21"/>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21"/>
                                        </p:tgtEl>
                                        <p:attrNameLst>
                                          <p:attrName>style.visibility</p:attrName>
                                        </p:attrNameLst>
                                      </p:cBhvr>
                                      <p:to>
                                        <p:strVal val="visible"/>
                                      </p:to>
                                    </p:set>
                                    <p:animEffect transition="in" filter="blinds(vertical)">
                                      <p:cBhvr>
                                        <p:cTn id="191" dur="4000"/>
                                        <p:tgtEl>
                                          <p:spTgt spid="21"/>
                                        </p:tgtEl>
                                      </p:cBhvr>
                                    </p:animEffect>
                                  </p:childTnLst>
                                </p:cTn>
                              </p:par>
                              <p:par>
                                <p:cTn id="192" presetID="19" presetClass="entr" presetSubtype="10" fill="hold" grpId="2" nodeType="withEffect">
                                  <p:stCondLst>
                                    <p:cond delay="0"/>
                                  </p:stCondLst>
                                  <p:childTnLst>
                                    <p:set>
                                      <p:cBhvr>
                                        <p:cTn id="193" dur="1" fill="hold">
                                          <p:stCondLst>
                                            <p:cond delay="0"/>
                                          </p:stCondLst>
                                        </p:cTn>
                                        <p:tgtEl>
                                          <p:spTgt spid="21"/>
                                        </p:tgtEl>
                                        <p:attrNameLst>
                                          <p:attrName>style.visibility</p:attrName>
                                        </p:attrNameLst>
                                      </p:cBhvr>
                                      <p:to>
                                        <p:strVal val="visible"/>
                                      </p:to>
                                    </p:set>
                                    <p:anim calcmode="lin" valueType="num">
                                      <p:cBhvr>
                                        <p:cTn id="194" dur="4000" fill="hold"/>
                                        <p:tgtEl>
                                          <p:spTgt spid="21"/>
                                        </p:tgtEl>
                                        <p:attrNameLst>
                                          <p:attrName>ppt_w</p:attrName>
                                        </p:attrNameLst>
                                      </p:cBhvr>
                                      <p:tavLst>
                                        <p:tav tm="0" fmla="#ppt_w*sin(2.5*pi*$)">
                                          <p:val>
                                            <p:fltVal val="0"/>
                                          </p:val>
                                        </p:tav>
                                        <p:tav tm="100000">
                                          <p:val>
                                            <p:fltVal val="1"/>
                                          </p:val>
                                        </p:tav>
                                      </p:tavLst>
                                    </p:anim>
                                    <p:anim calcmode="lin" valueType="num">
                                      <p:cBhvr>
                                        <p:cTn id="195" dur="4000" fill="hold"/>
                                        <p:tgtEl>
                                          <p:spTgt spid="21"/>
                                        </p:tgtEl>
                                        <p:attrNameLst>
                                          <p:attrName>ppt_h</p:attrName>
                                        </p:attrNameLst>
                                      </p:cBhvr>
                                      <p:tavLst>
                                        <p:tav tm="0">
                                          <p:val>
                                            <p:strVal val="#ppt_h"/>
                                          </p:val>
                                        </p:tav>
                                        <p:tav tm="100000">
                                          <p:val>
                                            <p:strVal val="#ppt_h"/>
                                          </p:val>
                                        </p:tav>
                                      </p:tavLst>
                                    </p:anim>
                                  </p:childTnLst>
                                </p:cTn>
                              </p:par>
                              <p:par>
                                <p:cTn id="196" presetID="2" presetClass="exit" presetSubtype="2" fill="hold" grpId="3" nodeType="withEffect">
                                  <p:stCondLst>
                                    <p:cond delay="0"/>
                                  </p:stCondLst>
                                  <p:childTnLst>
                                    <p:anim calcmode="lin" valueType="num">
                                      <p:cBhvr additive="base">
                                        <p:cTn id="197" dur="4400"/>
                                        <p:tgtEl>
                                          <p:spTgt spid="21"/>
                                        </p:tgtEl>
                                        <p:attrNameLst>
                                          <p:attrName>ppt_x</p:attrName>
                                        </p:attrNameLst>
                                      </p:cBhvr>
                                      <p:tavLst>
                                        <p:tav tm="0">
                                          <p:val>
                                            <p:strVal val="ppt_x"/>
                                          </p:val>
                                        </p:tav>
                                        <p:tav tm="100000">
                                          <p:val>
                                            <p:strVal val="1+ppt_w/2"/>
                                          </p:val>
                                        </p:tav>
                                      </p:tavLst>
                                    </p:anim>
                                    <p:anim calcmode="lin" valueType="num">
                                      <p:cBhvr additive="base">
                                        <p:cTn id="198" dur="4400"/>
                                        <p:tgtEl>
                                          <p:spTgt spid="21"/>
                                        </p:tgtEl>
                                        <p:attrNameLst>
                                          <p:attrName>ppt_y</p:attrName>
                                        </p:attrNameLst>
                                      </p:cBhvr>
                                      <p:tavLst>
                                        <p:tav tm="0">
                                          <p:val>
                                            <p:strVal val="ppt_y"/>
                                          </p:val>
                                        </p:tav>
                                        <p:tav tm="100000">
                                          <p:val>
                                            <p:strVal val="ppt_y"/>
                                          </p:val>
                                        </p:tav>
                                      </p:tavLst>
                                    </p:anim>
                                    <p:set>
                                      <p:cBhvr>
                                        <p:cTn id="199" dur="1" fill="hold">
                                          <p:stCondLst>
                                            <p:cond delay="4399"/>
                                          </p:stCondLst>
                                        </p:cTn>
                                        <p:tgtEl>
                                          <p:spTgt spid="21"/>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3"/>
                                        </p:tgtEl>
                                        <p:attrNameLst>
                                          <p:attrName>style.visibility</p:attrName>
                                        </p:attrNameLst>
                                      </p:cBhvr>
                                      <p:to>
                                        <p:strVal val="visible"/>
                                      </p:to>
                                    </p:set>
                                    <p:anim calcmode="lin" valueType="num">
                                      <p:cBhvr additive="base">
                                        <p:cTn id="202" dur="4000" fill="hold"/>
                                        <p:tgtEl>
                                          <p:spTgt spid="23"/>
                                        </p:tgtEl>
                                        <p:attrNameLst>
                                          <p:attrName>ppt_x</p:attrName>
                                        </p:attrNameLst>
                                      </p:cBhvr>
                                      <p:tavLst>
                                        <p:tav tm="0">
                                          <p:val>
                                            <p:strVal val="1+#ppt_w/2"/>
                                          </p:val>
                                        </p:tav>
                                        <p:tav tm="100000">
                                          <p:val>
                                            <p:strVal val="#ppt_x"/>
                                          </p:val>
                                        </p:tav>
                                      </p:tavLst>
                                    </p:anim>
                                    <p:anim calcmode="lin" valueType="num">
                                      <p:cBhvr additive="base">
                                        <p:cTn id="203" dur="4000" fill="hold"/>
                                        <p:tgtEl>
                                          <p:spTgt spid="23"/>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23"/>
                                        </p:tgtEl>
                                        <p:attrNameLst>
                                          <p:attrName>style.visibility</p:attrName>
                                        </p:attrNameLst>
                                      </p:cBhvr>
                                      <p:to>
                                        <p:strVal val="visible"/>
                                      </p:to>
                                    </p:set>
                                    <p:animEffect transition="in" filter="blinds(vertical)">
                                      <p:cBhvr>
                                        <p:cTn id="206" dur="4000"/>
                                        <p:tgtEl>
                                          <p:spTgt spid="23"/>
                                        </p:tgtEl>
                                      </p:cBhvr>
                                    </p:animEffect>
                                  </p:childTnLst>
                                </p:cTn>
                              </p:par>
                              <p:par>
                                <p:cTn id="207" presetID="19" presetClass="entr" presetSubtype="10" fill="hold" grpId="2" nodeType="withEffect">
                                  <p:stCondLst>
                                    <p:cond delay="0"/>
                                  </p:stCondLst>
                                  <p:childTnLst>
                                    <p:set>
                                      <p:cBhvr>
                                        <p:cTn id="208" dur="1" fill="hold">
                                          <p:stCondLst>
                                            <p:cond delay="0"/>
                                          </p:stCondLst>
                                        </p:cTn>
                                        <p:tgtEl>
                                          <p:spTgt spid="23"/>
                                        </p:tgtEl>
                                        <p:attrNameLst>
                                          <p:attrName>style.visibility</p:attrName>
                                        </p:attrNameLst>
                                      </p:cBhvr>
                                      <p:to>
                                        <p:strVal val="visible"/>
                                      </p:to>
                                    </p:set>
                                    <p:anim calcmode="lin" valueType="num">
                                      <p:cBhvr>
                                        <p:cTn id="209" dur="4000" fill="hold"/>
                                        <p:tgtEl>
                                          <p:spTgt spid="23"/>
                                        </p:tgtEl>
                                        <p:attrNameLst>
                                          <p:attrName>ppt_w</p:attrName>
                                        </p:attrNameLst>
                                      </p:cBhvr>
                                      <p:tavLst>
                                        <p:tav tm="0" fmla="#ppt_w*sin(2.5*pi*$)">
                                          <p:val>
                                            <p:fltVal val="0"/>
                                          </p:val>
                                        </p:tav>
                                        <p:tav tm="100000">
                                          <p:val>
                                            <p:fltVal val="1"/>
                                          </p:val>
                                        </p:tav>
                                      </p:tavLst>
                                    </p:anim>
                                    <p:anim calcmode="lin" valueType="num">
                                      <p:cBhvr>
                                        <p:cTn id="210" dur="4000" fill="hold"/>
                                        <p:tgtEl>
                                          <p:spTgt spid="23"/>
                                        </p:tgtEl>
                                        <p:attrNameLst>
                                          <p:attrName>ppt_h</p:attrName>
                                        </p:attrNameLst>
                                      </p:cBhvr>
                                      <p:tavLst>
                                        <p:tav tm="0">
                                          <p:val>
                                            <p:strVal val="#ppt_h"/>
                                          </p:val>
                                        </p:tav>
                                        <p:tav tm="100000">
                                          <p:val>
                                            <p:strVal val="#ppt_h"/>
                                          </p:val>
                                        </p:tav>
                                      </p:tavLst>
                                    </p:anim>
                                  </p:childTnLst>
                                </p:cTn>
                              </p:par>
                              <p:par>
                                <p:cTn id="211" presetID="2" presetClass="exit" presetSubtype="2" fill="hold" grpId="3" nodeType="withEffect">
                                  <p:stCondLst>
                                    <p:cond delay="0"/>
                                  </p:stCondLst>
                                  <p:childTnLst>
                                    <p:anim calcmode="lin" valueType="num">
                                      <p:cBhvr additive="base">
                                        <p:cTn id="212" dur="4200"/>
                                        <p:tgtEl>
                                          <p:spTgt spid="23"/>
                                        </p:tgtEl>
                                        <p:attrNameLst>
                                          <p:attrName>ppt_x</p:attrName>
                                        </p:attrNameLst>
                                      </p:cBhvr>
                                      <p:tavLst>
                                        <p:tav tm="0">
                                          <p:val>
                                            <p:strVal val="ppt_x"/>
                                          </p:val>
                                        </p:tav>
                                        <p:tav tm="100000">
                                          <p:val>
                                            <p:strVal val="1+ppt_w/2"/>
                                          </p:val>
                                        </p:tav>
                                      </p:tavLst>
                                    </p:anim>
                                    <p:anim calcmode="lin" valueType="num">
                                      <p:cBhvr additive="base">
                                        <p:cTn id="213" dur="4200"/>
                                        <p:tgtEl>
                                          <p:spTgt spid="23"/>
                                        </p:tgtEl>
                                        <p:attrNameLst>
                                          <p:attrName>ppt_y</p:attrName>
                                        </p:attrNameLst>
                                      </p:cBhvr>
                                      <p:tavLst>
                                        <p:tav tm="0">
                                          <p:val>
                                            <p:strVal val="ppt_y"/>
                                          </p:val>
                                        </p:tav>
                                        <p:tav tm="100000">
                                          <p:val>
                                            <p:strVal val="ppt_y"/>
                                          </p:val>
                                        </p:tav>
                                      </p:tavLst>
                                    </p:anim>
                                    <p:set>
                                      <p:cBhvr>
                                        <p:cTn id="214" dur="1" fill="hold">
                                          <p:stCondLst>
                                            <p:cond delay="4199"/>
                                          </p:stCondLst>
                                        </p:cTn>
                                        <p:tgtEl>
                                          <p:spTgt spid="23"/>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4000" fill="hold"/>
                                        <p:tgtEl>
                                          <p:spTgt spid="22"/>
                                        </p:tgtEl>
                                        <p:attrNameLst>
                                          <p:attrName>ppt_x</p:attrName>
                                        </p:attrNameLst>
                                      </p:cBhvr>
                                      <p:tavLst>
                                        <p:tav tm="0">
                                          <p:val>
                                            <p:strVal val="1+#ppt_w/2"/>
                                          </p:val>
                                        </p:tav>
                                        <p:tav tm="100000">
                                          <p:val>
                                            <p:strVal val="#ppt_x"/>
                                          </p:val>
                                        </p:tav>
                                      </p:tavLst>
                                    </p:anim>
                                    <p:anim calcmode="lin" valueType="num">
                                      <p:cBhvr additive="base">
                                        <p:cTn id="218" dur="4000" fill="hold"/>
                                        <p:tgtEl>
                                          <p:spTgt spid="22"/>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linds(vertical)">
                                      <p:cBhvr>
                                        <p:cTn id="221" dur="4000"/>
                                        <p:tgtEl>
                                          <p:spTgt spid="22"/>
                                        </p:tgtEl>
                                      </p:cBhvr>
                                    </p:animEffect>
                                  </p:childTnLst>
                                </p:cTn>
                              </p:par>
                              <p:par>
                                <p:cTn id="222" presetID="19" presetClass="entr" presetSubtype="10" fill="hold" grpId="2" nodeType="withEffect">
                                  <p:stCondLst>
                                    <p:cond delay="0"/>
                                  </p:stCondLst>
                                  <p:childTnLst>
                                    <p:set>
                                      <p:cBhvr>
                                        <p:cTn id="223" dur="1" fill="hold">
                                          <p:stCondLst>
                                            <p:cond delay="0"/>
                                          </p:stCondLst>
                                        </p:cTn>
                                        <p:tgtEl>
                                          <p:spTgt spid="22"/>
                                        </p:tgtEl>
                                        <p:attrNameLst>
                                          <p:attrName>style.visibility</p:attrName>
                                        </p:attrNameLst>
                                      </p:cBhvr>
                                      <p:to>
                                        <p:strVal val="visible"/>
                                      </p:to>
                                    </p:set>
                                    <p:anim calcmode="lin" valueType="num">
                                      <p:cBhvr>
                                        <p:cTn id="224" dur="4000" fill="hold"/>
                                        <p:tgtEl>
                                          <p:spTgt spid="22"/>
                                        </p:tgtEl>
                                        <p:attrNameLst>
                                          <p:attrName>ppt_w</p:attrName>
                                        </p:attrNameLst>
                                      </p:cBhvr>
                                      <p:tavLst>
                                        <p:tav tm="0" fmla="#ppt_w*sin(2.5*pi*$)">
                                          <p:val>
                                            <p:fltVal val="0"/>
                                          </p:val>
                                        </p:tav>
                                        <p:tav tm="100000">
                                          <p:val>
                                            <p:fltVal val="1"/>
                                          </p:val>
                                        </p:tav>
                                      </p:tavLst>
                                    </p:anim>
                                    <p:anim calcmode="lin" valueType="num">
                                      <p:cBhvr>
                                        <p:cTn id="225" dur="4000" fill="hold"/>
                                        <p:tgtEl>
                                          <p:spTgt spid="22"/>
                                        </p:tgtEl>
                                        <p:attrNameLst>
                                          <p:attrName>ppt_h</p:attrName>
                                        </p:attrNameLst>
                                      </p:cBhvr>
                                      <p:tavLst>
                                        <p:tav tm="0">
                                          <p:val>
                                            <p:strVal val="#ppt_h"/>
                                          </p:val>
                                        </p:tav>
                                        <p:tav tm="100000">
                                          <p:val>
                                            <p:strVal val="#ppt_h"/>
                                          </p:val>
                                        </p:tav>
                                      </p:tavLst>
                                    </p:anim>
                                  </p:childTnLst>
                                </p:cTn>
                              </p:par>
                              <p:par>
                                <p:cTn id="226" presetID="2" presetClass="exit" presetSubtype="2" fill="hold" grpId="3" nodeType="withEffect">
                                  <p:stCondLst>
                                    <p:cond delay="0"/>
                                  </p:stCondLst>
                                  <p:childTnLst>
                                    <p:anim calcmode="lin" valueType="num">
                                      <p:cBhvr additive="base">
                                        <p:cTn id="227" dur="4200"/>
                                        <p:tgtEl>
                                          <p:spTgt spid="22"/>
                                        </p:tgtEl>
                                        <p:attrNameLst>
                                          <p:attrName>ppt_x</p:attrName>
                                        </p:attrNameLst>
                                      </p:cBhvr>
                                      <p:tavLst>
                                        <p:tav tm="0">
                                          <p:val>
                                            <p:strVal val="ppt_x"/>
                                          </p:val>
                                        </p:tav>
                                        <p:tav tm="100000">
                                          <p:val>
                                            <p:strVal val="1+ppt_w/2"/>
                                          </p:val>
                                        </p:tav>
                                      </p:tavLst>
                                    </p:anim>
                                    <p:anim calcmode="lin" valueType="num">
                                      <p:cBhvr additive="base">
                                        <p:cTn id="228" dur="4200"/>
                                        <p:tgtEl>
                                          <p:spTgt spid="22"/>
                                        </p:tgtEl>
                                        <p:attrNameLst>
                                          <p:attrName>ppt_y</p:attrName>
                                        </p:attrNameLst>
                                      </p:cBhvr>
                                      <p:tavLst>
                                        <p:tav tm="0">
                                          <p:val>
                                            <p:strVal val="ppt_y"/>
                                          </p:val>
                                        </p:tav>
                                        <p:tav tm="100000">
                                          <p:val>
                                            <p:strVal val="ppt_y"/>
                                          </p:val>
                                        </p:tav>
                                      </p:tavLst>
                                    </p:anim>
                                    <p:set>
                                      <p:cBhvr>
                                        <p:cTn id="229" dur="1" fill="hold">
                                          <p:stCondLst>
                                            <p:cond delay="4199"/>
                                          </p:stCondLst>
                                        </p:cTn>
                                        <p:tgtEl>
                                          <p:spTgt spid="22"/>
                                        </p:tgtEl>
                                        <p:attrNameLst>
                                          <p:attrName>style.visibility</p:attrName>
                                        </p:attrNameLst>
                                      </p:cBhvr>
                                      <p:to>
                                        <p:strVal val="hidden"/>
                                      </p:to>
                                    </p:set>
                                  </p:childTnLst>
                                </p:cTn>
                              </p:par>
                              <p:par>
                                <p:cTn id="230" presetID="2" presetClass="entr" presetSubtype="2" fill="hold" grpId="0" nodeType="withEffect">
                                  <p:stCondLst>
                                    <p:cond delay="0"/>
                                  </p:stCondLst>
                                  <p:childTnLst>
                                    <p:set>
                                      <p:cBhvr>
                                        <p:cTn id="231" dur="1" fill="hold">
                                          <p:stCondLst>
                                            <p:cond delay="0"/>
                                          </p:stCondLst>
                                        </p:cTn>
                                        <p:tgtEl>
                                          <p:spTgt spid="26"/>
                                        </p:tgtEl>
                                        <p:attrNameLst>
                                          <p:attrName>style.visibility</p:attrName>
                                        </p:attrNameLst>
                                      </p:cBhvr>
                                      <p:to>
                                        <p:strVal val="visible"/>
                                      </p:to>
                                    </p:set>
                                    <p:anim calcmode="lin" valueType="num">
                                      <p:cBhvr additive="base">
                                        <p:cTn id="232" dur="4000" fill="hold"/>
                                        <p:tgtEl>
                                          <p:spTgt spid="26"/>
                                        </p:tgtEl>
                                        <p:attrNameLst>
                                          <p:attrName>ppt_x</p:attrName>
                                        </p:attrNameLst>
                                      </p:cBhvr>
                                      <p:tavLst>
                                        <p:tav tm="0">
                                          <p:val>
                                            <p:strVal val="1+#ppt_w/2"/>
                                          </p:val>
                                        </p:tav>
                                        <p:tav tm="100000">
                                          <p:val>
                                            <p:strVal val="#ppt_x"/>
                                          </p:val>
                                        </p:tav>
                                      </p:tavLst>
                                    </p:anim>
                                    <p:anim calcmode="lin" valueType="num">
                                      <p:cBhvr additive="base">
                                        <p:cTn id="233" dur="4000" fill="hold"/>
                                        <p:tgtEl>
                                          <p:spTgt spid="26"/>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26"/>
                                        </p:tgtEl>
                                        <p:attrNameLst>
                                          <p:attrName>style.visibility</p:attrName>
                                        </p:attrNameLst>
                                      </p:cBhvr>
                                      <p:to>
                                        <p:strVal val="visible"/>
                                      </p:to>
                                    </p:set>
                                    <p:animEffect transition="in" filter="blinds(vertical)">
                                      <p:cBhvr>
                                        <p:cTn id="236" dur="4000"/>
                                        <p:tgtEl>
                                          <p:spTgt spid="26"/>
                                        </p:tgtEl>
                                      </p:cBhvr>
                                    </p:animEffect>
                                  </p:childTnLst>
                                </p:cTn>
                              </p:par>
                              <p:par>
                                <p:cTn id="237" presetID="19" presetClass="entr" presetSubtype="10" fill="hold" grpId="2" nodeType="withEffect">
                                  <p:stCondLst>
                                    <p:cond delay="0"/>
                                  </p:stCondLst>
                                  <p:childTnLst>
                                    <p:set>
                                      <p:cBhvr>
                                        <p:cTn id="238" dur="1" fill="hold">
                                          <p:stCondLst>
                                            <p:cond delay="0"/>
                                          </p:stCondLst>
                                        </p:cTn>
                                        <p:tgtEl>
                                          <p:spTgt spid="26"/>
                                        </p:tgtEl>
                                        <p:attrNameLst>
                                          <p:attrName>style.visibility</p:attrName>
                                        </p:attrNameLst>
                                      </p:cBhvr>
                                      <p:to>
                                        <p:strVal val="visible"/>
                                      </p:to>
                                    </p:set>
                                    <p:anim calcmode="lin" valueType="num">
                                      <p:cBhvr>
                                        <p:cTn id="239" dur="4000" fill="hold"/>
                                        <p:tgtEl>
                                          <p:spTgt spid="26"/>
                                        </p:tgtEl>
                                        <p:attrNameLst>
                                          <p:attrName>ppt_w</p:attrName>
                                        </p:attrNameLst>
                                      </p:cBhvr>
                                      <p:tavLst>
                                        <p:tav tm="0" fmla="#ppt_w*sin(2.5*pi*$)">
                                          <p:val>
                                            <p:fltVal val="0"/>
                                          </p:val>
                                        </p:tav>
                                        <p:tav tm="100000">
                                          <p:val>
                                            <p:fltVal val="1"/>
                                          </p:val>
                                        </p:tav>
                                      </p:tavLst>
                                    </p:anim>
                                    <p:anim calcmode="lin" valueType="num">
                                      <p:cBhvr>
                                        <p:cTn id="240" dur="4000" fill="hold"/>
                                        <p:tgtEl>
                                          <p:spTgt spid="26"/>
                                        </p:tgtEl>
                                        <p:attrNameLst>
                                          <p:attrName>ppt_h</p:attrName>
                                        </p:attrNameLst>
                                      </p:cBhvr>
                                      <p:tavLst>
                                        <p:tav tm="0">
                                          <p:val>
                                            <p:strVal val="#ppt_h"/>
                                          </p:val>
                                        </p:tav>
                                        <p:tav tm="100000">
                                          <p:val>
                                            <p:strVal val="#ppt_h"/>
                                          </p:val>
                                        </p:tav>
                                      </p:tavLst>
                                    </p:anim>
                                  </p:childTnLst>
                                </p:cTn>
                              </p:par>
                              <p:par>
                                <p:cTn id="241" presetID="2" presetClass="exit" presetSubtype="2" fill="hold" grpId="3" nodeType="withEffect">
                                  <p:stCondLst>
                                    <p:cond delay="0"/>
                                  </p:stCondLst>
                                  <p:childTnLst>
                                    <p:anim calcmode="lin" valueType="num">
                                      <p:cBhvr additive="base">
                                        <p:cTn id="242" dur="4000"/>
                                        <p:tgtEl>
                                          <p:spTgt spid="26"/>
                                        </p:tgtEl>
                                        <p:attrNameLst>
                                          <p:attrName>ppt_x</p:attrName>
                                        </p:attrNameLst>
                                      </p:cBhvr>
                                      <p:tavLst>
                                        <p:tav tm="0">
                                          <p:val>
                                            <p:strVal val="ppt_x"/>
                                          </p:val>
                                        </p:tav>
                                        <p:tav tm="100000">
                                          <p:val>
                                            <p:strVal val="1+ppt_w/2"/>
                                          </p:val>
                                        </p:tav>
                                      </p:tavLst>
                                    </p:anim>
                                    <p:anim calcmode="lin" valueType="num">
                                      <p:cBhvr additive="base">
                                        <p:cTn id="243" dur="4000"/>
                                        <p:tgtEl>
                                          <p:spTgt spid="26"/>
                                        </p:tgtEl>
                                        <p:attrNameLst>
                                          <p:attrName>ppt_y</p:attrName>
                                        </p:attrNameLst>
                                      </p:cBhvr>
                                      <p:tavLst>
                                        <p:tav tm="0">
                                          <p:val>
                                            <p:strVal val="ppt_y"/>
                                          </p:val>
                                        </p:tav>
                                        <p:tav tm="100000">
                                          <p:val>
                                            <p:strVal val="ppt_y"/>
                                          </p:val>
                                        </p:tav>
                                      </p:tavLst>
                                    </p:anim>
                                    <p:set>
                                      <p:cBhvr>
                                        <p:cTn id="244" dur="1" fill="hold">
                                          <p:stCondLst>
                                            <p:cond delay="3999"/>
                                          </p:stCondLst>
                                        </p:cTn>
                                        <p:tgtEl>
                                          <p:spTgt spid="26"/>
                                        </p:tgtEl>
                                        <p:attrNameLst>
                                          <p:attrName>style.visibility</p:attrName>
                                        </p:attrNameLst>
                                      </p:cBhvr>
                                      <p:to>
                                        <p:strVal val="hidden"/>
                                      </p:to>
                                    </p:set>
                                  </p:childTnLst>
                                </p:cTn>
                              </p:par>
                              <p:par>
                                <p:cTn id="245" presetID="2" presetClass="entr" presetSubtype="2" fill="hold" grpId="0" nodeType="withEffect">
                                  <p:stCondLst>
                                    <p:cond delay="0"/>
                                  </p:stCondLst>
                                  <p:childTnLst>
                                    <p:set>
                                      <p:cBhvr>
                                        <p:cTn id="246" dur="1" fill="hold">
                                          <p:stCondLst>
                                            <p:cond delay="0"/>
                                          </p:stCondLst>
                                        </p:cTn>
                                        <p:tgtEl>
                                          <p:spTgt spid="24"/>
                                        </p:tgtEl>
                                        <p:attrNameLst>
                                          <p:attrName>style.visibility</p:attrName>
                                        </p:attrNameLst>
                                      </p:cBhvr>
                                      <p:to>
                                        <p:strVal val="visible"/>
                                      </p:to>
                                    </p:set>
                                    <p:anim calcmode="lin" valueType="num">
                                      <p:cBhvr additive="base">
                                        <p:cTn id="247" dur="4000" fill="hold"/>
                                        <p:tgtEl>
                                          <p:spTgt spid="24"/>
                                        </p:tgtEl>
                                        <p:attrNameLst>
                                          <p:attrName>ppt_x</p:attrName>
                                        </p:attrNameLst>
                                      </p:cBhvr>
                                      <p:tavLst>
                                        <p:tav tm="0">
                                          <p:val>
                                            <p:strVal val="1+#ppt_w/2"/>
                                          </p:val>
                                        </p:tav>
                                        <p:tav tm="100000">
                                          <p:val>
                                            <p:strVal val="#ppt_x"/>
                                          </p:val>
                                        </p:tav>
                                      </p:tavLst>
                                    </p:anim>
                                    <p:anim calcmode="lin" valueType="num">
                                      <p:cBhvr additive="base">
                                        <p:cTn id="248" dur="4000" fill="hold"/>
                                        <p:tgtEl>
                                          <p:spTgt spid="24"/>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24"/>
                                        </p:tgtEl>
                                        <p:attrNameLst>
                                          <p:attrName>style.visibility</p:attrName>
                                        </p:attrNameLst>
                                      </p:cBhvr>
                                      <p:to>
                                        <p:strVal val="visible"/>
                                      </p:to>
                                    </p:set>
                                    <p:animEffect transition="in" filter="blinds(vertical)">
                                      <p:cBhvr>
                                        <p:cTn id="251" dur="4000"/>
                                        <p:tgtEl>
                                          <p:spTgt spid="24"/>
                                        </p:tgtEl>
                                      </p:cBhvr>
                                    </p:animEffect>
                                  </p:childTnLst>
                                </p:cTn>
                              </p:par>
                              <p:par>
                                <p:cTn id="252" presetID="19" presetClass="entr" presetSubtype="10" fill="hold" grpId="2" nodeType="withEffect">
                                  <p:stCondLst>
                                    <p:cond delay="0"/>
                                  </p:stCondLst>
                                  <p:childTnLst>
                                    <p:set>
                                      <p:cBhvr>
                                        <p:cTn id="253" dur="1" fill="hold">
                                          <p:stCondLst>
                                            <p:cond delay="0"/>
                                          </p:stCondLst>
                                        </p:cTn>
                                        <p:tgtEl>
                                          <p:spTgt spid="24"/>
                                        </p:tgtEl>
                                        <p:attrNameLst>
                                          <p:attrName>style.visibility</p:attrName>
                                        </p:attrNameLst>
                                      </p:cBhvr>
                                      <p:to>
                                        <p:strVal val="visible"/>
                                      </p:to>
                                    </p:set>
                                    <p:anim calcmode="lin" valueType="num">
                                      <p:cBhvr>
                                        <p:cTn id="254" dur="4000" fill="hold"/>
                                        <p:tgtEl>
                                          <p:spTgt spid="24"/>
                                        </p:tgtEl>
                                        <p:attrNameLst>
                                          <p:attrName>ppt_w</p:attrName>
                                        </p:attrNameLst>
                                      </p:cBhvr>
                                      <p:tavLst>
                                        <p:tav tm="0" fmla="#ppt_w*sin(2.5*pi*$)">
                                          <p:val>
                                            <p:fltVal val="0"/>
                                          </p:val>
                                        </p:tav>
                                        <p:tav tm="100000">
                                          <p:val>
                                            <p:fltVal val="1"/>
                                          </p:val>
                                        </p:tav>
                                      </p:tavLst>
                                    </p:anim>
                                    <p:anim calcmode="lin" valueType="num">
                                      <p:cBhvr>
                                        <p:cTn id="255" dur="4000" fill="hold"/>
                                        <p:tgtEl>
                                          <p:spTgt spid="24"/>
                                        </p:tgtEl>
                                        <p:attrNameLst>
                                          <p:attrName>ppt_h</p:attrName>
                                        </p:attrNameLst>
                                      </p:cBhvr>
                                      <p:tavLst>
                                        <p:tav tm="0">
                                          <p:val>
                                            <p:strVal val="#ppt_h"/>
                                          </p:val>
                                        </p:tav>
                                        <p:tav tm="100000">
                                          <p:val>
                                            <p:strVal val="#ppt_h"/>
                                          </p:val>
                                        </p:tav>
                                      </p:tavLst>
                                    </p:anim>
                                  </p:childTnLst>
                                </p:cTn>
                              </p:par>
                              <p:par>
                                <p:cTn id="256" presetID="2" presetClass="exit" presetSubtype="2" fill="hold" grpId="3" nodeType="withEffect">
                                  <p:stCondLst>
                                    <p:cond delay="0"/>
                                  </p:stCondLst>
                                  <p:childTnLst>
                                    <p:anim calcmode="lin" valueType="num">
                                      <p:cBhvr additive="base">
                                        <p:cTn id="257" dur="4000"/>
                                        <p:tgtEl>
                                          <p:spTgt spid="24"/>
                                        </p:tgtEl>
                                        <p:attrNameLst>
                                          <p:attrName>ppt_x</p:attrName>
                                        </p:attrNameLst>
                                      </p:cBhvr>
                                      <p:tavLst>
                                        <p:tav tm="0">
                                          <p:val>
                                            <p:strVal val="ppt_x"/>
                                          </p:val>
                                        </p:tav>
                                        <p:tav tm="100000">
                                          <p:val>
                                            <p:strVal val="1+ppt_w/2"/>
                                          </p:val>
                                        </p:tav>
                                      </p:tavLst>
                                    </p:anim>
                                    <p:anim calcmode="lin" valueType="num">
                                      <p:cBhvr additive="base">
                                        <p:cTn id="258" dur="4000"/>
                                        <p:tgtEl>
                                          <p:spTgt spid="24"/>
                                        </p:tgtEl>
                                        <p:attrNameLst>
                                          <p:attrName>ppt_y</p:attrName>
                                        </p:attrNameLst>
                                      </p:cBhvr>
                                      <p:tavLst>
                                        <p:tav tm="0">
                                          <p:val>
                                            <p:strVal val="ppt_y"/>
                                          </p:val>
                                        </p:tav>
                                        <p:tav tm="100000">
                                          <p:val>
                                            <p:strVal val="ppt_y"/>
                                          </p:val>
                                        </p:tav>
                                      </p:tavLst>
                                    </p:anim>
                                    <p:set>
                                      <p:cBhvr>
                                        <p:cTn id="259" dur="1" fill="hold">
                                          <p:stCondLst>
                                            <p:cond delay="3999"/>
                                          </p:stCondLst>
                                        </p:cTn>
                                        <p:tgtEl>
                                          <p:spTgt spid="24"/>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5"/>
                                        </p:tgtEl>
                                        <p:attrNameLst>
                                          <p:attrName>style.visibility</p:attrName>
                                        </p:attrNameLst>
                                      </p:cBhvr>
                                      <p:to>
                                        <p:strVal val="visible"/>
                                      </p:to>
                                    </p:set>
                                    <p:anim calcmode="lin" valueType="num">
                                      <p:cBhvr additive="base">
                                        <p:cTn id="262" dur="4000" fill="hold"/>
                                        <p:tgtEl>
                                          <p:spTgt spid="25"/>
                                        </p:tgtEl>
                                        <p:attrNameLst>
                                          <p:attrName>ppt_x</p:attrName>
                                        </p:attrNameLst>
                                      </p:cBhvr>
                                      <p:tavLst>
                                        <p:tav tm="0">
                                          <p:val>
                                            <p:strVal val="1+#ppt_w/2"/>
                                          </p:val>
                                        </p:tav>
                                        <p:tav tm="100000">
                                          <p:val>
                                            <p:strVal val="#ppt_x"/>
                                          </p:val>
                                        </p:tav>
                                      </p:tavLst>
                                    </p:anim>
                                    <p:anim calcmode="lin" valueType="num">
                                      <p:cBhvr additive="base">
                                        <p:cTn id="263" dur="4000" fill="hold"/>
                                        <p:tgtEl>
                                          <p:spTgt spid="25"/>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5"/>
                                        </p:tgtEl>
                                        <p:attrNameLst>
                                          <p:attrName>style.visibility</p:attrName>
                                        </p:attrNameLst>
                                      </p:cBhvr>
                                      <p:to>
                                        <p:strVal val="visible"/>
                                      </p:to>
                                    </p:set>
                                    <p:animEffect transition="in" filter="blinds(vertical)">
                                      <p:cBhvr>
                                        <p:cTn id="266" dur="4000"/>
                                        <p:tgtEl>
                                          <p:spTgt spid="25"/>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5"/>
                                        </p:tgtEl>
                                        <p:attrNameLst>
                                          <p:attrName>style.visibility</p:attrName>
                                        </p:attrNameLst>
                                      </p:cBhvr>
                                      <p:to>
                                        <p:strVal val="visible"/>
                                      </p:to>
                                    </p:set>
                                    <p:anim calcmode="lin" valueType="num">
                                      <p:cBhvr>
                                        <p:cTn id="269" dur="4000" fill="hold"/>
                                        <p:tgtEl>
                                          <p:spTgt spid="25"/>
                                        </p:tgtEl>
                                        <p:attrNameLst>
                                          <p:attrName>ppt_w</p:attrName>
                                        </p:attrNameLst>
                                      </p:cBhvr>
                                      <p:tavLst>
                                        <p:tav tm="0" fmla="#ppt_w*sin(2.5*pi*$)">
                                          <p:val>
                                            <p:fltVal val="0"/>
                                          </p:val>
                                        </p:tav>
                                        <p:tav tm="100000">
                                          <p:val>
                                            <p:fltVal val="1"/>
                                          </p:val>
                                        </p:tav>
                                      </p:tavLst>
                                    </p:anim>
                                    <p:anim calcmode="lin" valueType="num">
                                      <p:cBhvr>
                                        <p:cTn id="270" dur="4000" fill="hold"/>
                                        <p:tgtEl>
                                          <p:spTgt spid="25"/>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4000"/>
                                        <p:tgtEl>
                                          <p:spTgt spid="25"/>
                                        </p:tgtEl>
                                        <p:attrNameLst>
                                          <p:attrName>ppt_x</p:attrName>
                                        </p:attrNameLst>
                                      </p:cBhvr>
                                      <p:tavLst>
                                        <p:tav tm="0">
                                          <p:val>
                                            <p:strVal val="ppt_x"/>
                                          </p:val>
                                        </p:tav>
                                        <p:tav tm="100000">
                                          <p:val>
                                            <p:strVal val="1+ppt_w/2"/>
                                          </p:val>
                                        </p:tav>
                                      </p:tavLst>
                                    </p:anim>
                                    <p:anim calcmode="lin" valueType="num">
                                      <p:cBhvr additive="base">
                                        <p:cTn id="273" dur="4000"/>
                                        <p:tgtEl>
                                          <p:spTgt spid="25"/>
                                        </p:tgtEl>
                                        <p:attrNameLst>
                                          <p:attrName>ppt_y</p:attrName>
                                        </p:attrNameLst>
                                      </p:cBhvr>
                                      <p:tavLst>
                                        <p:tav tm="0">
                                          <p:val>
                                            <p:strVal val="ppt_y"/>
                                          </p:val>
                                        </p:tav>
                                        <p:tav tm="100000">
                                          <p:val>
                                            <p:strVal val="ppt_y"/>
                                          </p:val>
                                        </p:tav>
                                      </p:tavLst>
                                    </p:anim>
                                    <p:set>
                                      <p:cBhvr>
                                        <p:cTn id="274" dur="1" fill="hold">
                                          <p:stCondLst>
                                            <p:cond delay="3999"/>
                                          </p:stCondLst>
                                        </p:cTn>
                                        <p:tgtEl>
                                          <p:spTgt spid="25"/>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5"/>
                                        </p:tgtEl>
                                        <p:attrNameLst>
                                          <p:attrName>style.visibility</p:attrName>
                                        </p:attrNameLst>
                                      </p:cBhvr>
                                      <p:to>
                                        <p:strVal val="visible"/>
                                      </p:to>
                                    </p:set>
                                    <p:anim calcmode="lin" valueType="num">
                                      <p:cBhvr additive="base">
                                        <p:cTn id="277" dur="4000" fill="hold"/>
                                        <p:tgtEl>
                                          <p:spTgt spid="15"/>
                                        </p:tgtEl>
                                        <p:attrNameLst>
                                          <p:attrName>ppt_x</p:attrName>
                                        </p:attrNameLst>
                                      </p:cBhvr>
                                      <p:tavLst>
                                        <p:tav tm="0">
                                          <p:val>
                                            <p:strVal val="0-#ppt_w/2"/>
                                          </p:val>
                                        </p:tav>
                                        <p:tav tm="100000">
                                          <p:val>
                                            <p:strVal val="#ppt_x"/>
                                          </p:val>
                                        </p:tav>
                                      </p:tavLst>
                                    </p:anim>
                                    <p:anim calcmode="lin" valueType="num">
                                      <p:cBhvr additive="base">
                                        <p:cTn id="278" dur="4000" fill="hold"/>
                                        <p:tgtEl>
                                          <p:spTgt spid="15"/>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15"/>
                                        </p:tgtEl>
                                        <p:attrNameLst>
                                          <p:attrName>style.visibility</p:attrName>
                                        </p:attrNameLst>
                                      </p:cBhvr>
                                      <p:to>
                                        <p:strVal val="visible"/>
                                      </p:to>
                                    </p:set>
                                    <p:animEffect transition="in" filter="blinds(vertical)">
                                      <p:cBhvr>
                                        <p:cTn id="281" dur="4000"/>
                                        <p:tgtEl>
                                          <p:spTgt spid="15"/>
                                        </p:tgtEl>
                                      </p:cBhvr>
                                    </p:animEffect>
                                  </p:childTnLst>
                                </p:cTn>
                              </p:par>
                              <p:par>
                                <p:cTn id="282" presetID="19" presetClass="entr" presetSubtype="10" fill="hold" grpId="2" nodeType="withEffect">
                                  <p:stCondLst>
                                    <p:cond delay="0"/>
                                  </p:stCondLst>
                                  <p:childTnLst>
                                    <p:set>
                                      <p:cBhvr>
                                        <p:cTn id="283" dur="1" fill="hold">
                                          <p:stCondLst>
                                            <p:cond delay="0"/>
                                          </p:stCondLst>
                                        </p:cTn>
                                        <p:tgtEl>
                                          <p:spTgt spid="15"/>
                                        </p:tgtEl>
                                        <p:attrNameLst>
                                          <p:attrName>style.visibility</p:attrName>
                                        </p:attrNameLst>
                                      </p:cBhvr>
                                      <p:to>
                                        <p:strVal val="visible"/>
                                      </p:to>
                                    </p:set>
                                    <p:anim calcmode="lin" valueType="num">
                                      <p:cBhvr>
                                        <p:cTn id="284" dur="4000" fill="hold"/>
                                        <p:tgtEl>
                                          <p:spTgt spid="15"/>
                                        </p:tgtEl>
                                        <p:attrNameLst>
                                          <p:attrName>ppt_w</p:attrName>
                                        </p:attrNameLst>
                                      </p:cBhvr>
                                      <p:tavLst>
                                        <p:tav tm="0" fmla="#ppt_w*sin(2.5*pi*$)">
                                          <p:val>
                                            <p:fltVal val="0"/>
                                          </p:val>
                                        </p:tav>
                                        <p:tav tm="100000">
                                          <p:val>
                                            <p:fltVal val="1"/>
                                          </p:val>
                                        </p:tav>
                                      </p:tavLst>
                                    </p:anim>
                                    <p:anim calcmode="lin" valueType="num">
                                      <p:cBhvr>
                                        <p:cTn id="285" dur="4000" fill="hold"/>
                                        <p:tgtEl>
                                          <p:spTgt spid="15"/>
                                        </p:tgtEl>
                                        <p:attrNameLst>
                                          <p:attrName>ppt_h</p:attrName>
                                        </p:attrNameLst>
                                      </p:cBhvr>
                                      <p:tavLst>
                                        <p:tav tm="0">
                                          <p:val>
                                            <p:strVal val="#ppt_h"/>
                                          </p:val>
                                        </p:tav>
                                        <p:tav tm="100000">
                                          <p:val>
                                            <p:strVal val="#ppt_h"/>
                                          </p:val>
                                        </p:tav>
                                      </p:tavLst>
                                    </p:anim>
                                  </p:childTnLst>
                                </p:cTn>
                              </p:par>
                              <p:par>
                                <p:cTn id="286" presetID="2" presetClass="exit" presetSubtype="8" fill="hold" grpId="3" nodeType="withEffect">
                                  <p:stCondLst>
                                    <p:cond delay="0"/>
                                  </p:stCondLst>
                                  <p:childTnLst>
                                    <p:anim calcmode="lin" valueType="num">
                                      <p:cBhvr additive="base">
                                        <p:cTn id="287" dur="4400"/>
                                        <p:tgtEl>
                                          <p:spTgt spid="15"/>
                                        </p:tgtEl>
                                        <p:attrNameLst>
                                          <p:attrName>ppt_x</p:attrName>
                                        </p:attrNameLst>
                                      </p:cBhvr>
                                      <p:tavLst>
                                        <p:tav tm="0">
                                          <p:val>
                                            <p:strVal val="ppt_x"/>
                                          </p:val>
                                        </p:tav>
                                        <p:tav tm="100000">
                                          <p:val>
                                            <p:strVal val="0-ppt_w/2"/>
                                          </p:val>
                                        </p:tav>
                                      </p:tavLst>
                                    </p:anim>
                                    <p:anim calcmode="lin" valueType="num">
                                      <p:cBhvr additive="base">
                                        <p:cTn id="288" dur="4400"/>
                                        <p:tgtEl>
                                          <p:spTgt spid="15"/>
                                        </p:tgtEl>
                                        <p:attrNameLst>
                                          <p:attrName>ppt_y</p:attrName>
                                        </p:attrNameLst>
                                      </p:cBhvr>
                                      <p:tavLst>
                                        <p:tav tm="0">
                                          <p:val>
                                            <p:strVal val="ppt_y"/>
                                          </p:val>
                                        </p:tav>
                                        <p:tav tm="100000">
                                          <p:val>
                                            <p:strVal val="ppt_y"/>
                                          </p:val>
                                        </p:tav>
                                      </p:tavLst>
                                    </p:anim>
                                    <p:set>
                                      <p:cBhvr>
                                        <p:cTn id="289" dur="1" fill="hold">
                                          <p:stCondLst>
                                            <p:cond delay="4399"/>
                                          </p:stCondLst>
                                        </p:cTn>
                                        <p:tgtEl>
                                          <p:spTgt spid="1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17"/>
                                        </p:tgtEl>
                                        <p:attrNameLst>
                                          <p:attrName>style.visibility</p:attrName>
                                        </p:attrNameLst>
                                      </p:cBhvr>
                                      <p:to>
                                        <p:strVal val="visible"/>
                                      </p:to>
                                    </p:set>
                                    <p:anim calcmode="lin" valueType="num">
                                      <p:cBhvr additive="base">
                                        <p:cTn id="292" dur="4000" fill="hold"/>
                                        <p:tgtEl>
                                          <p:spTgt spid="17"/>
                                        </p:tgtEl>
                                        <p:attrNameLst>
                                          <p:attrName>ppt_x</p:attrName>
                                        </p:attrNameLst>
                                      </p:cBhvr>
                                      <p:tavLst>
                                        <p:tav tm="0">
                                          <p:val>
                                            <p:strVal val="0-#ppt_w/2"/>
                                          </p:val>
                                        </p:tav>
                                        <p:tav tm="100000">
                                          <p:val>
                                            <p:strVal val="#ppt_x"/>
                                          </p:val>
                                        </p:tav>
                                      </p:tavLst>
                                    </p:anim>
                                    <p:anim calcmode="lin" valueType="num">
                                      <p:cBhvr additive="base">
                                        <p:cTn id="293" dur="4000" fill="hold"/>
                                        <p:tgtEl>
                                          <p:spTgt spid="17"/>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17"/>
                                        </p:tgtEl>
                                        <p:attrNameLst>
                                          <p:attrName>style.visibility</p:attrName>
                                        </p:attrNameLst>
                                      </p:cBhvr>
                                      <p:to>
                                        <p:strVal val="visible"/>
                                      </p:to>
                                    </p:set>
                                    <p:animEffect transition="in" filter="blinds(vertical)">
                                      <p:cBhvr>
                                        <p:cTn id="296" dur="4000"/>
                                        <p:tgtEl>
                                          <p:spTgt spid="17"/>
                                        </p:tgtEl>
                                      </p:cBhvr>
                                    </p:animEffect>
                                  </p:childTnLst>
                                </p:cTn>
                              </p:par>
                              <p:par>
                                <p:cTn id="297" presetID="19" presetClass="entr" presetSubtype="10" fill="hold" grpId="2" nodeType="withEffect">
                                  <p:stCondLst>
                                    <p:cond delay="0"/>
                                  </p:stCondLst>
                                  <p:childTnLst>
                                    <p:set>
                                      <p:cBhvr>
                                        <p:cTn id="298" dur="1" fill="hold">
                                          <p:stCondLst>
                                            <p:cond delay="0"/>
                                          </p:stCondLst>
                                        </p:cTn>
                                        <p:tgtEl>
                                          <p:spTgt spid="17"/>
                                        </p:tgtEl>
                                        <p:attrNameLst>
                                          <p:attrName>style.visibility</p:attrName>
                                        </p:attrNameLst>
                                      </p:cBhvr>
                                      <p:to>
                                        <p:strVal val="visible"/>
                                      </p:to>
                                    </p:set>
                                    <p:anim calcmode="lin" valueType="num">
                                      <p:cBhvr>
                                        <p:cTn id="299" dur="4000" fill="hold"/>
                                        <p:tgtEl>
                                          <p:spTgt spid="17"/>
                                        </p:tgtEl>
                                        <p:attrNameLst>
                                          <p:attrName>ppt_w</p:attrName>
                                        </p:attrNameLst>
                                      </p:cBhvr>
                                      <p:tavLst>
                                        <p:tav tm="0" fmla="#ppt_w*sin(2.5*pi*$)">
                                          <p:val>
                                            <p:fltVal val="0"/>
                                          </p:val>
                                        </p:tav>
                                        <p:tav tm="100000">
                                          <p:val>
                                            <p:fltVal val="1"/>
                                          </p:val>
                                        </p:tav>
                                      </p:tavLst>
                                    </p:anim>
                                    <p:anim calcmode="lin" valueType="num">
                                      <p:cBhvr>
                                        <p:cTn id="300" dur="4000" fill="hold"/>
                                        <p:tgtEl>
                                          <p:spTgt spid="17"/>
                                        </p:tgtEl>
                                        <p:attrNameLst>
                                          <p:attrName>ppt_h</p:attrName>
                                        </p:attrNameLst>
                                      </p:cBhvr>
                                      <p:tavLst>
                                        <p:tav tm="0">
                                          <p:val>
                                            <p:strVal val="#ppt_h"/>
                                          </p:val>
                                        </p:tav>
                                        <p:tav tm="100000">
                                          <p:val>
                                            <p:strVal val="#ppt_h"/>
                                          </p:val>
                                        </p:tav>
                                      </p:tavLst>
                                    </p:anim>
                                  </p:childTnLst>
                                </p:cTn>
                              </p:par>
                              <p:par>
                                <p:cTn id="301" presetID="2" presetClass="exit" presetSubtype="8" fill="hold" grpId="3" nodeType="withEffect">
                                  <p:stCondLst>
                                    <p:cond delay="0"/>
                                  </p:stCondLst>
                                  <p:childTnLst>
                                    <p:anim calcmode="lin" valueType="num">
                                      <p:cBhvr additive="base">
                                        <p:cTn id="302" dur="4200"/>
                                        <p:tgtEl>
                                          <p:spTgt spid="17"/>
                                        </p:tgtEl>
                                        <p:attrNameLst>
                                          <p:attrName>ppt_x</p:attrName>
                                        </p:attrNameLst>
                                      </p:cBhvr>
                                      <p:tavLst>
                                        <p:tav tm="0">
                                          <p:val>
                                            <p:strVal val="ppt_x"/>
                                          </p:val>
                                        </p:tav>
                                        <p:tav tm="100000">
                                          <p:val>
                                            <p:strVal val="0-ppt_w/2"/>
                                          </p:val>
                                        </p:tav>
                                      </p:tavLst>
                                    </p:anim>
                                    <p:anim calcmode="lin" valueType="num">
                                      <p:cBhvr additive="base">
                                        <p:cTn id="303" dur="4200"/>
                                        <p:tgtEl>
                                          <p:spTgt spid="17"/>
                                        </p:tgtEl>
                                        <p:attrNameLst>
                                          <p:attrName>ppt_y</p:attrName>
                                        </p:attrNameLst>
                                      </p:cBhvr>
                                      <p:tavLst>
                                        <p:tav tm="0">
                                          <p:val>
                                            <p:strVal val="ppt_y"/>
                                          </p:val>
                                        </p:tav>
                                        <p:tav tm="100000">
                                          <p:val>
                                            <p:strVal val="ppt_y"/>
                                          </p:val>
                                        </p:tav>
                                      </p:tavLst>
                                    </p:anim>
                                    <p:set>
                                      <p:cBhvr>
                                        <p:cTn id="304" dur="1" fill="hold">
                                          <p:stCondLst>
                                            <p:cond delay="4199"/>
                                          </p:stCondLst>
                                        </p:cTn>
                                        <p:tgtEl>
                                          <p:spTgt spid="17"/>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6"/>
                                        </p:tgtEl>
                                        <p:attrNameLst>
                                          <p:attrName>style.visibility</p:attrName>
                                        </p:attrNameLst>
                                      </p:cBhvr>
                                      <p:to>
                                        <p:strVal val="visible"/>
                                      </p:to>
                                    </p:set>
                                    <p:anim calcmode="lin" valueType="num">
                                      <p:cBhvr additive="base">
                                        <p:cTn id="307" dur="4000" fill="hold"/>
                                        <p:tgtEl>
                                          <p:spTgt spid="16"/>
                                        </p:tgtEl>
                                        <p:attrNameLst>
                                          <p:attrName>ppt_x</p:attrName>
                                        </p:attrNameLst>
                                      </p:cBhvr>
                                      <p:tavLst>
                                        <p:tav tm="0">
                                          <p:val>
                                            <p:strVal val="0-#ppt_w/2"/>
                                          </p:val>
                                        </p:tav>
                                        <p:tav tm="100000">
                                          <p:val>
                                            <p:strVal val="#ppt_x"/>
                                          </p:val>
                                        </p:tav>
                                      </p:tavLst>
                                    </p:anim>
                                    <p:anim calcmode="lin" valueType="num">
                                      <p:cBhvr additive="base">
                                        <p:cTn id="308" dur="4000" fill="hold"/>
                                        <p:tgtEl>
                                          <p:spTgt spid="16"/>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16"/>
                                        </p:tgtEl>
                                        <p:attrNameLst>
                                          <p:attrName>style.visibility</p:attrName>
                                        </p:attrNameLst>
                                      </p:cBhvr>
                                      <p:to>
                                        <p:strVal val="visible"/>
                                      </p:to>
                                    </p:set>
                                    <p:animEffect transition="in" filter="blinds(vertical)">
                                      <p:cBhvr>
                                        <p:cTn id="311" dur="4000"/>
                                        <p:tgtEl>
                                          <p:spTgt spid="16"/>
                                        </p:tgtEl>
                                      </p:cBhvr>
                                    </p:animEffect>
                                  </p:childTnLst>
                                </p:cTn>
                              </p:par>
                              <p:par>
                                <p:cTn id="312" presetID="19" presetClass="entr" presetSubtype="10" fill="hold" grpId="2" nodeType="withEffect">
                                  <p:stCondLst>
                                    <p:cond delay="0"/>
                                  </p:stCondLst>
                                  <p:childTnLst>
                                    <p:set>
                                      <p:cBhvr>
                                        <p:cTn id="313" dur="1" fill="hold">
                                          <p:stCondLst>
                                            <p:cond delay="0"/>
                                          </p:stCondLst>
                                        </p:cTn>
                                        <p:tgtEl>
                                          <p:spTgt spid="16"/>
                                        </p:tgtEl>
                                        <p:attrNameLst>
                                          <p:attrName>style.visibility</p:attrName>
                                        </p:attrNameLst>
                                      </p:cBhvr>
                                      <p:to>
                                        <p:strVal val="visible"/>
                                      </p:to>
                                    </p:set>
                                    <p:anim calcmode="lin" valueType="num">
                                      <p:cBhvr>
                                        <p:cTn id="314" dur="4000" fill="hold"/>
                                        <p:tgtEl>
                                          <p:spTgt spid="16"/>
                                        </p:tgtEl>
                                        <p:attrNameLst>
                                          <p:attrName>ppt_w</p:attrName>
                                        </p:attrNameLst>
                                      </p:cBhvr>
                                      <p:tavLst>
                                        <p:tav tm="0" fmla="#ppt_w*sin(2.5*pi*$)">
                                          <p:val>
                                            <p:fltVal val="0"/>
                                          </p:val>
                                        </p:tav>
                                        <p:tav tm="100000">
                                          <p:val>
                                            <p:fltVal val="1"/>
                                          </p:val>
                                        </p:tav>
                                      </p:tavLst>
                                    </p:anim>
                                    <p:anim calcmode="lin" valueType="num">
                                      <p:cBhvr>
                                        <p:cTn id="315" dur="4000" fill="hold"/>
                                        <p:tgtEl>
                                          <p:spTgt spid="16"/>
                                        </p:tgtEl>
                                        <p:attrNameLst>
                                          <p:attrName>ppt_h</p:attrName>
                                        </p:attrNameLst>
                                      </p:cBhvr>
                                      <p:tavLst>
                                        <p:tav tm="0">
                                          <p:val>
                                            <p:strVal val="#ppt_h"/>
                                          </p:val>
                                        </p:tav>
                                        <p:tav tm="100000">
                                          <p:val>
                                            <p:strVal val="#ppt_h"/>
                                          </p:val>
                                        </p:tav>
                                      </p:tavLst>
                                    </p:anim>
                                  </p:childTnLst>
                                </p:cTn>
                              </p:par>
                              <p:par>
                                <p:cTn id="316" presetID="2" presetClass="exit" presetSubtype="8" fill="hold" grpId="3" nodeType="withEffect">
                                  <p:stCondLst>
                                    <p:cond delay="0"/>
                                  </p:stCondLst>
                                  <p:childTnLst>
                                    <p:anim calcmode="lin" valueType="num">
                                      <p:cBhvr additive="base">
                                        <p:cTn id="317" dur="4200"/>
                                        <p:tgtEl>
                                          <p:spTgt spid="16"/>
                                        </p:tgtEl>
                                        <p:attrNameLst>
                                          <p:attrName>ppt_x</p:attrName>
                                        </p:attrNameLst>
                                      </p:cBhvr>
                                      <p:tavLst>
                                        <p:tav tm="0">
                                          <p:val>
                                            <p:strVal val="ppt_x"/>
                                          </p:val>
                                        </p:tav>
                                        <p:tav tm="100000">
                                          <p:val>
                                            <p:strVal val="0-ppt_w/2"/>
                                          </p:val>
                                        </p:tav>
                                      </p:tavLst>
                                    </p:anim>
                                    <p:anim calcmode="lin" valueType="num">
                                      <p:cBhvr additive="base">
                                        <p:cTn id="318" dur="4200"/>
                                        <p:tgtEl>
                                          <p:spTgt spid="16"/>
                                        </p:tgtEl>
                                        <p:attrNameLst>
                                          <p:attrName>ppt_y</p:attrName>
                                        </p:attrNameLst>
                                      </p:cBhvr>
                                      <p:tavLst>
                                        <p:tav tm="0">
                                          <p:val>
                                            <p:strVal val="ppt_y"/>
                                          </p:val>
                                        </p:tav>
                                        <p:tav tm="100000">
                                          <p:val>
                                            <p:strVal val="ppt_y"/>
                                          </p:val>
                                        </p:tav>
                                      </p:tavLst>
                                    </p:anim>
                                    <p:set>
                                      <p:cBhvr>
                                        <p:cTn id="319" dur="1" fill="hold">
                                          <p:stCondLst>
                                            <p:cond delay="4199"/>
                                          </p:stCondLst>
                                        </p:cTn>
                                        <p:tgtEl>
                                          <p:spTgt spid="16"/>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0"/>
                                        </p:tgtEl>
                                        <p:attrNameLst>
                                          <p:attrName>style.visibility</p:attrName>
                                        </p:attrNameLst>
                                      </p:cBhvr>
                                      <p:to>
                                        <p:strVal val="visible"/>
                                      </p:to>
                                    </p:set>
                                    <p:anim calcmode="lin" valueType="num">
                                      <p:cBhvr additive="base">
                                        <p:cTn id="322" dur="4000" fill="hold"/>
                                        <p:tgtEl>
                                          <p:spTgt spid="20"/>
                                        </p:tgtEl>
                                        <p:attrNameLst>
                                          <p:attrName>ppt_x</p:attrName>
                                        </p:attrNameLst>
                                      </p:cBhvr>
                                      <p:tavLst>
                                        <p:tav tm="0">
                                          <p:val>
                                            <p:strVal val="0-#ppt_w/2"/>
                                          </p:val>
                                        </p:tav>
                                        <p:tav tm="100000">
                                          <p:val>
                                            <p:strVal val="#ppt_x"/>
                                          </p:val>
                                        </p:tav>
                                      </p:tavLst>
                                    </p:anim>
                                    <p:anim calcmode="lin" valueType="num">
                                      <p:cBhvr additive="base">
                                        <p:cTn id="323" dur="4000" fill="hold"/>
                                        <p:tgtEl>
                                          <p:spTgt spid="20"/>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20"/>
                                        </p:tgtEl>
                                        <p:attrNameLst>
                                          <p:attrName>style.visibility</p:attrName>
                                        </p:attrNameLst>
                                      </p:cBhvr>
                                      <p:to>
                                        <p:strVal val="visible"/>
                                      </p:to>
                                    </p:set>
                                    <p:animEffect transition="in" filter="blinds(vertical)">
                                      <p:cBhvr>
                                        <p:cTn id="326" dur="4000"/>
                                        <p:tgtEl>
                                          <p:spTgt spid="20"/>
                                        </p:tgtEl>
                                      </p:cBhvr>
                                    </p:animEffect>
                                  </p:childTnLst>
                                </p:cTn>
                              </p:par>
                              <p:par>
                                <p:cTn id="327" presetID="19" presetClass="entr" presetSubtype="10" fill="hold" grpId="2" nodeType="withEffect">
                                  <p:stCondLst>
                                    <p:cond delay="0"/>
                                  </p:stCondLst>
                                  <p:childTnLst>
                                    <p:set>
                                      <p:cBhvr>
                                        <p:cTn id="328" dur="1" fill="hold">
                                          <p:stCondLst>
                                            <p:cond delay="0"/>
                                          </p:stCondLst>
                                        </p:cTn>
                                        <p:tgtEl>
                                          <p:spTgt spid="20"/>
                                        </p:tgtEl>
                                        <p:attrNameLst>
                                          <p:attrName>style.visibility</p:attrName>
                                        </p:attrNameLst>
                                      </p:cBhvr>
                                      <p:to>
                                        <p:strVal val="visible"/>
                                      </p:to>
                                    </p:set>
                                    <p:anim calcmode="lin" valueType="num">
                                      <p:cBhvr>
                                        <p:cTn id="329" dur="4000" fill="hold"/>
                                        <p:tgtEl>
                                          <p:spTgt spid="20"/>
                                        </p:tgtEl>
                                        <p:attrNameLst>
                                          <p:attrName>ppt_w</p:attrName>
                                        </p:attrNameLst>
                                      </p:cBhvr>
                                      <p:tavLst>
                                        <p:tav tm="0" fmla="#ppt_w*sin(2.5*pi*$)">
                                          <p:val>
                                            <p:fltVal val="0"/>
                                          </p:val>
                                        </p:tav>
                                        <p:tav tm="100000">
                                          <p:val>
                                            <p:fltVal val="1"/>
                                          </p:val>
                                        </p:tav>
                                      </p:tavLst>
                                    </p:anim>
                                    <p:anim calcmode="lin" valueType="num">
                                      <p:cBhvr>
                                        <p:cTn id="330" dur="4000" fill="hold"/>
                                        <p:tgtEl>
                                          <p:spTgt spid="20"/>
                                        </p:tgtEl>
                                        <p:attrNameLst>
                                          <p:attrName>ppt_h</p:attrName>
                                        </p:attrNameLst>
                                      </p:cBhvr>
                                      <p:tavLst>
                                        <p:tav tm="0">
                                          <p:val>
                                            <p:strVal val="#ppt_h"/>
                                          </p:val>
                                        </p:tav>
                                        <p:tav tm="100000">
                                          <p:val>
                                            <p:strVal val="#ppt_h"/>
                                          </p:val>
                                        </p:tav>
                                      </p:tavLst>
                                    </p:anim>
                                  </p:childTnLst>
                                </p:cTn>
                              </p:par>
                              <p:par>
                                <p:cTn id="331" presetID="2" presetClass="exit" presetSubtype="8" fill="hold" grpId="3" nodeType="withEffect">
                                  <p:stCondLst>
                                    <p:cond delay="0"/>
                                  </p:stCondLst>
                                  <p:childTnLst>
                                    <p:anim calcmode="lin" valueType="num">
                                      <p:cBhvr additive="base">
                                        <p:cTn id="332" dur="4000"/>
                                        <p:tgtEl>
                                          <p:spTgt spid="20"/>
                                        </p:tgtEl>
                                        <p:attrNameLst>
                                          <p:attrName>ppt_x</p:attrName>
                                        </p:attrNameLst>
                                      </p:cBhvr>
                                      <p:tavLst>
                                        <p:tav tm="0">
                                          <p:val>
                                            <p:strVal val="ppt_x"/>
                                          </p:val>
                                        </p:tav>
                                        <p:tav tm="100000">
                                          <p:val>
                                            <p:strVal val="0-ppt_w/2"/>
                                          </p:val>
                                        </p:tav>
                                      </p:tavLst>
                                    </p:anim>
                                    <p:anim calcmode="lin" valueType="num">
                                      <p:cBhvr additive="base">
                                        <p:cTn id="333" dur="4000"/>
                                        <p:tgtEl>
                                          <p:spTgt spid="20"/>
                                        </p:tgtEl>
                                        <p:attrNameLst>
                                          <p:attrName>ppt_y</p:attrName>
                                        </p:attrNameLst>
                                      </p:cBhvr>
                                      <p:tavLst>
                                        <p:tav tm="0">
                                          <p:val>
                                            <p:strVal val="ppt_y"/>
                                          </p:val>
                                        </p:tav>
                                        <p:tav tm="100000">
                                          <p:val>
                                            <p:strVal val="ppt_y"/>
                                          </p:val>
                                        </p:tav>
                                      </p:tavLst>
                                    </p:anim>
                                    <p:set>
                                      <p:cBhvr>
                                        <p:cTn id="334" dur="1" fill="hold">
                                          <p:stCondLst>
                                            <p:cond delay="3999"/>
                                          </p:stCondLst>
                                        </p:cTn>
                                        <p:tgtEl>
                                          <p:spTgt spid="20"/>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8"/>
                                        </p:tgtEl>
                                        <p:attrNameLst>
                                          <p:attrName>style.visibility</p:attrName>
                                        </p:attrNameLst>
                                      </p:cBhvr>
                                      <p:to>
                                        <p:strVal val="visible"/>
                                      </p:to>
                                    </p:set>
                                    <p:anim calcmode="lin" valueType="num">
                                      <p:cBhvr additive="base">
                                        <p:cTn id="337" dur="4000" fill="hold"/>
                                        <p:tgtEl>
                                          <p:spTgt spid="18"/>
                                        </p:tgtEl>
                                        <p:attrNameLst>
                                          <p:attrName>ppt_x</p:attrName>
                                        </p:attrNameLst>
                                      </p:cBhvr>
                                      <p:tavLst>
                                        <p:tav tm="0">
                                          <p:val>
                                            <p:strVal val="0-#ppt_w/2"/>
                                          </p:val>
                                        </p:tav>
                                        <p:tav tm="100000">
                                          <p:val>
                                            <p:strVal val="#ppt_x"/>
                                          </p:val>
                                        </p:tav>
                                      </p:tavLst>
                                    </p:anim>
                                    <p:anim calcmode="lin" valueType="num">
                                      <p:cBhvr additive="base">
                                        <p:cTn id="338" dur="4000" fill="hold"/>
                                        <p:tgtEl>
                                          <p:spTgt spid="18"/>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18"/>
                                        </p:tgtEl>
                                        <p:attrNameLst>
                                          <p:attrName>style.visibility</p:attrName>
                                        </p:attrNameLst>
                                      </p:cBhvr>
                                      <p:to>
                                        <p:strVal val="visible"/>
                                      </p:to>
                                    </p:set>
                                    <p:animEffect transition="in" filter="blinds(vertical)">
                                      <p:cBhvr>
                                        <p:cTn id="341" dur="4000"/>
                                        <p:tgtEl>
                                          <p:spTgt spid="18"/>
                                        </p:tgtEl>
                                      </p:cBhvr>
                                    </p:animEffect>
                                  </p:childTnLst>
                                </p:cTn>
                              </p:par>
                              <p:par>
                                <p:cTn id="342" presetID="19" presetClass="entr" presetSubtype="10" fill="hold" grpId="2" nodeType="withEffect">
                                  <p:stCondLst>
                                    <p:cond delay="0"/>
                                  </p:stCondLst>
                                  <p:childTnLst>
                                    <p:set>
                                      <p:cBhvr>
                                        <p:cTn id="343" dur="1" fill="hold">
                                          <p:stCondLst>
                                            <p:cond delay="0"/>
                                          </p:stCondLst>
                                        </p:cTn>
                                        <p:tgtEl>
                                          <p:spTgt spid="18"/>
                                        </p:tgtEl>
                                        <p:attrNameLst>
                                          <p:attrName>style.visibility</p:attrName>
                                        </p:attrNameLst>
                                      </p:cBhvr>
                                      <p:to>
                                        <p:strVal val="visible"/>
                                      </p:to>
                                    </p:set>
                                    <p:anim calcmode="lin" valueType="num">
                                      <p:cBhvr>
                                        <p:cTn id="344" dur="4000" fill="hold"/>
                                        <p:tgtEl>
                                          <p:spTgt spid="18"/>
                                        </p:tgtEl>
                                        <p:attrNameLst>
                                          <p:attrName>ppt_w</p:attrName>
                                        </p:attrNameLst>
                                      </p:cBhvr>
                                      <p:tavLst>
                                        <p:tav tm="0" fmla="#ppt_w*sin(2.5*pi*$)">
                                          <p:val>
                                            <p:fltVal val="0"/>
                                          </p:val>
                                        </p:tav>
                                        <p:tav tm="100000">
                                          <p:val>
                                            <p:fltVal val="1"/>
                                          </p:val>
                                        </p:tav>
                                      </p:tavLst>
                                    </p:anim>
                                    <p:anim calcmode="lin" valueType="num">
                                      <p:cBhvr>
                                        <p:cTn id="345" dur="4000" fill="hold"/>
                                        <p:tgtEl>
                                          <p:spTgt spid="18"/>
                                        </p:tgtEl>
                                        <p:attrNameLst>
                                          <p:attrName>ppt_h</p:attrName>
                                        </p:attrNameLst>
                                      </p:cBhvr>
                                      <p:tavLst>
                                        <p:tav tm="0">
                                          <p:val>
                                            <p:strVal val="#ppt_h"/>
                                          </p:val>
                                        </p:tav>
                                        <p:tav tm="100000">
                                          <p:val>
                                            <p:strVal val="#ppt_h"/>
                                          </p:val>
                                        </p:tav>
                                      </p:tavLst>
                                    </p:anim>
                                  </p:childTnLst>
                                </p:cTn>
                              </p:par>
                              <p:par>
                                <p:cTn id="346" presetID="2" presetClass="exit" presetSubtype="8" fill="hold" grpId="3" nodeType="withEffect">
                                  <p:stCondLst>
                                    <p:cond delay="0"/>
                                  </p:stCondLst>
                                  <p:childTnLst>
                                    <p:anim calcmode="lin" valueType="num">
                                      <p:cBhvr additive="base">
                                        <p:cTn id="347" dur="4000"/>
                                        <p:tgtEl>
                                          <p:spTgt spid="18"/>
                                        </p:tgtEl>
                                        <p:attrNameLst>
                                          <p:attrName>ppt_x</p:attrName>
                                        </p:attrNameLst>
                                      </p:cBhvr>
                                      <p:tavLst>
                                        <p:tav tm="0">
                                          <p:val>
                                            <p:strVal val="ppt_x"/>
                                          </p:val>
                                        </p:tav>
                                        <p:tav tm="100000">
                                          <p:val>
                                            <p:strVal val="0-ppt_w/2"/>
                                          </p:val>
                                        </p:tav>
                                      </p:tavLst>
                                    </p:anim>
                                    <p:anim calcmode="lin" valueType="num">
                                      <p:cBhvr additive="base">
                                        <p:cTn id="348" dur="4000"/>
                                        <p:tgtEl>
                                          <p:spTgt spid="18"/>
                                        </p:tgtEl>
                                        <p:attrNameLst>
                                          <p:attrName>ppt_y</p:attrName>
                                        </p:attrNameLst>
                                      </p:cBhvr>
                                      <p:tavLst>
                                        <p:tav tm="0">
                                          <p:val>
                                            <p:strVal val="ppt_y"/>
                                          </p:val>
                                        </p:tav>
                                        <p:tav tm="100000">
                                          <p:val>
                                            <p:strVal val="ppt_y"/>
                                          </p:val>
                                        </p:tav>
                                      </p:tavLst>
                                    </p:anim>
                                    <p:set>
                                      <p:cBhvr>
                                        <p:cTn id="349" dur="1" fill="hold">
                                          <p:stCondLst>
                                            <p:cond delay="3999"/>
                                          </p:stCondLst>
                                        </p:cTn>
                                        <p:tgtEl>
                                          <p:spTgt spid="18"/>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19"/>
                                        </p:tgtEl>
                                        <p:attrNameLst>
                                          <p:attrName>style.visibility</p:attrName>
                                        </p:attrNameLst>
                                      </p:cBhvr>
                                      <p:to>
                                        <p:strVal val="visible"/>
                                      </p:to>
                                    </p:set>
                                    <p:anim calcmode="lin" valueType="num">
                                      <p:cBhvr additive="base">
                                        <p:cTn id="352" dur="4000" fill="hold"/>
                                        <p:tgtEl>
                                          <p:spTgt spid="19"/>
                                        </p:tgtEl>
                                        <p:attrNameLst>
                                          <p:attrName>ppt_x</p:attrName>
                                        </p:attrNameLst>
                                      </p:cBhvr>
                                      <p:tavLst>
                                        <p:tav tm="0">
                                          <p:val>
                                            <p:strVal val="0-#ppt_w/2"/>
                                          </p:val>
                                        </p:tav>
                                        <p:tav tm="100000">
                                          <p:val>
                                            <p:strVal val="#ppt_x"/>
                                          </p:val>
                                        </p:tav>
                                      </p:tavLst>
                                    </p:anim>
                                    <p:anim calcmode="lin" valueType="num">
                                      <p:cBhvr additive="base">
                                        <p:cTn id="353" dur="4000" fill="hold"/>
                                        <p:tgtEl>
                                          <p:spTgt spid="19"/>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19"/>
                                        </p:tgtEl>
                                        <p:attrNameLst>
                                          <p:attrName>style.visibility</p:attrName>
                                        </p:attrNameLst>
                                      </p:cBhvr>
                                      <p:to>
                                        <p:strVal val="visible"/>
                                      </p:to>
                                    </p:set>
                                    <p:animEffect transition="in" filter="blinds(vertical)">
                                      <p:cBhvr>
                                        <p:cTn id="356" dur="4000"/>
                                        <p:tgtEl>
                                          <p:spTgt spid="19"/>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19"/>
                                        </p:tgtEl>
                                        <p:attrNameLst>
                                          <p:attrName>style.visibility</p:attrName>
                                        </p:attrNameLst>
                                      </p:cBhvr>
                                      <p:to>
                                        <p:strVal val="visible"/>
                                      </p:to>
                                    </p:set>
                                    <p:anim calcmode="lin" valueType="num">
                                      <p:cBhvr>
                                        <p:cTn id="359" dur="4000" fill="hold"/>
                                        <p:tgtEl>
                                          <p:spTgt spid="19"/>
                                        </p:tgtEl>
                                        <p:attrNameLst>
                                          <p:attrName>ppt_w</p:attrName>
                                        </p:attrNameLst>
                                      </p:cBhvr>
                                      <p:tavLst>
                                        <p:tav tm="0" fmla="#ppt_w*sin(2.5*pi*$)">
                                          <p:val>
                                            <p:fltVal val="0"/>
                                          </p:val>
                                        </p:tav>
                                        <p:tav tm="100000">
                                          <p:val>
                                            <p:fltVal val="1"/>
                                          </p:val>
                                        </p:tav>
                                      </p:tavLst>
                                    </p:anim>
                                    <p:anim calcmode="lin" valueType="num">
                                      <p:cBhvr>
                                        <p:cTn id="360" dur="4000" fill="hold"/>
                                        <p:tgtEl>
                                          <p:spTgt spid="19"/>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4000"/>
                                        <p:tgtEl>
                                          <p:spTgt spid="19"/>
                                        </p:tgtEl>
                                        <p:attrNameLst>
                                          <p:attrName>ppt_x</p:attrName>
                                        </p:attrNameLst>
                                      </p:cBhvr>
                                      <p:tavLst>
                                        <p:tav tm="0">
                                          <p:val>
                                            <p:strVal val="ppt_x"/>
                                          </p:val>
                                        </p:tav>
                                        <p:tav tm="100000">
                                          <p:val>
                                            <p:strVal val="0-ppt_w/2"/>
                                          </p:val>
                                        </p:tav>
                                      </p:tavLst>
                                    </p:anim>
                                    <p:anim calcmode="lin" valueType="num">
                                      <p:cBhvr additive="base">
                                        <p:cTn id="363" dur="4000"/>
                                        <p:tgtEl>
                                          <p:spTgt spid="19"/>
                                        </p:tgtEl>
                                        <p:attrNameLst>
                                          <p:attrName>ppt_y</p:attrName>
                                        </p:attrNameLst>
                                      </p:cBhvr>
                                      <p:tavLst>
                                        <p:tav tm="0">
                                          <p:val>
                                            <p:strVal val="ppt_y"/>
                                          </p:val>
                                        </p:tav>
                                        <p:tav tm="100000">
                                          <p:val>
                                            <p:strVal val="ppt_y"/>
                                          </p:val>
                                        </p:tav>
                                      </p:tavLst>
                                    </p:anim>
                                    <p:set>
                                      <p:cBhvr>
                                        <p:cTn id="364" dur="1" fill="hold">
                                          <p:stCondLst>
                                            <p:cond delay="3999"/>
                                          </p:stCondLst>
                                        </p:cTn>
                                        <p:tgtEl>
                                          <p:spTgt spid="19"/>
                                        </p:tgtEl>
                                        <p:attrNameLst>
                                          <p:attrName>style.visibility</p:attrName>
                                        </p:attrNameLst>
                                      </p:cBhvr>
                                      <p:to>
                                        <p:strVal val="hidden"/>
                                      </p:to>
                                    </p:set>
                                  </p:childTnLst>
                                </p:cTn>
                              </p:par>
                              <p:par>
                                <p:cTn id="365" presetID="9" presetClass="emph" presetSubtype="0" grpId="0" nodeType="withEffect">
                                  <p:stCondLst>
                                    <p:cond delay="0"/>
                                  </p:stCondLst>
                                  <p:childTnLst>
                                    <p:set>
                                      <p:cBhvr rctx="PPT">
                                        <p:cTn id="366" dur="indefinite"/>
                                        <p:tgtEl>
                                          <p:spTgt spid="28"/>
                                        </p:tgtEl>
                                        <p:attrNameLst>
                                          <p:attrName>style.opacity</p:attrName>
                                        </p:attrNameLst>
                                      </p:cBhvr>
                                      <p:to>
                                        <p:strVal val="0"/>
                                      </p:to>
                                    </p:set>
                                    <p:animEffect filter="image" prLst="opacity: 0">
                                      <p:cBhvr rctx="IE">
                                        <p:cTn id="367" dur="indefinite"/>
                                        <p:tgtEl>
                                          <p:spTgt spid="28"/>
                                        </p:tgtEl>
                                      </p:cBhvr>
                                    </p:animEffect>
                                  </p:childTnLst>
                                </p:cTn>
                              </p:par>
                              <p:par>
                                <p:cTn id="368" presetID="23" presetClass="entr" presetSubtype="272" fill="hold" nodeType="withEffect">
                                  <p:stCondLst>
                                    <p:cond delay="190"/>
                                  </p:stCondLst>
                                  <p:childTnLst>
                                    <p:set>
                                      <p:cBhvr>
                                        <p:cTn id="369" dur="1" fill="hold">
                                          <p:stCondLst>
                                            <p:cond delay="0"/>
                                          </p:stCondLst>
                                        </p:cTn>
                                        <p:tgtEl>
                                          <p:spTgt spid="29"/>
                                        </p:tgtEl>
                                        <p:attrNameLst>
                                          <p:attrName>style.visibility</p:attrName>
                                        </p:attrNameLst>
                                      </p:cBhvr>
                                      <p:to>
                                        <p:strVal val="visible"/>
                                      </p:to>
                                    </p:set>
                                    <p:anim calcmode="lin" valueType="num">
                                      <p:cBhvr>
                                        <p:cTn id="370" dur="4000" fill="hold"/>
                                        <p:tgtEl>
                                          <p:spTgt spid="29"/>
                                        </p:tgtEl>
                                        <p:attrNameLst>
                                          <p:attrName>ppt_w</p:attrName>
                                        </p:attrNameLst>
                                      </p:cBhvr>
                                      <p:tavLst>
                                        <p:tav tm="0">
                                          <p:val>
                                            <p:strVal val="2/3*#ppt_w"/>
                                          </p:val>
                                        </p:tav>
                                        <p:tav tm="100000">
                                          <p:val>
                                            <p:strVal val="#ppt_w"/>
                                          </p:val>
                                        </p:tav>
                                      </p:tavLst>
                                    </p:anim>
                                    <p:anim calcmode="lin" valueType="num">
                                      <p:cBhvr>
                                        <p:cTn id="371" dur="4000" fill="hold"/>
                                        <p:tgtEl>
                                          <p:spTgt spid="29"/>
                                        </p:tgtEl>
                                        <p:attrNameLst>
                                          <p:attrName>ppt_h</p:attrName>
                                        </p:attrNameLst>
                                      </p:cBhvr>
                                      <p:tavLst>
                                        <p:tav tm="0">
                                          <p:val>
                                            <p:strVal val="2/3*#ppt_h"/>
                                          </p:val>
                                        </p:tav>
                                        <p:tav tm="100000">
                                          <p:val>
                                            <p:strVal val="#ppt_h"/>
                                          </p:val>
                                        </p:tav>
                                      </p:tavLst>
                                    </p:anim>
                                  </p:childTnLst>
                                </p:cTn>
                              </p:par>
                              <p:par>
                                <p:cTn id="372" presetID="4" presetClass="entr" presetSubtype="32" fill="hold" nodeType="withEffect">
                                  <p:stCondLst>
                                    <p:cond delay="190"/>
                                  </p:stCondLst>
                                  <p:childTnLst>
                                    <p:set>
                                      <p:cBhvr>
                                        <p:cTn id="373" dur="1" fill="hold">
                                          <p:stCondLst>
                                            <p:cond delay="0"/>
                                          </p:stCondLst>
                                        </p:cTn>
                                        <p:tgtEl>
                                          <p:spTgt spid="29"/>
                                        </p:tgtEl>
                                        <p:attrNameLst>
                                          <p:attrName>style.visibility</p:attrName>
                                        </p:attrNameLst>
                                      </p:cBhvr>
                                      <p:to>
                                        <p:strVal val="visible"/>
                                      </p:to>
                                    </p:set>
                                    <p:animEffect transition="in" filter="box(out)">
                                      <p:cBhvr>
                                        <p:cTn id="374" dur="4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21798"/>
          </a:xfrm>
          <a:prstGeom prst="rect">
            <a:avLst/>
          </a:prstGeom>
          <a:noFill/>
          <a:ln>
            <a:noFill/>
          </a:ln>
        </p:spPr>
      </p:pic>
      <p:sp>
        <p:nvSpPr>
          <p:cNvPr id="3" name="2 Rectángulo"/>
          <p:cNvSpPr/>
          <p:nvPr/>
        </p:nvSpPr>
        <p:spPr>
          <a:xfrm>
            <a:off x="971600" y="555526"/>
            <a:ext cx="5616624" cy="4247317"/>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ANTIOXIDANTES Y VITAMINA C</a:t>
            </a:r>
          </a:p>
          <a:p>
            <a:pPr algn="ctr"/>
            <a:r>
              <a:rPr lang="es-ES" sz="1400" dirty="0" smtClean="0">
                <a:solidFill>
                  <a:schemeClr val="bg1"/>
                </a:solidFill>
                <a:latin typeface="Hobo Std" pitchFamily="34" charset="0"/>
              </a:rPr>
              <a:t>Estos son los dos nutrientes principales del kiwi. En el </a:t>
            </a:r>
          </a:p>
          <a:p>
            <a:pPr algn="ctr"/>
            <a:r>
              <a:rPr lang="es-ES" sz="1400" dirty="0" smtClean="0">
                <a:solidFill>
                  <a:schemeClr val="bg1"/>
                </a:solidFill>
                <a:latin typeface="Hobo Std" pitchFamily="34" charset="0"/>
              </a:rPr>
              <a:t>caso de la vitamina C, cuenta con 98 mg por cada 100 gramos, teniendo más que las naranjas y los limones (casi el doble). Sólo es superado este valor por las guayabas y las grosellas. Una pieza de kiwi nos aporta más del 80% del requerimiento diario de vitamina C.</a:t>
            </a:r>
          </a:p>
          <a:p>
            <a:pPr algn="ctr"/>
            <a:r>
              <a:rPr lang="es-ES" sz="1400" dirty="0" smtClean="0">
                <a:solidFill>
                  <a:schemeClr val="bg1"/>
                </a:solidFill>
                <a:latin typeface="Hobo Std" pitchFamily="34" charset="0"/>
              </a:rPr>
              <a:t>Se aconseja consumirlo por la mañana en del desayuno. Entre las propiedades de esta vitamina podemos encontrar: refuerza el sistema inmunitario, rebaja la hipertensión, evita el cáncer y las alergias y resfriados.</a:t>
            </a:r>
          </a:p>
          <a:p>
            <a:pPr algn="ctr"/>
            <a:r>
              <a:rPr lang="es-ES" sz="1400" dirty="0" smtClean="0">
                <a:solidFill>
                  <a:schemeClr val="bg1"/>
                </a:solidFill>
                <a:latin typeface="Hobo Std" pitchFamily="34" charset="0"/>
              </a:rPr>
              <a:t>La vitamina C es un potente antioxidante, cuya capacidad de neutralizar los radicales libres convierte al kiwi en un perfecto neutralizador de los daños corporales de todo tipo, sobre todo los que tienen que ver con el envejecimiento. Comer esta fruta</a:t>
            </a:r>
          </a:p>
          <a:p>
            <a:pPr algn="ctr"/>
            <a:r>
              <a:rPr lang="es-ES" sz="1400" dirty="0" smtClean="0">
                <a:solidFill>
                  <a:schemeClr val="bg1"/>
                </a:solidFill>
                <a:latin typeface="Hobo Std" pitchFamily="34" charset="0"/>
              </a:rPr>
              <a:t> permite mantener las células más jóvenes y </a:t>
            </a:r>
          </a:p>
          <a:p>
            <a:pPr algn="ctr"/>
            <a:r>
              <a:rPr lang="es-ES" sz="1400" dirty="0" smtClean="0">
                <a:solidFill>
                  <a:schemeClr val="bg1"/>
                </a:solidFill>
                <a:latin typeface="Hobo Std" pitchFamily="34" charset="0"/>
              </a:rPr>
              <a:t>conservar la salud del cuerpo en general.</a:t>
            </a:r>
          </a:p>
          <a:p>
            <a:pPr algn="ctr"/>
            <a:endParaRPr lang="es-ES" sz="1400" dirty="0" smtClean="0">
              <a:solidFill>
                <a:schemeClr val="bg1"/>
              </a:solidFill>
              <a:latin typeface="Hobo Std" pitchFamily="34" charset="0"/>
            </a:endParaRP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2260749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20 Rectángulo"/>
          <p:cNvSpPr/>
          <p:nvPr/>
        </p:nvSpPr>
        <p:spPr>
          <a:xfrm>
            <a:off x="34320" y="0"/>
            <a:ext cx="9115865" cy="5143500"/>
          </a:xfrm>
          <a:prstGeom prst="rect">
            <a:avLst/>
          </a:prstGeom>
          <a:gradFill flip="none" rotWithShape="1">
            <a:gsLst>
              <a:gs pos="15000">
                <a:srgbClr val="006600">
                  <a:lumMod val="27000"/>
                </a:srgbClr>
              </a:gs>
              <a:gs pos="83000">
                <a:srgbClr val="006600">
                  <a:lumMod val="27000"/>
                </a:srgbClr>
              </a:gs>
              <a:gs pos="52000">
                <a:srgbClr val="009900">
                  <a:lumMod val="54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2" name="21 Imagen" descr="Diapositiva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26"/>
          <p:cNvSpPr/>
          <p:nvPr/>
        </p:nvSpPr>
        <p:spPr>
          <a:xfrm rot="10759189" flipH="1" flipV="1">
            <a:off x="50266" y="27181"/>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0" name="Forma libre 26"/>
          <p:cNvSpPr/>
          <p:nvPr/>
        </p:nvSpPr>
        <p:spPr>
          <a:xfrm rot="10759189" flipH="1" flipV="1">
            <a:off x="69639" y="679911"/>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26"/>
          <p:cNvSpPr/>
          <p:nvPr/>
        </p:nvSpPr>
        <p:spPr>
          <a:xfrm rot="10759189" flipH="1" flipV="1">
            <a:off x="55585" y="1399991"/>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2" name="Forma libre 26"/>
          <p:cNvSpPr/>
          <p:nvPr/>
        </p:nvSpPr>
        <p:spPr>
          <a:xfrm rot="10800000" flipH="1">
            <a:off x="47835" y="290974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3" name="Forma libre 26"/>
          <p:cNvSpPr/>
          <p:nvPr/>
        </p:nvSpPr>
        <p:spPr>
          <a:xfrm rot="10800000" flipH="1">
            <a:off x="67208" y="356247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4" name="Forma libre 26"/>
          <p:cNvSpPr/>
          <p:nvPr/>
        </p:nvSpPr>
        <p:spPr>
          <a:xfrm rot="10800000" flipH="1">
            <a:off x="53154" y="428255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26"/>
          <p:cNvSpPr/>
          <p:nvPr/>
        </p:nvSpPr>
        <p:spPr>
          <a:xfrm rot="10759189" flipH="1" flipV="1">
            <a:off x="4558645" y="27201"/>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5" name="Forma libre 26"/>
          <p:cNvSpPr/>
          <p:nvPr/>
        </p:nvSpPr>
        <p:spPr>
          <a:xfrm rot="10759189" flipH="1" flipV="1">
            <a:off x="4578018" y="679931"/>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6" name="Forma libre 26"/>
          <p:cNvSpPr/>
          <p:nvPr/>
        </p:nvSpPr>
        <p:spPr>
          <a:xfrm rot="10759189" flipH="1" flipV="1">
            <a:off x="4563964" y="1400011"/>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7" name="Forma libre 26"/>
          <p:cNvSpPr/>
          <p:nvPr/>
        </p:nvSpPr>
        <p:spPr>
          <a:xfrm rot="10800000" flipH="1">
            <a:off x="4556214" y="290976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8" name="Forma libre 26"/>
          <p:cNvSpPr/>
          <p:nvPr/>
        </p:nvSpPr>
        <p:spPr>
          <a:xfrm rot="10800000" flipH="1">
            <a:off x="4575587" y="356249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9" name="Forma libre 26"/>
          <p:cNvSpPr/>
          <p:nvPr/>
        </p:nvSpPr>
        <p:spPr>
          <a:xfrm rot="10800000" flipH="1">
            <a:off x="4561533" y="428257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20" name="19 Rectángulo"/>
          <p:cNvSpPr/>
          <p:nvPr/>
        </p:nvSpPr>
        <p:spPr>
          <a:xfrm>
            <a:off x="-468560" y="-164554"/>
            <a:ext cx="10081120" cy="6336704"/>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37500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4120" fill="hold"/>
                                        <p:tgtEl>
                                          <p:spTgt spid="3"/>
                                        </p:tgtEl>
                                        <p:attrNameLst>
                                          <p:attrName>ppt_x</p:attrName>
                                        </p:attrNameLst>
                                      </p:cBhvr>
                                      <p:tavLst>
                                        <p:tav tm="0">
                                          <p:val>
                                            <p:strVal val="#ppt_x"/>
                                          </p:val>
                                        </p:tav>
                                        <p:tav tm="100000">
                                          <p:val>
                                            <p:strVal val="#ppt_x"/>
                                          </p:val>
                                        </p:tav>
                                      </p:tavLst>
                                    </p:anim>
                                    <p:anim calcmode="lin" valueType="num">
                                      <p:cBhvr additive="base">
                                        <p:cTn id="8" dur="412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4120" fill="hold"/>
                                        <p:tgtEl>
                                          <p:spTgt spid="3"/>
                                        </p:tgtEl>
                                        <p:attrNameLst>
                                          <p:attrName>ppt_w</p:attrName>
                                        </p:attrNameLst>
                                      </p:cBhvr>
                                      <p:tavLst>
                                        <p:tav tm="0">
                                          <p:val>
                                            <p:strVal val="#ppt_w"/>
                                          </p:val>
                                        </p:tav>
                                        <p:tav tm="100000">
                                          <p:val>
                                            <p:strVal val="#ppt_w"/>
                                          </p:val>
                                        </p:tav>
                                      </p:tavLst>
                                    </p:anim>
                                    <p:anim calcmode="lin" valueType="num">
                                      <p:cBhvr>
                                        <p:cTn id="12" dur="4120" fill="hold"/>
                                        <p:tgtEl>
                                          <p:spTgt spid="3"/>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120"/>
                                        <p:tgtEl>
                                          <p:spTgt spid="3"/>
                                        </p:tgtEl>
                                        <p:attrNameLst>
                                          <p:attrName>ppt_x</p:attrName>
                                        </p:attrNameLst>
                                      </p:cBhvr>
                                      <p:tavLst>
                                        <p:tav tm="0">
                                          <p:val>
                                            <p:strVal val="ppt_x"/>
                                          </p:val>
                                        </p:tav>
                                        <p:tav tm="100000">
                                          <p:val>
                                            <p:strVal val="ppt_x"/>
                                          </p:val>
                                        </p:tav>
                                      </p:tavLst>
                                    </p:anim>
                                    <p:anim calcmode="lin" valueType="num">
                                      <p:cBhvr additive="base">
                                        <p:cTn id="15" dur="4120"/>
                                        <p:tgtEl>
                                          <p:spTgt spid="3"/>
                                        </p:tgtEl>
                                        <p:attrNameLst>
                                          <p:attrName>ppt_y</p:attrName>
                                        </p:attrNameLst>
                                      </p:cBhvr>
                                      <p:tavLst>
                                        <p:tav tm="0">
                                          <p:val>
                                            <p:strVal val="ppt_y"/>
                                          </p:val>
                                        </p:tav>
                                        <p:tav tm="100000">
                                          <p:val>
                                            <p:strVal val="1+ppt_h/2"/>
                                          </p:val>
                                        </p:tav>
                                      </p:tavLst>
                                    </p:anim>
                                    <p:set>
                                      <p:cBhvr>
                                        <p:cTn id="16" dur="1" fill="hold">
                                          <p:stCondLst>
                                            <p:cond delay="4119"/>
                                          </p:stCondLst>
                                        </p:cTn>
                                        <p:tgtEl>
                                          <p:spTgt spid="3"/>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4060" fill="hold"/>
                                        <p:tgtEl>
                                          <p:spTgt spid="10"/>
                                        </p:tgtEl>
                                        <p:attrNameLst>
                                          <p:attrName>ppt_x</p:attrName>
                                        </p:attrNameLst>
                                      </p:cBhvr>
                                      <p:tavLst>
                                        <p:tav tm="0">
                                          <p:val>
                                            <p:strVal val="#ppt_x"/>
                                          </p:val>
                                        </p:tav>
                                        <p:tav tm="100000">
                                          <p:val>
                                            <p:strVal val="#ppt_x"/>
                                          </p:val>
                                        </p:tav>
                                      </p:tavLst>
                                    </p:anim>
                                    <p:anim calcmode="lin" valueType="num">
                                      <p:cBhvr additive="base">
                                        <p:cTn id="20" dur="4060" fill="hold"/>
                                        <p:tgtEl>
                                          <p:spTgt spid="10"/>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4060" fill="hold"/>
                                        <p:tgtEl>
                                          <p:spTgt spid="10"/>
                                        </p:tgtEl>
                                        <p:attrNameLst>
                                          <p:attrName>ppt_w</p:attrName>
                                        </p:attrNameLst>
                                      </p:cBhvr>
                                      <p:tavLst>
                                        <p:tav tm="0">
                                          <p:val>
                                            <p:strVal val="#ppt_w"/>
                                          </p:val>
                                        </p:tav>
                                        <p:tav tm="100000">
                                          <p:val>
                                            <p:strVal val="#ppt_w"/>
                                          </p:val>
                                        </p:tav>
                                      </p:tavLst>
                                    </p:anim>
                                    <p:anim calcmode="lin" valueType="num">
                                      <p:cBhvr>
                                        <p:cTn id="24" dur="4060" fill="hold"/>
                                        <p:tgtEl>
                                          <p:spTgt spid="10"/>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4060"/>
                                        <p:tgtEl>
                                          <p:spTgt spid="10"/>
                                        </p:tgtEl>
                                        <p:attrNameLst>
                                          <p:attrName>ppt_x</p:attrName>
                                        </p:attrNameLst>
                                      </p:cBhvr>
                                      <p:tavLst>
                                        <p:tav tm="0">
                                          <p:val>
                                            <p:strVal val="ppt_x"/>
                                          </p:val>
                                        </p:tav>
                                        <p:tav tm="100000">
                                          <p:val>
                                            <p:strVal val="ppt_x"/>
                                          </p:val>
                                        </p:tav>
                                      </p:tavLst>
                                    </p:anim>
                                    <p:anim calcmode="lin" valueType="num">
                                      <p:cBhvr additive="base">
                                        <p:cTn id="27" dur="4060"/>
                                        <p:tgtEl>
                                          <p:spTgt spid="10"/>
                                        </p:tgtEl>
                                        <p:attrNameLst>
                                          <p:attrName>ppt_y</p:attrName>
                                        </p:attrNameLst>
                                      </p:cBhvr>
                                      <p:tavLst>
                                        <p:tav tm="0">
                                          <p:val>
                                            <p:strVal val="ppt_y"/>
                                          </p:val>
                                        </p:tav>
                                        <p:tav tm="100000">
                                          <p:val>
                                            <p:strVal val="1+ppt_h/2"/>
                                          </p:val>
                                        </p:tav>
                                      </p:tavLst>
                                    </p:anim>
                                    <p:set>
                                      <p:cBhvr>
                                        <p:cTn id="28" dur="1" fill="hold">
                                          <p:stCondLst>
                                            <p:cond delay="4059"/>
                                          </p:stCondLst>
                                        </p:cTn>
                                        <p:tgtEl>
                                          <p:spTgt spid="10"/>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4000" fill="hold"/>
                                        <p:tgtEl>
                                          <p:spTgt spid="11"/>
                                        </p:tgtEl>
                                        <p:attrNameLst>
                                          <p:attrName>ppt_x</p:attrName>
                                        </p:attrNameLst>
                                      </p:cBhvr>
                                      <p:tavLst>
                                        <p:tav tm="0">
                                          <p:val>
                                            <p:strVal val="#ppt_x"/>
                                          </p:val>
                                        </p:tav>
                                        <p:tav tm="100000">
                                          <p:val>
                                            <p:strVal val="#ppt_x"/>
                                          </p:val>
                                        </p:tav>
                                      </p:tavLst>
                                    </p:anim>
                                    <p:anim calcmode="lin" valueType="num">
                                      <p:cBhvr additive="base">
                                        <p:cTn id="32" dur="4000" fill="hold"/>
                                        <p:tgtEl>
                                          <p:spTgt spid="11"/>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4000" fill="hold"/>
                                        <p:tgtEl>
                                          <p:spTgt spid="11"/>
                                        </p:tgtEl>
                                        <p:attrNameLst>
                                          <p:attrName>ppt_w</p:attrName>
                                        </p:attrNameLst>
                                      </p:cBhvr>
                                      <p:tavLst>
                                        <p:tav tm="0">
                                          <p:val>
                                            <p:strVal val="#ppt_w"/>
                                          </p:val>
                                        </p:tav>
                                        <p:tav tm="100000">
                                          <p:val>
                                            <p:strVal val="#ppt_w"/>
                                          </p:val>
                                        </p:tav>
                                      </p:tavLst>
                                    </p:anim>
                                    <p:anim calcmode="lin" valueType="num">
                                      <p:cBhvr>
                                        <p:cTn id="36" dur="4000" fill="hold"/>
                                        <p:tgtEl>
                                          <p:spTgt spid="11"/>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4000"/>
                                        <p:tgtEl>
                                          <p:spTgt spid="11"/>
                                        </p:tgtEl>
                                        <p:attrNameLst>
                                          <p:attrName>ppt_x</p:attrName>
                                        </p:attrNameLst>
                                      </p:cBhvr>
                                      <p:tavLst>
                                        <p:tav tm="0">
                                          <p:val>
                                            <p:strVal val="ppt_x"/>
                                          </p:val>
                                        </p:tav>
                                        <p:tav tm="100000">
                                          <p:val>
                                            <p:strVal val="ppt_x"/>
                                          </p:val>
                                        </p:tav>
                                      </p:tavLst>
                                    </p:anim>
                                    <p:anim calcmode="lin" valueType="num">
                                      <p:cBhvr additive="base">
                                        <p:cTn id="39" dur="4000"/>
                                        <p:tgtEl>
                                          <p:spTgt spid="11"/>
                                        </p:tgtEl>
                                        <p:attrNameLst>
                                          <p:attrName>ppt_y</p:attrName>
                                        </p:attrNameLst>
                                      </p:cBhvr>
                                      <p:tavLst>
                                        <p:tav tm="0">
                                          <p:val>
                                            <p:strVal val="ppt_y"/>
                                          </p:val>
                                        </p:tav>
                                        <p:tav tm="100000">
                                          <p:val>
                                            <p:strVal val="1+ppt_h/2"/>
                                          </p:val>
                                        </p:tav>
                                      </p:tavLst>
                                    </p:anim>
                                    <p:set>
                                      <p:cBhvr>
                                        <p:cTn id="40" dur="1" fill="hold">
                                          <p:stCondLst>
                                            <p:cond delay="3999"/>
                                          </p:stCondLst>
                                        </p:cTn>
                                        <p:tgtEl>
                                          <p:spTgt spid="11"/>
                                        </p:tgtEl>
                                        <p:attrNameLst>
                                          <p:attrName>style.visibility</p:attrName>
                                        </p:attrNameLst>
                                      </p:cBhvr>
                                      <p:to>
                                        <p:strVal val="hidden"/>
                                      </p:to>
                                    </p:set>
                                  </p:childTnLst>
                                </p:cTn>
                              </p:par>
                              <p:par>
                                <p:cTn id="41" presetID="2" presetClass="entr" presetSubtype="1"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4120" fill="hold"/>
                                        <p:tgtEl>
                                          <p:spTgt spid="14"/>
                                        </p:tgtEl>
                                        <p:attrNameLst>
                                          <p:attrName>ppt_x</p:attrName>
                                        </p:attrNameLst>
                                      </p:cBhvr>
                                      <p:tavLst>
                                        <p:tav tm="0">
                                          <p:val>
                                            <p:strVal val="#ppt_x"/>
                                          </p:val>
                                        </p:tav>
                                        <p:tav tm="100000">
                                          <p:val>
                                            <p:strVal val="#ppt_x"/>
                                          </p:val>
                                        </p:tav>
                                      </p:tavLst>
                                    </p:anim>
                                    <p:anim calcmode="lin" valueType="num">
                                      <p:cBhvr additive="base">
                                        <p:cTn id="44" dur="4120" fill="hold"/>
                                        <p:tgtEl>
                                          <p:spTgt spid="14"/>
                                        </p:tgtEl>
                                        <p:attrNameLst>
                                          <p:attrName>ppt_y</p:attrName>
                                        </p:attrNameLst>
                                      </p:cBhvr>
                                      <p:tavLst>
                                        <p:tav tm="0">
                                          <p:val>
                                            <p:strVal val="0-#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p:cTn id="47" dur="4120" fill="hold"/>
                                        <p:tgtEl>
                                          <p:spTgt spid="14"/>
                                        </p:tgtEl>
                                        <p:attrNameLst>
                                          <p:attrName>ppt_w</p:attrName>
                                        </p:attrNameLst>
                                      </p:cBhvr>
                                      <p:tavLst>
                                        <p:tav tm="0">
                                          <p:val>
                                            <p:strVal val="#ppt_w"/>
                                          </p:val>
                                        </p:tav>
                                        <p:tav tm="100000">
                                          <p:val>
                                            <p:strVal val="#ppt_w"/>
                                          </p:val>
                                        </p:tav>
                                      </p:tavLst>
                                    </p:anim>
                                    <p:anim calcmode="lin" valueType="num">
                                      <p:cBhvr>
                                        <p:cTn id="48" dur="4120" fill="hold"/>
                                        <p:tgtEl>
                                          <p:spTgt spid="14"/>
                                        </p:tgtEl>
                                        <p:attrNameLst>
                                          <p:attrName>ppt_h</p:attrName>
                                        </p:attrNameLst>
                                      </p:cBhvr>
                                      <p:tavLst>
                                        <p:tav tm="0" fmla="#ppt_h*sin(2.5*pi*$)">
                                          <p:val>
                                            <p:fltVal val="0"/>
                                          </p:val>
                                        </p:tav>
                                        <p:tav tm="100000">
                                          <p:val>
                                            <p:fltVal val="1"/>
                                          </p:val>
                                        </p:tav>
                                      </p:tavLst>
                                    </p:anim>
                                  </p:childTnLst>
                                </p:cTn>
                              </p:par>
                              <p:par>
                                <p:cTn id="49" presetID="2" presetClass="exit" presetSubtype="1" fill="hold" grpId="2" nodeType="withEffect">
                                  <p:stCondLst>
                                    <p:cond delay="0"/>
                                  </p:stCondLst>
                                  <p:childTnLst>
                                    <p:anim calcmode="lin" valueType="num">
                                      <p:cBhvr additive="base">
                                        <p:cTn id="50" dur="4120"/>
                                        <p:tgtEl>
                                          <p:spTgt spid="14"/>
                                        </p:tgtEl>
                                        <p:attrNameLst>
                                          <p:attrName>ppt_x</p:attrName>
                                        </p:attrNameLst>
                                      </p:cBhvr>
                                      <p:tavLst>
                                        <p:tav tm="0">
                                          <p:val>
                                            <p:strVal val="ppt_x"/>
                                          </p:val>
                                        </p:tav>
                                        <p:tav tm="100000">
                                          <p:val>
                                            <p:strVal val="ppt_x"/>
                                          </p:val>
                                        </p:tav>
                                      </p:tavLst>
                                    </p:anim>
                                    <p:anim calcmode="lin" valueType="num">
                                      <p:cBhvr additive="base">
                                        <p:cTn id="51" dur="4120"/>
                                        <p:tgtEl>
                                          <p:spTgt spid="14"/>
                                        </p:tgtEl>
                                        <p:attrNameLst>
                                          <p:attrName>ppt_y</p:attrName>
                                        </p:attrNameLst>
                                      </p:cBhvr>
                                      <p:tavLst>
                                        <p:tav tm="0">
                                          <p:val>
                                            <p:strVal val="ppt_y"/>
                                          </p:val>
                                        </p:tav>
                                        <p:tav tm="100000">
                                          <p:val>
                                            <p:strVal val="0-ppt_h/2"/>
                                          </p:val>
                                        </p:tav>
                                      </p:tavLst>
                                    </p:anim>
                                    <p:set>
                                      <p:cBhvr>
                                        <p:cTn id="52" dur="1" fill="hold">
                                          <p:stCondLst>
                                            <p:cond delay="4119"/>
                                          </p:stCondLst>
                                        </p:cTn>
                                        <p:tgtEl>
                                          <p:spTgt spid="14"/>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4060" fill="hold"/>
                                        <p:tgtEl>
                                          <p:spTgt spid="13"/>
                                        </p:tgtEl>
                                        <p:attrNameLst>
                                          <p:attrName>ppt_x</p:attrName>
                                        </p:attrNameLst>
                                      </p:cBhvr>
                                      <p:tavLst>
                                        <p:tav tm="0">
                                          <p:val>
                                            <p:strVal val="#ppt_x"/>
                                          </p:val>
                                        </p:tav>
                                        <p:tav tm="100000">
                                          <p:val>
                                            <p:strVal val="#ppt_x"/>
                                          </p:val>
                                        </p:tav>
                                      </p:tavLst>
                                    </p:anim>
                                    <p:anim calcmode="lin" valueType="num">
                                      <p:cBhvr additive="base">
                                        <p:cTn id="56" dur="4060" fill="hold"/>
                                        <p:tgtEl>
                                          <p:spTgt spid="13"/>
                                        </p:tgtEl>
                                        <p:attrNameLst>
                                          <p:attrName>ppt_y</p:attrName>
                                        </p:attrNameLst>
                                      </p:cBhvr>
                                      <p:tavLst>
                                        <p:tav tm="0">
                                          <p:val>
                                            <p:strVal val="0-#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4060" fill="hold"/>
                                        <p:tgtEl>
                                          <p:spTgt spid="13"/>
                                        </p:tgtEl>
                                        <p:attrNameLst>
                                          <p:attrName>ppt_w</p:attrName>
                                        </p:attrNameLst>
                                      </p:cBhvr>
                                      <p:tavLst>
                                        <p:tav tm="0">
                                          <p:val>
                                            <p:strVal val="#ppt_w"/>
                                          </p:val>
                                        </p:tav>
                                        <p:tav tm="100000">
                                          <p:val>
                                            <p:strVal val="#ppt_w"/>
                                          </p:val>
                                        </p:tav>
                                      </p:tavLst>
                                    </p:anim>
                                    <p:anim calcmode="lin" valueType="num">
                                      <p:cBhvr>
                                        <p:cTn id="60" dur="4060" fill="hold"/>
                                        <p:tgtEl>
                                          <p:spTgt spid="13"/>
                                        </p:tgtEl>
                                        <p:attrNameLst>
                                          <p:attrName>ppt_h</p:attrName>
                                        </p:attrNameLst>
                                      </p:cBhvr>
                                      <p:tavLst>
                                        <p:tav tm="0" fmla="#ppt_h*sin(2.5*pi*$)">
                                          <p:val>
                                            <p:fltVal val="0"/>
                                          </p:val>
                                        </p:tav>
                                        <p:tav tm="100000">
                                          <p:val>
                                            <p:fltVal val="1"/>
                                          </p:val>
                                        </p:tav>
                                      </p:tavLst>
                                    </p:anim>
                                  </p:childTnLst>
                                </p:cTn>
                              </p:par>
                              <p:par>
                                <p:cTn id="61" presetID="2" presetClass="exit" presetSubtype="1" fill="hold" grpId="2" nodeType="withEffect">
                                  <p:stCondLst>
                                    <p:cond delay="0"/>
                                  </p:stCondLst>
                                  <p:childTnLst>
                                    <p:anim calcmode="lin" valueType="num">
                                      <p:cBhvr additive="base">
                                        <p:cTn id="62" dur="4060"/>
                                        <p:tgtEl>
                                          <p:spTgt spid="13"/>
                                        </p:tgtEl>
                                        <p:attrNameLst>
                                          <p:attrName>ppt_x</p:attrName>
                                        </p:attrNameLst>
                                      </p:cBhvr>
                                      <p:tavLst>
                                        <p:tav tm="0">
                                          <p:val>
                                            <p:strVal val="ppt_x"/>
                                          </p:val>
                                        </p:tav>
                                        <p:tav tm="100000">
                                          <p:val>
                                            <p:strVal val="ppt_x"/>
                                          </p:val>
                                        </p:tav>
                                      </p:tavLst>
                                    </p:anim>
                                    <p:anim calcmode="lin" valueType="num">
                                      <p:cBhvr additive="base">
                                        <p:cTn id="63" dur="4060"/>
                                        <p:tgtEl>
                                          <p:spTgt spid="13"/>
                                        </p:tgtEl>
                                        <p:attrNameLst>
                                          <p:attrName>ppt_y</p:attrName>
                                        </p:attrNameLst>
                                      </p:cBhvr>
                                      <p:tavLst>
                                        <p:tav tm="0">
                                          <p:val>
                                            <p:strVal val="ppt_y"/>
                                          </p:val>
                                        </p:tav>
                                        <p:tav tm="100000">
                                          <p:val>
                                            <p:strVal val="0-ppt_h/2"/>
                                          </p:val>
                                        </p:tav>
                                      </p:tavLst>
                                    </p:anim>
                                    <p:set>
                                      <p:cBhvr>
                                        <p:cTn id="64" dur="1" fill="hold">
                                          <p:stCondLst>
                                            <p:cond delay="4059"/>
                                          </p:stCondLst>
                                        </p:cTn>
                                        <p:tgtEl>
                                          <p:spTgt spid="13"/>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4000" fill="hold"/>
                                        <p:tgtEl>
                                          <p:spTgt spid="12"/>
                                        </p:tgtEl>
                                        <p:attrNameLst>
                                          <p:attrName>ppt_x</p:attrName>
                                        </p:attrNameLst>
                                      </p:cBhvr>
                                      <p:tavLst>
                                        <p:tav tm="0">
                                          <p:val>
                                            <p:strVal val="#ppt_x"/>
                                          </p:val>
                                        </p:tav>
                                        <p:tav tm="100000">
                                          <p:val>
                                            <p:strVal val="#ppt_x"/>
                                          </p:val>
                                        </p:tav>
                                      </p:tavLst>
                                    </p:anim>
                                    <p:anim calcmode="lin" valueType="num">
                                      <p:cBhvr additive="base">
                                        <p:cTn id="68" dur="4000" fill="hold"/>
                                        <p:tgtEl>
                                          <p:spTgt spid="12"/>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p:cTn id="71" dur="4000" fill="hold"/>
                                        <p:tgtEl>
                                          <p:spTgt spid="12"/>
                                        </p:tgtEl>
                                        <p:attrNameLst>
                                          <p:attrName>ppt_w</p:attrName>
                                        </p:attrNameLst>
                                      </p:cBhvr>
                                      <p:tavLst>
                                        <p:tav tm="0">
                                          <p:val>
                                            <p:strVal val="#ppt_w"/>
                                          </p:val>
                                        </p:tav>
                                        <p:tav tm="100000">
                                          <p:val>
                                            <p:strVal val="#ppt_w"/>
                                          </p:val>
                                        </p:tav>
                                      </p:tavLst>
                                    </p:anim>
                                    <p:anim calcmode="lin" valueType="num">
                                      <p:cBhvr>
                                        <p:cTn id="72" dur="4000" fill="hold"/>
                                        <p:tgtEl>
                                          <p:spTgt spid="12"/>
                                        </p:tgtEl>
                                        <p:attrNameLst>
                                          <p:attrName>ppt_h</p:attrName>
                                        </p:attrNameLst>
                                      </p:cBhvr>
                                      <p:tavLst>
                                        <p:tav tm="0" fmla="#ppt_h*sin(2.5*pi*$)">
                                          <p:val>
                                            <p:fltVal val="0"/>
                                          </p:val>
                                        </p:tav>
                                        <p:tav tm="100000">
                                          <p:val>
                                            <p:fltVal val="1"/>
                                          </p:val>
                                        </p:tav>
                                      </p:tavLst>
                                    </p:anim>
                                  </p:childTnLst>
                                </p:cTn>
                              </p:par>
                              <p:par>
                                <p:cTn id="73" presetID="2" presetClass="exit" presetSubtype="1" fill="hold" grpId="2" nodeType="withEffect">
                                  <p:stCondLst>
                                    <p:cond delay="0"/>
                                  </p:stCondLst>
                                  <p:childTnLst>
                                    <p:anim calcmode="lin" valueType="num">
                                      <p:cBhvr additive="base">
                                        <p:cTn id="74" dur="4000"/>
                                        <p:tgtEl>
                                          <p:spTgt spid="12"/>
                                        </p:tgtEl>
                                        <p:attrNameLst>
                                          <p:attrName>ppt_x</p:attrName>
                                        </p:attrNameLst>
                                      </p:cBhvr>
                                      <p:tavLst>
                                        <p:tav tm="0">
                                          <p:val>
                                            <p:strVal val="ppt_x"/>
                                          </p:val>
                                        </p:tav>
                                        <p:tav tm="100000">
                                          <p:val>
                                            <p:strVal val="ppt_x"/>
                                          </p:val>
                                        </p:tav>
                                      </p:tavLst>
                                    </p:anim>
                                    <p:anim calcmode="lin" valueType="num">
                                      <p:cBhvr additive="base">
                                        <p:cTn id="75" dur="4000"/>
                                        <p:tgtEl>
                                          <p:spTgt spid="12"/>
                                        </p:tgtEl>
                                        <p:attrNameLst>
                                          <p:attrName>ppt_y</p:attrName>
                                        </p:attrNameLst>
                                      </p:cBhvr>
                                      <p:tavLst>
                                        <p:tav tm="0">
                                          <p:val>
                                            <p:strVal val="ppt_y"/>
                                          </p:val>
                                        </p:tav>
                                        <p:tav tm="100000">
                                          <p:val>
                                            <p:strVal val="0-ppt_h/2"/>
                                          </p:val>
                                        </p:tav>
                                      </p:tavLst>
                                    </p:anim>
                                    <p:set>
                                      <p:cBhvr>
                                        <p:cTn id="76" dur="1" fill="hold">
                                          <p:stCondLst>
                                            <p:cond delay="3999"/>
                                          </p:stCondLst>
                                        </p:cTn>
                                        <p:tgtEl>
                                          <p:spTgt spid="12"/>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4120" fill="hold"/>
                                        <p:tgtEl>
                                          <p:spTgt spid="9"/>
                                        </p:tgtEl>
                                        <p:attrNameLst>
                                          <p:attrName>ppt_x</p:attrName>
                                        </p:attrNameLst>
                                      </p:cBhvr>
                                      <p:tavLst>
                                        <p:tav tm="0">
                                          <p:val>
                                            <p:strVal val="#ppt_x"/>
                                          </p:val>
                                        </p:tav>
                                        <p:tav tm="100000">
                                          <p:val>
                                            <p:strVal val="#ppt_x"/>
                                          </p:val>
                                        </p:tav>
                                      </p:tavLst>
                                    </p:anim>
                                    <p:anim calcmode="lin" valueType="num">
                                      <p:cBhvr additive="base">
                                        <p:cTn id="80" dur="4120" fill="hold"/>
                                        <p:tgtEl>
                                          <p:spTgt spid="9"/>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4120" fill="hold"/>
                                        <p:tgtEl>
                                          <p:spTgt spid="9"/>
                                        </p:tgtEl>
                                        <p:attrNameLst>
                                          <p:attrName>ppt_w</p:attrName>
                                        </p:attrNameLst>
                                      </p:cBhvr>
                                      <p:tavLst>
                                        <p:tav tm="0">
                                          <p:val>
                                            <p:strVal val="#ppt_w"/>
                                          </p:val>
                                        </p:tav>
                                        <p:tav tm="100000">
                                          <p:val>
                                            <p:strVal val="#ppt_w"/>
                                          </p:val>
                                        </p:tav>
                                      </p:tavLst>
                                    </p:anim>
                                    <p:anim calcmode="lin" valueType="num">
                                      <p:cBhvr>
                                        <p:cTn id="84" dur="4120" fill="hold"/>
                                        <p:tgtEl>
                                          <p:spTgt spid="9"/>
                                        </p:tgtEl>
                                        <p:attrNameLst>
                                          <p:attrName>ppt_h</p:attrName>
                                        </p:attrNameLst>
                                      </p:cBhvr>
                                      <p:tavLst>
                                        <p:tav tm="0" fmla="#ppt_h*sin(2.5*pi*$)">
                                          <p:val>
                                            <p:fltVal val="0"/>
                                          </p:val>
                                        </p:tav>
                                        <p:tav tm="100000">
                                          <p:val>
                                            <p:fltVal val="1"/>
                                          </p:val>
                                        </p:tav>
                                      </p:tavLst>
                                    </p:anim>
                                  </p:childTnLst>
                                </p:cTn>
                              </p:par>
                              <p:par>
                                <p:cTn id="85" presetID="2" presetClass="exit" presetSubtype="4" fill="hold" grpId="2" nodeType="withEffect">
                                  <p:stCondLst>
                                    <p:cond delay="0"/>
                                  </p:stCondLst>
                                  <p:childTnLst>
                                    <p:anim calcmode="lin" valueType="num">
                                      <p:cBhvr additive="base">
                                        <p:cTn id="86" dur="4120"/>
                                        <p:tgtEl>
                                          <p:spTgt spid="9"/>
                                        </p:tgtEl>
                                        <p:attrNameLst>
                                          <p:attrName>ppt_x</p:attrName>
                                        </p:attrNameLst>
                                      </p:cBhvr>
                                      <p:tavLst>
                                        <p:tav tm="0">
                                          <p:val>
                                            <p:strVal val="ppt_x"/>
                                          </p:val>
                                        </p:tav>
                                        <p:tav tm="100000">
                                          <p:val>
                                            <p:strVal val="ppt_x"/>
                                          </p:val>
                                        </p:tav>
                                      </p:tavLst>
                                    </p:anim>
                                    <p:anim calcmode="lin" valueType="num">
                                      <p:cBhvr additive="base">
                                        <p:cTn id="87" dur="4120"/>
                                        <p:tgtEl>
                                          <p:spTgt spid="9"/>
                                        </p:tgtEl>
                                        <p:attrNameLst>
                                          <p:attrName>ppt_y</p:attrName>
                                        </p:attrNameLst>
                                      </p:cBhvr>
                                      <p:tavLst>
                                        <p:tav tm="0">
                                          <p:val>
                                            <p:strVal val="ppt_y"/>
                                          </p:val>
                                        </p:tav>
                                        <p:tav tm="100000">
                                          <p:val>
                                            <p:strVal val="1+ppt_h/2"/>
                                          </p:val>
                                        </p:tav>
                                      </p:tavLst>
                                    </p:anim>
                                    <p:set>
                                      <p:cBhvr>
                                        <p:cTn id="88" dur="1" fill="hold">
                                          <p:stCondLst>
                                            <p:cond delay="4119"/>
                                          </p:stCondLst>
                                        </p:cTn>
                                        <p:tgtEl>
                                          <p:spTgt spid="9"/>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5"/>
                                        </p:tgtEl>
                                        <p:attrNameLst>
                                          <p:attrName>style.visibility</p:attrName>
                                        </p:attrNameLst>
                                      </p:cBhvr>
                                      <p:to>
                                        <p:strVal val="visible"/>
                                      </p:to>
                                    </p:set>
                                    <p:anim calcmode="lin" valueType="num">
                                      <p:cBhvr additive="base">
                                        <p:cTn id="91" dur="4060" fill="hold"/>
                                        <p:tgtEl>
                                          <p:spTgt spid="15"/>
                                        </p:tgtEl>
                                        <p:attrNameLst>
                                          <p:attrName>ppt_x</p:attrName>
                                        </p:attrNameLst>
                                      </p:cBhvr>
                                      <p:tavLst>
                                        <p:tav tm="0">
                                          <p:val>
                                            <p:strVal val="#ppt_x"/>
                                          </p:val>
                                        </p:tav>
                                        <p:tav tm="100000">
                                          <p:val>
                                            <p:strVal val="#ppt_x"/>
                                          </p:val>
                                        </p:tav>
                                      </p:tavLst>
                                    </p:anim>
                                    <p:anim calcmode="lin" valueType="num">
                                      <p:cBhvr additive="base">
                                        <p:cTn id="92" dur="4060" fill="hold"/>
                                        <p:tgtEl>
                                          <p:spTgt spid="15"/>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5"/>
                                        </p:tgtEl>
                                        <p:attrNameLst>
                                          <p:attrName>style.visibility</p:attrName>
                                        </p:attrNameLst>
                                      </p:cBhvr>
                                      <p:to>
                                        <p:strVal val="visible"/>
                                      </p:to>
                                    </p:set>
                                    <p:anim calcmode="lin" valueType="num">
                                      <p:cBhvr>
                                        <p:cTn id="95" dur="4060" fill="hold"/>
                                        <p:tgtEl>
                                          <p:spTgt spid="15"/>
                                        </p:tgtEl>
                                        <p:attrNameLst>
                                          <p:attrName>ppt_w</p:attrName>
                                        </p:attrNameLst>
                                      </p:cBhvr>
                                      <p:tavLst>
                                        <p:tav tm="0">
                                          <p:val>
                                            <p:strVal val="#ppt_w"/>
                                          </p:val>
                                        </p:tav>
                                        <p:tav tm="100000">
                                          <p:val>
                                            <p:strVal val="#ppt_w"/>
                                          </p:val>
                                        </p:tav>
                                      </p:tavLst>
                                    </p:anim>
                                    <p:anim calcmode="lin" valueType="num">
                                      <p:cBhvr>
                                        <p:cTn id="96" dur="4060" fill="hold"/>
                                        <p:tgtEl>
                                          <p:spTgt spid="15"/>
                                        </p:tgtEl>
                                        <p:attrNameLst>
                                          <p:attrName>ppt_h</p:attrName>
                                        </p:attrNameLst>
                                      </p:cBhvr>
                                      <p:tavLst>
                                        <p:tav tm="0" fmla="#ppt_h*sin(2.5*pi*$)">
                                          <p:val>
                                            <p:fltVal val="0"/>
                                          </p:val>
                                        </p:tav>
                                        <p:tav tm="100000">
                                          <p:val>
                                            <p:fltVal val="1"/>
                                          </p:val>
                                        </p:tav>
                                      </p:tavLst>
                                    </p:anim>
                                  </p:childTnLst>
                                </p:cTn>
                              </p:par>
                              <p:par>
                                <p:cTn id="97" presetID="2" presetClass="exit" presetSubtype="4" fill="hold" grpId="2" nodeType="withEffect">
                                  <p:stCondLst>
                                    <p:cond delay="0"/>
                                  </p:stCondLst>
                                  <p:childTnLst>
                                    <p:anim calcmode="lin" valueType="num">
                                      <p:cBhvr additive="base">
                                        <p:cTn id="98" dur="4060"/>
                                        <p:tgtEl>
                                          <p:spTgt spid="15"/>
                                        </p:tgtEl>
                                        <p:attrNameLst>
                                          <p:attrName>ppt_x</p:attrName>
                                        </p:attrNameLst>
                                      </p:cBhvr>
                                      <p:tavLst>
                                        <p:tav tm="0">
                                          <p:val>
                                            <p:strVal val="ppt_x"/>
                                          </p:val>
                                        </p:tav>
                                        <p:tav tm="100000">
                                          <p:val>
                                            <p:strVal val="ppt_x"/>
                                          </p:val>
                                        </p:tav>
                                      </p:tavLst>
                                    </p:anim>
                                    <p:anim calcmode="lin" valueType="num">
                                      <p:cBhvr additive="base">
                                        <p:cTn id="99" dur="4060"/>
                                        <p:tgtEl>
                                          <p:spTgt spid="15"/>
                                        </p:tgtEl>
                                        <p:attrNameLst>
                                          <p:attrName>ppt_y</p:attrName>
                                        </p:attrNameLst>
                                      </p:cBhvr>
                                      <p:tavLst>
                                        <p:tav tm="0">
                                          <p:val>
                                            <p:strVal val="ppt_y"/>
                                          </p:val>
                                        </p:tav>
                                        <p:tav tm="100000">
                                          <p:val>
                                            <p:strVal val="1+ppt_h/2"/>
                                          </p:val>
                                        </p:tav>
                                      </p:tavLst>
                                    </p:anim>
                                    <p:set>
                                      <p:cBhvr>
                                        <p:cTn id="100" dur="1" fill="hold">
                                          <p:stCondLst>
                                            <p:cond delay="4059"/>
                                          </p:stCondLst>
                                        </p:cTn>
                                        <p:tgtEl>
                                          <p:spTgt spid="15"/>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6"/>
                                        </p:tgtEl>
                                        <p:attrNameLst>
                                          <p:attrName>style.visibility</p:attrName>
                                        </p:attrNameLst>
                                      </p:cBhvr>
                                      <p:to>
                                        <p:strVal val="visible"/>
                                      </p:to>
                                    </p:set>
                                    <p:anim calcmode="lin" valueType="num">
                                      <p:cBhvr additive="base">
                                        <p:cTn id="103" dur="4000" fill="hold"/>
                                        <p:tgtEl>
                                          <p:spTgt spid="16"/>
                                        </p:tgtEl>
                                        <p:attrNameLst>
                                          <p:attrName>ppt_x</p:attrName>
                                        </p:attrNameLst>
                                      </p:cBhvr>
                                      <p:tavLst>
                                        <p:tav tm="0">
                                          <p:val>
                                            <p:strVal val="#ppt_x"/>
                                          </p:val>
                                        </p:tav>
                                        <p:tav tm="100000">
                                          <p:val>
                                            <p:strVal val="#ppt_x"/>
                                          </p:val>
                                        </p:tav>
                                      </p:tavLst>
                                    </p:anim>
                                    <p:anim calcmode="lin" valueType="num">
                                      <p:cBhvr additive="base">
                                        <p:cTn id="104" dur="4000" fill="hold"/>
                                        <p:tgtEl>
                                          <p:spTgt spid="16"/>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4000" fill="hold"/>
                                        <p:tgtEl>
                                          <p:spTgt spid="16"/>
                                        </p:tgtEl>
                                        <p:attrNameLst>
                                          <p:attrName>ppt_w</p:attrName>
                                        </p:attrNameLst>
                                      </p:cBhvr>
                                      <p:tavLst>
                                        <p:tav tm="0">
                                          <p:val>
                                            <p:strVal val="#ppt_w"/>
                                          </p:val>
                                        </p:tav>
                                        <p:tav tm="100000">
                                          <p:val>
                                            <p:strVal val="#ppt_w"/>
                                          </p:val>
                                        </p:tav>
                                      </p:tavLst>
                                    </p:anim>
                                    <p:anim calcmode="lin" valueType="num">
                                      <p:cBhvr>
                                        <p:cTn id="108" dur="4000" fill="hold"/>
                                        <p:tgtEl>
                                          <p:spTgt spid="16"/>
                                        </p:tgtEl>
                                        <p:attrNameLst>
                                          <p:attrName>ppt_h</p:attrName>
                                        </p:attrNameLst>
                                      </p:cBhvr>
                                      <p:tavLst>
                                        <p:tav tm="0" fmla="#ppt_h*sin(2.5*pi*$)">
                                          <p:val>
                                            <p:fltVal val="0"/>
                                          </p:val>
                                        </p:tav>
                                        <p:tav tm="100000">
                                          <p:val>
                                            <p:fltVal val="1"/>
                                          </p:val>
                                        </p:tav>
                                      </p:tavLst>
                                    </p:anim>
                                  </p:childTnLst>
                                </p:cTn>
                              </p:par>
                              <p:par>
                                <p:cTn id="109" presetID="2" presetClass="exit" presetSubtype="4" fill="hold" grpId="2" nodeType="withEffect">
                                  <p:stCondLst>
                                    <p:cond delay="0"/>
                                  </p:stCondLst>
                                  <p:childTnLst>
                                    <p:anim calcmode="lin" valueType="num">
                                      <p:cBhvr additive="base">
                                        <p:cTn id="110" dur="4000"/>
                                        <p:tgtEl>
                                          <p:spTgt spid="16"/>
                                        </p:tgtEl>
                                        <p:attrNameLst>
                                          <p:attrName>ppt_x</p:attrName>
                                        </p:attrNameLst>
                                      </p:cBhvr>
                                      <p:tavLst>
                                        <p:tav tm="0">
                                          <p:val>
                                            <p:strVal val="ppt_x"/>
                                          </p:val>
                                        </p:tav>
                                        <p:tav tm="100000">
                                          <p:val>
                                            <p:strVal val="ppt_x"/>
                                          </p:val>
                                        </p:tav>
                                      </p:tavLst>
                                    </p:anim>
                                    <p:anim calcmode="lin" valueType="num">
                                      <p:cBhvr additive="base">
                                        <p:cTn id="111" dur="4000"/>
                                        <p:tgtEl>
                                          <p:spTgt spid="16"/>
                                        </p:tgtEl>
                                        <p:attrNameLst>
                                          <p:attrName>ppt_y</p:attrName>
                                        </p:attrNameLst>
                                      </p:cBhvr>
                                      <p:tavLst>
                                        <p:tav tm="0">
                                          <p:val>
                                            <p:strVal val="ppt_y"/>
                                          </p:val>
                                        </p:tav>
                                        <p:tav tm="100000">
                                          <p:val>
                                            <p:strVal val="1+ppt_h/2"/>
                                          </p:val>
                                        </p:tav>
                                      </p:tavLst>
                                    </p:anim>
                                    <p:set>
                                      <p:cBhvr>
                                        <p:cTn id="112" dur="1" fill="hold">
                                          <p:stCondLst>
                                            <p:cond delay="3999"/>
                                          </p:stCondLst>
                                        </p:cTn>
                                        <p:tgtEl>
                                          <p:spTgt spid="16"/>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 calcmode="lin" valueType="num">
                                      <p:cBhvr additive="base">
                                        <p:cTn id="115" dur="4120" fill="hold"/>
                                        <p:tgtEl>
                                          <p:spTgt spid="19"/>
                                        </p:tgtEl>
                                        <p:attrNameLst>
                                          <p:attrName>ppt_x</p:attrName>
                                        </p:attrNameLst>
                                      </p:cBhvr>
                                      <p:tavLst>
                                        <p:tav tm="0">
                                          <p:val>
                                            <p:strVal val="#ppt_x"/>
                                          </p:val>
                                        </p:tav>
                                        <p:tav tm="100000">
                                          <p:val>
                                            <p:strVal val="#ppt_x"/>
                                          </p:val>
                                        </p:tav>
                                      </p:tavLst>
                                    </p:anim>
                                    <p:anim calcmode="lin" valueType="num">
                                      <p:cBhvr additive="base">
                                        <p:cTn id="116" dur="4120" fill="hold"/>
                                        <p:tgtEl>
                                          <p:spTgt spid="19"/>
                                        </p:tgtEl>
                                        <p:attrNameLst>
                                          <p:attrName>ppt_y</p:attrName>
                                        </p:attrNameLst>
                                      </p:cBhvr>
                                      <p:tavLst>
                                        <p:tav tm="0">
                                          <p:val>
                                            <p:strVal val="0-#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 calcmode="lin" valueType="num">
                                      <p:cBhvr>
                                        <p:cTn id="119" dur="4120" fill="hold"/>
                                        <p:tgtEl>
                                          <p:spTgt spid="19"/>
                                        </p:tgtEl>
                                        <p:attrNameLst>
                                          <p:attrName>ppt_w</p:attrName>
                                        </p:attrNameLst>
                                      </p:cBhvr>
                                      <p:tavLst>
                                        <p:tav tm="0">
                                          <p:val>
                                            <p:strVal val="#ppt_w"/>
                                          </p:val>
                                        </p:tav>
                                        <p:tav tm="100000">
                                          <p:val>
                                            <p:strVal val="#ppt_w"/>
                                          </p:val>
                                        </p:tav>
                                      </p:tavLst>
                                    </p:anim>
                                    <p:anim calcmode="lin" valueType="num">
                                      <p:cBhvr>
                                        <p:cTn id="120" dur="4120" fill="hold"/>
                                        <p:tgtEl>
                                          <p:spTgt spid="19"/>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4120"/>
                                        <p:tgtEl>
                                          <p:spTgt spid="19"/>
                                        </p:tgtEl>
                                        <p:attrNameLst>
                                          <p:attrName>ppt_x</p:attrName>
                                        </p:attrNameLst>
                                      </p:cBhvr>
                                      <p:tavLst>
                                        <p:tav tm="0">
                                          <p:val>
                                            <p:strVal val="ppt_x"/>
                                          </p:val>
                                        </p:tav>
                                        <p:tav tm="100000">
                                          <p:val>
                                            <p:strVal val="ppt_x"/>
                                          </p:val>
                                        </p:tav>
                                      </p:tavLst>
                                    </p:anim>
                                    <p:anim calcmode="lin" valueType="num">
                                      <p:cBhvr additive="base">
                                        <p:cTn id="123" dur="4120"/>
                                        <p:tgtEl>
                                          <p:spTgt spid="19"/>
                                        </p:tgtEl>
                                        <p:attrNameLst>
                                          <p:attrName>ppt_y</p:attrName>
                                        </p:attrNameLst>
                                      </p:cBhvr>
                                      <p:tavLst>
                                        <p:tav tm="0">
                                          <p:val>
                                            <p:strVal val="ppt_y"/>
                                          </p:val>
                                        </p:tav>
                                        <p:tav tm="100000">
                                          <p:val>
                                            <p:strVal val="0-ppt_h/2"/>
                                          </p:val>
                                        </p:tav>
                                      </p:tavLst>
                                    </p:anim>
                                    <p:set>
                                      <p:cBhvr>
                                        <p:cTn id="124" dur="1" fill="hold">
                                          <p:stCondLst>
                                            <p:cond delay="4119"/>
                                          </p:stCondLst>
                                        </p:cTn>
                                        <p:tgtEl>
                                          <p:spTgt spid="19"/>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8"/>
                                        </p:tgtEl>
                                        <p:attrNameLst>
                                          <p:attrName>style.visibility</p:attrName>
                                        </p:attrNameLst>
                                      </p:cBhvr>
                                      <p:to>
                                        <p:strVal val="visible"/>
                                      </p:to>
                                    </p:set>
                                    <p:anim calcmode="lin" valueType="num">
                                      <p:cBhvr additive="base">
                                        <p:cTn id="127" dur="4060" fill="hold"/>
                                        <p:tgtEl>
                                          <p:spTgt spid="18"/>
                                        </p:tgtEl>
                                        <p:attrNameLst>
                                          <p:attrName>ppt_x</p:attrName>
                                        </p:attrNameLst>
                                      </p:cBhvr>
                                      <p:tavLst>
                                        <p:tav tm="0">
                                          <p:val>
                                            <p:strVal val="#ppt_x"/>
                                          </p:val>
                                        </p:tav>
                                        <p:tav tm="100000">
                                          <p:val>
                                            <p:strVal val="#ppt_x"/>
                                          </p:val>
                                        </p:tav>
                                      </p:tavLst>
                                    </p:anim>
                                    <p:anim calcmode="lin" valueType="num">
                                      <p:cBhvr additive="base">
                                        <p:cTn id="128" dur="4060" fill="hold"/>
                                        <p:tgtEl>
                                          <p:spTgt spid="18"/>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8"/>
                                        </p:tgtEl>
                                        <p:attrNameLst>
                                          <p:attrName>style.visibility</p:attrName>
                                        </p:attrNameLst>
                                      </p:cBhvr>
                                      <p:to>
                                        <p:strVal val="visible"/>
                                      </p:to>
                                    </p:set>
                                    <p:anim calcmode="lin" valueType="num">
                                      <p:cBhvr>
                                        <p:cTn id="131" dur="4060" fill="hold"/>
                                        <p:tgtEl>
                                          <p:spTgt spid="18"/>
                                        </p:tgtEl>
                                        <p:attrNameLst>
                                          <p:attrName>ppt_w</p:attrName>
                                        </p:attrNameLst>
                                      </p:cBhvr>
                                      <p:tavLst>
                                        <p:tav tm="0">
                                          <p:val>
                                            <p:strVal val="#ppt_w"/>
                                          </p:val>
                                        </p:tav>
                                        <p:tav tm="100000">
                                          <p:val>
                                            <p:strVal val="#ppt_w"/>
                                          </p:val>
                                        </p:tav>
                                      </p:tavLst>
                                    </p:anim>
                                    <p:anim calcmode="lin" valueType="num">
                                      <p:cBhvr>
                                        <p:cTn id="132" dur="4060" fill="hold"/>
                                        <p:tgtEl>
                                          <p:spTgt spid="18"/>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4060"/>
                                        <p:tgtEl>
                                          <p:spTgt spid="18"/>
                                        </p:tgtEl>
                                        <p:attrNameLst>
                                          <p:attrName>ppt_x</p:attrName>
                                        </p:attrNameLst>
                                      </p:cBhvr>
                                      <p:tavLst>
                                        <p:tav tm="0">
                                          <p:val>
                                            <p:strVal val="ppt_x"/>
                                          </p:val>
                                        </p:tav>
                                        <p:tav tm="100000">
                                          <p:val>
                                            <p:strVal val="ppt_x"/>
                                          </p:val>
                                        </p:tav>
                                      </p:tavLst>
                                    </p:anim>
                                    <p:anim calcmode="lin" valueType="num">
                                      <p:cBhvr additive="base">
                                        <p:cTn id="135" dur="4060"/>
                                        <p:tgtEl>
                                          <p:spTgt spid="18"/>
                                        </p:tgtEl>
                                        <p:attrNameLst>
                                          <p:attrName>ppt_y</p:attrName>
                                        </p:attrNameLst>
                                      </p:cBhvr>
                                      <p:tavLst>
                                        <p:tav tm="0">
                                          <p:val>
                                            <p:strVal val="ppt_y"/>
                                          </p:val>
                                        </p:tav>
                                        <p:tav tm="100000">
                                          <p:val>
                                            <p:strVal val="0-ppt_h/2"/>
                                          </p:val>
                                        </p:tav>
                                      </p:tavLst>
                                    </p:anim>
                                    <p:set>
                                      <p:cBhvr>
                                        <p:cTn id="136" dur="1" fill="hold">
                                          <p:stCondLst>
                                            <p:cond delay="4059"/>
                                          </p:stCondLst>
                                        </p:cTn>
                                        <p:tgtEl>
                                          <p:spTgt spid="18"/>
                                        </p:tgtEl>
                                        <p:attrNameLst>
                                          <p:attrName>style.visibility</p:attrName>
                                        </p:attrNameLst>
                                      </p:cBhvr>
                                      <p:to>
                                        <p:strVal val="hidden"/>
                                      </p:to>
                                    </p:set>
                                  </p:childTnLst>
                                </p:cTn>
                              </p:par>
                              <p:par>
                                <p:cTn id="137" presetID="2" presetClass="entr" presetSubtype="1" fill="hold" grpId="0" nodeType="withEffect">
                                  <p:stCondLst>
                                    <p:cond delay="0"/>
                                  </p:stCondLst>
                                  <p:childTnLst>
                                    <p:set>
                                      <p:cBhvr>
                                        <p:cTn id="138" dur="1" fill="hold">
                                          <p:stCondLst>
                                            <p:cond delay="0"/>
                                          </p:stCondLst>
                                        </p:cTn>
                                        <p:tgtEl>
                                          <p:spTgt spid="17"/>
                                        </p:tgtEl>
                                        <p:attrNameLst>
                                          <p:attrName>style.visibility</p:attrName>
                                        </p:attrNameLst>
                                      </p:cBhvr>
                                      <p:to>
                                        <p:strVal val="visible"/>
                                      </p:to>
                                    </p:set>
                                    <p:anim calcmode="lin" valueType="num">
                                      <p:cBhvr additive="base">
                                        <p:cTn id="139" dur="4000" fill="hold"/>
                                        <p:tgtEl>
                                          <p:spTgt spid="17"/>
                                        </p:tgtEl>
                                        <p:attrNameLst>
                                          <p:attrName>ppt_x</p:attrName>
                                        </p:attrNameLst>
                                      </p:cBhvr>
                                      <p:tavLst>
                                        <p:tav tm="0">
                                          <p:val>
                                            <p:strVal val="#ppt_x"/>
                                          </p:val>
                                        </p:tav>
                                        <p:tav tm="100000">
                                          <p:val>
                                            <p:strVal val="#ppt_x"/>
                                          </p:val>
                                        </p:tav>
                                      </p:tavLst>
                                    </p:anim>
                                    <p:anim calcmode="lin" valueType="num">
                                      <p:cBhvr additive="base">
                                        <p:cTn id="140" dur="4000" fill="hold"/>
                                        <p:tgtEl>
                                          <p:spTgt spid="17"/>
                                        </p:tgtEl>
                                        <p:attrNameLst>
                                          <p:attrName>ppt_y</p:attrName>
                                        </p:attrNameLst>
                                      </p:cBhvr>
                                      <p:tavLst>
                                        <p:tav tm="0">
                                          <p:val>
                                            <p:strVal val="0-#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7"/>
                                        </p:tgtEl>
                                        <p:attrNameLst>
                                          <p:attrName>style.visibility</p:attrName>
                                        </p:attrNameLst>
                                      </p:cBhvr>
                                      <p:to>
                                        <p:strVal val="visible"/>
                                      </p:to>
                                    </p:set>
                                    <p:anim calcmode="lin" valueType="num">
                                      <p:cBhvr>
                                        <p:cTn id="143" dur="4000" fill="hold"/>
                                        <p:tgtEl>
                                          <p:spTgt spid="17"/>
                                        </p:tgtEl>
                                        <p:attrNameLst>
                                          <p:attrName>ppt_w</p:attrName>
                                        </p:attrNameLst>
                                      </p:cBhvr>
                                      <p:tavLst>
                                        <p:tav tm="0">
                                          <p:val>
                                            <p:strVal val="#ppt_w"/>
                                          </p:val>
                                        </p:tav>
                                        <p:tav tm="100000">
                                          <p:val>
                                            <p:strVal val="#ppt_w"/>
                                          </p:val>
                                        </p:tav>
                                      </p:tavLst>
                                    </p:anim>
                                    <p:anim calcmode="lin" valueType="num">
                                      <p:cBhvr>
                                        <p:cTn id="144" dur="4000" fill="hold"/>
                                        <p:tgtEl>
                                          <p:spTgt spid="17"/>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4000"/>
                                        <p:tgtEl>
                                          <p:spTgt spid="17"/>
                                        </p:tgtEl>
                                        <p:attrNameLst>
                                          <p:attrName>ppt_x</p:attrName>
                                        </p:attrNameLst>
                                      </p:cBhvr>
                                      <p:tavLst>
                                        <p:tav tm="0">
                                          <p:val>
                                            <p:strVal val="ppt_x"/>
                                          </p:val>
                                        </p:tav>
                                        <p:tav tm="100000">
                                          <p:val>
                                            <p:strVal val="ppt_x"/>
                                          </p:val>
                                        </p:tav>
                                      </p:tavLst>
                                    </p:anim>
                                    <p:anim calcmode="lin" valueType="num">
                                      <p:cBhvr additive="base">
                                        <p:cTn id="147" dur="4000"/>
                                        <p:tgtEl>
                                          <p:spTgt spid="17"/>
                                        </p:tgtEl>
                                        <p:attrNameLst>
                                          <p:attrName>ppt_y</p:attrName>
                                        </p:attrNameLst>
                                      </p:cBhvr>
                                      <p:tavLst>
                                        <p:tav tm="0">
                                          <p:val>
                                            <p:strVal val="ppt_y"/>
                                          </p:val>
                                        </p:tav>
                                        <p:tav tm="100000">
                                          <p:val>
                                            <p:strVal val="0-ppt_h/2"/>
                                          </p:val>
                                        </p:tav>
                                      </p:tavLst>
                                    </p:anim>
                                    <p:set>
                                      <p:cBhvr>
                                        <p:cTn id="148" dur="1" fill="hold">
                                          <p:stCondLst>
                                            <p:cond delay="3999"/>
                                          </p:stCondLst>
                                        </p:cTn>
                                        <p:tgtEl>
                                          <p:spTgt spid="17"/>
                                        </p:tgtEl>
                                        <p:attrNameLst>
                                          <p:attrName>style.visibility</p:attrName>
                                        </p:attrNameLst>
                                      </p:cBhvr>
                                      <p:to>
                                        <p:strVal val="hidden"/>
                                      </p:to>
                                    </p:set>
                                  </p:childTnLst>
                                </p:cTn>
                              </p:par>
                              <p:par>
                                <p:cTn id="149" presetID="9" presetClass="emph" presetSubtype="0" grpId="0" nodeType="withEffect">
                                  <p:stCondLst>
                                    <p:cond delay="0"/>
                                  </p:stCondLst>
                                  <p:childTnLst>
                                    <p:set>
                                      <p:cBhvr rctx="PPT">
                                        <p:cTn id="150" dur="indefinite"/>
                                        <p:tgtEl>
                                          <p:spTgt spid="20"/>
                                        </p:tgtEl>
                                        <p:attrNameLst>
                                          <p:attrName>style.opacity</p:attrName>
                                        </p:attrNameLst>
                                      </p:cBhvr>
                                      <p:to>
                                        <p:strVal val="0"/>
                                      </p:to>
                                    </p:set>
                                    <p:animEffect filter="image" prLst="opacity: 0">
                                      <p:cBhvr rctx="IE">
                                        <p:cTn id="151" dur="indefinite"/>
                                        <p:tgtEl>
                                          <p:spTgt spid="20"/>
                                        </p:tgtEl>
                                      </p:cBhvr>
                                    </p:animEffect>
                                  </p:childTnLst>
                                </p:cTn>
                              </p:par>
                              <p:par>
                                <p:cTn id="152" presetID="23" presetClass="entr" presetSubtype="288" fill="hold" nodeType="withEffect">
                                  <p:stCondLst>
                                    <p:cond delay="1000"/>
                                  </p:stCondLst>
                                  <p:childTnLst>
                                    <p:set>
                                      <p:cBhvr>
                                        <p:cTn id="153" dur="1" fill="hold">
                                          <p:stCondLst>
                                            <p:cond delay="0"/>
                                          </p:stCondLst>
                                        </p:cTn>
                                        <p:tgtEl>
                                          <p:spTgt spid="22"/>
                                        </p:tgtEl>
                                        <p:attrNameLst>
                                          <p:attrName>style.visibility</p:attrName>
                                        </p:attrNameLst>
                                      </p:cBhvr>
                                      <p:to>
                                        <p:strVal val="visible"/>
                                      </p:to>
                                    </p:set>
                                    <p:anim calcmode="lin" valueType="num">
                                      <p:cBhvr>
                                        <p:cTn id="154" dur="2500" fill="hold"/>
                                        <p:tgtEl>
                                          <p:spTgt spid="22"/>
                                        </p:tgtEl>
                                        <p:attrNameLst>
                                          <p:attrName>ppt_w</p:attrName>
                                        </p:attrNameLst>
                                      </p:cBhvr>
                                      <p:tavLst>
                                        <p:tav tm="0">
                                          <p:val>
                                            <p:strVal val="4/3*#ppt_w"/>
                                          </p:val>
                                        </p:tav>
                                        <p:tav tm="100000">
                                          <p:val>
                                            <p:strVal val="#ppt_w"/>
                                          </p:val>
                                        </p:tav>
                                      </p:tavLst>
                                    </p:anim>
                                    <p:anim calcmode="lin" valueType="num">
                                      <p:cBhvr>
                                        <p:cTn id="155" dur="2500" fill="hold"/>
                                        <p:tgtEl>
                                          <p:spTgt spid="22"/>
                                        </p:tgtEl>
                                        <p:attrNameLst>
                                          <p:attrName>ppt_h</p:attrName>
                                        </p:attrNameLst>
                                      </p:cBhvr>
                                      <p:tavLst>
                                        <p:tav tm="0">
                                          <p:val>
                                            <p:strVal val="4/3*#ppt_h"/>
                                          </p:val>
                                        </p:tav>
                                        <p:tav tm="100000">
                                          <p:val>
                                            <p:strVal val="#ppt_h"/>
                                          </p:val>
                                        </p:tav>
                                      </p:tavLst>
                                    </p:anim>
                                  </p:childTnLst>
                                </p:cTn>
                              </p:par>
                              <p:par>
                                <p:cTn id="156" presetID="16" presetClass="entr" presetSubtype="42" fill="hold" nodeType="withEffect">
                                  <p:stCondLst>
                                    <p:cond delay="1000"/>
                                  </p:stCondLst>
                                  <p:childTnLst>
                                    <p:set>
                                      <p:cBhvr>
                                        <p:cTn id="157" dur="1" fill="hold">
                                          <p:stCondLst>
                                            <p:cond delay="0"/>
                                          </p:stCondLst>
                                        </p:cTn>
                                        <p:tgtEl>
                                          <p:spTgt spid="22"/>
                                        </p:tgtEl>
                                        <p:attrNameLst>
                                          <p:attrName>style.visibility</p:attrName>
                                        </p:attrNameLst>
                                      </p:cBhvr>
                                      <p:to>
                                        <p:strVal val="visible"/>
                                      </p:to>
                                    </p:set>
                                    <p:animEffect transition="in" filter="barn(outHorizontal)">
                                      <p:cBhvr>
                                        <p:cTn id="158" dur="2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9" grpId="0" animBg="1"/>
      <p:bldP spid="9" grpId="1" animBg="1"/>
      <p:bldP spid="9"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95 Rectángulo"/>
          <p:cNvSpPr/>
          <p:nvPr/>
        </p:nvSpPr>
        <p:spPr>
          <a:xfrm>
            <a:off x="0" y="-17828"/>
            <a:ext cx="9144000" cy="516132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5" name="94 Imagen" descr="Diapositiva7"/>
          <p:cNvPicPr>
            <a:picLocks noGrp="1" noChangeAspect="1"/>
          </p:cNvPicPr>
          <p:nvPr isPhoto="1"/>
        </p:nvPicPr>
        <p:blipFill rotWithShape="1">
          <a:blip r:embed="rId2">
            <a:lum/>
            <a:extLst>
              <a:ext uri="{28A0092B-C50C-407E-A947-70E740481C1C}">
                <a14:useLocalDpi xmlns:a14="http://schemas.microsoft.com/office/drawing/2010/main" val="0"/>
              </a:ext>
            </a:extLst>
          </a:blip>
          <a:srcRect t="733" b="733"/>
          <a:stretch/>
        </p:blipFill>
        <p:spPr>
          <a:xfrm>
            <a:off x="0" y="0"/>
            <a:ext cx="9144000" cy="5143500"/>
          </a:xfrm>
          <a:prstGeom prst="rect">
            <a:avLst/>
          </a:prstGeom>
          <a:noFill/>
          <a:ln>
            <a:noFill/>
          </a:ln>
        </p:spPr>
      </p:pic>
      <p:sp>
        <p:nvSpPr>
          <p:cNvPr id="3" name="2 Rectángulo"/>
          <p:cNvSpPr/>
          <p:nvPr/>
        </p:nvSpPr>
        <p:spPr>
          <a:xfrm rot="13398829" flipH="1">
            <a:off x="468184" y="2547672"/>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818988"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117379"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468184" y="3864354"/>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169793" y="3839556"/>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233425" y="3862578"/>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176088" y="2547672"/>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526892"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825283"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176088" y="3864354"/>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877697" y="3839556"/>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474479" y="3862578"/>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303880" y="2547672"/>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654684"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953075"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303880" y="3864354"/>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3005489" y="3839556"/>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602271" y="3862578"/>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883992" y="2547672"/>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234796"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533187"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883992" y="3864354"/>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585601" y="3839556"/>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182383" y="3862578"/>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6048296" y="2547672"/>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399100"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697491" y="3209931"/>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6048296" y="3864354"/>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749905" y="3839556"/>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346687" y="3862578"/>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881682" y="1848127"/>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530878"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232487"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881682" y="531444"/>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180073" y="556242"/>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583291" y="533220"/>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173778" y="1848127"/>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822974"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524583"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173778" y="531444"/>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472169" y="556242"/>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875387" y="533220"/>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6045986" y="1848127"/>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695182"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396791"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6045986" y="531444"/>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344377" y="556242"/>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747595" y="533220"/>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465874" y="1848127"/>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115070"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816679"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465874" y="531444"/>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235737" y="556242"/>
            <a:ext cx="645781"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167483" y="533220"/>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301570" y="1848127"/>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950766"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652375" y="1185868"/>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301570" y="531444"/>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599961" y="556242"/>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3003179" y="533220"/>
            <a:ext cx="645780" cy="660136"/>
          </a:xfrm>
          <a:prstGeom prst="rect">
            <a:avLst/>
          </a:prstGeom>
          <a:gradFill flip="none" rotWithShape="1">
            <a:gsLst>
              <a:gs pos="27082">
                <a:srgbClr val="006600">
                  <a:alpha val="56000"/>
                </a:srgbClr>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468560" y="0"/>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43886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45" presetClass="exit" presetSubtype="0" fill="hold" grpId="5" nodeType="withEffect">
                                  <p:stCondLst>
                                    <p:cond delay="0"/>
                                  </p:stCondLst>
                                  <p:childTnLst>
                                    <p:animEffect transition="out" filter="fade">
                                      <p:cBhvr>
                                        <p:cTn id="1026" dur="5000"/>
                                        <p:tgtEl>
                                          <p:spTgt spid="81"/>
                                        </p:tgtEl>
                                      </p:cBhvr>
                                    </p:animEffect>
                                    <p:anim calcmode="lin" valueType="num">
                                      <p:cBhvr>
                                        <p:cTn id="1027"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8" dur="5000"/>
                                        <p:tgtEl>
                                          <p:spTgt spid="81"/>
                                        </p:tgtEl>
                                        <p:attrNameLst>
                                          <p:attrName>ppt_h</p:attrName>
                                        </p:attrNameLst>
                                      </p:cBhvr>
                                      <p:tavLst>
                                        <p:tav tm="0">
                                          <p:val>
                                            <p:strVal val="ppt_h"/>
                                          </p:val>
                                        </p:tav>
                                        <p:tav tm="100000">
                                          <p:val>
                                            <p:strVal val="ppt_h"/>
                                          </p:val>
                                        </p:tav>
                                      </p:tavLst>
                                    </p:anim>
                                    <p:set>
                                      <p:cBhvr>
                                        <p:cTn id="1029" dur="1" fill="hold">
                                          <p:stCondLst>
                                            <p:cond delay="4999"/>
                                          </p:stCondLst>
                                        </p:cTn>
                                        <p:tgtEl>
                                          <p:spTgt spid="81"/>
                                        </p:tgtEl>
                                        <p:attrNameLst>
                                          <p:attrName>style.visibility</p:attrName>
                                        </p:attrNameLst>
                                      </p:cBhvr>
                                      <p:to>
                                        <p:strVal val="hidden"/>
                                      </p:to>
                                    </p:set>
                                  </p:childTnLst>
                                </p:cTn>
                              </p:par>
                              <p:par>
                                <p:cTn id="1030" presetID="45" presetClass="exit" presetSubtype="0" fill="hold" grpId="5" nodeType="withEffect">
                                  <p:stCondLst>
                                    <p:cond delay="0"/>
                                  </p:stCondLst>
                                  <p:childTnLst>
                                    <p:animEffect transition="out" filter="fade">
                                      <p:cBhvr>
                                        <p:cTn id="1031" dur="5000"/>
                                        <p:tgtEl>
                                          <p:spTgt spid="87"/>
                                        </p:tgtEl>
                                      </p:cBhvr>
                                    </p:animEffect>
                                    <p:anim calcmode="lin" valueType="num">
                                      <p:cBhvr>
                                        <p:cTn id="1032"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3" dur="5000"/>
                                        <p:tgtEl>
                                          <p:spTgt spid="87"/>
                                        </p:tgtEl>
                                        <p:attrNameLst>
                                          <p:attrName>ppt_h</p:attrName>
                                        </p:attrNameLst>
                                      </p:cBhvr>
                                      <p:tavLst>
                                        <p:tav tm="0">
                                          <p:val>
                                            <p:strVal val="ppt_h"/>
                                          </p:val>
                                        </p:tav>
                                        <p:tav tm="100000">
                                          <p:val>
                                            <p:strVal val="ppt_h"/>
                                          </p:val>
                                        </p:tav>
                                      </p:tavLst>
                                    </p:anim>
                                    <p:set>
                                      <p:cBhvr>
                                        <p:cTn id="1034" dur="1" fill="hold">
                                          <p:stCondLst>
                                            <p:cond delay="4999"/>
                                          </p:stCondLst>
                                        </p:cTn>
                                        <p:tgtEl>
                                          <p:spTgt spid="87"/>
                                        </p:tgtEl>
                                        <p:attrNameLst>
                                          <p:attrName>style.visibility</p:attrName>
                                        </p:attrNameLst>
                                      </p:cBhvr>
                                      <p:to>
                                        <p:strVal val="hidden"/>
                                      </p:to>
                                    </p:set>
                                  </p:childTnLst>
                                </p:cTn>
                              </p:par>
                              <p:par>
                                <p:cTn id="1035" presetID="45" presetClass="exit" presetSubtype="0" fill="hold" grpId="5" nodeType="withEffect">
                                  <p:stCondLst>
                                    <p:cond delay="0"/>
                                  </p:stCondLst>
                                  <p:childTnLst>
                                    <p:animEffect transition="out" filter="fade">
                                      <p:cBhvr>
                                        <p:cTn id="1036" dur="5000"/>
                                        <p:tgtEl>
                                          <p:spTgt spid="69"/>
                                        </p:tgtEl>
                                      </p:cBhvr>
                                    </p:animEffect>
                                    <p:anim calcmode="lin" valueType="num">
                                      <p:cBhvr>
                                        <p:cTn id="1037"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8" dur="5000"/>
                                        <p:tgtEl>
                                          <p:spTgt spid="69"/>
                                        </p:tgtEl>
                                        <p:attrNameLst>
                                          <p:attrName>ppt_h</p:attrName>
                                        </p:attrNameLst>
                                      </p:cBhvr>
                                      <p:tavLst>
                                        <p:tav tm="0">
                                          <p:val>
                                            <p:strVal val="ppt_h"/>
                                          </p:val>
                                        </p:tav>
                                        <p:tav tm="100000">
                                          <p:val>
                                            <p:strVal val="ppt_h"/>
                                          </p:val>
                                        </p:tav>
                                      </p:tavLst>
                                    </p:anim>
                                    <p:set>
                                      <p:cBhvr>
                                        <p:cTn id="1039" dur="1" fill="hold">
                                          <p:stCondLst>
                                            <p:cond delay="4999"/>
                                          </p:stCondLst>
                                        </p:cTn>
                                        <p:tgtEl>
                                          <p:spTgt spid="69"/>
                                        </p:tgtEl>
                                        <p:attrNameLst>
                                          <p:attrName>style.visibility</p:attrName>
                                        </p:attrNameLst>
                                      </p:cBhvr>
                                      <p:to>
                                        <p:strVal val="hidden"/>
                                      </p:to>
                                    </p:set>
                                  </p:childTnLst>
                                </p:cTn>
                              </p:par>
                              <p:par>
                                <p:cTn id="1040" presetID="45" presetClass="exit" presetSubtype="0" fill="hold" grpId="5" nodeType="withEffect">
                                  <p:stCondLst>
                                    <p:cond delay="0"/>
                                  </p:stCondLst>
                                  <p:childTnLst>
                                    <p:animEffect transition="out" filter="fade">
                                      <p:cBhvr>
                                        <p:cTn id="1041" dur="5000"/>
                                        <p:tgtEl>
                                          <p:spTgt spid="75"/>
                                        </p:tgtEl>
                                      </p:cBhvr>
                                    </p:animEffect>
                                    <p:anim calcmode="lin" valueType="num">
                                      <p:cBhvr>
                                        <p:cTn id="1042"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3" dur="5000"/>
                                        <p:tgtEl>
                                          <p:spTgt spid="75"/>
                                        </p:tgtEl>
                                        <p:attrNameLst>
                                          <p:attrName>ppt_h</p:attrName>
                                        </p:attrNameLst>
                                      </p:cBhvr>
                                      <p:tavLst>
                                        <p:tav tm="0">
                                          <p:val>
                                            <p:strVal val="ppt_h"/>
                                          </p:val>
                                        </p:tav>
                                        <p:tav tm="100000">
                                          <p:val>
                                            <p:strVal val="ppt_h"/>
                                          </p:val>
                                        </p:tav>
                                      </p:tavLst>
                                    </p:anim>
                                    <p:set>
                                      <p:cBhvr>
                                        <p:cTn id="1044" dur="1" fill="hold">
                                          <p:stCondLst>
                                            <p:cond delay="4999"/>
                                          </p:stCondLst>
                                        </p:cTn>
                                        <p:tgtEl>
                                          <p:spTgt spid="75"/>
                                        </p:tgtEl>
                                        <p:attrNameLst>
                                          <p:attrName>style.visibility</p:attrName>
                                        </p:attrNameLst>
                                      </p:cBhvr>
                                      <p:to>
                                        <p:strVal val="hidden"/>
                                      </p:to>
                                    </p:set>
                                  </p:childTnLst>
                                </p:cTn>
                              </p:par>
                              <p:par>
                                <p:cTn id="1045" presetID="45" presetClass="exit" presetSubtype="0" fill="hold" grpId="5" nodeType="withEffect">
                                  <p:stCondLst>
                                    <p:cond delay="0"/>
                                  </p:stCondLst>
                                  <p:childTnLst>
                                    <p:animEffect transition="out" filter="fade">
                                      <p:cBhvr>
                                        <p:cTn id="1046" dur="5000"/>
                                        <p:tgtEl>
                                          <p:spTgt spid="63"/>
                                        </p:tgtEl>
                                      </p:cBhvr>
                                    </p:animEffect>
                                    <p:anim calcmode="lin" valueType="num">
                                      <p:cBhvr>
                                        <p:cTn id="1047"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8" dur="5000"/>
                                        <p:tgtEl>
                                          <p:spTgt spid="63"/>
                                        </p:tgtEl>
                                        <p:attrNameLst>
                                          <p:attrName>ppt_h</p:attrName>
                                        </p:attrNameLst>
                                      </p:cBhvr>
                                      <p:tavLst>
                                        <p:tav tm="0">
                                          <p:val>
                                            <p:strVal val="ppt_h"/>
                                          </p:val>
                                        </p:tav>
                                        <p:tav tm="100000">
                                          <p:val>
                                            <p:strVal val="ppt_h"/>
                                          </p:val>
                                        </p:tav>
                                      </p:tavLst>
                                    </p:anim>
                                    <p:set>
                                      <p:cBhvr>
                                        <p:cTn id="1049" dur="1" fill="hold">
                                          <p:stCondLst>
                                            <p:cond delay="4999"/>
                                          </p:stCondLst>
                                        </p:cTn>
                                        <p:tgtEl>
                                          <p:spTgt spid="63"/>
                                        </p:tgtEl>
                                        <p:attrNameLst>
                                          <p:attrName>style.visibility</p:attrName>
                                        </p:attrNameLst>
                                      </p:cBhvr>
                                      <p:to>
                                        <p:strVal val="hidden"/>
                                      </p:to>
                                    </p:set>
                                  </p:childTnLst>
                                </p:cTn>
                              </p:par>
                              <p:par>
                                <p:cTn id="1050" presetID="45" presetClass="exit" presetSubtype="0" fill="hold" grpId="5" nodeType="withEffect">
                                  <p:stCondLst>
                                    <p:cond delay="0"/>
                                  </p:stCondLst>
                                  <p:childTnLst>
                                    <p:animEffect transition="out" filter="fade">
                                      <p:cBhvr>
                                        <p:cTn id="1051" dur="5000"/>
                                        <p:tgtEl>
                                          <p:spTgt spid="82"/>
                                        </p:tgtEl>
                                      </p:cBhvr>
                                    </p:animEffect>
                                    <p:anim calcmode="lin" valueType="num">
                                      <p:cBhvr>
                                        <p:cTn id="1052"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3" dur="5000"/>
                                        <p:tgtEl>
                                          <p:spTgt spid="82"/>
                                        </p:tgtEl>
                                        <p:attrNameLst>
                                          <p:attrName>ppt_h</p:attrName>
                                        </p:attrNameLst>
                                      </p:cBhvr>
                                      <p:tavLst>
                                        <p:tav tm="0">
                                          <p:val>
                                            <p:strVal val="ppt_h"/>
                                          </p:val>
                                        </p:tav>
                                        <p:tav tm="100000">
                                          <p:val>
                                            <p:strVal val="ppt_h"/>
                                          </p:val>
                                        </p:tav>
                                      </p:tavLst>
                                    </p:anim>
                                    <p:set>
                                      <p:cBhvr>
                                        <p:cTn id="1054" dur="1" fill="hold">
                                          <p:stCondLst>
                                            <p:cond delay="4999"/>
                                          </p:stCondLst>
                                        </p:cTn>
                                        <p:tgtEl>
                                          <p:spTgt spid="82"/>
                                        </p:tgtEl>
                                        <p:attrNameLst>
                                          <p:attrName>style.visibility</p:attrName>
                                        </p:attrNameLst>
                                      </p:cBhvr>
                                      <p:to>
                                        <p:strVal val="hidden"/>
                                      </p:to>
                                    </p:set>
                                  </p:childTnLst>
                                </p:cTn>
                              </p:par>
                              <p:par>
                                <p:cTn id="1055" presetID="45" presetClass="exit" presetSubtype="0" fill="hold" grpId="5" nodeType="withEffect">
                                  <p:stCondLst>
                                    <p:cond delay="0"/>
                                  </p:stCondLst>
                                  <p:childTnLst>
                                    <p:animEffect transition="out" filter="fade">
                                      <p:cBhvr>
                                        <p:cTn id="1056" dur="5000"/>
                                        <p:tgtEl>
                                          <p:spTgt spid="83"/>
                                        </p:tgtEl>
                                      </p:cBhvr>
                                    </p:animEffect>
                                    <p:anim calcmode="lin" valueType="num">
                                      <p:cBhvr>
                                        <p:cTn id="1057"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8" dur="5000"/>
                                        <p:tgtEl>
                                          <p:spTgt spid="83"/>
                                        </p:tgtEl>
                                        <p:attrNameLst>
                                          <p:attrName>ppt_h</p:attrName>
                                        </p:attrNameLst>
                                      </p:cBhvr>
                                      <p:tavLst>
                                        <p:tav tm="0">
                                          <p:val>
                                            <p:strVal val="ppt_h"/>
                                          </p:val>
                                        </p:tav>
                                        <p:tav tm="100000">
                                          <p:val>
                                            <p:strVal val="ppt_h"/>
                                          </p:val>
                                        </p:tav>
                                      </p:tavLst>
                                    </p:anim>
                                    <p:set>
                                      <p:cBhvr>
                                        <p:cTn id="1059" dur="1" fill="hold">
                                          <p:stCondLst>
                                            <p:cond delay="4999"/>
                                          </p:stCondLst>
                                        </p:cTn>
                                        <p:tgtEl>
                                          <p:spTgt spid="83"/>
                                        </p:tgtEl>
                                        <p:attrNameLst>
                                          <p:attrName>style.visibility</p:attrName>
                                        </p:attrNameLst>
                                      </p:cBhvr>
                                      <p:to>
                                        <p:strVal val="hidden"/>
                                      </p:to>
                                    </p:set>
                                  </p:childTnLst>
                                </p:cTn>
                              </p:par>
                              <p:par>
                                <p:cTn id="1060" presetID="45" presetClass="exit" presetSubtype="0" fill="hold" grpId="5" nodeType="withEffect">
                                  <p:stCondLst>
                                    <p:cond delay="0"/>
                                  </p:stCondLst>
                                  <p:childTnLst>
                                    <p:animEffect transition="out" filter="fade">
                                      <p:cBhvr>
                                        <p:cTn id="1061" dur="5000"/>
                                        <p:tgtEl>
                                          <p:spTgt spid="88"/>
                                        </p:tgtEl>
                                      </p:cBhvr>
                                    </p:animEffect>
                                    <p:anim calcmode="lin" valueType="num">
                                      <p:cBhvr>
                                        <p:cTn id="1062"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3" dur="5000"/>
                                        <p:tgtEl>
                                          <p:spTgt spid="88"/>
                                        </p:tgtEl>
                                        <p:attrNameLst>
                                          <p:attrName>ppt_h</p:attrName>
                                        </p:attrNameLst>
                                      </p:cBhvr>
                                      <p:tavLst>
                                        <p:tav tm="0">
                                          <p:val>
                                            <p:strVal val="ppt_h"/>
                                          </p:val>
                                        </p:tav>
                                        <p:tav tm="100000">
                                          <p:val>
                                            <p:strVal val="ppt_h"/>
                                          </p:val>
                                        </p:tav>
                                      </p:tavLst>
                                    </p:anim>
                                    <p:set>
                                      <p:cBhvr>
                                        <p:cTn id="1064" dur="1" fill="hold">
                                          <p:stCondLst>
                                            <p:cond delay="4999"/>
                                          </p:stCondLst>
                                        </p:cTn>
                                        <p:tgtEl>
                                          <p:spTgt spid="88"/>
                                        </p:tgtEl>
                                        <p:attrNameLst>
                                          <p:attrName>style.visibility</p:attrName>
                                        </p:attrNameLst>
                                      </p:cBhvr>
                                      <p:to>
                                        <p:strVal val="hidden"/>
                                      </p:to>
                                    </p:set>
                                  </p:childTnLst>
                                </p:cTn>
                              </p:par>
                              <p:par>
                                <p:cTn id="1065" presetID="45" presetClass="exit" presetSubtype="0" fill="hold" grpId="5" nodeType="withEffect">
                                  <p:stCondLst>
                                    <p:cond delay="0"/>
                                  </p:stCondLst>
                                  <p:childTnLst>
                                    <p:animEffect transition="out" filter="fade">
                                      <p:cBhvr>
                                        <p:cTn id="1066" dur="5000"/>
                                        <p:tgtEl>
                                          <p:spTgt spid="89"/>
                                        </p:tgtEl>
                                      </p:cBhvr>
                                    </p:animEffect>
                                    <p:anim calcmode="lin" valueType="num">
                                      <p:cBhvr>
                                        <p:cTn id="1067"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8" dur="5000"/>
                                        <p:tgtEl>
                                          <p:spTgt spid="89"/>
                                        </p:tgtEl>
                                        <p:attrNameLst>
                                          <p:attrName>ppt_h</p:attrName>
                                        </p:attrNameLst>
                                      </p:cBhvr>
                                      <p:tavLst>
                                        <p:tav tm="0">
                                          <p:val>
                                            <p:strVal val="ppt_h"/>
                                          </p:val>
                                        </p:tav>
                                        <p:tav tm="100000">
                                          <p:val>
                                            <p:strVal val="ppt_h"/>
                                          </p:val>
                                        </p:tav>
                                      </p:tavLst>
                                    </p:anim>
                                    <p:set>
                                      <p:cBhvr>
                                        <p:cTn id="1069" dur="1" fill="hold">
                                          <p:stCondLst>
                                            <p:cond delay="4999"/>
                                          </p:stCondLst>
                                        </p:cTn>
                                        <p:tgtEl>
                                          <p:spTgt spid="89"/>
                                        </p:tgtEl>
                                        <p:attrNameLst>
                                          <p:attrName>style.visibility</p:attrName>
                                        </p:attrNameLst>
                                      </p:cBhvr>
                                      <p:to>
                                        <p:strVal val="hidden"/>
                                      </p:to>
                                    </p:set>
                                  </p:childTnLst>
                                </p:cTn>
                              </p:par>
                              <p:par>
                                <p:cTn id="1070" presetID="45" presetClass="exit" presetSubtype="0" fill="hold" grpId="5" nodeType="withEffect">
                                  <p:stCondLst>
                                    <p:cond delay="0"/>
                                  </p:stCondLst>
                                  <p:childTnLst>
                                    <p:animEffect transition="out" filter="fade">
                                      <p:cBhvr>
                                        <p:cTn id="1071" dur="5000"/>
                                        <p:tgtEl>
                                          <p:spTgt spid="70"/>
                                        </p:tgtEl>
                                      </p:cBhvr>
                                    </p:animEffect>
                                    <p:anim calcmode="lin" valueType="num">
                                      <p:cBhvr>
                                        <p:cTn id="107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3" dur="5000"/>
                                        <p:tgtEl>
                                          <p:spTgt spid="70"/>
                                        </p:tgtEl>
                                        <p:attrNameLst>
                                          <p:attrName>ppt_h</p:attrName>
                                        </p:attrNameLst>
                                      </p:cBhvr>
                                      <p:tavLst>
                                        <p:tav tm="0">
                                          <p:val>
                                            <p:strVal val="ppt_h"/>
                                          </p:val>
                                        </p:tav>
                                        <p:tav tm="100000">
                                          <p:val>
                                            <p:strVal val="ppt_h"/>
                                          </p:val>
                                        </p:tav>
                                      </p:tavLst>
                                    </p:anim>
                                    <p:set>
                                      <p:cBhvr>
                                        <p:cTn id="1074" dur="1" fill="hold">
                                          <p:stCondLst>
                                            <p:cond delay="4999"/>
                                          </p:stCondLst>
                                        </p:cTn>
                                        <p:tgtEl>
                                          <p:spTgt spid="70"/>
                                        </p:tgtEl>
                                        <p:attrNameLst>
                                          <p:attrName>style.visibility</p:attrName>
                                        </p:attrNameLst>
                                      </p:cBhvr>
                                      <p:to>
                                        <p:strVal val="hidden"/>
                                      </p:to>
                                    </p:set>
                                  </p:childTnLst>
                                </p:cTn>
                              </p:par>
                              <p:par>
                                <p:cTn id="1075" presetID="45" presetClass="exit" presetSubtype="0" fill="hold" grpId="5" nodeType="withEffect">
                                  <p:stCondLst>
                                    <p:cond delay="0"/>
                                  </p:stCondLst>
                                  <p:childTnLst>
                                    <p:animEffect transition="out" filter="fade">
                                      <p:cBhvr>
                                        <p:cTn id="1076" dur="5000"/>
                                        <p:tgtEl>
                                          <p:spTgt spid="71"/>
                                        </p:tgtEl>
                                      </p:cBhvr>
                                    </p:animEffect>
                                    <p:anim calcmode="lin" valueType="num">
                                      <p:cBhvr>
                                        <p:cTn id="1077"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8" dur="5000"/>
                                        <p:tgtEl>
                                          <p:spTgt spid="71"/>
                                        </p:tgtEl>
                                        <p:attrNameLst>
                                          <p:attrName>ppt_h</p:attrName>
                                        </p:attrNameLst>
                                      </p:cBhvr>
                                      <p:tavLst>
                                        <p:tav tm="0">
                                          <p:val>
                                            <p:strVal val="ppt_h"/>
                                          </p:val>
                                        </p:tav>
                                        <p:tav tm="100000">
                                          <p:val>
                                            <p:strVal val="ppt_h"/>
                                          </p:val>
                                        </p:tav>
                                      </p:tavLst>
                                    </p:anim>
                                    <p:set>
                                      <p:cBhvr>
                                        <p:cTn id="1079" dur="1" fill="hold">
                                          <p:stCondLst>
                                            <p:cond delay="4999"/>
                                          </p:stCondLst>
                                        </p:cTn>
                                        <p:tgtEl>
                                          <p:spTgt spid="71"/>
                                        </p:tgtEl>
                                        <p:attrNameLst>
                                          <p:attrName>style.visibility</p:attrName>
                                        </p:attrNameLst>
                                      </p:cBhvr>
                                      <p:to>
                                        <p:strVal val="hidden"/>
                                      </p:to>
                                    </p:set>
                                  </p:childTnLst>
                                </p:cTn>
                              </p:par>
                              <p:par>
                                <p:cTn id="1080" presetID="45" presetClass="exit" presetSubtype="0" fill="hold" grpId="5" nodeType="withEffect">
                                  <p:stCondLst>
                                    <p:cond delay="0"/>
                                  </p:stCondLst>
                                  <p:childTnLst>
                                    <p:animEffect transition="out" filter="fade">
                                      <p:cBhvr>
                                        <p:cTn id="1081" dur="5000"/>
                                        <p:tgtEl>
                                          <p:spTgt spid="76"/>
                                        </p:tgtEl>
                                      </p:cBhvr>
                                    </p:animEffect>
                                    <p:anim calcmode="lin" valueType="num">
                                      <p:cBhvr>
                                        <p:cTn id="1082"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3" dur="5000"/>
                                        <p:tgtEl>
                                          <p:spTgt spid="76"/>
                                        </p:tgtEl>
                                        <p:attrNameLst>
                                          <p:attrName>ppt_h</p:attrName>
                                        </p:attrNameLst>
                                      </p:cBhvr>
                                      <p:tavLst>
                                        <p:tav tm="0">
                                          <p:val>
                                            <p:strVal val="ppt_h"/>
                                          </p:val>
                                        </p:tav>
                                        <p:tav tm="100000">
                                          <p:val>
                                            <p:strVal val="ppt_h"/>
                                          </p:val>
                                        </p:tav>
                                      </p:tavLst>
                                    </p:anim>
                                    <p:set>
                                      <p:cBhvr>
                                        <p:cTn id="1084" dur="1" fill="hold">
                                          <p:stCondLst>
                                            <p:cond delay="4999"/>
                                          </p:stCondLst>
                                        </p:cTn>
                                        <p:tgtEl>
                                          <p:spTgt spid="76"/>
                                        </p:tgtEl>
                                        <p:attrNameLst>
                                          <p:attrName>style.visibility</p:attrName>
                                        </p:attrNameLst>
                                      </p:cBhvr>
                                      <p:to>
                                        <p:strVal val="hidden"/>
                                      </p:to>
                                    </p:set>
                                  </p:childTnLst>
                                </p:cTn>
                              </p:par>
                              <p:par>
                                <p:cTn id="1085" presetID="45" presetClass="exit" presetSubtype="0" fill="hold" grpId="5" nodeType="withEffect">
                                  <p:stCondLst>
                                    <p:cond delay="0"/>
                                  </p:stCondLst>
                                  <p:childTnLst>
                                    <p:animEffect transition="out" filter="fade">
                                      <p:cBhvr>
                                        <p:cTn id="1086" dur="5000"/>
                                        <p:tgtEl>
                                          <p:spTgt spid="77"/>
                                        </p:tgtEl>
                                      </p:cBhvr>
                                    </p:animEffect>
                                    <p:anim calcmode="lin" valueType="num">
                                      <p:cBhvr>
                                        <p:cTn id="1087"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77"/>
                                        </p:tgtEl>
                                        <p:attrNameLst>
                                          <p:attrName>ppt_h</p:attrName>
                                        </p:attrNameLst>
                                      </p:cBhvr>
                                      <p:tavLst>
                                        <p:tav tm="0">
                                          <p:val>
                                            <p:strVal val="ppt_h"/>
                                          </p:val>
                                        </p:tav>
                                        <p:tav tm="100000">
                                          <p:val>
                                            <p:strVal val="ppt_h"/>
                                          </p:val>
                                        </p:tav>
                                      </p:tavLst>
                                    </p:anim>
                                    <p:set>
                                      <p:cBhvr>
                                        <p:cTn id="1089" dur="1" fill="hold">
                                          <p:stCondLst>
                                            <p:cond delay="4999"/>
                                          </p:stCondLst>
                                        </p:cTn>
                                        <p:tgtEl>
                                          <p:spTgt spid="77"/>
                                        </p:tgtEl>
                                        <p:attrNameLst>
                                          <p:attrName>style.visibility</p:attrName>
                                        </p:attrNameLst>
                                      </p:cBhvr>
                                      <p:to>
                                        <p:strVal val="hidden"/>
                                      </p:to>
                                    </p:set>
                                  </p:childTnLst>
                                </p:cTn>
                              </p:par>
                              <p:par>
                                <p:cTn id="1090" presetID="45" presetClass="exit" presetSubtype="0" fill="hold" grpId="5" nodeType="withEffect">
                                  <p:stCondLst>
                                    <p:cond delay="0"/>
                                  </p:stCondLst>
                                  <p:childTnLst>
                                    <p:animEffect transition="out" filter="fade">
                                      <p:cBhvr>
                                        <p:cTn id="1091" dur="5000"/>
                                        <p:tgtEl>
                                          <p:spTgt spid="64"/>
                                        </p:tgtEl>
                                      </p:cBhvr>
                                    </p:animEffect>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3" dur="5000"/>
                                        <p:tgtEl>
                                          <p:spTgt spid="64"/>
                                        </p:tgtEl>
                                        <p:attrNameLst>
                                          <p:attrName>ppt_h</p:attrName>
                                        </p:attrNameLst>
                                      </p:cBhvr>
                                      <p:tavLst>
                                        <p:tav tm="0">
                                          <p:val>
                                            <p:strVal val="ppt_h"/>
                                          </p:val>
                                        </p:tav>
                                        <p:tav tm="100000">
                                          <p:val>
                                            <p:strVal val="ppt_h"/>
                                          </p:val>
                                        </p:tav>
                                      </p:tavLst>
                                    </p:anim>
                                    <p:set>
                                      <p:cBhvr>
                                        <p:cTn id="1094" dur="1" fill="hold">
                                          <p:stCondLst>
                                            <p:cond delay="4999"/>
                                          </p:stCondLst>
                                        </p:cTn>
                                        <p:tgtEl>
                                          <p:spTgt spid="64"/>
                                        </p:tgtEl>
                                        <p:attrNameLst>
                                          <p:attrName>style.visibility</p:attrName>
                                        </p:attrNameLst>
                                      </p:cBhvr>
                                      <p:to>
                                        <p:strVal val="hidden"/>
                                      </p:to>
                                    </p:set>
                                  </p:childTnLst>
                                </p:cTn>
                              </p:par>
                              <p:par>
                                <p:cTn id="1095" presetID="45" presetClass="exit" presetSubtype="0" fill="hold" grpId="5" nodeType="withEffect">
                                  <p:stCondLst>
                                    <p:cond delay="0"/>
                                  </p:stCondLst>
                                  <p:childTnLst>
                                    <p:animEffect transition="out" filter="fade">
                                      <p:cBhvr>
                                        <p:cTn id="1096" dur="5000"/>
                                        <p:tgtEl>
                                          <p:spTgt spid="65"/>
                                        </p:tgtEl>
                                      </p:cBhvr>
                                    </p:animEffect>
                                    <p:anim calcmode="lin" valueType="num">
                                      <p:cBhvr>
                                        <p:cTn id="1097"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8" dur="5000"/>
                                        <p:tgtEl>
                                          <p:spTgt spid="65"/>
                                        </p:tgtEl>
                                        <p:attrNameLst>
                                          <p:attrName>ppt_h</p:attrName>
                                        </p:attrNameLst>
                                      </p:cBhvr>
                                      <p:tavLst>
                                        <p:tav tm="0">
                                          <p:val>
                                            <p:strVal val="ppt_h"/>
                                          </p:val>
                                        </p:tav>
                                        <p:tav tm="100000">
                                          <p:val>
                                            <p:strVal val="ppt_h"/>
                                          </p:val>
                                        </p:tav>
                                      </p:tavLst>
                                    </p:anim>
                                    <p:set>
                                      <p:cBhvr>
                                        <p:cTn id="1099" dur="1" fill="hold">
                                          <p:stCondLst>
                                            <p:cond delay="4999"/>
                                          </p:stCondLst>
                                        </p:cTn>
                                        <p:tgtEl>
                                          <p:spTgt spid="65"/>
                                        </p:tgtEl>
                                        <p:attrNameLst>
                                          <p:attrName>style.visibility</p:attrName>
                                        </p:attrNameLst>
                                      </p:cBhvr>
                                      <p:to>
                                        <p:strVal val="hidden"/>
                                      </p:to>
                                    </p:set>
                                  </p:childTnLst>
                                </p:cTn>
                              </p:par>
                              <p:par>
                                <p:cTn id="1100" presetID="45" presetClass="exit" presetSubtype="0" fill="hold" grpId="5" nodeType="withEffect">
                                  <p:stCondLst>
                                    <p:cond delay="0"/>
                                  </p:stCondLst>
                                  <p:childTnLst>
                                    <p:animEffect transition="out" filter="fade">
                                      <p:cBhvr>
                                        <p:cTn id="1101" dur="5000"/>
                                        <p:tgtEl>
                                          <p:spTgt spid="85"/>
                                        </p:tgtEl>
                                      </p:cBhvr>
                                    </p:animEffect>
                                    <p:anim calcmode="lin" valueType="num">
                                      <p:cBhvr>
                                        <p:cTn id="1102"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3" dur="5000"/>
                                        <p:tgtEl>
                                          <p:spTgt spid="85"/>
                                        </p:tgtEl>
                                        <p:attrNameLst>
                                          <p:attrName>ppt_h</p:attrName>
                                        </p:attrNameLst>
                                      </p:cBhvr>
                                      <p:tavLst>
                                        <p:tav tm="0">
                                          <p:val>
                                            <p:strVal val="ppt_h"/>
                                          </p:val>
                                        </p:tav>
                                        <p:tav tm="100000">
                                          <p:val>
                                            <p:strVal val="ppt_h"/>
                                          </p:val>
                                        </p:tav>
                                      </p:tavLst>
                                    </p:anim>
                                    <p:set>
                                      <p:cBhvr>
                                        <p:cTn id="1104" dur="1" fill="hold">
                                          <p:stCondLst>
                                            <p:cond delay="4999"/>
                                          </p:stCondLst>
                                        </p:cTn>
                                        <p:tgtEl>
                                          <p:spTgt spid="85"/>
                                        </p:tgtEl>
                                        <p:attrNameLst>
                                          <p:attrName>style.visibility</p:attrName>
                                        </p:attrNameLst>
                                      </p:cBhvr>
                                      <p:to>
                                        <p:strVal val="hidden"/>
                                      </p:to>
                                    </p:set>
                                  </p:childTnLst>
                                </p:cTn>
                              </p:par>
                              <p:par>
                                <p:cTn id="1105" presetID="45" presetClass="exit" presetSubtype="0" fill="hold" grpId="5" nodeType="withEffect">
                                  <p:stCondLst>
                                    <p:cond delay="0"/>
                                  </p:stCondLst>
                                  <p:childTnLst>
                                    <p:animEffect transition="out" filter="fade">
                                      <p:cBhvr>
                                        <p:cTn id="1106" dur="5000"/>
                                        <p:tgtEl>
                                          <p:spTgt spid="84"/>
                                        </p:tgtEl>
                                      </p:cBhvr>
                                    </p:animEffect>
                                    <p:anim calcmode="lin" valueType="num">
                                      <p:cBhvr>
                                        <p:cTn id="1107"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8" dur="5000"/>
                                        <p:tgtEl>
                                          <p:spTgt spid="84"/>
                                        </p:tgtEl>
                                        <p:attrNameLst>
                                          <p:attrName>ppt_h</p:attrName>
                                        </p:attrNameLst>
                                      </p:cBhvr>
                                      <p:tavLst>
                                        <p:tav tm="0">
                                          <p:val>
                                            <p:strVal val="ppt_h"/>
                                          </p:val>
                                        </p:tav>
                                        <p:tav tm="100000">
                                          <p:val>
                                            <p:strVal val="ppt_h"/>
                                          </p:val>
                                        </p:tav>
                                      </p:tavLst>
                                    </p:anim>
                                    <p:set>
                                      <p:cBhvr>
                                        <p:cTn id="1109" dur="1" fill="hold">
                                          <p:stCondLst>
                                            <p:cond delay="4999"/>
                                          </p:stCondLst>
                                        </p:cTn>
                                        <p:tgtEl>
                                          <p:spTgt spid="84"/>
                                        </p:tgtEl>
                                        <p:attrNameLst>
                                          <p:attrName>style.visibility</p:attrName>
                                        </p:attrNameLst>
                                      </p:cBhvr>
                                      <p:to>
                                        <p:strVal val="hidden"/>
                                      </p:to>
                                    </p:set>
                                  </p:childTnLst>
                                </p:cTn>
                              </p:par>
                              <p:par>
                                <p:cTn id="1110" presetID="45" presetClass="exit" presetSubtype="0" fill="hold" grpId="5" nodeType="withEffect">
                                  <p:stCondLst>
                                    <p:cond delay="0"/>
                                  </p:stCondLst>
                                  <p:childTnLst>
                                    <p:animEffect transition="out" filter="fade">
                                      <p:cBhvr>
                                        <p:cTn id="1111" dur="5000"/>
                                        <p:tgtEl>
                                          <p:spTgt spid="86"/>
                                        </p:tgtEl>
                                      </p:cBhvr>
                                    </p:animEffect>
                                    <p:anim calcmode="lin" valueType="num">
                                      <p:cBhvr>
                                        <p:cTn id="1112"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3" dur="5000"/>
                                        <p:tgtEl>
                                          <p:spTgt spid="86"/>
                                        </p:tgtEl>
                                        <p:attrNameLst>
                                          <p:attrName>ppt_h</p:attrName>
                                        </p:attrNameLst>
                                      </p:cBhvr>
                                      <p:tavLst>
                                        <p:tav tm="0">
                                          <p:val>
                                            <p:strVal val="ppt_h"/>
                                          </p:val>
                                        </p:tav>
                                        <p:tav tm="100000">
                                          <p:val>
                                            <p:strVal val="ppt_h"/>
                                          </p:val>
                                        </p:tav>
                                      </p:tavLst>
                                    </p:anim>
                                    <p:set>
                                      <p:cBhvr>
                                        <p:cTn id="1114" dur="1" fill="hold">
                                          <p:stCondLst>
                                            <p:cond delay="4999"/>
                                          </p:stCondLst>
                                        </p:cTn>
                                        <p:tgtEl>
                                          <p:spTgt spid="86"/>
                                        </p:tgtEl>
                                        <p:attrNameLst>
                                          <p:attrName>style.visibility</p:attrName>
                                        </p:attrNameLst>
                                      </p:cBhvr>
                                      <p:to>
                                        <p:strVal val="hidden"/>
                                      </p:to>
                                    </p:set>
                                  </p:childTnLst>
                                </p:cTn>
                              </p:par>
                              <p:par>
                                <p:cTn id="1115" presetID="45" presetClass="exit" presetSubtype="0" fill="hold" grpId="5" nodeType="withEffect">
                                  <p:stCondLst>
                                    <p:cond delay="0"/>
                                  </p:stCondLst>
                                  <p:childTnLst>
                                    <p:animEffect transition="out" filter="fade">
                                      <p:cBhvr>
                                        <p:cTn id="1116" dur="5000"/>
                                        <p:tgtEl>
                                          <p:spTgt spid="91"/>
                                        </p:tgtEl>
                                      </p:cBhvr>
                                    </p:animEffect>
                                    <p:anim calcmode="lin" valueType="num">
                                      <p:cBhvr>
                                        <p:cTn id="1117"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8" dur="5000"/>
                                        <p:tgtEl>
                                          <p:spTgt spid="91"/>
                                        </p:tgtEl>
                                        <p:attrNameLst>
                                          <p:attrName>ppt_h</p:attrName>
                                        </p:attrNameLst>
                                      </p:cBhvr>
                                      <p:tavLst>
                                        <p:tav tm="0">
                                          <p:val>
                                            <p:strVal val="ppt_h"/>
                                          </p:val>
                                        </p:tav>
                                        <p:tav tm="100000">
                                          <p:val>
                                            <p:strVal val="ppt_h"/>
                                          </p:val>
                                        </p:tav>
                                      </p:tavLst>
                                    </p:anim>
                                    <p:set>
                                      <p:cBhvr>
                                        <p:cTn id="1119" dur="1" fill="hold">
                                          <p:stCondLst>
                                            <p:cond delay="4999"/>
                                          </p:stCondLst>
                                        </p:cTn>
                                        <p:tgtEl>
                                          <p:spTgt spid="91"/>
                                        </p:tgtEl>
                                        <p:attrNameLst>
                                          <p:attrName>style.visibility</p:attrName>
                                        </p:attrNameLst>
                                      </p:cBhvr>
                                      <p:to>
                                        <p:strVal val="hidden"/>
                                      </p:to>
                                    </p:set>
                                  </p:childTnLst>
                                </p:cTn>
                              </p:par>
                              <p:par>
                                <p:cTn id="1120" presetID="45" presetClass="exit" presetSubtype="0" fill="hold" grpId="5" nodeType="withEffect">
                                  <p:stCondLst>
                                    <p:cond delay="0"/>
                                  </p:stCondLst>
                                  <p:childTnLst>
                                    <p:animEffect transition="out" filter="fade">
                                      <p:cBhvr>
                                        <p:cTn id="1121" dur="5000"/>
                                        <p:tgtEl>
                                          <p:spTgt spid="90"/>
                                        </p:tgtEl>
                                      </p:cBhvr>
                                    </p:animEffect>
                                    <p:anim calcmode="lin" valueType="num">
                                      <p:cBhvr>
                                        <p:cTn id="1122"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3" dur="5000"/>
                                        <p:tgtEl>
                                          <p:spTgt spid="90"/>
                                        </p:tgtEl>
                                        <p:attrNameLst>
                                          <p:attrName>ppt_h</p:attrName>
                                        </p:attrNameLst>
                                      </p:cBhvr>
                                      <p:tavLst>
                                        <p:tav tm="0">
                                          <p:val>
                                            <p:strVal val="ppt_h"/>
                                          </p:val>
                                        </p:tav>
                                        <p:tav tm="100000">
                                          <p:val>
                                            <p:strVal val="ppt_h"/>
                                          </p:val>
                                        </p:tav>
                                      </p:tavLst>
                                    </p:anim>
                                    <p:set>
                                      <p:cBhvr>
                                        <p:cTn id="1124" dur="1" fill="hold">
                                          <p:stCondLst>
                                            <p:cond delay="4999"/>
                                          </p:stCondLst>
                                        </p:cTn>
                                        <p:tgtEl>
                                          <p:spTgt spid="90"/>
                                        </p:tgtEl>
                                        <p:attrNameLst>
                                          <p:attrName>style.visibility</p:attrName>
                                        </p:attrNameLst>
                                      </p:cBhvr>
                                      <p:to>
                                        <p:strVal val="hidden"/>
                                      </p:to>
                                    </p:set>
                                  </p:childTnLst>
                                </p:cTn>
                              </p:par>
                              <p:par>
                                <p:cTn id="1125" presetID="45" presetClass="exit" presetSubtype="0" fill="hold" grpId="5" nodeType="withEffect">
                                  <p:stCondLst>
                                    <p:cond delay="0"/>
                                  </p:stCondLst>
                                  <p:childTnLst>
                                    <p:animEffect transition="out" filter="fade">
                                      <p:cBhvr>
                                        <p:cTn id="1126" dur="5000"/>
                                        <p:tgtEl>
                                          <p:spTgt spid="92"/>
                                        </p:tgtEl>
                                      </p:cBhvr>
                                    </p:animEffect>
                                    <p:anim calcmode="lin" valueType="num">
                                      <p:cBhvr>
                                        <p:cTn id="1127"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8" dur="5000"/>
                                        <p:tgtEl>
                                          <p:spTgt spid="92"/>
                                        </p:tgtEl>
                                        <p:attrNameLst>
                                          <p:attrName>ppt_h</p:attrName>
                                        </p:attrNameLst>
                                      </p:cBhvr>
                                      <p:tavLst>
                                        <p:tav tm="0">
                                          <p:val>
                                            <p:strVal val="ppt_h"/>
                                          </p:val>
                                        </p:tav>
                                        <p:tav tm="100000">
                                          <p:val>
                                            <p:strVal val="ppt_h"/>
                                          </p:val>
                                        </p:tav>
                                      </p:tavLst>
                                    </p:anim>
                                    <p:set>
                                      <p:cBhvr>
                                        <p:cTn id="1129" dur="1" fill="hold">
                                          <p:stCondLst>
                                            <p:cond delay="4999"/>
                                          </p:stCondLst>
                                        </p:cTn>
                                        <p:tgtEl>
                                          <p:spTgt spid="92"/>
                                        </p:tgtEl>
                                        <p:attrNameLst>
                                          <p:attrName>style.visibility</p:attrName>
                                        </p:attrNameLst>
                                      </p:cBhvr>
                                      <p:to>
                                        <p:strVal val="hidden"/>
                                      </p:to>
                                    </p:set>
                                  </p:childTnLst>
                                </p:cTn>
                              </p:par>
                              <p:par>
                                <p:cTn id="1130" presetID="45" presetClass="exit" presetSubtype="0" fill="hold" grpId="5" nodeType="withEffect">
                                  <p:stCondLst>
                                    <p:cond delay="0"/>
                                  </p:stCondLst>
                                  <p:childTnLst>
                                    <p:animEffect transition="out" filter="fade">
                                      <p:cBhvr>
                                        <p:cTn id="1131" dur="5000"/>
                                        <p:tgtEl>
                                          <p:spTgt spid="73"/>
                                        </p:tgtEl>
                                      </p:cBhvr>
                                    </p:animEffect>
                                    <p:anim calcmode="lin" valueType="num">
                                      <p:cBhvr>
                                        <p:cTn id="1132"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3" dur="5000"/>
                                        <p:tgtEl>
                                          <p:spTgt spid="73"/>
                                        </p:tgtEl>
                                        <p:attrNameLst>
                                          <p:attrName>ppt_h</p:attrName>
                                        </p:attrNameLst>
                                      </p:cBhvr>
                                      <p:tavLst>
                                        <p:tav tm="0">
                                          <p:val>
                                            <p:strVal val="ppt_h"/>
                                          </p:val>
                                        </p:tav>
                                        <p:tav tm="100000">
                                          <p:val>
                                            <p:strVal val="ppt_h"/>
                                          </p:val>
                                        </p:tav>
                                      </p:tavLst>
                                    </p:anim>
                                    <p:set>
                                      <p:cBhvr>
                                        <p:cTn id="1134" dur="1" fill="hold">
                                          <p:stCondLst>
                                            <p:cond delay="4999"/>
                                          </p:stCondLst>
                                        </p:cTn>
                                        <p:tgtEl>
                                          <p:spTgt spid="73"/>
                                        </p:tgtEl>
                                        <p:attrNameLst>
                                          <p:attrName>style.visibility</p:attrName>
                                        </p:attrNameLst>
                                      </p:cBhvr>
                                      <p:to>
                                        <p:strVal val="hidden"/>
                                      </p:to>
                                    </p:set>
                                  </p:childTnLst>
                                </p:cTn>
                              </p:par>
                              <p:par>
                                <p:cTn id="1135" presetID="45" presetClass="exit" presetSubtype="0" fill="hold" grpId="5" nodeType="withEffect">
                                  <p:stCondLst>
                                    <p:cond delay="0"/>
                                  </p:stCondLst>
                                  <p:childTnLst>
                                    <p:animEffect transition="out" filter="fade">
                                      <p:cBhvr>
                                        <p:cTn id="1136" dur="5000"/>
                                        <p:tgtEl>
                                          <p:spTgt spid="72"/>
                                        </p:tgtEl>
                                      </p:cBhvr>
                                    </p:animEffect>
                                    <p:anim calcmode="lin" valueType="num">
                                      <p:cBhvr>
                                        <p:cTn id="1137"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8" dur="5000"/>
                                        <p:tgtEl>
                                          <p:spTgt spid="72"/>
                                        </p:tgtEl>
                                        <p:attrNameLst>
                                          <p:attrName>ppt_h</p:attrName>
                                        </p:attrNameLst>
                                      </p:cBhvr>
                                      <p:tavLst>
                                        <p:tav tm="0">
                                          <p:val>
                                            <p:strVal val="ppt_h"/>
                                          </p:val>
                                        </p:tav>
                                        <p:tav tm="100000">
                                          <p:val>
                                            <p:strVal val="ppt_h"/>
                                          </p:val>
                                        </p:tav>
                                      </p:tavLst>
                                    </p:anim>
                                    <p:set>
                                      <p:cBhvr>
                                        <p:cTn id="1139" dur="1" fill="hold">
                                          <p:stCondLst>
                                            <p:cond delay="4999"/>
                                          </p:stCondLst>
                                        </p:cTn>
                                        <p:tgtEl>
                                          <p:spTgt spid="72"/>
                                        </p:tgtEl>
                                        <p:attrNameLst>
                                          <p:attrName>style.visibility</p:attrName>
                                        </p:attrNameLst>
                                      </p:cBhvr>
                                      <p:to>
                                        <p:strVal val="hidden"/>
                                      </p:to>
                                    </p:set>
                                  </p:childTnLst>
                                </p:cTn>
                              </p:par>
                              <p:par>
                                <p:cTn id="1140" presetID="45" presetClass="exit" presetSubtype="0" fill="hold" grpId="5" nodeType="withEffect">
                                  <p:stCondLst>
                                    <p:cond delay="0"/>
                                  </p:stCondLst>
                                  <p:childTnLst>
                                    <p:animEffect transition="out" filter="fade">
                                      <p:cBhvr>
                                        <p:cTn id="1141" dur="5000"/>
                                        <p:tgtEl>
                                          <p:spTgt spid="74"/>
                                        </p:tgtEl>
                                      </p:cBhvr>
                                    </p:animEffect>
                                    <p:anim calcmode="lin" valueType="num">
                                      <p:cBhvr>
                                        <p:cTn id="1142"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3" dur="5000"/>
                                        <p:tgtEl>
                                          <p:spTgt spid="74"/>
                                        </p:tgtEl>
                                        <p:attrNameLst>
                                          <p:attrName>ppt_h</p:attrName>
                                        </p:attrNameLst>
                                      </p:cBhvr>
                                      <p:tavLst>
                                        <p:tav tm="0">
                                          <p:val>
                                            <p:strVal val="ppt_h"/>
                                          </p:val>
                                        </p:tav>
                                        <p:tav tm="100000">
                                          <p:val>
                                            <p:strVal val="ppt_h"/>
                                          </p:val>
                                        </p:tav>
                                      </p:tavLst>
                                    </p:anim>
                                    <p:set>
                                      <p:cBhvr>
                                        <p:cTn id="1144" dur="1" fill="hold">
                                          <p:stCondLst>
                                            <p:cond delay="4999"/>
                                          </p:stCondLst>
                                        </p:cTn>
                                        <p:tgtEl>
                                          <p:spTgt spid="74"/>
                                        </p:tgtEl>
                                        <p:attrNameLst>
                                          <p:attrName>style.visibility</p:attrName>
                                        </p:attrNameLst>
                                      </p:cBhvr>
                                      <p:to>
                                        <p:strVal val="hidden"/>
                                      </p:to>
                                    </p:set>
                                  </p:childTnLst>
                                </p:cTn>
                              </p:par>
                              <p:par>
                                <p:cTn id="1145" presetID="45" presetClass="exit" presetSubtype="0" fill="hold" grpId="5" nodeType="withEffect">
                                  <p:stCondLst>
                                    <p:cond delay="0"/>
                                  </p:stCondLst>
                                  <p:childTnLst>
                                    <p:animEffect transition="out" filter="fade">
                                      <p:cBhvr>
                                        <p:cTn id="1146" dur="5000"/>
                                        <p:tgtEl>
                                          <p:spTgt spid="79"/>
                                        </p:tgtEl>
                                      </p:cBhvr>
                                    </p:animEffect>
                                    <p:anim calcmode="lin" valueType="num">
                                      <p:cBhvr>
                                        <p:cTn id="1147"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8" dur="5000"/>
                                        <p:tgtEl>
                                          <p:spTgt spid="79"/>
                                        </p:tgtEl>
                                        <p:attrNameLst>
                                          <p:attrName>ppt_h</p:attrName>
                                        </p:attrNameLst>
                                      </p:cBhvr>
                                      <p:tavLst>
                                        <p:tav tm="0">
                                          <p:val>
                                            <p:strVal val="ppt_h"/>
                                          </p:val>
                                        </p:tav>
                                        <p:tav tm="100000">
                                          <p:val>
                                            <p:strVal val="ppt_h"/>
                                          </p:val>
                                        </p:tav>
                                      </p:tavLst>
                                    </p:anim>
                                    <p:set>
                                      <p:cBhvr>
                                        <p:cTn id="1149" dur="1" fill="hold">
                                          <p:stCondLst>
                                            <p:cond delay="4999"/>
                                          </p:stCondLst>
                                        </p:cTn>
                                        <p:tgtEl>
                                          <p:spTgt spid="79"/>
                                        </p:tgtEl>
                                        <p:attrNameLst>
                                          <p:attrName>style.visibility</p:attrName>
                                        </p:attrNameLst>
                                      </p:cBhvr>
                                      <p:to>
                                        <p:strVal val="hidden"/>
                                      </p:to>
                                    </p:set>
                                  </p:childTnLst>
                                </p:cTn>
                              </p:par>
                              <p:par>
                                <p:cTn id="1150" presetID="45" presetClass="exit" presetSubtype="0" fill="hold" grpId="5" nodeType="withEffect">
                                  <p:stCondLst>
                                    <p:cond delay="0"/>
                                  </p:stCondLst>
                                  <p:childTnLst>
                                    <p:animEffect transition="out" filter="fade">
                                      <p:cBhvr>
                                        <p:cTn id="1151" dur="5000"/>
                                        <p:tgtEl>
                                          <p:spTgt spid="78"/>
                                        </p:tgtEl>
                                      </p:cBhvr>
                                    </p:animEffect>
                                    <p:anim calcmode="lin" valueType="num">
                                      <p:cBhvr>
                                        <p:cTn id="1152"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3" dur="5000"/>
                                        <p:tgtEl>
                                          <p:spTgt spid="78"/>
                                        </p:tgtEl>
                                        <p:attrNameLst>
                                          <p:attrName>ppt_h</p:attrName>
                                        </p:attrNameLst>
                                      </p:cBhvr>
                                      <p:tavLst>
                                        <p:tav tm="0">
                                          <p:val>
                                            <p:strVal val="ppt_h"/>
                                          </p:val>
                                        </p:tav>
                                        <p:tav tm="100000">
                                          <p:val>
                                            <p:strVal val="ppt_h"/>
                                          </p:val>
                                        </p:tav>
                                      </p:tavLst>
                                    </p:anim>
                                    <p:set>
                                      <p:cBhvr>
                                        <p:cTn id="1154" dur="1" fill="hold">
                                          <p:stCondLst>
                                            <p:cond delay="4999"/>
                                          </p:stCondLst>
                                        </p:cTn>
                                        <p:tgtEl>
                                          <p:spTgt spid="78"/>
                                        </p:tgtEl>
                                        <p:attrNameLst>
                                          <p:attrName>style.visibility</p:attrName>
                                        </p:attrNameLst>
                                      </p:cBhvr>
                                      <p:to>
                                        <p:strVal val="hidden"/>
                                      </p:to>
                                    </p:set>
                                  </p:childTnLst>
                                </p:cTn>
                              </p:par>
                              <p:par>
                                <p:cTn id="1155" presetID="45" presetClass="exit" presetSubtype="0" fill="hold" grpId="5" nodeType="withEffect">
                                  <p:stCondLst>
                                    <p:cond delay="0"/>
                                  </p:stCondLst>
                                  <p:childTnLst>
                                    <p:animEffect transition="out" filter="fade">
                                      <p:cBhvr>
                                        <p:cTn id="1156" dur="5000"/>
                                        <p:tgtEl>
                                          <p:spTgt spid="80"/>
                                        </p:tgtEl>
                                      </p:cBhvr>
                                    </p:animEffect>
                                    <p:anim calcmode="lin" valueType="num">
                                      <p:cBhvr>
                                        <p:cTn id="115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8" dur="5000"/>
                                        <p:tgtEl>
                                          <p:spTgt spid="80"/>
                                        </p:tgtEl>
                                        <p:attrNameLst>
                                          <p:attrName>ppt_h</p:attrName>
                                        </p:attrNameLst>
                                      </p:cBhvr>
                                      <p:tavLst>
                                        <p:tav tm="0">
                                          <p:val>
                                            <p:strVal val="ppt_h"/>
                                          </p:val>
                                        </p:tav>
                                        <p:tav tm="100000">
                                          <p:val>
                                            <p:strVal val="ppt_h"/>
                                          </p:val>
                                        </p:tav>
                                      </p:tavLst>
                                    </p:anim>
                                    <p:set>
                                      <p:cBhvr>
                                        <p:cTn id="1159" dur="1" fill="hold">
                                          <p:stCondLst>
                                            <p:cond delay="4999"/>
                                          </p:stCondLst>
                                        </p:cTn>
                                        <p:tgtEl>
                                          <p:spTgt spid="80"/>
                                        </p:tgtEl>
                                        <p:attrNameLst>
                                          <p:attrName>style.visibility</p:attrName>
                                        </p:attrNameLst>
                                      </p:cBhvr>
                                      <p:to>
                                        <p:strVal val="hidden"/>
                                      </p:to>
                                    </p:set>
                                  </p:childTnLst>
                                </p:cTn>
                              </p:par>
                              <p:par>
                                <p:cTn id="1160" presetID="45" presetClass="exit" presetSubtype="0" fill="hold" grpId="5" nodeType="withEffect">
                                  <p:stCondLst>
                                    <p:cond delay="0"/>
                                  </p:stCondLst>
                                  <p:childTnLst>
                                    <p:animEffect transition="out" filter="fade">
                                      <p:cBhvr>
                                        <p:cTn id="1161" dur="5000"/>
                                        <p:tgtEl>
                                          <p:spTgt spid="67"/>
                                        </p:tgtEl>
                                      </p:cBhvr>
                                    </p:animEffect>
                                    <p:anim calcmode="lin" valueType="num">
                                      <p:cBhvr>
                                        <p:cTn id="1162"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3" dur="5000"/>
                                        <p:tgtEl>
                                          <p:spTgt spid="67"/>
                                        </p:tgtEl>
                                        <p:attrNameLst>
                                          <p:attrName>ppt_h</p:attrName>
                                        </p:attrNameLst>
                                      </p:cBhvr>
                                      <p:tavLst>
                                        <p:tav tm="0">
                                          <p:val>
                                            <p:strVal val="ppt_h"/>
                                          </p:val>
                                        </p:tav>
                                        <p:tav tm="100000">
                                          <p:val>
                                            <p:strVal val="ppt_h"/>
                                          </p:val>
                                        </p:tav>
                                      </p:tavLst>
                                    </p:anim>
                                    <p:set>
                                      <p:cBhvr>
                                        <p:cTn id="1164" dur="1" fill="hold">
                                          <p:stCondLst>
                                            <p:cond delay="4999"/>
                                          </p:stCondLst>
                                        </p:cTn>
                                        <p:tgtEl>
                                          <p:spTgt spid="67"/>
                                        </p:tgtEl>
                                        <p:attrNameLst>
                                          <p:attrName>style.visibility</p:attrName>
                                        </p:attrNameLst>
                                      </p:cBhvr>
                                      <p:to>
                                        <p:strVal val="hidden"/>
                                      </p:to>
                                    </p:set>
                                  </p:childTnLst>
                                </p:cTn>
                              </p:par>
                              <p:par>
                                <p:cTn id="1165" presetID="45" presetClass="exit" presetSubtype="0" fill="hold" grpId="5" nodeType="withEffect">
                                  <p:stCondLst>
                                    <p:cond delay="0"/>
                                  </p:stCondLst>
                                  <p:childTnLst>
                                    <p:animEffect transition="out" filter="fade">
                                      <p:cBhvr>
                                        <p:cTn id="1166" dur="5000"/>
                                        <p:tgtEl>
                                          <p:spTgt spid="66"/>
                                        </p:tgtEl>
                                      </p:cBhvr>
                                    </p:animEffect>
                                    <p:anim calcmode="lin" valueType="num">
                                      <p:cBhvr>
                                        <p:cTn id="1167"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8" dur="5000"/>
                                        <p:tgtEl>
                                          <p:spTgt spid="66"/>
                                        </p:tgtEl>
                                        <p:attrNameLst>
                                          <p:attrName>ppt_h</p:attrName>
                                        </p:attrNameLst>
                                      </p:cBhvr>
                                      <p:tavLst>
                                        <p:tav tm="0">
                                          <p:val>
                                            <p:strVal val="ppt_h"/>
                                          </p:val>
                                        </p:tav>
                                        <p:tav tm="100000">
                                          <p:val>
                                            <p:strVal val="ppt_h"/>
                                          </p:val>
                                        </p:tav>
                                      </p:tavLst>
                                    </p:anim>
                                    <p:set>
                                      <p:cBhvr>
                                        <p:cTn id="1169" dur="1" fill="hold">
                                          <p:stCondLst>
                                            <p:cond delay="4999"/>
                                          </p:stCondLst>
                                        </p:cTn>
                                        <p:tgtEl>
                                          <p:spTgt spid="66"/>
                                        </p:tgtEl>
                                        <p:attrNameLst>
                                          <p:attrName>style.visibility</p:attrName>
                                        </p:attrNameLst>
                                      </p:cBhvr>
                                      <p:to>
                                        <p:strVal val="hidden"/>
                                      </p:to>
                                    </p:set>
                                  </p:childTnLst>
                                </p:cTn>
                              </p:par>
                              <p:par>
                                <p:cTn id="1170" presetID="45" presetClass="exit" presetSubtype="0" fill="hold" grpId="5" nodeType="withEffect">
                                  <p:stCondLst>
                                    <p:cond delay="0"/>
                                  </p:stCondLst>
                                  <p:childTnLst>
                                    <p:animEffect transition="out" filter="fade">
                                      <p:cBhvr>
                                        <p:cTn id="1171" dur="5000"/>
                                        <p:tgtEl>
                                          <p:spTgt spid="68"/>
                                        </p:tgtEl>
                                      </p:cBhvr>
                                    </p:animEffect>
                                    <p:anim calcmode="lin" valueType="num">
                                      <p:cBhvr>
                                        <p:cTn id="1172"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3" dur="5000"/>
                                        <p:tgtEl>
                                          <p:spTgt spid="68"/>
                                        </p:tgtEl>
                                        <p:attrNameLst>
                                          <p:attrName>ppt_h</p:attrName>
                                        </p:attrNameLst>
                                      </p:cBhvr>
                                      <p:tavLst>
                                        <p:tav tm="0">
                                          <p:val>
                                            <p:strVal val="ppt_h"/>
                                          </p:val>
                                        </p:tav>
                                        <p:tav tm="100000">
                                          <p:val>
                                            <p:strVal val="ppt_h"/>
                                          </p:val>
                                        </p:tav>
                                      </p:tavLst>
                                    </p:anim>
                                    <p:set>
                                      <p:cBhvr>
                                        <p:cTn id="1174" dur="1" fill="hold">
                                          <p:stCondLst>
                                            <p:cond delay="4999"/>
                                          </p:stCondLst>
                                        </p:cTn>
                                        <p:tgtEl>
                                          <p:spTgt spid="68"/>
                                        </p:tgtEl>
                                        <p:attrNameLst>
                                          <p:attrName>style.visibility</p:attrName>
                                        </p:attrNameLst>
                                      </p:cBhvr>
                                      <p:to>
                                        <p:strVal val="hidden"/>
                                      </p:to>
                                    </p:set>
                                  </p:childTnLst>
                                </p:cTn>
                              </p:par>
                              <p:par>
                                <p:cTn id="1175" presetID="45" presetClass="exit" presetSubtype="0" fill="hold" grpId="5" nodeType="withEffect">
                                  <p:stCondLst>
                                    <p:cond delay="0"/>
                                  </p:stCondLst>
                                  <p:childTnLst>
                                    <p:animEffect transition="out" filter="fade">
                                      <p:cBhvr>
                                        <p:cTn id="1176" dur="5000"/>
                                        <p:tgtEl>
                                          <p:spTgt spid="8"/>
                                        </p:tgtEl>
                                      </p:cBhvr>
                                    </p:animEffect>
                                    <p:anim calcmode="lin" valueType="num">
                                      <p:cBhvr>
                                        <p:cTn id="1177"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8" dur="5000"/>
                                        <p:tgtEl>
                                          <p:spTgt spid="8"/>
                                        </p:tgtEl>
                                        <p:attrNameLst>
                                          <p:attrName>ppt_h</p:attrName>
                                        </p:attrNameLst>
                                      </p:cBhvr>
                                      <p:tavLst>
                                        <p:tav tm="0">
                                          <p:val>
                                            <p:strVal val="ppt_h"/>
                                          </p:val>
                                        </p:tav>
                                        <p:tav tm="100000">
                                          <p:val>
                                            <p:strVal val="ppt_h"/>
                                          </p:val>
                                        </p:tav>
                                      </p:tavLst>
                                    </p:anim>
                                    <p:set>
                                      <p:cBhvr>
                                        <p:cTn id="1179" dur="1" fill="hold">
                                          <p:stCondLst>
                                            <p:cond delay="4999"/>
                                          </p:stCondLst>
                                        </p:cTn>
                                        <p:tgtEl>
                                          <p:spTgt spid="8"/>
                                        </p:tgtEl>
                                        <p:attrNameLst>
                                          <p:attrName>style.visibility</p:attrName>
                                        </p:attrNameLst>
                                      </p:cBhvr>
                                      <p:to>
                                        <p:strVal val="hidden"/>
                                      </p:to>
                                    </p:set>
                                  </p:childTnLst>
                                </p:cTn>
                              </p:par>
                              <p:par>
                                <p:cTn id="1180" presetID="45" presetClass="exit" presetSubtype="0" fill="hold" grpId="5" nodeType="withEffect">
                                  <p:stCondLst>
                                    <p:cond delay="0"/>
                                  </p:stCondLst>
                                  <p:childTnLst>
                                    <p:animEffect transition="out" filter="fade">
                                      <p:cBhvr>
                                        <p:cTn id="1181" dur="5000"/>
                                        <p:tgtEl>
                                          <p:spTgt spid="6"/>
                                        </p:tgtEl>
                                      </p:cBhvr>
                                    </p:animEffect>
                                    <p:anim calcmode="lin" valueType="num">
                                      <p:cBhvr>
                                        <p:cTn id="1182"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3" dur="5000"/>
                                        <p:tgtEl>
                                          <p:spTgt spid="6"/>
                                        </p:tgtEl>
                                        <p:attrNameLst>
                                          <p:attrName>ppt_h</p:attrName>
                                        </p:attrNameLst>
                                      </p:cBhvr>
                                      <p:tavLst>
                                        <p:tav tm="0">
                                          <p:val>
                                            <p:strVal val="ppt_h"/>
                                          </p:val>
                                        </p:tav>
                                        <p:tav tm="100000">
                                          <p:val>
                                            <p:strVal val="ppt_h"/>
                                          </p:val>
                                        </p:tav>
                                      </p:tavLst>
                                    </p:anim>
                                    <p:set>
                                      <p:cBhvr>
                                        <p:cTn id="1184" dur="1" fill="hold">
                                          <p:stCondLst>
                                            <p:cond delay="4999"/>
                                          </p:stCondLst>
                                        </p:cTn>
                                        <p:tgtEl>
                                          <p:spTgt spid="6"/>
                                        </p:tgtEl>
                                        <p:attrNameLst>
                                          <p:attrName>style.visibility</p:attrName>
                                        </p:attrNameLst>
                                      </p:cBhvr>
                                      <p:to>
                                        <p:strVal val="hidden"/>
                                      </p:to>
                                    </p:set>
                                  </p:childTnLst>
                                </p:cTn>
                              </p:par>
                              <p:par>
                                <p:cTn id="1185" presetID="45" presetClass="exit" presetSubtype="0" fill="hold" grpId="5" nodeType="withEffect">
                                  <p:stCondLst>
                                    <p:cond delay="0"/>
                                  </p:stCondLst>
                                  <p:childTnLst>
                                    <p:animEffect transition="out" filter="fade">
                                      <p:cBhvr>
                                        <p:cTn id="1186" dur="5000"/>
                                        <p:tgtEl>
                                          <p:spTgt spid="49"/>
                                        </p:tgtEl>
                                      </p:cBhvr>
                                    </p:animEffect>
                                    <p:anim calcmode="lin" valueType="num">
                                      <p:cBhvr>
                                        <p:cTn id="118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8" dur="5000"/>
                                        <p:tgtEl>
                                          <p:spTgt spid="49"/>
                                        </p:tgtEl>
                                        <p:attrNameLst>
                                          <p:attrName>ppt_h</p:attrName>
                                        </p:attrNameLst>
                                      </p:cBhvr>
                                      <p:tavLst>
                                        <p:tav tm="0">
                                          <p:val>
                                            <p:strVal val="ppt_h"/>
                                          </p:val>
                                        </p:tav>
                                        <p:tav tm="100000">
                                          <p:val>
                                            <p:strVal val="ppt_h"/>
                                          </p:val>
                                        </p:tav>
                                      </p:tavLst>
                                    </p:anim>
                                    <p:set>
                                      <p:cBhvr>
                                        <p:cTn id="1189" dur="1" fill="hold">
                                          <p:stCondLst>
                                            <p:cond delay="4999"/>
                                          </p:stCondLst>
                                        </p:cTn>
                                        <p:tgtEl>
                                          <p:spTgt spid="49"/>
                                        </p:tgtEl>
                                        <p:attrNameLst>
                                          <p:attrName>style.visibility</p:attrName>
                                        </p:attrNameLst>
                                      </p:cBhvr>
                                      <p:to>
                                        <p:strVal val="hidden"/>
                                      </p:to>
                                    </p:set>
                                  </p:childTnLst>
                                </p:cTn>
                              </p:par>
                              <p:par>
                                <p:cTn id="1190" presetID="45" presetClass="exit" presetSubtype="0" fill="hold" grpId="5" nodeType="withEffect">
                                  <p:stCondLst>
                                    <p:cond delay="0"/>
                                  </p:stCondLst>
                                  <p:childTnLst>
                                    <p:animEffect transition="out" filter="fade">
                                      <p:cBhvr>
                                        <p:cTn id="1191" dur="5000"/>
                                        <p:tgtEl>
                                          <p:spTgt spid="56"/>
                                        </p:tgtEl>
                                      </p:cBhvr>
                                    </p:animEffect>
                                    <p:anim calcmode="lin" valueType="num">
                                      <p:cBhvr>
                                        <p:cTn id="1192"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3" dur="5000"/>
                                        <p:tgtEl>
                                          <p:spTgt spid="56"/>
                                        </p:tgtEl>
                                        <p:attrNameLst>
                                          <p:attrName>ppt_h</p:attrName>
                                        </p:attrNameLst>
                                      </p:cBhvr>
                                      <p:tavLst>
                                        <p:tav tm="0">
                                          <p:val>
                                            <p:strVal val="ppt_h"/>
                                          </p:val>
                                        </p:tav>
                                        <p:tav tm="100000">
                                          <p:val>
                                            <p:strVal val="ppt_h"/>
                                          </p:val>
                                        </p:tav>
                                      </p:tavLst>
                                    </p:anim>
                                    <p:set>
                                      <p:cBhvr>
                                        <p:cTn id="1194" dur="1" fill="hold">
                                          <p:stCondLst>
                                            <p:cond delay="4999"/>
                                          </p:stCondLst>
                                        </p:cTn>
                                        <p:tgtEl>
                                          <p:spTgt spid="56"/>
                                        </p:tgtEl>
                                        <p:attrNameLst>
                                          <p:attrName>style.visibility</p:attrName>
                                        </p:attrNameLst>
                                      </p:cBhvr>
                                      <p:to>
                                        <p:strVal val="hidden"/>
                                      </p:to>
                                    </p:set>
                                  </p:childTnLst>
                                </p:cTn>
                              </p:par>
                              <p:par>
                                <p:cTn id="1195" presetID="45" presetClass="exit" presetSubtype="0" fill="hold" grpId="5" nodeType="withEffect">
                                  <p:stCondLst>
                                    <p:cond delay="0"/>
                                  </p:stCondLst>
                                  <p:childTnLst>
                                    <p:animEffect transition="out" filter="fade">
                                      <p:cBhvr>
                                        <p:cTn id="1196" dur="5000"/>
                                        <p:tgtEl>
                                          <p:spTgt spid="35"/>
                                        </p:tgtEl>
                                      </p:cBhvr>
                                    </p:animEffect>
                                    <p:anim calcmode="lin" valueType="num">
                                      <p:cBhvr>
                                        <p:cTn id="1197"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35"/>
                                        </p:tgtEl>
                                        <p:attrNameLst>
                                          <p:attrName>ppt_h</p:attrName>
                                        </p:attrNameLst>
                                      </p:cBhvr>
                                      <p:tavLst>
                                        <p:tav tm="0">
                                          <p:val>
                                            <p:strVal val="ppt_h"/>
                                          </p:val>
                                        </p:tav>
                                        <p:tav tm="100000">
                                          <p:val>
                                            <p:strVal val="ppt_h"/>
                                          </p:val>
                                        </p:tav>
                                      </p:tavLst>
                                    </p:anim>
                                    <p:set>
                                      <p:cBhvr>
                                        <p:cTn id="1199" dur="1" fill="hold">
                                          <p:stCondLst>
                                            <p:cond delay="4999"/>
                                          </p:stCondLst>
                                        </p:cTn>
                                        <p:tgtEl>
                                          <p:spTgt spid="35"/>
                                        </p:tgtEl>
                                        <p:attrNameLst>
                                          <p:attrName>style.visibility</p:attrName>
                                        </p:attrNameLst>
                                      </p:cBhvr>
                                      <p:to>
                                        <p:strVal val="hidden"/>
                                      </p:to>
                                    </p:set>
                                  </p:childTnLst>
                                </p:cTn>
                              </p:par>
                              <p:par>
                                <p:cTn id="1200" presetID="45" presetClass="exit" presetSubtype="0" fill="hold" grpId="5" nodeType="withEffect">
                                  <p:stCondLst>
                                    <p:cond delay="0"/>
                                  </p:stCondLst>
                                  <p:childTnLst>
                                    <p:animEffect transition="out" filter="fade">
                                      <p:cBhvr>
                                        <p:cTn id="1201" dur="5000"/>
                                        <p:tgtEl>
                                          <p:spTgt spid="42"/>
                                        </p:tgtEl>
                                      </p:cBhvr>
                                    </p:animEffect>
                                    <p:anim calcmode="lin" valueType="num">
                                      <p:cBhvr>
                                        <p:cTn id="1202"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3" dur="5000"/>
                                        <p:tgtEl>
                                          <p:spTgt spid="42"/>
                                        </p:tgtEl>
                                        <p:attrNameLst>
                                          <p:attrName>ppt_h</p:attrName>
                                        </p:attrNameLst>
                                      </p:cBhvr>
                                      <p:tavLst>
                                        <p:tav tm="0">
                                          <p:val>
                                            <p:strVal val="ppt_h"/>
                                          </p:val>
                                        </p:tav>
                                        <p:tav tm="100000">
                                          <p:val>
                                            <p:strVal val="ppt_h"/>
                                          </p:val>
                                        </p:tav>
                                      </p:tavLst>
                                    </p:anim>
                                    <p:set>
                                      <p:cBhvr>
                                        <p:cTn id="1204" dur="1" fill="hold">
                                          <p:stCondLst>
                                            <p:cond delay="4999"/>
                                          </p:stCondLst>
                                        </p:cTn>
                                        <p:tgtEl>
                                          <p:spTgt spid="42"/>
                                        </p:tgtEl>
                                        <p:attrNameLst>
                                          <p:attrName>style.visibility</p:attrName>
                                        </p:attrNameLst>
                                      </p:cBhvr>
                                      <p:to>
                                        <p:strVal val="hidden"/>
                                      </p:to>
                                    </p:set>
                                  </p:childTnLst>
                                </p:cTn>
                              </p:par>
                              <p:par>
                                <p:cTn id="1205" presetID="45" presetClass="exit" presetSubtype="0" fill="hold" grpId="5" nodeType="withEffect">
                                  <p:stCondLst>
                                    <p:cond delay="0"/>
                                  </p:stCondLst>
                                  <p:childTnLst>
                                    <p:animEffect transition="out" filter="fade">
                                      <p:cBhvr>
                                        <p:cTn id="1206" dur="5000"/>
                                        <p:tgtEl>
                                          <p:spTgt spid="3"/>
                                        </p:tgtEl>
                                      </p:cBhvr>
                                    </p:animEffect>
                                    <p:anim calcmode="lin" valueType="num">
                                      <p:cBhvr>
                                        <p:cTn id="120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8" dur="5000"/>
                                        <p:tgtEl>
                                          <p:spTgt spid="3"/>
                                        </p:tgtEl>
                                        <p:attrNameLst>
                                          <p:attrName>ppt_h</p:attrName>
                                        </p:attrNameLst>
                                      </p:cBhvr>
                                      <p:tavLst>
                                        <p:tav tm="0">
                                          <p:val>
                                            <p:strVal val="ppt_h"/>
                                          </p:val>
                                        </p:tav>
                                        <p:tav tm="100000">
                                          <p:val>
                                            <p:strVal val="ppt_h"/>
                                          </p:val>
                                        </p:tav>
                                      </p:tavLst>
                                    </p:anim>
                                    <p:set>
                                      <p:cBhvr>
                                        <p:cTn id="1209" dur="1" fill="hold">
                                          <p:stCondLst>
                                            <p:cond delay="4999"/>
                                          </p:stCondLst>
                                        </p:cTn>
                                        <p:tgtEl>
                                          <p:spTgt spid="3"/>
                                        </p:tgtEl>
                                        <p:attrNameLst>
                                          <p:attrName>style.visibility</p:attrName>
                                        </p:attrNameLst>
                                      </p:cBhvr>
                                      <p:to>
                                        <p:strVal val="hidden"/>
                                      </p:to>
                                    </p:set>
                                  </p:childTnLst>
                                </p:cTn>
                              </p:par>
                              <p:par>
                                <p:cTn id="1210" presetID="45" presetClass="exit" presetSubtype="0" fill="hold" grpId="5" nodeType="withEffect">
                                  <p:stCondLst>
                                    <p:cond delay="0"/>
                                  </p:stCondLst>
                                  <p:childTnLst>
                                    <p:animEffect transition="out" filter="fade">
                                      <p:cBhvr>
                                        <p:cTn id="1211" dur="5000"/>
                                        <p:tgtEl>
                                          <p:spTgt spid="50"/>
                                        </p:tgtEl>
                                      </p:cBhvr>
                                    </p:animEffect>
                                    <p:anim calcmode="lin" valueType="num">
                                      <p:cBhvr>
                                        <p:cTn id="121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3" dur="5000"/>
                                        <p:tgtEl>
                                          <p:spTgt spid="50"/>
                                        </p:tgtEl>
                                        <p:attrNameLst>
                                          <p:attrName>ppt_h</p:attrName>
                                        </p:attrNameLst>
                                      </p:cBhvr>
                                      <p:tavLst>
                                        <p:tav tm="0">
                                          <p:val>
                                            <p:strVal val="ppt_h"/>
                                          </p:val>
                                        </p:tav>
                                        <p:tav tm="100000">
                                          <p:val>
                                            <p:strVal val="ppt_h"/>
                                          </p:val>
                                        </p:tav>
                                      </p:tavLst>
                                    </p:anim>
                                    <p:set>
                                      <p:cBhvr>
                                        <p:cTn id="1214" dur="1" fill="hold">
                                          <p:stCondLst>
                                            <p:cond delay="4999"/>
                                          </p:stCondLst>
                                        </p:cTn>
                                        <p:tgtEl>
                                          <p:spTgt spid="50"/>
                                        </p:tgtEl>
                                        <p:attrNameLst>
                                          <p:attrName>style.visibility</p:attrName>
                                        </p:attrNameLst>
                                      </p:cBhvr>
                                      <p:to>
                                        <p:strVal val="hidden"/>
                                      </p:to>
                                    </p:set>
                                  </p:childTnLst>
                                </p:cTn>
                              </p:par>
                              <p:par>
                                <p:cTn id="1215" presetID="45" presetClass="exit" presetSubtype="0" fill="hold" grpId="5" nodeType="withEffect">
                                  <p:stCondLst>
                                    <p:cond delay="0"/>
                                  </p:stCondLst>
                                  <p:childTnLst>
                                    <p:animEffect transition="out" filter="fade">
                                      <p:cBhvr>
                                        <p:cTn id="1216" dur="5000"/>
                                        <p:tgtEl>
                                          <p:spTgt spid="51"/>
                                        </p:tgtEl>
                                      </p:cBhvr>
                                    </p:animEffect>
                                    <p:anim calcmode="lin" valueType="num">
                                      <p:cBhvr>
                                        <p:cTn id="1217"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8" dur="5000"/>
                                        <p:tgtEl>
                                          <p:spTgt spid="51"/>
                                        </p:tgtEl>
                                        <p:attrNameLst>
                                          <p:attrName>ppt_h</p:attrName>
                                        </p:attrNameLst>
                                      </p:cBhvr>
                                      <p:tavLst>
                                        <p:tav tm="0">
                                          <p:val>
                                            <p:strVal val="ppt_h"/>
                                          </p:val>
                                        </p:tav>
                                        <p:tav tm="100000">
                                          <p:val>
                                            <p:strVal val="ppt_h"/>
                                          </p:val>
                                        </p:tav>
                                      </p:tavLst>
                                    </p:anim>
                                    <p:set>
                                      <p:cBhvr>
                                        <p:cTn id="1219" dur="1" fill="hold">
                                          <p:stCondLst>
                                            <p:cond delay="4999"/>
                                          </p:stCondLst>
                                        </p:cTn>
                                        <p:tgtEl>
                                          <p:spTgt spid="51"/>
                                        </p:tgtEl>
                                        <p:attrNameLst>
                                          <p:attrName>style.visibility</p:attrName>
                                        </p:attrNameLst>
                                      </p:cBhvr>
                                      <p:to>
                                        <p:strVal val="hidden"/>
                                      </p:to>
                                    </p:set>
                                  </p:childTnLst>
                                </p:cTn>
                              </p:par>
                              <p:par>
                                <p:cTn id="1220" presetID="45" presetClass="exit" presetSubtype="0" fill="hold" grpId="5" nodeType="withEffect">
                                  <p:stCondLst>
                                    <p:cond delay="0"/>
                                  </p:stCondLst>
                                  <p:childTnLst>
                                    <p:animEffect transition="out" filter="fade">
                                      <p:cBhvr>
                                        <p:cTn id="1221" dur="5000"/>
                                        <p:tgtEl>
                                          <p:spTgt spid="57"/>
                                        </p:tgtEl>
                                      </p:cBhvr>
                                    </p:animEffect>
                                    <p:anim calcmode="lin" valueType="num">
                                      <p:cBhvr>
                                        <p:cTn id="1222"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3" dur="5000"/>
                                        <p:tgtEl>
                                          <p:spTgt spid="57"/>
                                        </p:tgtEl>
                                        <p:attrNameLst>
                                          <p:attrName>ppt_h</p:attrName>
                                        </p:attrNameLst>
                                      </p:cBhvr>
                                      <p:tavLst>
                                        <p:tav tm="0">
                                          <p:val>
                                            <p:strVal val="ppt_h"/>
                                          </p:val>
                                        </p:tav>
                                        <p:tav tm="100000">
                                          <p:val>
                                            <p:strVal val="ppt_h"/>
                                          </p:val>
                                        </p:tav>
                                      </p:tavLst>
                                    </p:anim>
                                    <p:set>
                                      <p:cBhvr>
                                        <p:cTn id="1224" dur="1" fill="hold">
                                          <p:stCondLst>
                                            <p:cond delay="4999"/>
                                          </p:stCondLst>
                                        </p:cTn>
                                        <p:tgtEl>
                                          <p:spTgt spid="57"/>
                                        </p:tgtEl>
                                        <p:attrNameLst>
                                          <p:attrName>style.visibility</p:attrName>
                                        </p:attrNameLst>
                                      </p:cBhvr>
                                      <p:to>
                                        <p:strVal val="hidden"/>
                                      </p:to>
                                    </p:set>
                                  </p:childTnLst>
                                </p:cTn>
                              </p:par>
                              <p:par>
                                <p:cTn id="1225" presetID="45" presetClass="exit" presetSubtype="0" fill="hold" grpId="5" nodeType="withEffect">
                                  <p:stCondLst>
                                    <p:cond delay="0"/>
                                  </p:stCondLst>
                                  <p:childTnLst>
                                    <p:animEffect transition="out" filter="fade">
                                      <p:cBhvr>
                                        <p:cTn id="1226" dur="5000"/>
                                        <p:tgtEl>
                                          <p:spTgt spid="58"/>
                                        </p:tgtEl>
                                      </p:cBhvr>
                                    </p:animEffect>
                                    <p:anim calcmode="lin" valueType="num">
                                      <p:cBhvr>
                                        <p:cTn id="1227"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8" dur="5000"/>
                                        <p:tgtEl>
                                          <p:spTgt spid="58"/>
                                        </p:tgtEl>
                                        <p:attrNameLst>
                                          <p:attrName>ppt_h</p:attrName>
                                        </p:attrNameLst>
                                      </p:cBhvr>
                                      <p:tavLst>
                                        <p:tav tm="0">
                                          <p:val>
                                            <p:strVal val="ppt_h"/>
                                          </p:val>
                                        </p:tav>
                                        <p:tav tm="100000">
                                          <p:val>
                                            <p:strVal val="ppt_h"/>
                                          </p:val>
                                        </p:tav>
                                      </p:tavLst>
                                    </p:anim>
                                    <p:set>
                                      <p:cBhvr>
                                        <p:cTn id="1229" dur="1" fill="hold">
                                          <p:stCondLst>
                                            <p:cond delay="4999"/>
                                          </p:stCondLst>
                                        </p:cTn>
                                        <p:tgtEl>
                                          <p:spTgt spid="58"/>
                                        </p:tgtEl>
                                        <p:attrNameLst>
                                          <p:attrName>style.visibility</p:attrName>
                                        </p:attrNameLst>
                                      </p:cBhvr>
                                      <p:to>
                                        <p:strVal val="hidden"/>
                                      </p:to>
                                    </p:set>
                                  </p:childTnLst>
                                </p:cTn>
                              </p:par>
                              <p:par>
                                <p:cTn id="1230" presetID="45" presetClass="exit" presetSubtype="0" fill="hold" grpId="5" nodeType="withEffect">
                                  <p:stCondLst>
                                    <p:cond delay="0"/>
                                  </p:stCondLst>
                                  <p:childTnLst>
                                    <p:animEffect transition="out" filter="fade">
                                      <p:cBhvr>
                                        <p:cTn id="1231" dur="5000"/>
                                        <p:tgtEl>
                                          <p:spTgt spid="36"/>
                                        </p:tgtEl>
                                      </p:cBhvr>
                                    </p:animEffect>
                                    <p:anim calcmode="lin" valueType="num">
                                      <p:cBhvr>
                                        <p:cTn id="1232"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3" dur="5000"/>
                                        <p:tgtEl>
                                          <p:spTgt spid="36"/>
                                        </p:tgtEl>
                                        <p:attrNameLst>
                                          <p:attrName>ppt_h</p:attrName>
                                        </p:attrNameLst>
                                      </p:cBhvr>
                                      <p:tavLst>
                                        <p:tav tm="0">
                                          <p:val>
                                            <p:strVal val="ppt_h"/>
                                          </p:val>
                                        </p:tav>
                                        <p:tav tm="100000">
                                          <p:val>
                                            <p:strVal val="ppt_h"/>
                                          </p:val>
                                        </p:tav>
                                      </p:tavLst>
                                    </p:anim>
                                    <p:set>
                                      <p:cBhvr>
                                        <p:cTn id="1234" dur="1" fill="hold">
                                          <p:stCondLst>
                                            <p:cond delay="4999"/>
                                          </p:stCondLst>
                                        </p:cTn>
                                        <p:tgtEl>
                                          <p:spTgt spid="36"/>
                                        </p:tgtEl>
                                        <p:attrNameLst>
                                          <p:attrName>style.visibility</p:attrName>
                                        </p:attrNameLst>
                                      </p:cBhvr>
                                      <p:to>
                                        <p:strVal val="hidden"/>
                                      </p:to>
                                    </p:set>
                                  </p:childTnLst>
                                </p:cTn>
                              </p:par>
                              <p:par>
                                <p:cTn id="1235" presetID="45" presetClass="exit" presetSubtype="0" fill="hold" grpId="5" nodeType="withEffect">
                                  <p:stCondLst>
                                    <p:cond delay="0"/>
                                  </p:stCondLst>
                                  <p:childTnLst>
                                    <p:animEffect transition="out" filter="fade">
                                      <p:cBhvr>
                                        <p:cTn id="1236" dur="5000"/>
                                        <p:tgtEl>
                                          <p:spTgt spid="37"/>
                                        </p:tgtEl>
                                      </p:cBhvr>
                                    </p:animEffect>
                                    <p:anim calcmode="lin" valueType="num">
                                      <p:cBhvr>
                                        <p:cTn id="123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8" dur="5000"/>
                                        <p:tgtEl>
                                          <p:spTgt spid="37"/>
                                        </p:tgtEl>
                                        <p:attrNameLst>
                                          <p:attrName>ppt_h</p:attrName>
                                        </p:attrNameLst>
                                      </p:cBhvr>
                                      <p:tavLst>
                                        <p:tav tm="0">
                                          <p:val>
                                            <p:strVal val="ppt_h"/>
                                          </p:val>
                                        </p:tav>
                                        <p:tav tm="100000">
                                          <p:val>
                                            <p:strVal val="ppt_h"/>
                                          </p:val>
                                        </p:tav>
                                      </p:tavLst>
                                    </p:anim>
                                    <p:set>
                                      <p:cBhvr>
                                        <p:cTn id="1239" dur="1" fill="hold">
                                          <p:stCondLst>
                                            <p:cond delay="4999"/>
                                          </p:stCondLst>
                                        </p:cTn>
                                        <p:tgtEl>
                                          <p:spTgt spid="37"/>
                                        </p:tgtEl>
                                        <p:attrNameLst>
                                          <p:attrName>style.visibility</p:attrName>
                                        </p:attrNameLst>
                                      </p:cBhvr>
                                      <p:to>
                                        <p:strVal val="hidden"/>
                                      </p:to>
                                    </p:set>
                                  </p:childTnLst>
                                </p:cTn>
                              </p:par>
                              <p:par>
                                <p:cTn id="1240" presetID="45" presetClass="exit" presetSubtype="0" fill="hold" grpId="5" nodeType="withEffect">
                                  <p:stCondLst>
                                    <p:cond delay="0"/>
                                  </p:stCondLst>
                                  <p:childTnLst>
                                    <p:animEffect transition="out" filter="fade">
                                      <p:cBhvr>
                                        <p:cTn id="1241" dur="5000"/>
                                        <p:tgtEl>
                                          <p:spTgt spid="43"/>
                                        </p:tgtEl>
                                      </p:cBhvr>
                                    </p:animEffect>
                                    <p:anim calcmode="lin" valueType="num">
                                      <p:cBhvr>
                                        <p:cTn id="1242"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3" dur="5000"/>
                                        <p:tgtEl>
                                          <p:spTgt spid="43"/>
                                        </p:tgtEl>
                                        <p:attrNameLst>
                                          <p:attrName>ppt_h</p:attrName>
                                        </p:attrNameLst>
                                      </p:cBhvr>
                                      <p:tavLst>
                                        <p:tav tm="0">
                                          <p:val>
                                            <p:strVal val="ppt_h"/>
                                          </p:val>
                                        </p:tav>
                                        <p:tav tm="100000">
                                          <p:val>
                                            <p:strVal val="ppt_h"/>
                                          </p:val>
                                        </p:tav>
                                      </p:tavLst>
                                    </p:anim>
                                    <p:set>
                                      <p:cBhvr>
                                        <p:cTn id="1244" dur="1" fill="hold">
                                          <p:stCondLst>
                                            <p:cond delay="4999"/>
                                          </p:stCondLst>
                                        </p:cTn>
                                        <p:tgtEl>
                                          <p:spTgt spid="43"/>
                                        </p:tgtEl>
                                        <p:attrNameLst>
                                          <p:attrName>style.visibility</p:attrName>
                                        </p:attrNameLst>
                                      </p:cBhvr>
                                      <p:to>
                                        <p:strVal val="hidden"/>
                                      </p:to>
                                    </p:set>
                                  </p:childTnLst>
                                </p:cTn>
                              </p:par>
                              <p:par>
                                <p:cTn id="1245" presetID="45" presetClass="exit" presetSubtype="0" fill="hold" grpId="5" nodeType="withEffect">
                                  <p:stCondLst>
                                    <p:cond delay="0"/>
                                  </p:stCondLst>
                                  <p:childTnLst>
                                    <p:animEffect transition="out" filter="fade">
                                      <p:cBhvr>
                                        <p:cTn id="1246" dur="5000"/>
                                        <p:tgtEl>
                                          <p:spTgt spid="44"/>
                                        </p:tgtEl>
                                      </p:cBhvr>
                                    </p:animEffect>
                                    <p:anim calcmode="lin" valueType="num">
                                      <p:cBhvr>
                                        <p:cTn id="124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8" dur="5000"/>
                                        <p:tgtEl>
                                          <p:spTgt spid="44"/>
                                        </p:tgtEl>
                                        <p:attrNameLst>
                                          <p:attrName>ppt_h</p:attrName>
                                        </p:attrNameLst>
                                      </p:cBhvr>
                                      <p:tavLst>
                                        <p:tav tm="0">
                                          <p:val>
                                            <p:strVal val="ppt_h"/>
                                          </p:val>
                                        </p:tav>
                                        <p:tav tm="100000">
                                          <p:val>
                                            <p:strVal val="ppt_h"/>
                                          </p:val>
                                        </p:tav>
                                      </p:tavLst>
                                    </p:anim>
                                    <p:set>
                                      <p:cBhvr>
                                        <p:cTn id="1249" dur="1" fill="hold">
                                          <p:stCondLst>
                                            <p:cond delay="4999"/>
                                          </p:stCondLst>
                                        </p:cTn>
                                        <p:tgtEl>
                                          <p:spTgt spid="44"/>
                                        </p:tgtEl>
                                        <p:attrNameLst>
                                          <p:attrName>style.visibility</p:attrName>
                                        </p:attrNameLst>
                                      </p:cBhvr>
                                      <p:to>
                                        <p:strVal val="hidden"/>
                                      </p:to>
                                    </p:set>
                                  </p:childTnLst>
                                </p:cTn>
                              </p:par>
                              <p:par>
                                <p:cTn id="1250" presetID="45" presetClass="exit" presetSubtype="0" fill="hold" grpId="5" nodeType="withEffect">
                                  <p:stCondLst>
                                    <p:cond delay="0"/>
                                  </p:stCondLst>
                                  <p:childTnLst>
                                    <p:animEffect transition="out" filter="fade">
                                      <p:cBhvr>
                                        <p:cTn id="1251" dur="5000"/>
                                        <p:tgtEl>
                                          <p:spTgt spid="4"/>
                                        </p:tgtEl>
                                      </p:cBhvr>
                                    </p:animEffect>
                                    <p:anim calcmode="lin" valueType="num">
                                      <p:cBhvr>
                                        <p:cTn id="1252"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3" dur="5000"/>
                                        <p:tgtEl>
                                          <p:spTgt spid="4"/>
                                        </p:tgtEl>
                                        <p:attrNameLst>
                                          <p:attrName>ppt_h</p:attrName>
                                        </p:attrNameLst>
                                      </p:cBhvr>
                                      <p:tavLst>
                                        <p:tav tm="0">
                                          <p:val>
                                            <p:strVal val="ppt_h"/>
                                          </p:val>
                                        </p:tav>
                                        <p:tav tm="100000">
                                          <p:val>
                                            <p:strVal val="ppt_h"/>
                                          </p:val>
                                        </p:tav>
                                      </p:tavLst>
                                    </p:anim>
                                    <p:set>
                                      <p:cBhvr>
                                        <p:cTn id="1254" dur="1" fill="hold">
                                          <p:stCondLst>
                                            <p:cond delay="4999"/>
                                          </p:stCondLst>
                                        </p:cTn>
                                        <p:tgtEl>
                                          <p:spTgt spid="4"/>
                                        </p:tgtEl>
                                        <p:attrNameLst>
                                          <p:attrName>style.visibility</p:attrName>
                                        </p:attrNameLst>
                                      </p:cBhvr>
                                      <p:to>
                                        <p:strVal val="hidden"/>
                                      </p:to>
                                    </p:set>
                                  </p:childTnLst>
                                </p:cTn>
                              </p:par>
                              <p:par>
                                <p:cTn id="1255" presetID="45" presetClass="exit" presetSubtype="0" fill="hold" grpId="5" nodeType="withEffect">
                                  <p:stCondLst>
                                    <p:cond delay="0"/>
                                  </p:stCondLst>
                                  <p:childTnLst>
                                    <p:animEffect transition="out" filter="fade">
                                      <p:cBhvr>
                                        <p:cTn id="1256" dur="5000"/>
                                        <p:tgtEl>
                                          <p:spTgt spid="5"/>
                                        </p:tgtEl>
                                      </p:cBhvr>
                                    </p:animEffect>
                                    <p:anim calcmode="lin" valueType="num">
                                      <p:cBhvr>
                                        <p:cTn id="125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8" dur="5000"/>
                                        <p:tgtEl>
                                          <p:spTgt spid="5"/>
                                        </p:tgtEl>
                                        <p:attrNameLst>
                                          <p:attrName>ppt_h</p:attrName>
                                        </p:attrNameLst>
                                      </p:cBhvr>
                                      <p:tavLst>
                                        <p:tav tm="0">
                                          <p:val>
                                            <p:strVal val="ppt_h"/>
                                          </p:val>
                                        </p:tav>
                                        <p:tav tm="100000">
                                          <p:val>
                                            <p:strVal val="ppt_h"/>
                                          </p:val>
                                        </p:tav>
                                      </p:tavLst>
                                    </p:anim>
                                    <p:set>
                                      <p:cBhvr>
                                        <p:cTn id="1259" dur="1" fill="hold">
                                          <p:stCondLst>
                                            <p:cond delay="4999"/>
                                          </p:stCondLst>
                                        </p:cTn>
                                        <p:tgtEl>
                                          <p:spTgt spid="5"/>
                                        </p:tgtEl>
                                        <p:attrNameLst>
                                          <p:attrName>style.visibility</p:attrName>
                                        </p:attrNameLst>
                                      </p:cBhvr>
                                      <p:to>
                                        <p:strVal val="hidden"/>
                                      </p:to>
                                    </p:set>
                                  </p:childTnLst>
                                </p:cTn>
                              </p:par>
                              <p:par>
                                <p:cTn id="1260" presetID="45" presetClass="exit" presetSubtype="0" fill="hold" grpId="5" nodeType="withEffect">
                                  <p:stCondLst>
                                    <p:cond delay="0"/>
                                  </p:stCondLst>
                                  <p:childTnLst>
                                    <p:animEffect transition="out" filter="fade">
                                      <p:cBhvr>
                                        <p:cTn id="1261" dur="5000"/>
                                        <p:tgtEl>
                                          <p:spTgt spid="53"/>
                                        </p:tgtEl>
                                      </p:cBhvr>
                                    </p:animEffect>
                                    <p:anim calcmode="lin" valueType="num">
                                      <p:cBhvr>
                                        <p:cTn id="1262"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3" dur="5000"/>
                                        <p:tgtEl>
                                          <p:spTgt spid="53"/>
                                        </p:tgtEl>
                                        <p:attrNameLst>
                                          <p:attrName>ppt_h</p:attrName>
                                        </p:attrNameLst>
                                      </p:cBhvr>
                                      <p:tavLst>
                                        <p:tav tm="0">
                                          <p:val>
                                            <p:strVal val="ppt_h"/>
                                          </p:val>
                                        </p:tav>
                                        <p:tav tm="100000">
                                          <p:val>
                                            <p:strVal val="ppt_h"/>
                                          </p:val>
                                        </p:tav>
                                      </p:tavLst>
                                    </p:anim>
                                    <p:set>
                                      <p:cBhvr>
                                        <p:cTn id="1264" dur="1" fill="hold">
                                          <p:stCondLst>
                                            <p:cond delay="4999"/>
                                          </p:stCondLst>
                                        </p:cTn>
                                        <p:tgtEl>
                                          <p:spTgt spid="53"/>
                                        </p:tgtEl>
                                        <p:attrNameLst>
                                          <p:attrName>style.visibility</p:attrName>
                                        </p:attrNameLst>
                                      </p:cBhvr>
                                      <p:to>
                                        <p:strVal val="hidden"/>
                                      </p:to>
                                    </p:set>
                                  </p:childTnLst>
                                </p:cTn>
                              </p:par>
                              <p:par>
                                <p:cTn id="1265" presetID="45" presetClass="exit" presetSubtype="0" fill="hold" grpId="5" nodeType="withEffect">
                                  <p:stCondLst>
                                    <p:cond delay="0"/>
                                  </p:stCondLst>
                                  <p:childTnLst>
                                    <p:animEffect transition="out" filter="fade">
                                      <p:cBhvr>
                                        <p:cTn id="1266" dur="5000"/>
                                        <p:tgtEl>
                                          <p:spTgt spid="52"/>
                                        </p:tgtEl>
                                      </p:cBhvr>
                                    </p:animEffect>
                                    <p:anim calcmode="lin" valueType="num">
                                      <p:cBhvr>
                                        <p:cTn id="126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8" dur="5000"/>
                                        <p:tgtEl>
                                          <p:spTgt spid="52"/>
                                        </p:tgtEl>
                                        <p:attrNameLst>
                                          <p:attrName>ppt_h</p:attrName>
                                        </p:attrNameLst>
                                      </p:cBhvr>
                                      <p:tavLst>
                                        <p:tav tm="0">
                                          <p:val>
                                            <p:strVal val="ppt_h"/>
                                          </p:val>
                                        </p:tav>
                                        <p:tav tm="100000">
                                          <p:val>
                                            <p:strVal val="ppt_h"/>
                                          </p:val>
                                        </p:tav>
                                      </p:tavLst>
                                    </p:anim>
                                    <p:set>
                                      <p:cBhvr>
                                        <p:cTn id="1269" dur="1" fill="hold">
                                          <p:stCondLst>
                                            <p:cond delay="4999"/>
                                          </p:stCondLst>
                                        </p:cTn>
                                        <p:tgtEl>
                                          <p:spTgt spid="52"/>
                                        </p:tgtEl>
                                        <p:attrNameLst>
                                          <p:attrName>style.visibility</p:attrName>
                                        </p:attrNameLst>
                                      </p:cBhvr>
                                      <p:to>
                                        <p:strVal val="hidden"/>
                                      </p:to>
                                    </p:set>
                                  </p:childTnLst>
                                </p:cTn>
                              </p:par>
                              <p:par>
                                <p:cTn id="1270" presetID="45" presetClass="exit" presetSubtype="0" fill="hold" grpId="5" nodeType="withEffect">
                                  <p:stCondLst>
                                    <p:cond delay="0"/>
                                  </p:stCondLst>
                                  <p:childTnLst>
                                    <p:animEffect transition="out" filter="fade">
                                      <p:cBhvr>
                                        <p:cTn id="1271" dur="5000"/>
                                        <p:tgtEl>
                                          <p:spTgt spid="54"/>
                                        </p:tgtEl>
                                      </p:cBhvr>
                                    </p:animEffect>
                                    <p:anim calcmode="lin" valueType="num">
                                      <p:cBhvr>
                                        <p:cTn id="127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3" dur="5000"/>
                                        <p:tgtEl>
                                          <p:spTgt spid="54"/>
                                        </p:tgtEl>
                                        <p:attrNameLst>
                                          <p:attrName>ppt_h</p:attrName>
                                        </p:attrNameLst>
                                      </p:cBhvr>
                                      <p:tavLst>
                                        <p:tav tm="0">
                                          <p:val>
                                            <p:strVal val="ppt_h"/>
                                          </p:val>
                                        </p:tav>
                                        <p:tav tm="100000">
                                          <p:val>
                                            <p:strVal val="ppt_h"/>
                                          </p:val>
                                        </p:tav>
                                      </p:tavLst>
                                    </p:anim>
                                    <p:set>
                                      <p:cBhvr>
                                        <p:cTn id="1274" dur="1" fill="hold">
                                          <p:stCondLst>
                                            <p:cond delay="4999"/>
                                          </p:stCondLst>
                                        </p:cTn>
                                        <p:tgtEl>
                                          <p:spTgt spid="54"/>
                                        </p:tgtEl>
                                        <p:attrNameLst>
                                          <p:attrName>style.visibility</p:attrName>
                                        </p:attrNameLst>
                                      </p:cBhvr>
                                      <p:to>
                                        <p:strVal val="hidden"/>
                                      </p:to>
                                    </p:set>
                                  </p:childTnLst>
                                </p:cTn>
                              </p:par>
                              <p:par>
                                <p:cTn id="1275" presetID="45" presetClass="exit" presetSubtype="0" fill="hold" grpId="5" nodeType="withEffect">
                                  <p:stCondLst>
                                    <p:cond delay="0"/>
                                  </p:stCondLst>
                                  <p:childTnLst>
                                    <p:animEffect transition="out" filter="fade">
                                      <p:cBhvr>
                                        <p:cTn id="1276" dur="5000"/>
                                        <p:tgtEl>
                                          <p:spTgt spid="60"/>
                                        </p:tgtEl>
                                      </p:cBhvr>
                                    </p:animEffect>
                                    <p:anim calcmode="lin" valueType="num">
                                      <p:cBhvr>
                                        <p:cTn id="1277"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8" dur="5000"/>
                                        <p:tgtEl>
                                          <p:spTgt spid="60"/>
                                        </p:tgtEl>
                                        <p:attrNameLst>
                                          <p:attrName>ppt_h</p:attrName>
                                        </p:attrNameLst>
                                      </p:cBhvr>
                                      <p:tavLst>
                                        <p:tav tm="0">
                                          <p:val>
                                            <p:strVal val="ppt_h"/>
                                          </p:val>
                                        </p:tav>
                                        <p:tav tm="100000">
                                          <p:val>
                                            <p:strVal val="ppt_h"/>
                                          </p:val>
                                        </p:tav>
                                      </p:tavLst>
                                    </p:anim>
                                    <p:set>
                                      <p:cBhvr>
                                        <p:cTn id="1279" dur="1" fill="hold">
                                          <p:stCondLst>
                                            <p:cond delay="4999"/>
                                          </p:stCondLst>
                                        </p:cTn>
                                        <p:tgtEl>
                                          <p:spTgt spid="60"/>
                                        </p:tgtEl>
                                        <p:attrNameLst>
                                          <p:attrName>style.visibility</p:attrName>
                                        </p:attrNameLst>
                                      </p:cBhvr>
                                      <p:to>
                                        <p:strVal val="hidden"/>
                                      </p:to>
                                    </p:set>
                                  </p:childTnLst>
                                </p:cTn>
                              </p:par>
                              <p:par>
                                <p:cTn id="1280" presetID="45" presetClass="exit" presetSubtype="0" fill="hold" grpId="5" nodeType="withEffect">
                                  <p:stCondLst>
                                    <p:cond delay="0"/>
                                  </p:stCondLst>
                                  <p:childTnLst>
                                    <p:animEffect transition="out" filter="fade">
                                      <p:cBhvr>
                                        <p:cTn id="1281" dur="5000"/>
                                        <p:tgtEl>
                                          <p:spTgt spid="59"/>
                                        </p:tgtEl>
                                      </p:cBhvr>
                                    </p:animEffect>
                                    <p:anim calcmode="lin" valueType="num">
                                      <p:cBhvr>
                                        <p:cTn id="128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3" dur="5000"/>
                                        <p:tgtEl>
                                          <p:spTgt spid="59"/>
                                        </p:tgtEl>
                                        <p:attrNameLst>
                                          <p:attrName>ppt_h</p:attrName>
                                        </p:attrNameLst>
                                      </p:cBhvr>
                                      <p:tavLst>
                                        <p:tav tm="0">
                                          <p:val>
                                            <p:strVal val="ppt_h"/>
                                          </p:val>
                                        </p:tav>
                                        <p:tav tm="100000">
                                          <p:val>
                                            <p:strVal val="ppt_h"/>
                                          </p:val>
                                        </p:tav>
                                      </p:tavLst>
                                    </p:anim>
                                    <p:set>
                                      <p:cBhvr>
                                        <p:cTn id="1284" dur="1" fill="hold">
                                          <p:stCondLst>
                                            <p:cond delay="4999"/>
                                          </p:stCondLst>
                                        </p:cTn>
                                        <p:tgtEl>
                                          <p:spTgt spid="59"/>
                                        </p:tgtEl>
                                        <p:attrNameLst>
                                          <p:attrName>style.visibility</p:attrName>
                                        </p:attrNameLst>
                                      </p:cBhvr>
                                      <p:to>
                                        <p:strVal val="hidden"/>
                                      </p:to>
                                    </p:set>
                                  </p:childTnLst>
                                </p:cTn>
                              </p:par>
                              <p:par>
                                <p:cTn id="1285" presetID="45" presetClass="exit" presetSubtype="0" fill="hold" grpId="5" nodeType="withEffect">
                                  <p:stCondLst>
                                    <p:cond delay="0"/>
                                  </p:stCondLst>
                                  <p:childTnLst>
                                    <p:animEffect transition="out" filter="fade">
                                      <p:cBhvr>
                                        <p:cTn id="1286" dur="5000"/>
                                        <p:tgtEl>
                                          <p:spTgt spid="61"/>
                                        </p:tgtEl>
                                      </p:cBhvr>
                                    </p:animEffect>
                                    <p:anim calcmode="lin" valueType="num">
                                      <p:cBhvr>
                                        <p:cTn id="1287"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8" dur="5000"/>
                                        <p:tgtEl>
                                          <p:spTgt spid="61"/>
                                        </p:tgtEl>
                                        <p:attrNameLst>
                                          <p:attrName>ppt_h</p:attrName>
                                        </p:attrNameLst>
                                      </p:cBhvr>
                                      <p:tavLst>
                                        <p:tav tm="0">
                                          <p:val>
                                            <p:strVal val="ppt_h"/>
                                          </p:val>
                                        </p:tav>
                                        <p:tav tm="100000">
                                          <p:val>
                                            <p:strVal val="ppt_h"/>
                                          </p:val>
                                        </p:tav>
                                      </p:tavLst>
                                    </p:anim>
                                    <p:set>
                                      <p:cBhvr>
                                        <p:cTn id="1289" dur="1" fill="hold">
                                          <p:stCondLst>
                                            <p:cond delay="4999"/>
                                          </p:stCondLst>
                                        </p:cTn>
                                        <p:tgtEl>
                                          <p:spTgt spid="61"/>
                                        </p:tgtEl>
                                        <p:attrNameLst>
                                          <p:attrName>style.visibility</p:attrName>
                                        </p:attrNameLst>
                                      </p:cBhvr>
                                      <p:to>
                                        <p:strVal val="hidden"/>
                                      </p:to>
                                    </p:set>
                                  </p:childTnLst>
                                </p:cTn>
                              </p:par>
                              <p:par>
                                <p:cTn id="1290" presetID="45" presetClass="exit" presetSubtype="0" fill="hold" grpId="5" nodeType="withEffect">
                                  <p:stCondLst>
                                    <p:cond delay="0"/>
                                  </p:stCondLst>
                                  <p:childTnLst>
                                    <p:animEffect transition="out" filter="fade">
                                      <p:cBhvr>
                                        <p:cTn id="1291" dur="5000"/>
                                        <p:tgtEl>
                                          <p:spTgt spid="39"/>
                                        </p:tgtEl>
                                      </p:cBhvr>
                                    </p:animEffect>
                                    <p:anim calcmode="lin" valueType="num">
                                      <p:cBhvr>
                                        <p:cTn id="12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3" dur="5000"/>
                                        <p:tgtEl>
                                          <p:spTgt spid="39"/>
                                        </p:tgtEl>
                                        <p:attrNameLst>
                                          <p:attrName>ppt_h</p:attrName>
                                        </p:attrNameLst>
                                      </p:cBhvr>
                                      <p:tavLst>
                                        <p:tav tm="0">
                                          <p:val>
                                            <p:strVal val="ppt_h"/>
                                          </p:val>
                                        </p:tav>
                                        <p:tav tm="100000">
                                          <p:val>
                                            <p:strVal val="ppt_h"/>
                                          </p:val>
                                        </p:tav>
                                      </p:tavLst>
                                    </p:anim>
                                    <p:set>
                                      <p:cBhvr>
                                        <p:cTn id="1294" dur="1" fill="hold">
                                          <p:stCondLst>
                                            <p:cond delay="4999"/>
                                          </p:stCondLst>
                                        </p:cTn>
                                        <p:tgtEl>
                                          <p:spTgt spid="39"/>
                                        </p:tgtEl>
                                        <p:attrNameLst>
                                          <p:attrName>style.visibility</p:attrName>
                                        </p:attrNameLst>
                                      </p:cBhvr>
                                      <p:to>
                                        <p:strVal val="hidden"/>
                                      </p:to>
                                    </p:set>
                                  </p:childTnLst>
                                </p:cTn>
                              </p:par>
                              <p:par>
                                <p:cTn id="1295" presetID="45" presetClass="exit" presetSubtype="0" fill="hold" grpId="5" nodeType="withEffect">
                                  <p:stCondLst>
                                    <p:cond delay="0"/>
                                  </p:stCondLst>
                                  <p:childTnLst>
                                    <p:animEffect transition="out" filter="fade">
                                      <p:cBhvr>
                                        <p:cTn id="1296" dur="5000"/>
                                        <p:tgtEl>
                                          <p:spTgt spid="38"/>
                                        </p:tgtEl>
                                      </p:cBhvr>
                                    </p:animEffect>
                                    <p:anim calcmode="lin" valueType="num">
                                      <p:cBhvr>
                                        <p:cTn id="1297"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8" dur="5000"/>
                                        <p:tgtEl>
                                          <p:spTgt spid="38"/>
                                        </p:tgtEl>
                                        <p:attrNameLst>
                                          <p:attrName>ppt_h</p:attrName>
                                        </p:attrNameLst>
                                      </p:cBhvr>
                                      <p:tavLst>
                                        <p:tav tm="0">
                                          <p:val>
                                            <p:strVal val="ppt_h"/>
                                          </p:val>
                                        </p:tav>
                                        <p:tav tm="100000">
                                          <p:val>
                                            <p:strVal val="ppt_h"/>
                                          </p:val>
                                        </p:tav>
                                      </p:tavLst>
                                    </p:anim>
                                    <p:set>
                                      <p:cBhvr>
                                        <p:cTn id="1299" dur="1" fill="hold">
                                          <p:stCondLst>
                                            <p:cond delay="4999"/>
                                          </p:stCondLst>
                                        </p:cTn>
                                        <p:tgtEl>
                                          <p:spTgt spid="38"/>
                                        </p:tgtEl>
                                        <p:attrNameLst>
                                          <p:attrName>style.visibility</p:attrName>
                                        </p:attrNameLst>
                                      </p:cBhvr>
                                      <p:to>
                                        <p:strVal val="hidden"/>
                                      </p:to>
                                    </p:set>
                                  </p:childTnLst>
                                </p:cTn>
                              </p:par>
                              <p:par>
                                <p:cTn id="1300" presetID="45" presetClass="exit" presetSubtype="0" fill="hold" grpId="5" nodeType="withEffect">
                                  <p:stCondLst>
                                    <p:cond delay="0"/>
                                  </p:stCondLst>
                                  <p:childTnLst>
                                    <p:animEffect transition="out" filter="fade">
                                      <p:cBhvr>
                                        <p:cTn id="1301" dur="5000"/>
                                        <p:tgtEl>
                                          <p:spTgt spid="40"/>
                                        </p:tgtEl>
                                      </p:cBhvr>
                                    </p:animEffect>
                                    <p:anim calcmode="lin" valueType="num">
                                      <p:cBhvr>
                                        <p:cTn id="130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3" dur="5000"/>
                                        <p:tgtEl>
                                          <p:spTgt spid="40"/>
                                        </p:tgtEl>
                                        <p:attrNameLst>
                                          <p:attrName>ppt_h</p:attrName>
                                        </p:attrNameLst>
                                      </p:cBhvr>
                                      <p:tavLst>
                                        <p:tav tm="0">
                                          <p:val>
                                            <p:strVal val="ppt_h"/>
                                          </p:val>
                                        </p:tav>
                                        <p:tav tm="100000">
                                          <p:val>
                                            <p:strVal val="ppt_h"/>
                                          </p:val>
                                        </p:tav>
                                      </p:tavLst>
                                    </p:anim>
                                    <p:set>
                                      <p:cBhvr>
                                        <p:cTn id="1304" dur="1" fill="hold">
                                          <p:stCondLst>
                                            <p:cond delay="4999"/>
                                          </p:stCondLst>
                                        </p:cTn>
                                        <p:tgtEl>
                                          <p:spTgt spid="40"/>
                                        </p:tgtEl>
                                        <p:attrNameLst>
                                          <p:attrName>style.visibility</p:attrName>
                                        </p:attrNameLst>
                                      </p:cBhvr>
                                      <p:to>
                                        <p:strVal val="hidden"/>
                                      </p:to>
                                    </p:set>
                                  </p:childTnLst>
                                </p:cTn>
                              </p:par>
                              <p:par>
                                <p:cTn id="1305" presetID="45" presetClass="exit" presetSubtype="0" fill="hold" grpId="5" nodeType="withEffect">
                                  <p:stCondLst>
                                    <p:cond delay="0"/>
                                  </p:stCondLst>
                                  <p:childTnLst>
                                    <p:animEffect transition="out" filter="fade">
                                      <p:cBhvr>
                                        <p:cTn id="1306" dur="5000"/>
                                        <p:tgtEl>
                                          <p:spTgt spid="46"/>
                                        </p:tgtEl>
                                      </p:cBhvr>
                                    </p:animEffect>
                                    <p:anim calcmode="lin" valueType="num">
                                      <p:cBhvr>
                                        <p:cTn id="1307"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8" dur="5000"/>
                                        <p:tgtEl>
                                          <p:spTgt spid="46"/>
                                        </p:tgtEl>
                                        <p:attrNameLst>
                                          <p:attrName>ppt_h</p:attrName>
                                        </p:attrNameLst>
                                      </p:cBhvr>
                                      <p:tavLst>
                                        <p:tav tm="0">
                                          <p:val>
                                            <p:strVal val="ppt_h"/>
                                          </p:val>
                                        </p:tav>
                                        <p:tav tm="100000">
                                          <p:val>
                                            <p:strVal val="ppt_h"/>
                                          </p:val>
                                        </p:tav>
                                      </p:tavLst>
                                    </p:anim>
                                    <p:set>
                                      <p:cBhvr>
                                        <p:cTn id="1309" dur="1" fill="hold">
                                          <p:stCondLst>
                                            <p:cond delay="4999"/>
                                          </p:stCondLst>
                                        </p:cTn>
                                        <p:tgtEl>
                                          <p:spTgt spid="46"/>
                                        </p:tgtEl>
                                        <p:attrNameLst>
                                          <p:attrName>style.visibility</p:attrName>
                                        </p:attrNameLst>
                                      </p:cBhvr>
                                      <p:to>
                                        <p:strVal val="hidden"/>
                                      </p:to>
                                    </p:set>
                                  </p:childTnLst>
                                </p:cTn>
                              </p:par>
                              <p:par>
                                <p:cTn id="1310" presetID="45" presetClass="exit" presetSubtype="0" fill="hold" grpId="5" nodeType="withEffect">
                                  <p:stCondLst>
                                    <p:cond delay="0"/>
                                  </p:stCondLst>
                                  <p:childTnLst>
                                    <p:animEffect transition="out" filter="fade">
                                      <p:cBhvr>
                                        <p:cTn id="1311" dur="5000"/>
                                        <p:tgtEl>
                                          <p:spTgt spid="45"/>
                                        </p:tgtEl>
                                      </p:cBhvr>
                                    </p:animEffect>
                                    <p:anim calcmode="lin" valueType="num">
                                      <p:cBhvr>
                                        <p:cTn id="13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3" dur="5000"/>
                                        <p:tgtEl>
                                          <p:spTgt spid="45"/>
                                        </p:tgtEl>
                                        <p:attrNameLst>
                                          <p:attrName>ppt_h</p:attrName>
                                        </p:attrNameLst>
                                      </p:cBhvr>
                                      <p:tavLst>
                                        <p:tav tm="0">
                                          <p:val>
                                            <p:strVal val="ppt_h"/>
                                          </p:val>
                                        </p:tav>
                                        <p:tav tm="100000">
                                          <p:val>
                                            <p:strVal val="ppt_h"/>
                                          </p:val>
                                        </p:tav>
                                      </p:tavLst>
                                    </p:anim>
                                    <p:set>
                                      <p:cBhvr>
                                        <p:cTn id="1314" dur="1" fill="hold">
                                          <p:stCondLst>
                                            <p:cond delay="4999"/>
                                          </p:stCondLst>
                                        </p:cTn>
                                        <p:tgtEl>
                                          <p:spTgt spid="45"/>
                                        </p:tgtEl>
                                        <p:attrNameLst>
                                          <p:attrName>style.visibility</p:attrName>
                                        </p:attrNameLst>
                                      </p:cBhvr>
                                      <p:to>
                                        <p:strVal val="hidden"/>
                                      </p:to>
                                    </p:set>
                                  </p:childTnLst>
                                </p:cTn>
                              </p:par>
                              <p:par>
                                <p:cTn id="1315" presetID="45" presetClass="exit" presetSubtype="0" fill="hold" grpId="5" nodeType="withEffect">
                                  <p:stCondLst>
                                    <p:cond delay="0"/>
                                  </p:stCondLst>
                                  <p:childTnLst>
                                    <p:animEffect transition="out" filter="fade">
                                      <p:cBhvr>
                                        <p:cTn id="1316" dur="5000"/>
                                        <p:tgtEl>
                                          <p:spTgt spid="47"/>
                                        </p:tgtEl>
                                      </p:cBhvr>
                                    </p:animEffect>
                                    <p:anim calcmode="lin" valueType="num">
                                      <p:cBhvr>
                                        <p:cTn id="1317"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8" dur="5000"/>
                                        <p:tgtEl>
                                          <p:spTgt spid="47"/>
                                        </p:tgtEl>
                                        <p:attrNameLst>
                                          <p:attrName>ppt_h</p:attrName>
                                        </p:attrNameLst>
                                      </p:cBhvr>
                                      <p:tavLst>
                                        <p:tav tm="0">
                                          <p:val>
                                            <p:strVal val="ppt_h"/>
                                          </p:val>
                                        </p:tav>
                                        <p:tav tm="100000">
                                          <p:val>
                                            <p:strVal val="ppt_h"/>
                                          </p:val>
                                        </p:tav>
                                      </p:tavLst>
                                    </p:anim>
                                    <p:set>
                                      <p:cBhvr>
                                        <p:cTn id="1319" dur="1" fill="hold">
                                          <p:stCondLst>
                                            <p:cond delay="4999"/>
                                          </p:stCondLst>
                                        </p:cTn>
                                        <p:tgtEl>
                                          <p:spTgt spid="47"/>
                                        </p:tgtEl>
                                        <p:attrNameLst>
                                          <p:attrName>style.visibility</p:attrName>
                                        </p:attrNameLst>
                                      </p:cBhvr>
                                      <p:to>
                                        <p:strVal val="hidden"/>
                                      </p:to>
                                    </p:set>
                                  </p:childTnLst>
                                </p:cTn>
                              </p:par>
                              <p:par>
                                <p:cTn id="1320" presetID="45" presetClass="exit" presetSubtype="0" fill="hold" grpId="5" nodeType="withEffect">
                                  <p:stCondLst>
                                    <p:cond delay="0"/>
                                  </p:stCondLst>
                                  <p:childTnLst>
                                    <p:animEffect transition="out" filter="fade">
                                      <p:cBhvr>
                                        <p:cTn id="1321" dur="5000"/>
                                        <p:tgtEl>
                                          <p:spTgt spid="7"/>
                                        </p:tgtEl>
                                      </p:cBhvr>
                                    </p:animEffect>
                                    <p:anim calcmode="lin" valueType="num">
                                      <p:cBhvr>
                                        <p:cTn id="1322"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3" dur="5000"/>
                                        <p:tgtEl>
                                          <p:spTgt spid="7"/>
                                        </p:tgtEl>
                                        <p:attrNameLst>
                                          <p:attrName>ppt_h</p:attrName>
                                        </p:attrNameLst>
                                      </p:cBhvr>
                                      <p:tavLst>
                                        <p:tav tm="0">
                                          <p:val>
                                            <p:strVal val="ppt_h"/>
                                          </p:val>
                                        </p:tav>
                                        <p:tav tm="100000">
                                          <p:val>
                                            <p:strVal val="ppt_h"/>
                                          </p:val>
                                        </p:tav>
                                      </p:tavLst>
                                    </p:anim>
                                    <p:set>
                                      <p:cBhvr>
                                        <p:cTn id="1324" dur="1" fill="hold">
                                          <p:stCondLst>
                                            <p:cond delay="4999"/>
                                          </p:stCondLst>
                                        </p:cTn>
                                        <p:tgtEl>
                                          <p:spTgt spid="7"/>
                                        </p:tgtEl>
                                        <p:attrNameLst>
                                          <p:attrName>style.visibility</p:attrName>
                                        </p:attrNameLst>
                                      </p:cBhvr>
                                      <p:to>
                                        <p:strVal val="hidden"/>
                                      </p:to>
                                    </p:set>
                                  </p:childTnLst>
                                </p:cTn>
                              </p:par>
                              <p:par>
                                <p:cTn id="1325" presetID="9" presetClass="emph" presetSubtype="0" grpId="0" nodeType="withEffect">
                                  <p:stCondLst>
                                    <p:cond delay="0"/>
                                  </p:stCondLst>
                                  <p:childTnLst>
                                    <p:set>
                                      <p:cBhvr rctx="PPT">
                                        <p:cTn id="1326" dur="indefinite"/>
                                        <p:tgtEl>
                                          <p:spTgt spid="94"/>
                                        </p:tgtEl>
                                        <p:attrNameLst>
                                          <p:attrName>style.opacity</p:attrName>
                                        </p:attrNameLst>
                                      </p:cBhvr>
                                      <p:to>
                                        <p:strVal val="0"/>
                                      </p:to>
                                    </p:set>
                                    <p:animEffect filter="image" prLst="opacity: 0">
                                      <p:cBhvr rctx="IE">
                                        <p:cTn id="1327" dur="indefinite"/>
                                        <p:tgtEl>
                                          <p:spTgt spid="94"/>
                                        </p:tgtEl>
                                      </p:cBhvr>
                                    </p:animEffect>
                                  </p:childTnLst>
                                </p:cTn>
                              </p:par>
                              <p:par>
                                <p:cTn id="1328" presetID="23" presetClass="entr" presetSubtype="288" fill="hold" nodeType="withEffect">
                                  <p:stCondLst>
                                    <p:cond delay="1000"/>
                                  </p:stCondLst>
                                  <p:childTnLst>
                                    <p:set>
                                      <p:cBhvr>
                                        <p:cTn id="1329" dur="1" fill="hold">
                                          <p:stCondLst>
                                            <p:cond delay="0"/>
                                          </p:stCondLst>
                                        </p:cTn>
                                        <p:tgtEl>
                                          <p:spTgt spid="95"/>
                                        </p:tgtEl>
                                        <p:attrNameLst>
                                          <p:attrName>style.visibility</p:attrName>
                                        </p:attrNameLst>
                                      </p:cBhvr>
                                      <p:to>
                                        <p:strVal val="visible"/>
                                      </p:to>
                                    </p:set>
                                    <p:anim calcmode="lin" valueType="num">
                                      <p:cBhvr>
                                        <p:cTn id="1330" dur="3750" fill="hold"/>
                                        <p:tgtEl>
                                          <p:spTgt spid="95"/>
                                        </p:tgtEl>
                                        <p:attrNameLst>
                                          <p:attrName>ppt_w</p:attrName>
                                        </p:attrNameLst>
                                      </p:cBhvr>
                                      <p:tavLst>
                                        <p:tav tm="0">
                                          <p:val>
                                            <p:strVal val="4/3*#ppt_w"/>
                                          </p:val>
                                        </p:tav>
                                        <p:tav tm="100000">
                                          <p:val>
                                            <p:strVal val="#ppt_w"/>
                                          </p:val>
                                        </p:tav>
                                      </p:tavLst>
                                    </p:anim>
                                    <p:anim calcmode="lin" valueType="num">
                                      <p:cBhvr>
                                        <p:cTn id="1331" dur="3750" fill="hold"/>
                                        <p:tgtEl>
                                          <p:spTgt spid="95"/>
                                        </p:tgtEl>
                                        <p:attrNameLst>
                                          <p:attrName>ppt_h</p:attrName>
                                        </p:attrNameLst>
                                      </p:cBhvr>
                                      <p:tavLst>
                                        <p:tav tm="0">
                                          <p:val>
                                            <p:strVal val="4/3*#ppt_h"/>
                                          </p:val>
                                        </p:tav>
                                        <p:tav tm="100000">
                                          <p:val>
                                            <p:strVal val="#ppt_h"/>
                                          </p:val>
                                        </p:tav>
                                      </p:tavLst>
                                    </p:anim>
                                  </p:childTnLst>
                                </p:cTn>
                              </p:par>
                              <p:par>
                                <p:cTn id="1332" presetID="16" presetClass="entr" presetSubtype="42" fill="hold" nodeType="withEffect">
                                  <p:stCondLst>
                                    <p:cond delay="1000"/>
                                  </p:stCondLst>
                                  <p:childTnLst>
                                    <p:set>
                                      <p:cBhvr>
                                        <p:cTn id="1333" dur="1" fill="hold">
                                          <p:stCondLst>
                                            <p:cond delay="0"/>
                                          </p:stCondLst>
                                        </p:cTn>
                                        <p:tgtEl>
                                          <p:spTgt spid="95"/>
                                        </p:tgtEl>
                                        <p:attrNameLst>
                                          <p:attrName>style.visibility</p:attrName>
                                        </p:attrNameLst>
                                      </p:cBhvr>
                                      <p:to>
                                        <p:strVal val="visible"/>
                                      </p:to>
                                    </p:set>
                                    <p:animEffect transition="in" filter="barn(outHorizontal)">
                                      <p:cBhvr>
                                        <p:cTn id="1334" dur="375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4"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89 Rectángulo"/>
          <p:cNvSpPr/>
          <p:nvPr/>
        </p:nvSpPr>
        <p:spPr>
          <a:xfrm>
            <a:off x="34321" y="0"/>
            <a:ext cx="4537680" cy="5143500"/>
          </a:xfrm>
          <a:prstGeom prst="rect">
            <a:avLst/>
          </a:prstGeom>
          <a:gradFill flip="none" rotWithShape="1">
            <a:gsLst>
              <a:gs pos="98750">
                <a:srgbClr val="006600">
                  <a:lumMod val="27000"/>
                </a:srgbClr>
              </a:gs>
              <a:gs pos="0">
                <a:srgbClr val="006600">
                  <a:lumMod val="27000"/>
                </a:srgbClr>
              </a:gs>
              <a:gs pos="39000">
                <a:srgbClr val="006600">
                  <a:lumMod val="27000"/>
                </a:srgbClr>
              </a:gs>
              <a:gs pos="18000">
                <a:srgbClr val="004C00"/>
              </a:gs>
              <a:gs pos="69000">
                <a:srgbClr val="006600">
                  <a:lumMod val="27000"/>
                </a:srgbClr>
              </a:gs>
              <a:gs pos="87000">
                <a:srgbClr val="004B00"/>
              </a:gs>
              <a:gs pos="52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H="1">
            <a:off x="4499992" y="0"/>
            <a:ext cx="4633190" cy="5143500"/>
          </a:xfrm>
          <a:prstGeom prst="rect">
            <a:avLst/>
          </a:prstGeom>
          <a:gradFill flip="none" rotWithShape="1">
            <a:gsLst>
              <a:gs pos="98750">
                <a:srgbClr val="006600">
                  <a:lumMod val="27000"/>
                </a:srgbClr>
              </a:gs>
              <a:gs pos="0">
                <a:srgbClr val="006600">
                  <a:lumMod val="27000"/>
                </a:srgbClr>
              </a:gs>
              <a:gs pos="39000">
                <a:srgbClr val="006600">
                  <a:lumMod val="27000"/>
                </a:srgbClr>
              </a:gs>
              <a:gs pos="18000">
                <a:srgbClr val="004C00"/>
              </a:gs>
              <a:gs pos="69000">
                <a:srgbClr val="006600">
                  <a:lumMod val="27000"/>
                </a:srgbClr>
              </a:gs>
              <a:gs pos="87000">
                <a:srgbClr val="004B00"/>
              </a:gs>
              <a:gs pos="52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1" name="90 Imagen" descr="Diapositiva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Paralelogramo"/>
          <p:cNvSpPr/>
          <p:nvPr/>
        </p:nvSpPr>
        <p:spPr>
          <a:xfrm rot="5400000" flipV="1">
            <a:off x="474391" y="3605922"/>
            <a:ext cx="1095077"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V="1">
            <a:off x="967057" y="3605921"/>
            <a:ext cx="1095077" cy="198353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V="1">
            <a:off x="1447061"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V="1">
            <a:off x="1939780"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V="1">
            <a:off x="2432498"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5400000" flipV="1">
            <a:off x="2933778" y="3597823"/>
            <a:ext cx="1095075" cy="199919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5400000" flipV="1">
            <a:off x="3407293" y="3585417"/>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V="1">
            <a:off x="474656" y="1986663"/>
            <a:ext cx="1095075" cy="1983529"/>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V="1">
            <a:off x="967320" y="1986663"/>
            <a:ext cx="1095071" cy="1983532"/>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V="1">
            <a:off x="1447321" y="198666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V="1">
            <a:off x="1940040" y="198666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V="1">
            <a:off x="2432760" y="1986669"/>
            <a:ext cx="1095071"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5400000" flipV="1">
            <a:off x="2934038" y="1978563"/>
            <a:ext cx="1095075" cy="199919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5400000" flipV="1">
            <a:off x="3407552" y="1966159"/>
            <a:ext cx="1095071"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V="1">
            <a:off x="486792" y="367405"/>
            <a:ext cx="1095071" cy="198353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V="1">
            <a:off x="979459" y="36740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V="1">
            <a:off x="1459456" y="367404"/>
            <a:ext cx="1095075"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V="1">
            <a:off x="1952174" y="367407"/>
            <a:ext cx="1095073"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V="1">
            <a:off x="2444894" y="367407"/>
            <a:ext cx="1095075"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5400000" flipV="1">
            <a:off x="2946175" y="359307"/>
            <a:ext cx="1095070" cy="199918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5400000" flipV="1">
            <a:off x="3419690" y="346902"/>
            <a:ext cx="1095071"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flipH="1" flipV="1">
            <a:off x="7499188" y="3483989"/>
            <a:ext cx="1095080" cy="2223942"/>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flipH="1" flipV="1">
            <a:off x="7006524"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flipH="1" flipV="1">
            <a:off x="6526527"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flipH="1" flipV="1">
            <a:off x="6033808"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flipH="1" flipV="1">
            <a:off x="5541090"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flipH="1" flipV="1">
            <a:off x="5040761" y="3474936"/>
            <a:ext cx="1095079" cy="224150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566296" y="3463480"/>
            <a:ext cx="1095079"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flipH="1" flipV="1">
            <a:off x="7498927"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flipH="1" flipV="1">
            <a:off x="7006264"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flipH="1" flipV="1">
            <a:off x="6526267"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flipH="1" flipV="1">
            <a:off x="6033548"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flipH="1" flipV="1">
            <a:off x="5540830"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flipH="1" flipV="1">
            <a:off x="5040500" y="1855677"/>
            <a:ext cx="1095080"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566035" y="1844221"/>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flipH="1" flipV="1">
            <a:off x="7486791"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flipH="1" flipV="1">
            <a:off x="6994128"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flipH="1" flipV="1">
            <a:off x="6514131"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flipH="1" flipV="1">
            <a:off x="6021412"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flipH="1" flipV="1">
            <a:off x="5528694"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flipH="1" flipV="1">
            <a:off x="5028364" y="236413"/>
            <a:ext cx="1095082"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flipH="1" flipV="1">
            <a:off x="4553899" y="224956"/>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540568" y="0"/>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829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8"/>
                                        </p:tgtEl>
                                        <p:attrNameLst>
                                          <p:attrName>style.opacity</p:attrName>
                                        </p:attrNameLst>
                                      </p:cBhvr>
                                      <p:to>
                                        <p:strVal val="0"/>
                                      </p:to>
                                    </p:set>
                                    <p:animEffect filter="image" prLst="opacity: 0">
                                      <p:cBhvr rctx="IE">
                                        <p:cTn id="7" dur="indefinite"/>
                                        <p:tgtEl>
                                          <p:spTgt spid="8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 calcmode="lin" valueType="num">
                                      <p:cBhvr additive="base">
                                        <p:cTn id="10" dur="4000" fill="hold"/>
                                        <p:tgtEl>
                                          <p:spTgt spid="39"/>
                                        </p:tgtEl>
                                        <p:attrNameLst>
                                          <p:attrName>ppt_x</p:attrName>
                                        </p:attrNameLst>
                                      </p:cBhvr>
                                      <p:tavLst>
                                        <p:tav tm="0">
                                          <p:val>
                                            <p:strVal val="0-#ppt_w/2"/>
                                          </p:val>
                                        </p:tav>
                                        <p:tav tm="100000">
                                          <p:val>
                                            <p:strVal val="#ppt_x"/>
                                          </p:val>
                                        </p:tav>
                                      </p:tavLst>
                                    </p:anim>
                                    <p:anim calcmode="lin" valueType="num">
                                      <p:cBhvr additive="base">
                                        <p:cTn id="11" dur="4000" fill="hold"/>
                                        <p:tgtEl>
                                          <p:spTgt spid="39"/>
                                        </p:tgtEl>
                                        <p:attrNameLst>
                                          <p:attrName>ppt_y</p:attrName>
                                        </p:attrNameLst>
                                      </p:cBhvr>
                                      <p:tavLst>
                                        <p:tav tm="0">
                                          <p:val>
                                            <p:strVal val="#ppt_y"/>
                                          </p:val>
                                        </p:tav>
                                        <p:tav tm="100000">
                                          <p:val>
                                            <p:strVal val="#ppt_y"/>
                                          </p:val>
                                        </p:tav>
                                      </p:tavLst>
                                    </p:anim>
                                  </p:childTnLst>
                                </p:cTn>
                              </p:par>
                              <p:par>
                                <p:cTn id="12" presetID="2" presetClass="exit" presetSubtype="2" fill="hold" grpId="1" nodeType="withEffect">
                                  <p:stCondLst>
                                    <p:cond delay="0"/>
                                  </p:stCondLst>
                                  <p:childTnLst>
                                    <p:anim calcmode="lin" valueType="num">
                                      <p:cBhvr additive="base">
                                        <p:cTn id="13" dur="4500"/>
                                        <p:tgtEl>
                                          <p:spTgt spid="39"/>
                                        </p:tgtEl>
                                        <p:attrNameLst>
                                          <p:attrName>ppt_x</p:attrName>
                                        </p:attrNameLst>
                                      </p:cBhvr>
                                      <p:tavLst>
                                        <p:tav tm="0">
                                          <p:val>
                                            <p:strVal val="ppt_x"/>
                                          </p:val>
                                        </p:tav>
                                        <p:tav tm="100000">
                                          <p:val>
                                            <p:strVal val="1+ppt_w/2"/>
                                          </p:val>
                                        </p:tav>
                                      </p:tavLst>
                                    </p:anim>
                                    <p:anim calcmode="lin" valueType="num">
                                      <p:cBhvr additive="base">
                                        <p:cTn id="14" dur="4500"/>
                                        <p:tgtEl>
                                          <p:spTgt spid="39"/>
                                        </p:tgtEl>
                                        <p:attrNameLst>
                                          <p:attrName>ppt_y</p:attrName>
                                        </p:attrNameLst>
                                      </p:cBhvr>
                                      <p:tavLst>
                                        <p:tav tm="0">
                                          <p:val>
                                            <p:strVal val="ppt_y"/>
                                          </p:val>
                                        </p:tav>
                                        <p:tav tm="100000">
                                          <p:val>
                                            <p:strVal val="ppt_y"/>
                                          </p:val>
                                        </p:tav>
                                      </p:tavLst>
                                    </p:anim>
                                    <p:set>
                                      <p:cBhvr>
                                        <p:cTn id="15" dur="1" fill="hold">
                                          <p:stCondLst>
                                            <p:cond delay="4499"/>
                                          </p:stCondLst>
                                        </p:cTn>
                                        <p:tgtEl>
                                          <p:spTgt spid="39"/>
                                        </p:tgtEl>
                                        <p:attrNameLst>
                                          <p:attrName>style.visibility</p:attrName>
                                        </p:attrNameLst>
                                      </p:cBhvr>
                                      <p:to>
                                        <p:strVal val="hidden"/>
                                      </p:to>
                                    </p:set>
                                  </p:childTnLst>
                                </p:cTn>
                              </p:par>
                              <p:par>
                                <p:cTn id="16" presetID="3" presetClass="exit" presetSubtype="5" fill="hold" grpId="2" nodeType="withEffect">
                                  <p:stCondLst>
                                    <p:cond delay="0"/>
                                  </p:stCondLst>
                                  <p:childTnLst>
                                    <p:animEffect transition="out" filter="blinds(vertical)">
                                      <p:cBhvr>
                                        <p:cTn id="17" dur="5500"/>
                                        <p:tgtEl>
                                          <p:spTgt spid="39"/>
                                        </p:tgtEl>
                                      </p:cBhvr>
                                    </p:animEffect>
                                    <p:set>
                                      <p:cBhvr>
                                        <p:cTn id="18" dur="1" fill="hold">
                                          <p:stCondLst>
                                            <p:cond delay="5499"/>
                                          </p:stCondLst>
                                        </p:cTn>
                                        <p:tgtEl>
                                          <p:spTgt spid="39"/>
                                        </p:tgtEl>
                                        <p:attrNameLst>
                                          <p:attrName>style.visibility</p:attrName>
                                        </p:attrNameLst>
                                      </p:cBhvr>
                                      <p:to>
                                        <p:strVal val="hidden"/>
                                      </p:to>
                                    </p:set>
                                  </p:childTnLst>
                                </p:cTn>
                              </p:par>
                              <p:par>
                                <p:cTn id="19" presetID="2" presetClass="entr" presetSubtype="8"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anim calcmode="lin" valueType="num">
                                      <p:cBhvr additive="base">
                                        <p:cTn id="21" dur="4000" fill="hold"/>
                                        <p:tgtEl>
                                          <p:spTgt spid="40"/>
                                        </p:tgtEl>
                                        <p:attrNameLst>
                                          <p:attrName>ppt_x</p:attrName>
                                        </p:attrNameLst>
                                      </p:cBhvr>
                                      <p:tavLst>
                                        <p:tav tm="0">
                                          <p:val>
                                            <p:strVal val="0-#ppt_w/2"/>
                                          </p:val>
                                        </p:tav>
                                        <p:tav tm="100000">
                                          <p:val>
                                            <p:strVal val="#ppt_x"/>
                                          </p:val>
                                        </p:tav>
                                      </p:tavLst>
                                    </p:anim>
                                    <p:anim calcmode="lin" valueType="num">
                                      <p:cBhvr additive="base">
                                        <p:cTn id="22" dur="4000" fill="hold"/>
                                        <p:tgtEl>
                                          <p:spTgt spid="40"/>
                                        </p:tgtEl>
                                        <p:attrNameLst>
                                          <p:attrName>ppt_y</p:attrName>
                                        </p:attrNameLst>
                                      </p:cBhvr>
                                      <p:tavLst>
                                        <p:tav tm="0">
                                          <p:val>
                                            <p:strVal val="#ppt_y"/>
                                          </p:val>
                                        </p:tav>
                                        <p:tav tm="100000">
                                          <p:val>
                                            <p:strVal val="#ppt_y"/>
                                          </p:val>
                                        </p:tav>
                                      </p:tavLst>
                                    </p:anim>
                                  </p:childTnLst>
                                </p:cTn>
                              </p:par>
                              <p:par>
                                <p:cTn id="23" presetID="2" presetClass="exit" presetSubtype="2" fill="hold" grpId="1" nodeType="withEffect">
                                  <p:stCondLst>
                                    <p:cond delay="0"/>
                                  </p:stCondLst>
                                  <p:childTnLst>
                                    <p:anim calcmode="lin" valueType="num">
                                      <p:cBhvr additive="base">
                                        <p:cTn id="24" dur="4500"/>
                                        <p:tgtEl>
                                          <p:spTgt spid="40"/>
                                        </p:tgtEl>
                                        <p:attrNameLst>
                                          <p:attrName>ppt_x</p:attrName>
                                        </p:attrNameLst>
                                      </p:cBhvr>
                                      <p:tavLst>
                                        <p:tav tm="0">
                                          <p:val>
                                            <p:strVal val="ppt_x"/>
                                          </p:val>
                                        </p:tav>
                                        <p:tav tm="100000">
                                          <p:val>
                                            <p:strVal val="1+ppt_w/2"/>
                                          </p:val>
                                        </p:tav>
                                      </p:tavLst>
                                    </p:anim>
                                    <p:anim calcmode="lin" valueType="num">
                                      <p:cBhvr additive="base">
                                        <p:cTn id="25" dur="4500"/>
                                        <p:tgtEl>
                                          <p:spTgt spid="40"/>
                                        </p:tgtEl>
                                        <p:attrNameLst>
                                          <p:attrName>ppt_y</p:attrName>
                                        </p:attrNameLst>
                                      </p:cBhvr>
                                      <p:tavLst>
                                        <p:tav tm="0">
                                          <p:val>
                                            <p:strVal val="ppt_y"/>
                                          </p:val>
                                        </p:tav>
                                        <p:tav tm="100000">
                                          <p:val>
                                            <p:strVal val="ppt_y"/>
                                          </p:val>
                                        </p:tav>
                                      </p:tavLst>
                                    </p:anim>
                                    <p:set>
                                      <p:cBhvr>
                                        <p:cTn id="26" dur="1" fill="hold">
                                          <p:stCondLst>
                                            <p:cond delay="4499"/>
                                          </p:stCondLst>
                                        </p:cTn>
                                        <p:tgtEl>
                                          <p:spTgt spid="40"/>
                                        </p:tgtEl>
                                        <p:attrNameLst>
                                          <p:attrName>style.visibility</p:attrName>
                                        </p:attrNameLst>
                                      </p:cBhvr>
                                      <p:to>
                                        <p:strVal val="hidden"/>
                                      </p:to>
                                    </p:set>
                                  </p:childTnLst>
                                </p:cTn>
                              </p:par>
                              <p:par>
                                <p:cTn id="27" presetID="3" presetClass="exit" presetSubtype="5" fill="hold" grpId="2" nodeType="withEffect">
                                  <p:stCondLst>
                                    <p:cond delay="0"/>
                                  </p:stCondLst>
                                  <p:childTnLst>
                                    <p:animEffect transition="out" filter="blinds(vertical)">
                                      <p:cBhvr>
                                        <p:cTn id="28" dur="5500"/>
                                        <p:tgtEl>
                                          <p:spTgt spid="40"/>
                                        </p:tgtEl>
                                      </p:cBhvr>
                                    </p:animEffect>
                                    <p:set>
                                      <p:cBhvr>
                                        <p:cTn id="29" dur="1" fill="hold">
                                          <p:stCondLst>
                                            <p:cond delay="5499"/>
                                          </p:stCondLst>
                                        </p:cTn>
                                        <p:tgtEl>
                                          <p:spTgt spid="40"/>
                                        </p:tgtEl>
                                        <p:attrNameLst>
                                          <p:attrName>style.visibility</p:attrName>
                                        </p:attrNameLst>
                                      </p:cBhvr>
                                      <p:to>
                                        <p:strVal val="hidden"/>
                                      </p:to>
                                    </p:set>
                                  </p:childTnLst>
                                </p:cTn>
                              </p:par>
                              <p:par>
                                <p:cTn id="30" presetID="2" presetClass="entr" presetSubtype="8" fill="hold" grpId="0" nodeType="withEffect">
                                  <p:stCondLst>
                                    <p:cond delay="0"/>
                                  </p:stCondLst>
                                  <p:childTnLst>
                                    <p:set>
                                      <p:cBhvr>
                                        <p:cTn id="31" dur="1" fill="hold">
                                          <p:stCondLst>
                                            <p:cond delay="0"/>
                                          </p:stCondLst>
                                        </p:cTn>
                                        <p:tgtEl>
                                          <p:spTgt spid="41"/>
                                        </p:tgtEl>
                                        <p:attrNameLst>
                                          <p:attrName>style.visibility</p:attrName>
                                        </p:attrNameLst>
                                      </p:cBhvr>
                                      <p:to>
                                        <p:strVal val="visible"/>
                                      </p:to>
                                    </p:set>
                                    <p:anim calcmode="lin" valueType="num">
                                      <p:cBhvr additive="base">
                                        <p:cTn id="32" dur="4000" fill="hold"/>
                                        <p:tgtEl>
                                          <p:spTgt spid="41"/>
                                        </p:tgtEl>
                                        <p:attrNameLst>
                                          <p:attrName>ppt_x</p:attrName>
                                        </p:attrNameLst>
                                      </p:cBhvr>
                                      <p:tavLst>
                                        <p:tav tm="0">
                                          <p:val>
                                            <p:strVal val="0-#ppt_w/2"/>
                                          </p:val>
                                        </p:tav>
                                        <p:tav tm="100000">
                                          <p:val>
                                            <p:strVal val="#ppt_x"/>
                                          </p:val>
                                        </p:tav>
                                      </p:tavLst>
                                    </p:anim>
                                    <p:anim calcmode="lin" valueType="num">
                                      <p:cBhvr additive="base">
                                        <p:cTn id="33" dur="4000" fill="hold"/>
                                        <p:tgtEl>
                                          <p:spTgt spid="41"/>
                                        </p:tgtEl>
                                        <p:attrNameLst>
                                          <p:attrName>ppt_y</p:attrName>
                                        </p:attrNameLst>
                                      </p:cBhvr>
                                      <p:tavLst>
                                        <p:tav tm="0">
                                          <p:val>
                                            <p:strVal val="#ppt_y"/>
                                          </p:val>
                                        </p:tav>
                                        <p:tav tm="100000">
                                          <p:val>
                                            <p:strVal val="#ppt_y"/>
                                          </p:val>
                                        </p:tav>
                                      </p:tavLst>
                                    </p:anim>
                                  </p:childTnLst>
                                </p:cTn>
                              </p:par>
                              <p:par>
                                <p:cTn id="34" presetID="2" presetClass="exit" presetSubtype="2" fill="hold" grpId="1" nodeType="withEffect">
                                  <p:stCondLst>
                                    <p:cond delay="0"/>
                                  </p:stCondLst>
                                  <p:childTnLst>
                                    <p:anim calcmode="lin" valueType="num">
                                      <p:cBhvr additive="base">
                                        <p:cTn id="35" dur="4500"/>
                                        <p:tgtEl>
                                          <p:spTgt spid="41"/>
                                        </p:tgtEl>
                                        <p:attrNameLst>
                                          <p:attrName>ppt_x</p:attrName>
                                        </p:attrNameLst>
                                      </p:cBhvr>
                                      <p:tavLst>
                                        <p:tav tm="0">
                                          <p:val>
                                            <p:strVal val="ppt_x"/>
                                          </p:val>
                                        </p:tav>
                                        <p:tav tm="100000">
                                          <p:val>
                                            <p:strVal val="1+ppt_w/2"/>
                                          </p:val>
                                        </p:tav>
                                      </p:tavLst>
                                    </p:anim>
                                    <p:anim calcmode="lin" valueType="num">
                                      <p:cBhvr additive="base">
                                        <p:cTn id="36" dur="4500"/>
                                        <p:tgtEl>
                                          <p:spTgt spid="41"/>
                                        </p:tgtEl>
                                        <p:attrNameLst>
                                          <p:attrName>ppt_y</p:attrName>
                                        </p:attrNameLst>
                                      </p:cBhvr>
                                      <p:tavLst>
                                        <p:tav tm="0">
                                          <p:val>
                                            <p:strVal val="ppt_y"/>
                                          </p:val>
                                        </p:tav>
                                        <p:tav tm="100000">
                                          <p:val>
                                            <p:strVal val="ppt_y"/>
                                          </p:val>
                                        </p:tav>
                                      </p:tavLst>
                                    </p:anim>
                                    <p:set>
                                      <p:cBhvr>
                                        <p:cTn id="37" dur="1" fill="hold">
                                          <p:stCondLst>
                                            <p:cond delay="4499"/>
                                          </p:stCondLst>
                                        </p:cTn>
                                        <p:tgtEl>
                                          <p:spTgt spid="41"/>
                                        </p:tgtEl>
                                        <p:attrNameLst>
                                          <p:attrName>style.visibility</p:attrName>
                                        </p:attrNameLst>
                                      </p:cBhvr>
                                      <p:to>
                                        <p:strVal val="hidden"/>
                                      </p:to>
                                    </p:set>
                                  </p:childTnLst>
                                </p:cTn>
                              </p:par>
                              <p:par>
                                <p:cTn id="38" presetID="3" presetClass="exit" presetSubtype="5" fill="hold" grpId="2" nodeType="withEffect">
                                  <p:stCondLst>
                                    <p:cond delay="0"/>
                                  </p:stCondLst>
                                  <p:childTnLst>
                                    <p:animEffect transition="out" filter="blinds(vertical)">
                                      <p:cBhvr>
                                        <p:cTn id="39" dur="5500"/>
                                        <p:tgtEl>
                                          <p:spTgt spid="41"/>
                                        </p:tgtEl>
                                      </p:cBhvr>
                                    </p:animEffect>
                                    <p:set>
                                      <p:cBhvr>
                                        <p:cTn id="40" dur="1" fill="hold">
                                          <p:stCondLst>
                                            <p:cond delay="5499"/>
                                          </p:stCondLst>
                                        </p:cTn>
                                        <p:tgtEl>
                                          <p:spTgt spid="41"/>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additive="base">
                                        <p:cTn id="43" dur="4000" fill="hold"/>
                                        <p:tgtEl>
                                          <p:spTgt spid="44"/>
                                        </p:tgtEl>
                                        <p:attrNameLst>
                                          <p:attrName>ppt_x</p:attrName>
                                        </p:attrNameLst>
                                      </p:cBhvr>
                                      <p:tavLst>
                                        <p:tav tm="0">
                                          <p:val>
                                            <p:strVal val="0-#ppt_w/2"/>
                                          </p:val>
                                        </p:tav>
                                        <p:tav tm="100000">
                                          <p:val>
                                            <p:strVal val="#ppt_x"/>
                                          </p:val>
                                        </p:tav>
                                      </p:tavLst>
                                    </p:anim>
                                    <p:anim calcmode="lin" valueType="num">
                                      <p:cBhvr additive="base">
                                        <p:cTn id="44" dur="4000" fill="hold"/>
                                        <p:tgtEl>
                                          <p:spTgt spid="44"/>
                                        </p:tgtEl>
                                        <p:attrNameLst>
                                          <p:attrName>ppt_y</p:attrName>
                                        </p:attrNameLst>
                                      </p:cBhvr>
                                      <p:tavLst>
                                        <p:tav tm="0">
                                          <p:val>
                                            <p:strVal val="#ppt_y"/>
                                          </p:val>
                                        </p:tav>
                                        <p:tav tm="100000">
                                          <p:val>
                                            <p:strVal val="#ppt_y"/>
                                          </p:val>
                                        </p:tav>
                                      </p:tavLst>
                                    </p:anim>
                                  </p:childTnLst>
                                </p:cTn>
                              </p:par>
                              <p:par>
                                <p:cTn id="45" presetID="2" presetClass="exit" presetSubtype="2" fill="hold" grpId="1" nodeType="withEffect">
                                  <p:stCondLst>
                                    <p:cond delay="0"/>
                                  </p:stCondLst>
                                  <p:childTnLst>
                                    <p:anim calcmode="lin" valueType="num">
                                      <p:cBhvr additive="base">
                                        <p:cTn id="46" dur="4500"/>
                                        <p:tgtEl>
                                          <p:spTgt spid="44"/>
                                        </p:tgtEl>
                                        <p:attrNameLst>
                                          <p:attrName>ppt_x</p:attrName>
                                        </p:attrNameLst>
                                      </p:cBhvr>
                                      <p:tavLst>
                                        <p:tav tm="0">
                                          <p:val>
                                            <p:strVal val="ppt_x"/>
                                          </p:val>
                                        </p:tav>
                                        <p:tav tm="100000">
                                          <p:val>
                                            <p:strVal val="1+ppt_w/2"/>
                                          </p:val>
                                        </p:tav>
                                      </p:tavLst>
                                    </p:anim>
                                    <p:anim calcmode="lin" valueType="num">
                                      <p:cBhvr additive="base">
                                        <p:cTn id="47" dur="4500"/>
                                        <p:tgtEl>
                                          <p:spTgt spid="44"/>
                                        </p:tgtEl>
                                        <p:attrNameLst>
                                          <p:attrName>ppt_y</p:attrName>
                                        </p:attrNameLst>
                                      </p:cBhvr>
                                      <p:tavLst>
                                        <p:tav tm="0">
                                          <p:val>
                                            <p:strVal val="ppt_y"/>
                                          </p:val>
                                        </p:tav>
                                        <p:tav tm="100000">
                                          <p:val>
                                            <p:strVal val="ppt_y"/>
                                          </p:val>
                                        </p:tav>
                                      </p:tavLst>
                                    </p:anim>
                                    <p:set>
                                      <p:cBhvr>
                                        <p:cTn id="48" dur="1" fill="hold">
                                          <p:stCondLst>
                                            <p:cond delay="4499"/>
                                          </p:stCondLst>
                                        </p:cTn>
                                        <p:tgtEl>
                                          <p:spTgt spid="44"/>
                                        </p:tgtEl>
                                        <p:attrNameLst>
                                          <p:attrName>style.visibility</p:attrName>
                                        </p:attrNameLst>
                                      </p:cBhvr>
                                      <p:to>
                                        <p:strVal val="hidden"/>
                                      </p:to>
                                    </p:set>
                                  </p:childTnLst>
                                </p:cTn>
                              </p:par>
                              <p:par>
                                <p:cTn id="49" presetID="3" presetClass="exit" presetSubtype="5" fill="hold" grpId="2" nodeType="withEffect">
                                  <p:stCondLst>
                                    <p:cond delay="0"/>
                                  </p:stCondLst>
                                  <p:childTnLst>
                                    <p:animEffect transition="out" filter="blinds(vertical)">
                                      <p:cBhvr>
                                        <p:cTn id="50" dur="5500"/>
                                        <p:tgtEl>
                                          <p:spTgt spid="44"/>
                                        </p:tgtEl>
                                      </p:cBhvr>
                                    </p:animEffect>
                                    <p:set>
                                      <p:cBhvr>
                                        <p:cTn id="51" dur="1" fill="hold">
                                          <p:stCondLst>
                                            <p:cond delay="5499"/>
                                          </p:stCondLst>
                                        </p:cTn>
                                        <p:tgtEl>
                                          <p:spTgt spid="44"/>
                                        </p:tgtEl>
                                        <p:attrNameLst>
                                          <p:attrName>style.visibility</p:attrName>
                                        </p:attrNameLst>
                                      </p:cBhvr>
                                      <p:to>
                                        <p:strVal val="hidden"/>
                                      </p:to>
                                    </p:set>
                                  </p:childTnLst>
                                </p:cTn>
                              </p:par>
                              <p:par>
                                <p:cTn id="52" presetID="2" presetClass="entr" presetSubtype="8" fill="hold" grpId="0" nodeType="with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4000" fill="hold"/>
                                        <p:tgtEl>
                                          <p:spTgt spid="42"/>
                                        </p:tgtEl>
                                        <p:attrNameLst>
                                          <p:attrName>ppt_x</p:attrName>
                                        </p:attrNameLst>
                                      </p:cBhvr>
                                      <p:tavLst>
                                        <p:tav tm="0">
                                          <p:val>
                                            <p:strVal val="0-#ppt_w/2"/>
                                          </p:val>
                                        </p:tav>
                                        <p:tav tm="100000">
                                          <p:val>
                                            <p:strVal val="#ppt_x"/>
                                          </p:val>
                                        </p:tav>
                                      </p:tavLst>
                                    </p:anim>
                                    <p:anim calcmode="lin" valueType="num">
                                      <p:cBhvr additive="base">
                                        <p:cTn id="55" dur="4000" fill="hold"/>
                                        <p:tgtEl>
                                          <p:spTgt spid="42"/>
                                        </p:tgtEl>
                                        <p:attrNameLst>
                                          <p:attrName>ppt_y</p:attrName>
                                        </p:attrNameLst>
                                      </p:cBhvr>
                                      <p:tavLst>
                                        <p:tav tm="0">
                                          <p:val>
                                            <p:strVal val="#ppt_y"/>
                                          </p:val>
                                        </p:tav>
                                        <p:tav tm="100000">
                                          <p:val>
                                            <p:strVal val="#ppt_y"/>
                                          </p:val>
                                        </p:tav>
                                      </p:tavLst>
                                    </p:anim>
                                  </p:childTnLst>
                                </p:cTn>
                              </p:par>
                              <p:par>
                                <p:cTn id="56" presetID="2" presetClass="exit" presetSubtype="2" fill="hold" grpId="1" nodeType="withEffect">
                                  <p:stCondLst>
                                    <p:cond delay="0"/>
                                  </p:stCondLst>
                                  <p:childTnLst>
                                    <p:anim calcmode="lin" valueType="num">
                                      <p:cBhvr additive="base">
                                        <p:cTn id="57" dur="4500"/>
                                        <p:tgtEl>
                                          <p:spTgt spid="42"/>
                                        </p:tgtEl>
                                        <p:attrNameLst>
                                          <p:attrName>ppt_x</p:attrName>
                                        </p:attrNameLst>
                                      </p:cBhvr>
                                      <p:tavLst>
                                        <p:tav tm="0">
                                          <p:val>
                                            <p:strVal val="ppt_x"/>
                                          </p:val>
                                        </p:tav>
                                        <p:tav tm="100000">
                                          <p:val>
                                            <p:strVal val="1+ppt_w/2"/>
                                          </p:val>
                                        </p:tav>
                                      </p:tavLst>
                                    </p:anim>
                                    <p:anim calcmode="lin" valueType="num">
                                      <p:cBhvr additive="base">
                                        <p:cTn id="58" dur="4500"/>
                                        <p:tgtEl>
                                          <p:spTgt spid="42"/>
                                        </p:tgtEl>
                                        <p:attrNameLst>
                                          <p:attrName>ppt_y</p:attrName>
                                        </p:attrNameLst>
                                      </p:cBhvr>
                                      <p:tavLst>
                                        <p:tav tm="0">
                                          <p:val>
                                            <p:strVal val="ppt_y"/>
                                          </p:val>
                                        </p:tav>
                                        <p:tav tm="100000">
                                          <p:val>
                                            <p:strVal val="ppt_y"/>
                                          </p:val>
                                        </p:tav>
                                      </p:tavLst>
                                    </p:anim>
                                    <p:set>
                                      <p:cBhvr>
                                        <p:cTn id="59" dur="1" fill="hold">
                                          <p:stCondLst>
                                            <p:cond delay="4499"/>
                                          </p:stCondLst>
                                        </p:cTn>
                                        <p:tgtEl>
                                          <p:spTgt spid="42"/>
                                        </p:tgtEl>
                                        <p:attrNameLst>
                                          <p:attrName>style.visibility</p:attrName>
                                        </p:attrNameLst>
                                      </p:cBhvr>
                                      <p:to>
                                        <p:strVal val="hidden"/>
                                      </p:to>
                                    </p:set>
                                  </p:childTnLst>
                                </p:cTn>
                              </p:par>
                              <p:par>
                                <p:cTn id="60" presetID="3" presetClass="exit" presetSubtype="5" fill="hold" grpId="2" nodeType="withEffect">
                                  <p:stCondLst>
                                    <p:cond delay="0"/>
                                  </p:stCondLst>
                                  <p:childTnLst>
                                    <p:animEffect transition="out" filter="blinds(vertical)">
                                      <p:cBhvr>
                                        <p:cTn id="61" dur="5500"/>
                                        <p:tgtEl>
                                          <p:spTgt spid="42"/>
                                        </p:tgtEl>
                                      </p:cBhvr>
                                    </p:animEffect>
                                    <p:set>
                                      <p:cBhvr>
                                        <p:cTn id="62" dur="1" fill="hold">
                                          <p:stCondLst>
                                            <p:cond delay="5499"/>
                                          </p:stCondLst>
                                        </p:cTn>
                                        <p:tgtEl>
                                          <p:spTgt spid="42"/>
                                        </p:tgtEl>
                                        <p:attrNameLst>
                                          <p:attrName>style.visibility</p:attrName>
                                        </p:attrNameLst>
                                      </p:cBhvr>
                                      <p:to>
                                        <p:strVal val="hidden"/>
                                      </p:to>
                                    </p:set>
                                  </p:childTnLst>
                                </p:cTn>
                              </p:par>
                              <p:par>
                                <p:cTn id="63" presetID="2" presetClass="entr" presetSubtype="8" fill="hold" grpId="0" nodeType="with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4000" fill="hold"/>
                                        <p:tgtEl>
                                          <p:spTgt spid="43"/>
                                        </p:tgtEl>
                                        <p:attrNameLst>
                                          <p:attrName>ppt_x</p:attrName>
                                        </p:attrNameLst>
                                      </p:cBhvr>
                                      <p:tavLst>
                                        <p:tav tm="0">
                                          <p:val>
                                            <p:strVal val="0-#ppt_w/2"/>
                                          </p:val>
                                        </p:tav>
                                        <p:tav tm="100000">
                                          <p:val>
                                            <p:strVal val="#ppt_x"/>
                                          </p:val>
                                        </p:tav>
                                      </p:tavLst>
                                    </p:anim>
                                    <p:anim calcmode="lin" valueType="num">
                                      <p:cBhvr additive="base">
                                        <p:cTn id="66" dur="4000" fill="hold"/>
                                        <p:tgtEl>
                                          <p:spTgt spid="43"/>
                                        </p:tgtEl>
                                        <p:attrNameLst>
                                          <p:attrName>ppt_y</p:attrName>
                                        </p:attrNameLst>
                                      </p:cBhvr>
                                      <p:tavLst>
                                        <p:tav tm="0">
                                          <p:val>
                                            <p:strVal val="#ppt_y"/>
                                          </p:val>
                                        </p:tav>
                                        <p:tav tm="100000">
                                          <p:val>
                                            <p:strVal val="#ppt_y"/>
                                          </p:val>
                                        </p:tav>
                                      </p:tavLst>
                                    </p:anim>
                                  </p:childTnLst>
                                </p:cTn>
                              </p:par>
                              <p:par>
                                <p:cTn id="67" presetID="2" presetClass="exit" presetSubtype="2" fill="hold" grpId="1" nodeType="withEffect">
                                  <p:stCondLst>
                                    <p:cond delay="0"/>
                                  </p:stCondLst>
                                  <p:childTnLst>
                                    <p:anim calcmode="lin" valueType="num">
                                      <p:cBhvr additive="base">
                                        <p:cTn id="68" dur="4500"/>
                                        <p:tgtEl>
                                          <p:spTgt spid="43"/>
                                        </p:tgtEl>
                                        <p:attrNameLst>
                                          <p:attrName>ppt_x</p:attrName>
                                        </p:attrNameLst>
                                      </p:cBhvr>
                                      <p:tavLst>
                                        <p:tav tm="0">
                                          <p:val>
                                            <p:strVal val="ppt_x"/>
                                          </p:val>
                                        </p:tav>
                                        <p:tav tm="100000">
                                          <p:val>
                                            <p:strVal val="1+ppt_w/2"/>
                                          </p:val>
                                        </p:tav>
                                      </p:tavLst>
                                    </p:anim>
                                    <p:anim calcmode="lin" valueType="num">
                                      <p:cBhvr additive="base">
                                        <p:cTn id="69" dur="4500"/>
                                        <p:tgtEl>
                                          <p:spTgt spid="43"/>
                                        </p:tgtEl>
                                        <p:attrNameLst>
                                          <p:attrName>ppt_y</p:attrName>
                                        </p:attrNameLst>
                                      </p:cBhvr>
                                      <p:tavLst>
                                        <p:tav tm="0">
                                          <p:val>
                                            <p:strVal val="ppt_y"/>
                                          </p:val>
                                        </p:tav>
                                        <p:tav tm="100000">
                                          <p:val>
                                            <p:strVal val="ppt_y"/>
                                          </p:val>
                                        </p:tav>
                                      </p:tavLst>
                                    </p:anim>
                                    <p:set>
                                      <p:cBhvr>
                                        <p:cTn id="70" dur="1" fill="hold">
                                          <p:stCondLst>
                                            <p:cond delay="4499"/>
                                          </p:stCondLst>
                                        </p:cTn>
                                        <p:tgtEl>
                                          <p:spTgt spid="43"/>
                                        </p:tgtEl>
                                        <p:attrNameLst>
                                          <p:attrName>style.visibility</p:attrName>
                                        </p:attrNameLst>
                                      </p:cBhvr>
                                      <p:to>
                                        <p:strVal val="hidden"/>
                                      </p:to>
                                    </p:set>
                                  </p:childTnLst>
                                </p:cTn>
                              </p:par>
                              <p:par>
                                <p:cTn id="71" presetID="3" presetClass="exit" presetSubtype="5" fill="hold" grpId="2" nodeType="withEffect">
                                  <p:stCondLst>
                                    <p:cond delay="0"/>
                                  </p:stCondLst>
                                  <p:childTnLst>
                                    <p:animEffect transition="out" filter="blinds(vertical)">
                                      <p:cBhvr>
                                        <p:cTn id="72" dur="5500"/>
                                        <p:tgtEl>
                                          <p:spTgt spid="43"/>
                                        </p:tgtEl>
                                      </p:cBhvr>
                                    </p:animEffect>
                                    <p:set>
                                      <p:cBhvr>
                                        <p:cTn id="73" dur="1" fill="hold">
                                          <p:stCondLst>
                                            <p:cond delay="5499"/>
                                          </p:stCondLst>
                                        </p:cTn>
                                        <p:tgtEl>
                                          <p:spTgt spid="43"/>
                                        </p:tgtEl>
                                        <p:attrNameLst>
                                          <p:attrName>style.visibility</p:attrName>
                                        </p:attrNameLst>
                                      </p:cBhvr>
                                      <p:to>
                                        <p:strVal val="hidden"/>
                                      </p:to>
                                    </p:set>
                                  </p:childTnLst>
                                </p:cTn>
                              </p:par>
                              <p:par>
                                <p:cTn id="74" presetID="2" presetClass="entr" presetSubtype="8" fill="hold" grpId="0" nodeType="withEffect">
                                  <p:stCondLst>
                                    <p:cond delay="0"/>
                                  </p:stCondLst>
                                  <p:childTnLst>
                                    <p:set>
                                      <p:cBhvr>
                                        <p:cTn id="75" dur="1" fill="hold">
                                          <p:stCondLst>
                                            <p:cond delay="0"/>
                                          </p:stCondLst>
                                        </p:cTn>
                                        <p:tgtEl>
                                          <p:spTgt spid="32"/>
                                        </p:tgtEl>
                                        <p:attrNameLst>
                                          <p:attrName>style.visibility</p:attrName>
                                        </p:attrNameLst>
                                      </p:cBhvr>
                                      <p:to>
                                        <p:strVal val="visible"/>
                                      </p:to>
                                    </p:set>
                                    <p:anim calcmode="lin" valueType="num">
                                      <p:cBhvr additive="base">
                                        <p:cTn id="76" dur="4000" fill="hold"/>
                                        <p:tgtEl>
                                          <p:spTgt spid="32"/>
                                        </p:tgtEl>
                                        <p:attrNameLst>
                                          <p:attrName>ppt_x</p:attrName>
                                        </p:attrNameLst>
                                      </p:cBhvr>
                                      <p:tavLst>
                                        <p:tav tm="0">
                                          <p:val>
                                            <p:strVal val="0-#ppt_w/2"/>
                                          </p:val>
                                        </p:tav>
                                        <p:tav tm="100000">
                                          <p:val>
                                            <p:strVal val="#ppt_x"/>
                                          </p:val>
                                        </p:tav>
                                      </p:tavLst>
                                    </p:anim>
                                    <p:anim calcmode="lin" valueType="num">
                                      <p:cBhvr additive="base">
                                        <p:cTn id="77" dur="4000" fill="hold"/>
                                        <p:tgtEl>
                                          <p:spTgt spid="32"/>
                                        </p:tgtEl>
                                        <p:attrNameLst>
                                          <p:attrName>ppt_y</p:attrName>
                                        </p:attrNameLst>
                                      </p:cBhvr>
                                      <p:tavLst>
                                        <p:tav tm="0">
                                          <p:val>
                                            <p:strVal val="#ppt_y"/>
                                          </p:val>
                                        </p:tav>
                                        <p:tav tm="100000">
                                          <p:val>
                                            <p:strVal val="#ppt_y"/>
                                          </p:val>
                                        </p:tav>
                                      </p:tavLst>
                                    </p:anim>
                                  </p:childTnLst>
                                </p:cTn>
                              </p:par>
                              <p:par>
                                <p:cTn id="78" presetID="2" presetClass="exit" presetSubtype="2" fill="hold" grpId="1" nodeType="withEffect">
                                  <p:stCondLst>
                                    <p:cond delay="0"/>
                                  </p:stCondLst>
                                  <p:childTnLst>
                                    <p:anim calcmode="lin" valueType="num">
                                      <p:cBhvr additive="base">
                                        <p:cTn id="79" dur="4500"/>
                                        <p:tgtEl>
                                          <p:spTgt spid="32"/>
                                        </p:tgtEl>
                                        <p:attrNameLst>
                                          <p:attrName>ppt_x</p:attrName>
                                        </p:attrNameLst>
                                      </p:cBhvr>
                                      <p:tavLst>
                                        <p:tav tm="0">
                                          <p:val>
                                            <p:strVal val="ppt_x"/>
                                          </p:val>
                                        </p:tav>
                                        <p:tav tm="100000">
                                          <p:val>
                                            <p:strVal val="1+ppt_w/2"/>
                                          </p:val>
                                        </p:tav>
                                      </p:tavLst>
                                    </p:anim>
                                    <p:anim calcmode="lin" valueType="num">
                                      <p:cBhvr additive="base">
                                        <p:cTn id="80" dur="4500"/>
                                        <p:tgtEl>
                                          <p:spTgt spid="32"/>
                                        </p:tgtEl>
                                        <p:attrNameLst>
                                          <p:attrName>ppt_y</p:attrName>
                                        </p:attrNameLst>
                                      </p:cBhvr>
                                      <p:tavLst>
                                        <p:tav tm="0">
                                          <p:val>
                                            <p:strVal val="ppt_y"/>
                                          </p:val>
                                        </p:tav>
                                        <p:tav tm="100000">
                                          <p:val>
                                            <p:strVal val="ppt_y"/>
                                          </p:val>
                                        </p:tav>
                                      </p:tavLst>
                                    </p:anim>
                                    <p:set>
                                      <p:cBhvr>
                                        <p:cTn id="81" dur="1" fill="hold">
                                          <p:stCondLst>
                                            <p:cond delay="4499"/>
                                          </p:stCondLst>
                                        </p:cTn>
                                        <p:tgtEl>
                                          <p:spTgt spid="32"/>
                                        </p:tgtEl>
                                        <p:attrNameLst>
                                          <p:attrName>style.visibility</p:attrName>
                                        </p:attrNameLst>
                                      </p:cBhvr>
                                      <p:to>
                                        <p:strVal val="hidden"/>
                                      </p:to>
                                    </p:set>
                                  </p:childTnLst>
                                </p:cTn>
                              </p:par>
                              <p:par>
                                <p:cTn id="82" presetID="3" presetClass="exit" presetSubtype="5" fill="hold" grpId="2" nodeType="withEffect">
                                  <p:stCondLst>
                                    <p:cond delay="0"/>
                                  </p:stCondLst>
                                  <p:childTnLst>
                                    <p:animEffect transition="out" filter="blinds(vertical)">
                                      <p:cBhvr>
                                        <p:cTn id="83" dur="5500"/>
                                        <p:tgtEl>
                                          <p:spTgt spid="32"/>
                                        </p:tgtEl>
                                      </p:cBhvr>
                                    </p:animEffect>
                                    <p:set>
                                      <p:cBhvr>
                                        <p:cTn id="84" dur="1" fill="hold">
                                          <p:stCondLst>
                                            <p:cond delay="5499"/>
                                          </p:stCondLst>
                                        </p:cTn>
                                        <p:tgtEl>
                                          <p:spTgt spid="32"/>
                                        </p:tgtEl>
                                        <p:attrNameLst>
                                          <p:attrName>style.visibility</p:attrName>
                                        </p:attrNameLst>
                                      </p:cBhvr>
                                      <p:to>
                                        <p:strVal val="hidden"/>
                                      </p:to>
                                    </p:set>
                                  </p:childTnLst>
                                </p:cTn>
                              </p:par>
                              <p:par>
                                <p:cTn id="85" presetID="2" presetClass="entr" presetSubtype="8" fill="hold" grpId="0" nodeType="with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4000" fill="hold"/>
                                        <p:tgtEl>
                                          <p:spTgt spid="38"/>
                                        </p:tgtEl>
                                        <p:attrNameLst>
                                          <p:attrName>ppt_x</p:attrName>
                                        </p:attrNameLst>
                                      </p:cBhvr>
                                      <p:tavLst>
                                        <p:tav tm="0">
                                          <p:val>
                                            <p:strVal val="0-#ppt_w/2"/>
                                          </p:val>
                                        </p:tav>
                                        <p:tav tm="100000">
                                          <p:val>
                                            <p:strVal val="#ppt_x"/>
                                          </p:val>
                                        </p:tav>
                                      </p:tavLst>
                                    </p:anim>
                                    <p:anim calcmode="lin" valueType="num">
                                      <p:cBhvr additive="base">
                                        <p:cTn id="88" dur="4000" fill="hold"/>
                                        <p:tgtEl>
                                          <p:spTgt spid="38"/>
                                        </p:tgtEl>
                                        <p:attrNameLst>
                                          <p:attrName>ppt_y</p:attrName>
                                        </p:attrNameLst>
                                      </p:cBhvr>
                                      <p:tavLst>
                                        <p:tav tm="0">
                                          <p:val>
                                            <p:strVal val="#ppt_y"/>
                                          </p:val>
                                        </p:tav>
                                        <p:tav tm="100000">
                                          <p:val>
                                            <p:strVal val="#ppt_y"/>
                                          </p:val>
                                        </p:tav>
                                      </p:tavLst>
                                    </p:anim>
                                  </p:childTnLst>
                                </p:cTn>
                              </p:par>
                              <p:par>
                                <p:cTn id="89" presetID="2" presetClass="exit" presetSubtype="2" fill="hold" grpId="1" nodeType="withEffect">
                                  <p:stCondLst>
                                    <p:cond delay="0"/>
                                  </p:stCondLst>
                                  <p:childTnLst>
                                    <p:anim calcmode="lin" valueType="num">
                                      <p:cBhvr additive="base">
                                        <p:cTn id="90" dur="4500"/>
                                        <p:tgtEl>
                                          <p:spTgt spid="38"/>
                                        </p:tgtEl>
                                        <p:attrNameLst>
                                          <p:attrName>ppt_x</p:attrName>
                                        </p:attrNameLst>
                                      </p:cBhvr>
                                      <p:tavLst>
                                        <p:tav tm="0">
                                          <p:val>
                                            <p:strVal val="ppt_x"/>
                                          </p:val>
                                        </p:tav>
                                        <p:tav tm="100000">
                                          <p:val>
                                            <p:strVal val="1+ppt_w/2"/>
                                          </p:val>
                                        </p:tav>
                                      </p:tavLst>
                                    </p:anim>
                                    <p:anim calcmode="lin" valueType="num">
                                      <p:cBhvr additive="base">
                                        <p:cTn id="91" dur="4500"/>
                                        <p:tgtEl>
                                          <p:spTgt spid="38"/>
                                        </p:tgtEl>
                                        <p:attrNameLst>
                                          <p:attrName>ppt_y</p:attrName>
                                        </p:attrNameLst>
                                      </p:cBhvr>
                                      <p:tavLst>
                                        <p:tav tm="0">
                                          <p:val>
                                            <p:strVal val="ppt_y"/>
                                          </p:val>
                                        </p:tav>
                                        <p:tav tm="100000">
                                          <p:val>
                                            <p:strVal val="ppt_y"/>
                                          </p:val>
                                        </p:tav>
                                      </p:tavLst>
                                    </p:anim>
                                    <p:set>
                                      <p:cBhvr>
                                        <p:cTn id="92" dur="1" fill="hold">
                                          <p:stCondLst>
                                            <p:cond delay="4499"/>
                                          </p:stCondLst>
                                        </p:cTn>
                                        <p:tgtEl>
                                          <p:spTgt spid="38"/>
                                        </p:tgtEl>
                                        <p:attrNameLst>
                                          <p:attrName>style.visibility</p:attrName>
                                        </p:attrNameLst>
                                      </p:cBhvr>
                                      <p:to>
                                        <p:strVal val="hidden"/>
                                      </p:to>
                                    </p:set>
                                  </p:childTnLst>
                                </p:cTn>
                              </p:par>
                              <p:par>
                                <p:cTn id="93" presetID="3" presetClass="exit" presetSubtype="5" fill="hold" grpId="2" nodeType="withEffect">
                                  <p:stCondLst>
                                    <p:cond delay="0"/>
                                  </p:stCondLst>
                                  <p:childTnLst>
                                    <p:animEffect transition="out" filter="blinds(vertical)">
                                      <p:cBhvr>
                                        <p:cTn id="94" dur="5500"/>
                                        <p:tgtEl>
                                          <p:spTgt spid="38"/>
                                        </p:tgtEl>
                                      </p:cBhvr>
                                    </p:animEffect>
                                    <p:set>
                                      <p:cBhvr>
                                        <p:cTn id="95" dur="1" fill="hold">
                                          <p:stCondLst>
                                            <p:cond delay="5499"/>
                                          </p:stCondLst>
                                        </p:cTn>
                                        <p:tgtEl>
                                          <p:spTgt spid="38"/>
                                        </p:tgtEl>
                                        <p:attrNameLst>
                                          <p:attrName>style.visibility</p:attrName>
                                        </p:attrNameLst>
                                      </p:cBhvr>
                                      <p:to>
                                        <p:strVal val="hidden"/>
                                      </p:to>
                                    </p:set>
                                  </p:childTnLst>
                                </p:cTn>
                              </p:par>
                              <p:par>
                                <p:cTn id="96" presetID="2" presetClass="entr" presetSubtype="8" fill="hold" grpId="0" nodeType="withEffect">
                                  <p:stCondLst>
                                    <p:cond delay="0"/>
                                  </p:stCondLst>
                                  <p:childTnLst>
                                    <p:set>
                                      <p:cBhvr>
                                        <p:cTn id="97" dur="1" fill="hold">
                                          <p:stCondLst>
                                            <p:cond delay="0"/>
                                          </p:stCondLst>
                                        </p:cTn>
                                        <p:tgtEl>
                                          <p:spTgt spid="37"/>
                                        </p:tgtEl>
                                        <p:attrNameLst>
                                          <p:attrName>style.visibility</p:attrName>
                                        </p:attrNameLst>
                                      </p:cBhvr>
                                      <p:to>
                                        <p:strVal val="visible"/>
                                      </p:to>
                                    </p:set>
                                    <p:anim calcmode="lin" valueType="num">
                                      <p:cBhvr additive="base">
                                        <p:cTn id="98" dur="4000" fill="hold"/>
                                        <p:tgtEl>
                                          <p:spTgt spid="37"/>
                                        </p:tgtEl>
                                        <p:attrNameLst>
                                          <p:attrName>ppt_x</p:attrName>
                                        </p:attrNameLst>
                                      </p:cBhvr>
                                      <p:tavLst>
                                        <p:tav tm="0">
                                          <p:val>
                                            <p:strVal val="0-#ppt_w/2"/>
                                          </p:val>
                                        </p:tav>
                                        <p:tav tm="100000">
                                          <p:val>
                                            <p:strVal val="#ppt_x"/>
                                          </p:val>
                                        </p:tav>
                                      </p:tavLst>
                                    </p:anim>
                                    <p:anim calcmode="lin" valueType="num">
                                      <p:cBhvr additive="base">
                                        <p:cTn id="99" dur="4000" fill="hold"/>
                                        <p:tgtEl>
                                          <p:spTgt spid="37"/>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4500"/>
                                        <p:tgtEl>
                                          <p:spTgt spid="37"/>
                                        </p:tgtEl>
                                        <p:attrNameLst>
                                          <p:attrName>ppt_x</p:attrName>
                                        </p:attrNameLst>
                                      </p:cBhvr>
                                      <p:tavLst>
                                        <p:tav tm="0">
                                          <p:val>
                                            <p:strVal val="ppt_x"/>
                                          </p:val>
                                        </p:tav>
                                        <p:tav tm="100000">
                                          <p:val>
                                            <p:strVal val="1+ppt_w/2"/>
                                          </p:val>
                                        </p:tav>
                                      </p:tavLst>
                                    </p:anim>
                                    <p:anim calcmode="lin" valueType="num">
                                      <p:cBhvr additive="base">
                                        <p:cTn id="102" dur="4500"/>
                                        <p:tgtEl>
                                          <p:spTgt spid="37"/>
                                        </p:tgtEl>
                                        <p:attrNameLst>
                                          <p:attrName>ppt_y</p:attrName>
                                        </p:attrNameLst>
                                      </p:cBhvr>
                                      <p:tavLst>
                                        <p:tav tm="0">
                                          <p:val>
                                            <p:strVal val="ppt_y"/>
                                          </p:val>
                                        </p:tav>
                                        <p:tav tm="100000">
                                          <p:val>
                                            <p:strVal val="ppt_y"/>
                                          </p:val>
                                        </p:tav>
                                      </p:tavLst>
                                    </p:anim>
                                    <p:set>
                                      <p:cBhvr>
                                        <p:cTn id="103" dur="1" fill="hold">
                                          <p:stCondLst>
                                            <p:cond delay="4499"/>
                                          </p:stCondLst>
                                        </p:cTn>
                                        <p:tgtEl>
                                          <p:spTgt spid="37"/>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5500"/>
                                        <p:tgtEl>
                                          <p:spTgt spid="37"/>
                                        </p:tgtEl>
                                      </p:cBhvr>
                                    </p:animEffect>
                                    <p:set>
                                      <p:cBhvr>
                                        <p:cTn id="106" dur="1" fill="hold">
                                          <p:stCondLst>
                                            <p:cond delay="5499"/>
                                          </p:stCondLst>
                                        </p:cTn>
                                        <p:tgtEl>
                                          <p:spTgt spid="37"/>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36"/>
                                        </p:tgtEl>
                                        <p:attrNameLst>
                                          <p:attrName>style.visibility</p:attrName>
                                        </p:attrNameLst>
                                      </p:cBhvr>
                                      <p:to>
                                        <p:strVal val="visible"/>
                                      </p:to>
                                    </p:set>
                                    <p:anim calcmode="lin" valueType="num">
                                      <p:cBhvr additive="base">
                                        <p:cTn id="109" dur="4000" fill="hold"/>
                                        <p:tgtEl>
                                          <p:spTgt spid="36"/>
                                        </p:tgtEl>
                                        <p:attrNameLst>
                                          <p:attrName>ppt_x</p:attrName>
                                        </p:attrNameLst>
                                      </p:cBhvr>
                                      <p:tavLst>
                                        <p:tav tm="0">
                                          <p:val>
                                            <p:strVal val="0-#ppt_w/2"/>
                                          </p:val>
                                        </p:tav>
                                        <p:tav tm="100000">
                                          <p:val>
                                            <p:strVal val="#ppt_x"/>
                                          </p:val>
                                        </p:tav>
                                      </p:tavLst>
                                    </p:anim>
                                    <p:anim calcmode="lin" valueType="num">
                                      <p:cBhvr additive="base">
                                        <p:cTn id="110" dur="4000" fill="hold"/>
                                        <p:tgtEl>
                                          <p:spTgt spid="36"/>
                                        </p:tgtEl>
                                        <p:attrNameLst>
                                          <p:attrName>ppt_y</p:attrName>
                                        </p:attrNameLst>
                                      </p:cBhvr>
                                      <p:tavLst>
                                        <p:tav tm="0">
                                          <p:val>
                                            <p:strVal val="#ppt_y"/>
                                          </p:val>
                                        </p:tav>
                                        <p:tav tm="100000">
                                          <p:val>
                                            <p:strVal val="#ppt_y"/>
                                          </p:val>
                                        </p:tav>
                                      </p:tavLst>
                                    </p:anim>
                                  </p:childTnLst>
                                </p:cTn>
                              </p:par>
                              <p:par>
                                <p:cTn id="111" presetID="2" presetClass="exit" presetSubtype="2" fill="hold" grpId="1" nodeType="withEffect">
                                  <p:stCondLst>
                                    <p:cond delay="0"/>
                                  </p:stCondLst>
                                  <p:childTnLst>
                                    <p:anim calcmode="lin" valueType="num">
                                      <p:cBhvr additive="base">
                                        <p:cTn id="112" dur="4500"/>
                                        <p:tgtEl>
                                          <p:spTgt spid="36"/>
                                        </p:tgtEl>
                                        <p:attrNameLst>
                                          <p:attrName>ppt_x</p:attrName>
                                        </p:attrNameLst>
                                      </p:cBhvr>
                                      <p:tavLst>
                                        <p:tav tm="0">
                                          <p:val>
                                            <p:strVal val="ppt_x"/>
                                          </p:val>
                                        </p:tav>
                                        <p:tav tm="100000">
                                          <p:val>
                                            <p:strVal val="1+ppt_w/2"/>
                                          </p:val>
                                        </p:tav>
                                      </p:tavLst>
                                    </p:anim>
                                    <p:anim calcmode="lin" valueType="num">
                                      <p:cBhvr additive="base">
                                        <p:cTn id="113" dur="4500"/>
                                        <p:tgtEl>
                                          <p:spTgt spid="36"/>
                                        </p:tgtEl>
                                        <p:attrNameLst>
                                          <p:attrName>ppt_y</p:attrName>
                                        </p:attrNameLst>
                                      </p:cBhvr>
                                      <p:tavLst>
                                        <p:tav tm="0">
                                          <p:val>
                                            <p:strVal val="ppt_y"/>
                                          </p:val>
                                        </p:tav>
                                        <p:tav tm="100000">
                                          <p:val>
                                            <p:strVal val="ppt_y"/>
                                          </p:val>
                                        </p:tav>
                                      </p:tavLst>
                                    </p:anim>
                                    <p:set>
                                      <p:cBhvr>
                                        <p:cTn id="114" dur="1" fill="hold">
                                          <p:stCondLst>
                                            <p:cond delay="4499"/>
                                          </p:stCondLst>
                                        </p:cTn>
                                        <p:tgtEl>
                                          <p:spTgt spid="36"/>
                                        </p:tgtEl>
                                        <p:attrNameLst>
                                          <p:attrName>style.visibility</p:attrName>
                                        </p:attrNameLst>
                                      </p:cBhvr>
                                      <p:to>
                                        <p:strVal val="hidden"/>
                                      </p:to>
                                    </p:set>
                                  </p:childTnLst>
                                </p:cTn>
                              </p:par>
                              <p:par>
                                <p:cTn id="115" presetID="3" presetClass="exit" presetSubtype="5" fill="hold" grpId="2" nodeType="withEffect">
                                  <p:stCondLst>
                                    <p:cond delay="0"/>
                                  </p:stCondLst>
                                  <p:childTnLst>
                                    <p:animEffect transition="out" filter="blinds(vertical)">
                                      <p:cBhvr>
                                        <p:cTn id="116" dur="5500"/>
                                        <p:tgtEl>
                                          <p:spTgt spid="36"/>
                                        </p:tgtEl>
                                      </p:cBhvr>
                                    </p:animEffect>
                                    <p:set>
                                      <p:cBhvr>
                                        <p:cTn id="117" dur="1" fill="hold">
                                          <p:stCondLst>
                                            <p:cond delay="5499"/>
                                          </p:stCondLst>
                                        </p:cTn>
                                        <p:tgtEl>
                                          <p:spTgt spid="36"/>
                                        </p:tgtEl>
                                        <p:attrNameLst>
                                          <p:attrName>style.visibility</p:attrName>
                                        </p:attrNameLst>
                                      </p:cBhvr>
                                      <p:to>
                                        <p:strVal val="hidden"/>
                                      </p:to>
                                    </p:set>
                                  </p:childTnLst>
                                </p:cTn>
                              </p:par>
                              <p:par>
                                <p:cTn id="118" presetID="2" presetClass="entr" presetSubtype="8" fill="hold" grpId="0" nodeType="withEffect">
                                  <p:stCondLst>
                                    <p:cond delay="0"/>
                                  </p:stCondLst>
                                  <p:childTnLst>
                                    <p:set>
                                      <p:cBhvr>
                                        <p:cTn id="119" dur="1" fill="hold">
                                          <p:stCondLst>
                                            <p:cond delay="0"/>
                                          </p:stCondLst>
                                        </p:cTn>
                                        <p:tgtEl>
                                          <p:spTgt spid="35"/>
                                        </p:tgtEl>
                                        <p:attrNameLst>
                                          <p:attrName>style.visibility</p:attrName>
                                        </p:attrNameLst>
                                      </p:cBhvr>
                                      <p:to>
                                        <p:strVal val="visible"/>
                                      </p:to>
                                    </p:set>
                                    <p:anim calcmode="lin" valueType="num">
                                      <p:cBhvr additive="base">
                                        <p:cTn id="120" dur="4000" fill="hold"/>
                                        <p:tgtEl>
                                          <p:spTgt spid="35"/>
                                        </p:tgtEl>
                                        <p:attrNameLst>
                                          <p:attrName>ppt_x</p:attrName>
                                        </p:attrNameLst>
                                      </p:cBhvr>
                                      <p:tavLst>
                                        <p:tav tm="0">
                                          <p:val>
                                            <p:strVal val="0-#ppt_w/2"/>
                                          </p:val>
                                        </p:tav>
                                        <p:tav tm="100000">
                                          <p:val>
                                            <p:strVal val="#ppt_x"/>
                                          </p:val>
                                        </p:tav>
                                      </p:tavLst>
                                    </p:anim>
                                    <p:anim calcmode="lin" valueType="num">
                                      <p:cBhvr additive="base">
                                        <p:cTn id="121" dur="4000" fill="hold"/>
                                        <p:tgtEl>
                                          <p:spTgt spid="35"/>
                                        </p:tgtEl>
                                        <p:attrNameLst>
                                          <p:attrName>ppt_y</p:attrName>
                                        </p:attrNameLst>
                                      </p:cBhvr>
                                      <p:tavLst>
                                        <p:tav tm="0">
                                          <p:val>
                                            <p:strVal val="#ppt_y"/>
                                          </p:val>
                                        </p:tav>
                                        <p:tav tm="100000">
                                          <p:val>
                                            <p:strVal val="#ppt_y"/>
                                          </p:val>
                                        </p:tav>
                                      </p:tavLst>
                                    </p:anim>
                                  </p:childTnLst>
                                </p:cTn>
                              </p:par>
                              <p:par>
                                <p:cTn id="122" presetID="2" presetClass="exit" presetSubtype="2" fill="hold" grpId="1" nodeType="withEffect">
                                  <p:stCondLst>
                                    <p:cond delay="0"/>
                                  </p:stCondLst>
                                  <p:childTnLst>
                                    <p:anim calcmode="lin" valueType="num">
                                      <p:cBhvr additive="base">
                                        <p:cTn id="123" dur="4500"/>
                                        <p:tgtEl>
                                          <p:spTgt spid="35"/>
                                        </p:tgtEl>
                                        <p:attrNameLst>
                                          <p:attrName>ppt_x</p:attrName>
                                        </p:attrNameLst>
                                      </p:cBhvr>
                                      <p:tavLst>
                                        <p:tav tm="0">
                                          <p:val>
                                            <p:strVal val="ppt_x"/>
                                          </p:val>
                                        </p:tav>
                                        <p:tav tm="100000">
                                          <p:val>
                                            <p:strVal val="1+ppt_w/2"/>
                                          </p:val>
                                        </p:tav>
                                      </p:tavLst>
                                    </p:anim>
                                    <p:anim calcmode="lin" valueType="num">
                                      <p:cBhvr additive="base">
                                        <p:cTn id="124" dur="4500"/>
                                        <p:tgtEl>
                                          <p:spTgt spid="35"/>
                                        </p:tgtEl>
                                        <p:attrNameLst>
                                          <p:attrName>ppt_y</p:attrName>
                                        </p:attrNameLst>
                                      </p:cBhvr>
                                      <p:tavLst>
                                        <p:tav tm="0">
                                          <p:val>
                                            <p:strVal val="ppt_y"/>
                                          </p:val>
                                        </p:tav>
                                        <p:tav tm="100000">
                                          <p:val>
                                            <p:strVal val="ppt_y"/>
                                          </p:val>
                                        </p:tav>
                                      </p:tavLst>
                                    </p:anim>
                                    <p:set>
                                      <p:cBhvr>
                                        <p:cTn id="125" dur="1" fill="hold">
                                          <p:stCondLst>
                                            <p:cond delay="4499"/>
                                          </p:stCondLst>
                                        </p:cTn>
                                        <p:tgtEl>
                                          <p:spTgt spid="35"/>
                                        </p:tgtEl>
                                        <p:attrNameLst>
                                          <p:attrName>style.visibility</p:attrName>
                                        </p:attrNameLst>
                                      </p:cBhvr>
                                      <p:to>
                                        <p:strVal val="hidden"/>
                                      </p:to>
                                    </p:set>
                                  </p:childTnLst>
                                </p:cTn>
                              </p:par>
                              <p:par>
                                <p:cTn id="126" presetID="3" presetClass="exit" presetSubtype="5" fill="hold" grpId="2" nodeType="withEffect">
                                  <p:stCondLst>
                                    <p:cond delay="0"/>
                                  </p:stCondLst>
                                  <p:childTnLst>
                                    <p:animEffect transition="out" filter="blinds(vertical)">
                                      <p:cBhvr>
                                        <p:cTn id="127" dur="5500"/>
                                        <p:tgtEl>
                                          <p:spTgt spid="35"/>
                                        </p:tgtEl>
                                      </p:cBhvr>
                                    </p:animEffect>
                                    <p:set>
                                      <p:cBhvr>
                                        <p:cTn id="128" dur="1" fill="hold">
                                          <p:stCondLst>
                                            <p:cond delay="5499"/>
                                          </p:stCondLst>
                                        </p:cTn>
                                        <p:tgtEl>
                                          <p:spTgt spid="35"/>
                                        </p:tgtEl>
                                        <p:attrNameLst>
                                          <p:attrName>style.visibility</p:attrName>
                                        </p:attrNameLst>
                                      </p:cBhvr>
                                      <p:to>
                                        <p:strVal val="hidden"/>
                                      </p:to>
                                    </p:set>
                                  </p:childTnLst>
                                </p:cTn>
                              </p:par>
                              <p:par>
                                <p:cTn id="129" presetID="2" presetClass="entr" presetSubtype="8"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4000" fill="hold"/>
                                        <p:tgtEl>
                                          <p:spTgt spid="34"/>
                                        </p:tgtEl>
                                        <p:attrNameLst>
                                          <p:attrName>ppt_x</p:attrName>
                                        </p:attrNameLst>
                                      </p:cBhvr>
                                      <p:tavLst>
                                        <p:tav tm="0">
                                          <p:val>
                                            <p:strVal val="0-#ppt_w/2"/>
                                          </p:val>
                                        </p:tav>
                                        <p:tav tm="100000">
                                          <p:val>
                                            <p:strVal val="#ppt_x"/>
                                          </p:val>
                                        </p:tav>
                                      </p:tavLst>
                                    </p:anim>
                                    <p:anim calcmode="lin" valueType="num">
                                      <p:cBhvr additive="base">
                                        <p:cTn id="132" dur="4000" fill="hold"/>
                                        <p:tgtEl>
                                          <p:spTgt spid="34"/>
                                        </p:tgtEl>
                                        <p:attrNameLst>
                                          <p:attrName>ppt_y</p:attrName>
                                        </p:attrNameLst>
                                      </p:cBhvr>
                                      <p:tavLst>
                                        <p:tav tm="0">
                                          <p:val>
                                            <p:strVal val="#ppt_y"/>
                                          </p:val>
                                        </p:tav>
                                        <p:tav tm="100000">
                                          <p:val>
                                            <p:strVal val="#ppt_y"/>
                                          </p:val>
                                        </p:tav>
                                      </p:tavLst>
                                    </p:anim>
                                  </p:childTnLst>
                                </p:cTn>
                              </p:par>
                              <p:par>
                                <p:cTn id="133" presetID="2" presetClass="exit" presetSubtype="2" fill="hold" grpId="1" nodeType="withEffect">
                                  <p:stCondLst>
                                    <p:cond delay="0"/>
                                  </p:stCondLst>
                                  <p:childTnLst>
                                    <p:anim calcmode="lin" valueType="num">
                                      <p:cBhvr additive="base">
                                        <p:cTn id="134" dur="4500"/>
                                        <p:tgtEl>
                                          <p:spTgt spid="34"/>
                                        </p:tgtEl>
                                        <p:attrNameLst>
                                          <p:attrName>ppt_x</p:attrName>
                                        </p:attrNameLst>
                                      </p:cBhvr>
                                      <p:tavLst>
                                        <p:tav tm="0">
                                          <p:val>
                                            <p:strVal val="ppt_x"/>
                                          </p:val>
                                        </p:tav>
                                        <p:tav tm="100000">
                                          <p:val>
                                            <p:strVal val="1+ppt_w/2"/>
                                          </p:val>
                                        </p:tav>
                                      </p:tavLst>
                                    </p:anim>
                                    <p:anim calcmode="lin" valueType="num">
                                      <p:cBhvr additive="base">
                                        <p:cTn id="135" dur="4500"/>
                                        <p:tgtEl>
                                          <p:spTgt spid="34"/>
                                        </p:tgtEl>
                                        <p:attrNameLst>
                                          <p:attrName>ppt_y</p:attrName>
                                        </p:attrNameLst>
                                      </p:cBhvr>
                                      <p:tavLst>
                                        <p:tav tm="0">
                                          <p:val>
                                            <p:strVal val="ppt_y"/>
                                          </p:val>
                                        </p:tav>
                                        <p:tav tm="100000">
                                          <p:val>
                                            <p:strVal val="ppt_y"/>
                                          </p:val>
                                        </p:tav>
                                      </p:tavLst>
                                    </p:anim>
                                    <p:set>
                                      <p:cBhvr>
                                        <p:cTn id="136" dur="1" fill="hold">
                                          <p:stCondLst>
                                            <p:cond delay="4499"/>
                                          </p:stCondLst>
                                        </p:cTn>
                                        <p:tgtEl>
                                          <p:spTgt spid="34"/>
                                        </p:tgtEl>
                                        <p:attrNameLst>
                                          <p:attrName>style.visibility</p:attrName>
                                        </p:attrNameLst>
                                      </p:cBhvr>
                                      <p:to>
                                        <p:strVal val="hidden"/>
                                      </p:to>
                                    </p:set>
                                  </p:childTnLst>
                                </p:cTn>
                              </p:par>
                              <p:par>
                                <p:cTn id="137" presetID="3" presetClass="exit" presetSubtype="5" fill="hold" grpId="2" nodeType="withEffect">
                                  <p:stCondLst>
                                    <p:cond delay="0"/>
                                  </p:stCondLst>
                                  <p:childTnLst>
                                    <p:animEffect transition="out" filter="blinds(vertical)">
                                      <p:cBhvr>
                                        <p:cTn id="138" dur="5500"/>
                                        <p:tgtEl>
                                          <p:spTgt spid="34"/>
                                        </p:tgtEl>
                                      </p:cBhvr>
                                    </p:animEffect>
                                    <p:set>
                                      <p:cBhvr>
                                        <p:cTn id="139" dur="1" fill="hold">
                                          <p:stCondLst>
                                            <p:cond delay="5499"/>
                                          </p:stCondLst>
                                        </p:cTn>
                                        <p:tgtEl>
                                          <p:spTgt spid="34"/>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0-#ppt_w/2"/>
                                          </p:val>
                                        </p:tav>
                                        <p:tav tm="100000">
                                          <p:val>
                                            <p:strVal val="#ppt_x"/>
                                          </p:val>
                                        </p:tav>
                                      </p:tavLst>
                                    </p:anim>
                                    <p:anim calcmode="lin" valueType="num">
                                      <p:cBhvr additive="base">
                                        <p:cTn id="143" dur="4000" fill="hold"/>
                                        <p:tgtEl>
                                          <p:spTgt spid="33"/>
                                        </p:tgtEl>
                                        <p:attrNameLst>
                                          <p:attrName>ppt_y</p:attrName>
                                        </p:attrNameLst>
                                      </p:cBhvr>
                                      <p:tavLst>
                                        <p:tav tm="0">
                                          <p:val>
                                            <p:strVal val="#ppt_y"/>
                                          </p:val>
                                        </p:tav>
                                        <p:tav tm="100000">
                                          <p:val>
                                            <p:strVal val="#ppt_y"/>
                                          </p:val>
                                        </p:tav>
                                      </p:tavLst>
                                    </p:anim>
                                  </p:childTnLst>
                                </p:cTn>
                              </p:par>
                              <p:par>
                                <p:cTn id="144" presetID="2" presetClass="exit" presetSubtype="2" fill="hold" grpId="1" nodeType="withEffect">
                                  <p:stCondLst>
                                    <p:cond delay="0"/>
                                  </p:stCondLst>
                                  <p:childTnLst>
                                    <p:anim calcmode="lin" valueType="num">
                                      <p:cBhvr additive="base">
                                        <p:cTn id="145" dur="4500"/>
                                        <p:tgtEl>
                                          <p:spTgt spid="33"/>
                                        </p:tgtEl>
                                        <p:attrNameLst>
                                          <p:attrName>ppt_x</p:attrName>
                                        </p:attrNameLst>
                                      </p:cBhvr>
                                      <p:tavLst>
                                        <p:tav tm="0">
                                          <p:val>
                                            <p:strVal val="ppt_x"/>
                                          </p:val>
                                        </p:tav>
                                        <p:tav tm="100000">
                                          <p:val>
                                            <p:strVal val="1+ppt_w/2"/>
                                          </p:val>
                                        </p:tav>
                                      </p:tavLst>
                                    </p:anim>
                                    <p:anim calcmode="lin" valueType="num">
                                      <p:cBhvr additive="base">
                                        <p:cTn id="146" dur="4500"/>
                                        <p:tgtEl>
                                          <p:spTgt spid="33"/>
                                        </p:tgtEl>
                                        <p:attrNameLst>
                                          <p:attrName>ppt_y</p:attrName>
                                        </p:attrNameLst>
                                      </p:cBhvr>
                                      <p:tavLst>
                                        <p:tav tm="0">
                                          <p:val>
                                            <p:strVal val="ppt_y"/>
                                          </p:val>
                                        </p:tav>
                                        <p:tav tm="100000">
                                          <p:val>
                                            <p:strVal val="ppt_y"/>
                                          </p:val>
                                        </p:tav>
                                      </p:tavLst>
                                    </p:anim>
                                    <p:set>
                                      <p:cBhvr>
                                        <p:cTn id="147" dur="1" fill="hold">
                                          <p:stCondLst>
                                            <p:cond delay="4499"/>
                                          </p:stCondLst>
                                        </p:cTn>
                                        <p:tgtEl>
                                          <p:spTgt spid="33"/>
                                        </p:tgtEl>
                                        <p:attrNameLst>
                                          <p:attrName>style.visibility</p:attrName>
                                        </p:attrNameLst>
                                      </p:cBhvr>
                                      <p:to>
                                        <p:strVal val="hidden"/>
                                      </p:to>
                                    </p:set>
                                  </p:childTnLst>
                                </p:cTn>
                              </p:par>
                              <p:par>
                                <p:cTn id="148" presetID="3" presetClass="exit" presetSubtype="5" fill="hold" grpId="2" nodeType="withEffect">
                                  <p:stCondLst>
                                    <p:cond delay="0"/>
                                  </p:stCondLst>
                                  <p:childTnLst>
                                    <p:animEffect transition="out" filter="blinds(vertical)">
                                      <p:cBhvr>
                                        <p:cTn id="149" dur="5500"/>
                                        <p:tgtEl>
                                          <p:spTgt spid="33"/>
                                        </p:tgtEl>
                                      </p:cBhvr>
                                    </p:animEffect>
                                    <p:set>
                                      <p:cBhvr>
                                        <p:cTn id="150" dur="1" fill="hold">
                                          <p:stCondLst>
                                            <p:cond delay="5499"/>
                                          </p:stCondLst>
                                        </p:cTn>
                                        <p:tgtEl>
                                          <p:spTgt spid="33"/>
                                        </p:tgtEl>
                                        <p:attrNameLst>
                                          <p:attrName>style.visibility</p:attrName>
                                        </p:attrNameLst>
                                      </p:cBhvr>
                                      <p:to>
                                        <p:strVal val="hidden"/>
                                      </p:to>
                                    </p:set>
                                  </p:childTnLst>
                                </p:cTn>
                              </p:par>
                              <p:par>
                                <p:cTn id="151" presetID="2" presetClass="entr" presetSubtype="8" fill="hold" grpId="0" nodeType="withEffect">
                                  <p:stCondLst>
                                    <p:cond delay="0"/>
                                  </p:stCondLst>
                                  <p:childTnLst>
                                    <p:set>
                                      <p:cBhvr>
                                        <p:cTn id="152" dur="1" fill="hold">
                                          <p:stCondLst>
                                            <p:cond delay="0"/>
                                          </p:stCondLst>
                                        </p:cTn>
                                        <p:tgtEl>
                                          <p:spTgt spid="31"/>
                                        </p:tgtEl>
                                        <p:attrNameLst>
                                          <p:attrName>style.visibility</p:attrName>
                                        </p:attrNameLst>
                                      </p:cBhvr>
                                      <p:to>
                                        <p:strVal val="visible"/>
                                      </p:to>
                                    </p:set>
                                    <p:anim calcmode="lin" valueType="num">
                                      <p:cBhvr additive="base">
                                        <p:cTn id="153" dur="4000" fill="hold"/>
                                        <p:tgtEl>
                                          <p:spTgt spid="31"/>
                                        </p:tgtEl>
                                        <p:attrNameLst>
                                          <p:attrName>ppt_x</p:attrName>
                                        </p:attrNameLst>
                                      </p:cBhvr>
                                      <p:tavLst>
                                        <p:tav tm="0">
                                          <p:val>
                                            <p:strVal val="0-#ppt_w/2"/>
                                          </p:val>
                                        </p:tav>
                                        <p:tav tm="100000">
                                          <p:val>
                                            <p:strVal val="#ppt_x"/>
                                          </p:val>
                                        </p:tav>
                                      </p:tavLst>
                                    </p:anim>
                                    <p:anim calcmode="lin" valueType="num">
                                      <p:cBhvr additive="base">
                                        <p:cTn id="154" dur="4000" fill="hold"/>
                                        <p:tgtEl>
                                          <p:spTgt spid="31"/>
                                        </p:tgtEl>
                                        <p:attrNameLst>
                                          <p:attrName>ppt_y</p:attrName>
                                        </p:attrNameLst>
                                      </p:cBhvr>
                                      <p:tavLst>
                                        <p:tav tm="0">
                                          <p:val>
                                            <p:strVal val="#ppt_y"/>
                                          </p:val>
                                        </p:tav>
                                        <p:tav tm="100000">
                                          <p:val>
                                            <p:strVal val="#ppt_y"/>
                                          </p:val>
                                        </p:tav>
                                      </p:tavLst>
                                    </p:anim>
                                  </p:childTnLst>
                                </p:cTn>
                              </p:par>
                              <p:par>
                                <p:cTn id="155" presetID="2" presetClass="exit" presetSubtype="2" fill="hold" grpId="1" nodeType="withEffect">
                                  <p:stCondLst>
                                    <p:cond delay="0"/>
                                  </p:stCondLst>
                                  <p:childTnLst>
                                    <p:anim calcmode="lin" valueType="num">
                                      <p:cBhvr additive="base">
                                        <p:cTn id="156" dur="4500"/>
                                        <p:tgtEl>
                                          <p:spTgt spid="31"/>
                                        </p:tgtEl>
                                        <p:attrNameLst>
                                          <p:attrName>ppt_x</p:attrName>
                                        </p:attrNameLst>
                                      </p:cBhvr>
                                      <p:tavLst>
                                        <p:tav tm="0">
                                          <p:val>
                                            <p:strVal val="ppt_x"/>
                                          </p:val>
                                        </p:tav>
                                        <p:tav tm="100000">
                                          <p:val>
                                            <p:strVal val="1+ppt_w/2"/>
                                          </p:val>
                                        </p:tav>
                                      </p:tavLst>
                                    </p:anim>
                                    <p:anim calcmode="lin" valueType="num">
                                      <p:cBhvr additive="base">
                                        <p:cTn id="157" dur="4500"/>
                                        <p:tgtEl>
                                          <p:spTgt spid="31"/>
                                        </p:tgtEl>
                                        <p:attrNameLst>
                                          <p:attrName>ppt_y</p:attrName>
                                        </p:attrNameLst>
                                      </p:cBhvr>
                                      <p:tavLst>
                                        <p:tav tm="0">
                                          <p:val>
                                            <p:strVal val="ppt_y"/>
                                          </p:val>
                                        </p:tav>
                                        <p:tav tm="100000">
                                          <p:val>
                                            <p:strVal val="ppt_y"/>
                                          </p:val>
                                        </p:tav>
                                      </p:tavLst>
                                    </p:anim>
                                    <p:set>
                                      <p:cBhvr>
                                        <p:cTn id="158" dur="1" fill="hold">
                                          <p:stCondLst>
                                            <p:cond delay="4499"/>
                                          </p:stCondLst>
                                        </p:cTn>
                                        <p:tgtEl>
                                          <p:spTgt spid="31"/>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5500"/>
                                        <p:tgtEl>
                                          <p:spTgt spid="31"/>
                                        </p:tgtEl>
                                      </p:cBhvr>
                                    </p:animEffect>
                                    <p:set>
                                      <p:cBhvr>
                                        <p:cTn id="161" dur="1" fill="hold">
                                          <p:stCondLst>
                                            <p:cond delay="5499"/>
                                          </p:stCondLst>
                                        </p:cTn>
                                        <p:tgtEl>
                                          <p:spTgt spid="31"/>
                                        </p:tgtEl>
                                        <p:attrNameLst>
                                          <p:attrName>style.visibility</p:attrName>
                                        </p:attrNameLst>
                                      </p:cBhvr>
                                      <p:to>
                                        <p:strVal val="hidden"/>
                                      </p:to>
                                    </p:set>
                                  </p:childTnLst>
                                </p:cTn>
                              </p:par>
                              <p:par>
                                <p:cTn id="162" presetID="2" presetClass="entr" presetSubtype="8" fill="hold" grpId="0" nodeType="withEffect">
                                  <p:stCondLst>
                                    <p:cond delay="0"/>
                                  </p:stCondLst>
                                  <p:childTnLst>
                                    <p:set>
                                      <p:cBhvr>
                                        <p:cTn id="163" dur="1" fill="hold">
                                          <p:stCondLst>
                                            <p:cond delay="0"/>
                                          </p:stCondLst>
                                        </p:cTn>
                                        <p:tgtEl>
                                          <p:spTgt spid="30"/>
                                        </p:tgtEl>
                                        <p:attrNameLst>
                                          <p:attrName>style.visibility</p:attrName>
                                        </p:attrNameLst>
                                      </p:cBhvr>
                                      <p:to>
                                        <p:strVal val="visible"/>
                                      </p:to>
                                    </p:set>
                                    <p:anim calcmode="lin" valueType="num">
                                      <p:cBhvr additive="base">
                                        <p:cTn id="164" dur="4000" fill="hold"/>
                                        <p:tgtEl>
                                          <p:spTgt spid="30"/>
                                        </p:tgtEl>
                                        <p:attrNameLst>
                                          <p:attrName>ppt_x</p:attrName>
                                        </p:attrNameLst>
                                      </p:cBhvr>
                                      <p:tavLst>
                                        <p:tav tm="0">
                                          <p:val>
                                            <p:strVal val="0-#ppt_w/2"/>
                                          </p:val>
                                        </p:tav>
                                        <p:tav tm="100000">
                                          <p:val>
                                            <p:strVal val="#ppt_x"/>
                                          </p:val>
                                        </p:tav>
                                      </p:tavLst>
                                    </p:anim>
                                    <p:anim calcmode="lin" valueType="num">
                                      <p:cBhvr additive="base">
                                        <p:cTn id="165" dur="4000" fill="hold"/>
                                        <p:tgtEl>
                                          <p:spTgt spid="30"/>
                                        </p:tgtEl>
                                        <p:attrNameLst>
                                          <p:attrName>ppt_y</p:attrName>
                                        </p:attrNameLst>
                                      </p:cBhvr>
                                      <p:tavLst>
                                        <p:tav tm="0">
                                          <p:val>
                                            <p:strVal val="#ppt_y"/>
                                          </p:val>
                                        </p:tav>
                                        <p:tav tm="100000">
                                          <p:val>
                                            <p:strVal val="#ppt_y"/>
                                          </p:val>
                                        </p:tav>
                                      </p:tavLst>
                                    </p:anim>
                                  </p:childTnLst>
                                </p:cTn>
                              </p:par>
                              <p:par>
                                <p:cTn id="166" presetID="2" presetClass="exit" presetSubtype="2" fill="hold" grpId="1" nodeType="withEffect">
                                  <p:stCondLst>
                                    <p:cond delay="0"/>
                                  </p:stCondLst>
                                  <p:childTnLst>
                                    <p:anim calcmode="lin" valueType="num">
                                      <p:cBhvr additive="base">
                                        <p:cTn id="167" dur="4500"/>
                                        <p:tgtEl>
                                          <p:spTgt spid="30"/>
                                        </p:tgtEl>
                                        <p:attrNameLst>
                                          <p:attrName>ppt_x</p:attrName>
                                        </p:attrNameLst>
                                      </p:cBhvr>
                                      <p:tavLst>
                                        <p:tav tm="0">
                                          <p:val>
                                            <p:strVal val="ppt_x"/>
                                          </p:val>
                                        </p:tav>
                                        <p:tav tm="100000">
                                          <p:val>
                                            <p:strVal val="1+ppt_w/2"/>
                                          </p:val>
                                        </p:tav>
                                      </p:tavLst>
                                    </p:anim>
                                    <p:anim calcmode="lin" valueType="num">
                                      <p:cBhvr additive="base">
                                        <p:cTn id="168" dur="4500"/>
                                        <p:tgtEl>
                                          <p:spTgt spid="30"/>
                                        </p:tgtEl>
                                        <p:attrNameLst>
                                          <p:attrName>ppt_y</p:attrName>
                                        </p:attrNameLst>
                                      </p:cBhvr>
                                      <p:tavLst>
                                        <p:tav tm="0">
                                          <p:val>
                                            <p:strVal val="ppt_y"/>
                                          </p:val>
                                        </p:tav>
                                        <p:tav tm="100000">
                                          <p:val>
                                            <p:strVal val="ppt_y"/>
                                          </p:val>
                                        </p:tav>
                                      </p:tavLst>
                                    </p:anim>
                                    <p:set>
                                      <p:cBhvr>
                                        <p:cTn id="169" dur="1" fill="hold">
                                          <p:stCondLst>
                                            <p:cond delay="4499"/>
                                          </p:stCondLst>
                                        </p:cTn>
                                        <p:tgtEl>
                                          <p:spTgt spid="30"/>
                                        </p:tgtEl>
                                        <p:attrNameLst>
                                          <p:attrName>style.visibility</p:attrName>
                                        </p:attrNameLst>
                                      </p:cBhvr>
                                      <p:to>
                                        <p:strVal val="hidden"/>
                                      </p:to>
                                    </p:set>
                                  </p:childTnLst>
                                </p:cTn>
                              </p:par>
                              <p:par>
                                <p:cTn id="170" presetID="3" presetClass="exit" presetSubtype="5" fill="hold" grpId="2" nodeType="withEffect">
                                  <p:stCondLst>
                                    <p:cond delay="0"/>
                                  </p:stCondLst>
                                  <p:childTnLst>
                                    <p:animEffect transition="out" filter="blinds(vertical)">
                                      <p:cBhvr>
                                        <p:cTn id="171" dur="5500"/>
                                        <p:tgtEl>
                                          <p:spTgt spid="30"/>
                                        </p:tgtEl>
                                      </p:cBhvr>
                                    </p:animEffect>
                                    <p:set>
                                      <p:cBhvr>
                                        <p:cTn id="172" dur="1" fill="hold">
                                          <p:stCondLst>
                                            <p:cond delay="5499"/>
                                          </p:stCondLst>
                                        </p:cTn>
                                        <p:tgtEl>
                                          <p:spTgt spid="30"/>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29"/>
                                        </p:tgtEl>
                                        <p:attrNameLst>
                                          <p:attrName>style.visibility</p:attrName>
                                        </p:attrNameLst>
                                      </p:cBhvr>
                                      <p:to>
                                        <p:strVal val="visible"/>
                                      </p:to>
                                    </p:set>
                                    <p:anim calcmode="lin" valueType="num">
                                      <p:cBhvr additive="base">
                                        <p:cTn id="175" dur="4000" fill="hold"/>
                                        <p:tgtEl>
                                          <p:spTgt spid="29"/>
                                        </p:tgtEl>
                                        <p:attrNameLst>
                                          <p:attrName>ppt_x</p:attrName>
                                        </p:attrNameLst>
                                      </p:cBhvr>
                                      <p:tavLst>
                                        <p:tav tm="0">
                                          <p:val>
                                            <p:strVal val="0-#ppt_w/2"/>
                                          </p:val>
                                        </p:tav>
                                        <p:tav tm="100000">
                                          <p:val>
                                            <p:strVal val="#ppt_x"/>
                                          </p:val>
                                        </p:tav>
                                      </p:tavLst>
                                    </p:anim>
                                    <p:anim calcmode="lin" valueType="num">
                                      <p:cBhvr additive="base">
                                        <p:cTn id="176" dur="4000" fill="hold"/>
                                        <p:tgtEl>
                                          <p:spTgt spid="29"/>
                                        </p:tgtEl>
                                        <p:attrNameLst>
                                          <p:attrName>ppt_y</p:attrName>
                                        </p:attrNameLst>
                                      </p:cBhvr>
                                      <p:tavLst>
                                        <p:tav tm="0">
                                          <p:val>
                                            <p:strVal val="#ppt_y"/>
                                          </p:val>
                                        </p:tav>
                                        <p:tav tm="100000">
                                          <p:val>
                                            <p:strVal val="#ppt_y"/>
                                          </p:val>
                                        </p:tav>
                                      </p:tavLst>
                                    </p:anim>
                                  </p:childTnLst>
                                </p:cTn>
                              </p:par>
                              <p:par>
                                <p:cTn id="177" presetID="2" presetClass="exit" presetSubtype="2" fill="hold" grpId="1" nodeType="withEffect">
                                  <p:stCondLst>
                                    <p:cond delay="0"/>
                                  </p:stCondLst>
                                  <p:childTnLst>
                                    <p:anim calcmode="lin" valueType="num">
                                      <p:cBhvr additive="base">
                                        <p:cTn id="178" dur="4500"/>
                                        <p:tgtEl>
                                          <p:spTgt spid="29"/>
                                        </p:tgtEl>
                                        <p:attrNameLst>
                                          <p:attrName>ppt_x</p:attrName>
                                        </p:attrNameLst>
                                      </p:cBhvr>
                                      <p:tavLst>
                                        <p:tav tm="0">
                                          <p:val>
                                            <p:strVal val="ppt_x"/>
                                          </p:val>
                                        </p:tav>
                                        <p:tav tm="100000">
                                          <p:val>
                                            <p:strVal val="1+ppt_w/2"/>
                                          </p:val>
                                        </p:tav>
                                      </p:tavLst>
                                    </p:anim>
                                    <p:anim calcmode="lin" valueType="num">
                                      <p:cBhvr additive="base">
                                        <p:cTn id="179" dur="4500"/>
                                        <p:tgtEl>
                                          <p:spTgt spid="29"/>
                                        </p:tgtEl>
                                        <p:attrNameLst>
                                          <p:attrName>ppt_y</p:attrName>
                                        </p:attrNameLst>
                                      </p:cBhvr>
                                      <p:tavLst>
                                        <p:tav tm="0">
                                          <p:val>
                                            <p:strVal val="ppt_y"/>
                                          </p:val>
                                        </p:tav>
                                        <p:tav tm="100000">
                                          <p:val>
                                            <p:strVal val="ppt_y"/>
                                          </p:val>
                                        </p:tav>
                                      </p:tavLst>
                                    </p:anim>
                                    <p:set>
                                      <p:cBhvr>
                                        <p:cTn id="180" dur="1" fill="hold">
                                          <p:stCondLst>
                                            <p:cond delay="4499"/>
                                          </p:stCondLst>
                                        </p:cTn>
                                        <p:tgtEl>
                                          <p:spTgt spid="29"/>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5500"/>
                                        <p:tgtEl>
                                          <p:spTgt spid="29"/>
                                        </p:tgtEl>
                                      </p:cBhvr>
                                    </p:animEffect>
                                    <p:set>
                                      <p:cBhvr>
                                        <p:cTn id="183" dur="1" fill="hold">
                                          <p:stCondLst>
                                            <p:cond delay="5499"/>
                                          </p:stCondLst>
                                        </p:cTn>
                                        <p:tgtEl>
                                          <p:spTgt spid="29"/>
                                        </p:tgtEl>
                                        <p:attrNameLst>
                                          <p:attrName>style.visibility</p:attrName>
                                        </p:attrNameLst>
                                      </p:cBhvr>
                                      <p:to>
                                        <p:strVal val="hidden"/>
                                      </p:to>
                                    </p:set>
                                  </p:childTnLst>
                                </p:cTn>
                              </p:par>
                              <p:par>
                                <p:cTn id="184" presetID="2" presetClass="entr" presetSubtype="8" fill="hold" grpId="0" nodeType="withEffect">
                                  <p:stCondLst>
                                    <p:cond delay="0"/>
                                  </p:stCondLst>
                                  <p:childTnLst>
                                    <p:set>
                                      <p:cBhvr>
                                        <p:cTn id="185" dur="1" fill="hold">
                                          <p:stCondLst>
                                            <p:cond delay="0"/>
                                          </p:stCondLst>
                                        </p:cTn>
                                        <p:tgtEl>
                                          <p:spTgt spid="28"/>
                                        </p:tgtEl>
                                        <p:attrNameLst>
                                          <p:attrName>style.visibility</p:attrName>
                                        </p:attrNameLst>
                                      </p:cBhvr>
                                      <p:to>
                                        <p:strVal val="visible"/>
                                      </p:to>
                                    </p:set>
                                    <p:anim calcmode="lin" valueType="num">
                                      <p:cBhvr additive="base">
                                        <p:cTn id="186" dur="4000" fill="hold"/>
                                        <p:tgtEl>
                                          <p:spTgt spid="28"/>
                                        </p:tgtEl>
                                        <p:attrNameLst>
                                          <p:attrName>ppt_x</p:attrName>
                                        </p:attrNameLst>
                                      </p:cBhvr>
                                      <p:tavLst>
                                        <p:tav tm="0">
                                          <p:val>
                                            <p:strVal val="0-#ppt_w/2"/>
                                          </p:val>
                                        </p:tav>
                                        <p:tav tm="100000">
                                          <p:val>
                                            <p:strVal val="#ppt_x"/>
                                          </p:val>
                                        </p:tav>
                                      </p:tavLst>
                                    </p:anim>
                                    <p:anim calcmode="lin" valueType="num">
                                      <p:cBhvr additive="base">
                                        <p:cTn id="187" dur="4000" fill="hold"/>
                                        <p:tgtEl>
                                          <p:spTgt spid="28"/>
                                        </p:tgtEl>
                                        <p:attrNameLst>
                                          <p:attrName>ppt_y</p:attrName>
                                        </p:attrNameLst>
                                      </p:cBhvr>
                                      <p:tavLst>
                                        <p:tav tm="0">
                                          <p:val>
                                            <p:strVal val="#ppt_y"/>
                                          </p:val>
                                        </p:tav>
                                        <p:tav tm="100000">
                                          <p:val>
                                            <p:strVal val="#ppt_y"/>
                                          </p:val>
                                        </p:tav>
                                      </p:tavLst>
                                    </p:anim>
                                  </p:childTnLst>
                                </p:cTn>
                              </p:par>
                              <p:par>
                                <p:cTn id="188" presetID="2" presetClass="exit" presetSubtype="2" fill="hold" grpId="1" nodeType="withEffect">
                                  <p:stCondLst>
                                    <p:cond delay="0"/>
                                  </p:stCondLst>
                                  <p:childTnLst>
                                    <p:anim calcmode="lin" valueType="num">
                                      <p:cBhvr additive="base">
                                        <p:cTn id="189" dur="4500"/>
                                        <p:tgtEl>
                                          <p:spTgt spid="28"/>
                                        </p:tgtEl>
                                        <p:attrNameLst>
                                          <p:attrName>ppt_x</p:attrName>
                                        </p:attrNameLst>
                                      </p:cBhvr>
                                      <p:tavLst>
                                        <p:tav tm="0">
                                          <p:val>
                                            <p:strVal val="ppt_x"/>
                                          </p:val>
                                        </p:tav>
                                        <p:tav tm="100000">
                                          <p:val>
                                            <p:strVal val="1+ppt_w/2"/>
                                          </p:val>
                                        </p:tav>
                                      </p:tavLst>
                                    </p:anim>
                                    <p:anim calcmode="lin" valueType="num">
                                      <p:cBhvr additive="base">
                                        <p:cTn id="190" dur="4500"/>
                                        <p:tgtEl>
                                          <p:spTgt spid="28"/>
                                        </p:tgtEl>
                                        <p:attrNameLst>
                                          <p:attrName>ppt_y</p:attrName>
                                        </p:attrNameLst>
                                      </p:cBhvr>
                                      <p:tavLst>
                                        <p:tav tm="0">
                                          <p:val>
                                            <p:strVal val="ppt_y"/>
                                          </p:val>
                                        </p:tav>
                                        <p:tav tm="100000">
                                          <p:val>
                                            <p:strVal val="ppt_y"/>
                                          </p:val>
                                        </p:tav>
                                      </p:tavLst>
                                    </p:anim>
                                    <p:set>
                                      <p:cBhvr>
                                        <p:cTn id="191" dur="1" fill="hold">
                                          <p:stCondLst>
                                            <p:cond delay="4499"/>
                                          </p:stCondLst>
                                        </p:cTn>
                                        <p:tgtEl>
                                          <p:spTgt spid="28"/>
                                        </p:tgtEl>
                                        <p:attrNameLst>
                                          <p:attrName>style.visibility</p:attrName>
                                        </p:attrNameLst>
                                      </p:cBhvr>
                                      <p:to>
                                        <p:strVal val="hidden"/>
                                      </p:to>
                                    </p:set>
                                  </p:childTnLst>
                                </p:cTn>
                              </p:par>
                              <p:par>
                                <p:cTn id="192" presetID="3" presetClass="exit" presetSubtype="5" fill="hold" grpId="2" nodeType="withEffect">
                                  <p:stCondLst>
                                    <p:cond delay="0"/>
                                  </p:stCondLst>
                                  <p:childTnLst>
                                    <p:animEffect transition="out" filter="blinds(vertical)">
                                      <p:cBhvr>
                                        <p:cTn id="193" dur="5500"/>
                                        <p:tgtEl>
                                          <p:spTgt spid="28"/>
                                        </p:tgtEl>
                                      </p:cBhvr>
                                    </p:animEffect>
                                    <p:set>
                                      <p:cBhvr>
                                        <p:cTn id="194" dur="1" fill="hold">
                                          <p:stCondLst>
                                            <p:cond delay="5499"/>
                                          </p:stCondLst>
                                        </p:cTn>
                                        <p:tgtEl>
                                          <p:spTgt spid="28"/>
                                        </p:tgtEl>
                                        <p:attrNameLst>
                                          <p:attrName>style.visibility</p:attrName>
                                        </p:attrNameLst>
                                      </p:cBhvr>
                                      <p:to>
                                        <p:strVal val="hidden"/>
                                      </p:to>
                                    </p:set>
                                  </p:childTnLst>
                                </p:cTn>
                              </p:par>
                              <p:par>
                                <p:cTn id="195" presetID="2" presetClass="entr" presetSubtype="8" fill="hold" grpId="0" nodeType="withEffect">
                                  <p:stCondLst>
                                    <p:cond delay="0"/>
                                  </p:stCondLst>
                                  <p:childTnLst>
                                    <p:set>
                                      <p:cBhvr>
                                        <p:cTn id="196" dur="1" fill="hold">
                                          <p:stCondLst>
                                            <p:cond delay="0"/>
                                          </p:stCondLst>
                                        </p:cTn>
                                        <p:tgtEl>
                                          <p:spTgt spid="27"/>
                                        </p:tgtEl>
                                        <p:attrNameLst>
                                          <p:attrName>style.visibility</p:attrName>
                                        </p:attrNameLst>
                                      </p:cBhvr>
                                      <p:to>
                                        <p:strVal val="visible"/>
                                      </p:to>
                                    </p:set>
                                    <p:anim calcmode="lin" valueType="num">
                                      <p:cBhvr additive="base">
                                        <p:cTn id="197" dur="4000" fill="hold"/>
                                        <p:tgtEl>
                                          <p:spTgt spid="27"/>
                                        </p:tgtEl>
                                        <p:attrNameLst>
                                          <p:attrName>ppt_x</p:attrName>
                                        </p:attrNameLst>
                                      </p:cBhvr>
                                      <p:tavLst>
                                        <p:tav tm="0">
                                          <p:val>
                                            <p:strVal val="0-#ppt_w/2"/>
                                          </p:val>
                                        </p:tav>
                                        <p:tav tm="100000">
                                          <p:val>
                                            <p:strVal val="#ppt_x"/>
                                          </p:val>
                                        </p:tav>
                                      </p:tavLst>
                                    </p:anim>
                                    <p:anim calcmode="lin" valueType="num">
                                      <p:cBhvr additive="base">
                                        <p:cTn id="198" dur="4000" fill="hold"/>
                                        <p:tgtEl>
                                          <p:spTgt spid="27"/>
                                        </p:tgtEl>
                                        <p:attrNameLst>
                                          <p:attrName>ppt_y</p:attrName>
                                        </p:attrNameLst>
                                      </p:cBhvr>
                                      <p:tavLst>
                                        <p:tav tm="0">
                                          <p:val>
                                            <p:strVal val="#ppt_y"/>
                                          </p:val>
                                        </p:tav>
                                        <p:tav tm="100000">
                                          <p:val>
                                            <p:strVal val="#ppt_y"/>
                                          </p:val>
                                        </p:tav>
                                      </p:tavLst>
                                    </p:anim>
                                  </p:childTnLst>
                                </p:cTn>
                              </p:par>
                              <p:par>
                                <p:cTn id="199" presetID="2" presetClass="exit" presetSubtype="2" fill="hold" grpId="1" nodeType="withEffect">
                                  <p:stCondLst>
                                    <p:cond delay="0"/>
                                  </p:stCondLst>
                                  <p:childTnLst>
                                    <p:anim calcmode="lin" valueType="num">
                                      <p:cBhvr additive="base">
                                        <p:cTn id="200" dur="4500"/>
                                        <p:tgtEl>
                                          <p:spTgt spid="27"/>
                                        </p:tgtEl>
                                        <p:attrNameLst>
                                          <p:attrName>ppt_x</p:attrName>
                                        </p:attrNameLst>
                                      </p:cBhvr>
                                      <p:tavLst>
                                        <p:tav tm="0">
                                          <p:val>
                                            <p:strVal val="ppt_x"/>
                                          </p:val>
                                        </p:tav>
                                        <p:tav tm="100000">
                                          <p:val>
                                            <p:strVal val="1+ppt_w/2"/>
                                          </p:val>
                                        </p:tav>
                                      </p:tavLst>
                                    </p:anim>
                                    <p:anim calcmode="lin" valueType="num">
                                      <p:cBhvr additive="base">
                                        <p:cTn id="201" dur="4500"/>
                                        <p:tgtEl>
                                          <p:spTgt spid="27"/>
                                        </p:tgtEl>
                                        <p:attrNameLst>
                                          <p:attrName>ppt_y</p:attrName>
                                        </p:attrNameLst>
                                      </p:cBhvr>
                                      <p:tavLst>
                                        <p:tav tm="0">
                                          <p:val>
                                            <p:strVal val="ppt_y"/>
                                          </p:val>
                                        </p:tav>
                                        <p:tav tm="100000">
                                          <p:val>
                                            <p:strVal val="ppt_y"/>
                                          </p:val>
                                        </p:tav>
                                      </p:tavLst>
                                    </p:anim>
                                    <p:set>
                                      <p:cBhvr>
                                        <p:cTn id="202" dur="1" fill="hold">
                                          <p:stCondLst>
                                            <p:cond delay="4499"/>
                                          </p:stCondLst>
                                        </p:cTn>
                                        <p:tgtEl>
                                          <p:spTgt spid="27"/>
                                        </p:tgtEl>
                                        <p:attrNameLst>
                                          <p:attrName>style.visibility</p:attrName>
                                        </p:attrNameLst>
                                      </p:cBhvr>
                                      <p:to>
                                        <p:strVal val="hidden"/>
                                      </p:to>
                                    </p:set>
                                  </p:childTnLst>
                                </p:cTn>
                              </p:par>
                              <p:par>
                                <p:cTn id="203" presetID="3" presetClass="exit" presetSubtype="5" fill="hold" grpId="2" nodeType="withEffect">
                                  <p:stCondLst>
                                    <p:cond delay="0"/>
                                  </p:stCondLst>
                                  <p:childTnLst>
                                    <p:animEffect transition="out" filter="blinds(vertical)">
                                      <p:cBhvr>
                                        <p:cTn id="204" dur="5500"/>
                                        <p:tgtEl>
                                          <p:spTgt spid="27"/>
                                        </p:tgtEl>
                                      </p:cBhvr>
                                    </p:animEffect>
                                    <p:set>
                                      <p:cBhvr>
                                        <p:cTn id="205" dur="1" fill="hold">
                                          <p:stCondLst>
                                            <p:cond delay="5499"/>
                                          </p:stCondLst>
                                        </p:cTn>
                                        <p:tgtEl>
                                          <p:spTgt spid="27"/>
                                        </p:tgtEl>
                                        <p:attrNameLst>
                                          <p:attrName>style.visibility</p:attrName>
                                        </p:attrNameLst>
                                      </p:cBhvr>
                                      <p:to>
                                        <p:strVal val="hidden"/>
                                      </p:to>
                                    </p:set>
                                  </p:childTnLst>
                                </p:cTn>
                              </p:par>
                              <p:par>
                                <p:cTn id="206" presetID="2" presetClass="entr" presetSubtype="8" fill="hold" grpId="0" nodeType="withEffect">
                                  <p:stCondLst>
                                    <p:cond delay="0"/>
                                  </p:stCondLst>
                                  <p:childTnLst>
                                    <p:set>
                                      <p:cBhvr>
                                        <p:cTn id="207" dur="1" fill="hold">
                                          <p:stCondLst>
                                            <p:cond delay="0"/>
                                          </p:stCondLst>
                                        </p:cTn>
                                        <p:tgtEl>
                                          <p:spTgt spid="26"/>
                                        </p:tgtEl>
                                        <p:attrNameLst>
                                          <p:attrName>style.visibility</p:attrName>
                                        </p:attrNameLst>
                                      </p:cBhvr>
                                      <p:to>
                                        <p:strVal val="visible"/>
                                      </p:to>
                                    </p:set>
                                    <p:anim calcmode="lin" valueType="num">
                                      <p:cBhvr additive="base">
                                        <p:cTn id="208" dur="4000" fill="hold"/>
                                        <p:tgtEl>
                                          <p:spTgt spid="26"/>
                                        </p:tgtEl>
                                        <p:attrNameLst>
                                          <p:attrName>ppt_x</p:attrName>
                                        </p:attrNameLst>
                                      </p:cBhvr>
                                      <p:tavLst>
                                        <p:tav tm="0">
                                          <p:val>
                                            <p:strVal val="0-#ppt_w/2"/>
                                          </p:val>
                                        </p:tav>
                                        <p:tav tm="100000">
                                          <p:val>
                                            <p:strVal val="#ppt_x"/>
                                          </p:val>
                                        </p:tav>
                                      </p:tavLst>
                                    </p:anim>
                                    <p:anim calcmode="lin" valueType="num">
                                      <p:cBhvr additive="base">
                                        <p:cTn id="209" dur="4000" fill="hold"/>
                                        <p:tgtEl>
                                          <p:spTgt spid="26"/>
                                        </p:tgtEl>
                                        <p:attrNameLst>
                                          <p:attrName>ppt_y</p:attrName>
                                        </p:attrNameLst>
                                      </p:cBhvr>
                                      <p:tavLst>
                                        <p:tav tm="0">
                                          <p:val>
                                            <p:strVal val="#ppt_y"/>
                                          </p:val>
                                        </p:tav>
                                        <p:tav tm="100000">
                                          <p:val>
                                            <p:strVal val="#ppt_y"/>
                                          </p:val>
                                        </p:tav>
                                      </p:tavLst>
                                    </p:anim>
                                  </p:childTnLst>
                                </p:cTn>
                              </p:par>
                              <p:par>
                                <p:cTn id="210" presetID="2" presetClass="exit" presetSubtype="2" fill="hold" grpId="1" nodeType="withEffect">
                                  <p:stCondLst>
                                    <p:cond delay="0"/>
                                  </p:stCondLst>
                                  <p:childTnLst>
                                    <p:anim calcmode="lin" valueType="num">
                                      <p:cBhvr additive="base">
                                        <p:cTn id="211" dur="4500"/>
                                        <p:tgtEl>
                                          <p:spTgt spid="26"/>
                                        </p:tgtEl>
                                        <p:attrNameLst>
                                          <p:attrName>ppt_x</p:attrName>
                                        </p:attrNameLst>
                                      </p:cBhvr>
                                      <p:tavLst>
                                        <p:tav tm="0">
                                          <p:val>
                                            <p:strVal val="ppt_x"/>
                                          </p:val>
                                        </p:tav>
                                        <p:tav tm="100000">
                                          <p:val>
                                            <p:strVal val="1+ppt_w/2"/>
                                          </p:val>
                                        </p:tav>
                                      </p:tavLst>
                                    </p:anim>
                                    <p:anim calcmode="lin" valueType="num">
                                      <p:cBhvr additive="base">
                                        <p:cTn id="212" dur="4500"/>
                                        <p:tgtEl>
                                          <p:spTgt spid="26"/>
                                        </p:tgtEl>
                                        <p:attrNameLst>
                                          <p:attrName>ppt_y</p:attrName>
                                        </p:attrNameLst>
                                      </p:cBhvr>
                                      <p:tavLst>
                                        <p:tav tm="0">
                                          <p:val>
                                            <p:strVal val="ppt_y"/>
                                          </p:val>
                                        </p:tav>
                                        <p:tav tm="100000">
                                          <p:val>
                                            <p:strVal val="ppt_y"/>
                                          </p:val>
                                        </p:tav>
                                      </p:tavLst>
                                    </p:anim>
                                    <p:set>
                                      <p:cBhvr>
                                        <p:cTn id="213" dur="1" fill="hold">
                                          <p:stCondLst>
                                            <p:cond delay="4499"/>
                                          </p:stCondLst>
                                        </p:cTn>
                                        <p:tgtEl>
                                          <p:spTgt spid="26"/>
                                        </p:tgtEl>
                                        <p:attrNameLst>
                                          <p:attrName>style.visibility</p:attrName>
                                        </p:attrNameLst>
                                      </p:cBhvr>
                                      <p:to>
                                        <p:strVal val="hidden"/>
                                      </p:to>
                                    </p:set>
                                  </p:childTnLst>
                                </p:cTn>
                              </p:par>
                              <p:par>
                                <p:cTn id="214" presetID="3" presetClass="exit" presetSubtype="5" fill="hold" grpId="2" nodeType="withEffect">
                                  <p:stCondLst>
                                    <p:cond delay="0"/>
                                  </p:stCondLst>
                                  <p:childTnLst>
                                    <p:animEffect transition="out" filter="blinds(vertical)">
                                      <p:cBhvr>
                                        <p:cTn id="215" dur="5500"/>
                                        <p:tgtEl>
                                          <p:spTgt spid="26"/>
                                        </p:tgtEl>
                                      </p:cBhvr>
                                    </p:animEffect>
                                    <p:set>
                                      <p:cBhvr>
                                        <p:cTn id="216" dur="1" fill="hold">
                                          <p:stCondLst>
                                            <p:cond delay="5499"/>
                                          </p:stCondLst>
                                        </p:cTn>
                                        <p:tgtEl>
                                          <p:spTgt spid="26"/>
                                        </p:tgtEl>
                                        <p:attrNameLst>
                                          <p:attrName>style.visibility</p:attrName>
                                        </p:attrNameLst>
                                      </p:cBhvr>
                                      <p:to>
                                        <p:strVal val="hidden"/>
                                      </p:to>
                                    </p:set>
                                  </p:childTnLst>
                                </p:cTn>
                              </p:par>
                              <p:par>
                                <p:cTn id="217" presetID="2" presetClass="entr" presetSubtype="8" fill="hold" grpId="0" nodeType="withEffect">
                                  <p:stCondLst>
                                    <p:cond delay="0"/>
                                  </p:stCondLst>
                                  <p:childTnLst>
                                    <p:set>
                                      <p:cBhvr>
                                        <p:cTn id="218" dur="1" fill="hold">
                                          <p:stCondLst>
                                            <p:cond delay="0"/>
                                          </p:stCondLst>
                                        </p:cTn>
                                        <p:tgtEl>
                                          <p:spTgt spid="25"/>
                                        </p:tgtEl>
                                        <p:attrNameLst>
                                          <p:attrName>style.visibility</p:attrName>
                                        </p:attrNameLst>
                                      </p:cBhvr>
                                      <p:to>
                                        <p:strVal val="visible"/>
                                      </p:to>
                                    </p:set>
                                    <p:anim calcmode="lin" valueType="num">
                                      <p:cBhvr additive="base">
                                        <p:cTn id="219" dur="4000" fill="hold"/>
                                        <p:tgtEl>
                                          <p:spTgt spid="25"/>
                                        </p:tgtEl>
                                        <p:attrNameLst>
                                          <p:attrName>ppt_x</p:attrName>
                                        </p:attrNameLst>
                                      </p:cBhvr>
                                      <p:tavLst>
                                        <p:tav tm="0">
                                          <p:val>
                                            <p:strVal val="0-#ppt_w/2"/>
                                          </p:val>
                                        </p:tav>
                                        <p:tav tm="100000">
                                          <p:val>
                                            <p:strVal val="#ppt_x"/>
                                          </p:val>
                                        </p:tav>
                                      </p:tavLst>
                                    </p:anim>
                                    <p:anim calcmode="lin" valueType="num">
                                      <p:cBhvr additive="base">
                                        <p:cTn id="220" dur="4000" fill="hold"/>
                                        <p:tgtEl>
                                          <p:spTgt spid="25"/>
                                        </p:tgtEl>
                                        <p:attrNameLst>
                                          <p:attrName>ppt_y</p:attrName>
                                        </p:attrNameLst>
                                      </p:cBhvr>
                                      <p:tavLst>
                                        <p:tav tm="0">
                                          <p:val>
                                            <p:strVal val="#ppt_y"/>
                                          </p:val>
                                        </p:tav>
                                        <p:tav tm="100000">
                                          <p:val>
                                            <p:strVal val="#ppt_y"/>
                                          </p:val>
                                        </p:tav>
                                      </p:tavLst>
                                    </p:anim>
                                  </p:childTnLst>
                                </p:cTn>
                              </p:par>
                              <p:par>
                                <p:cTn id="221" presetID="2" presetClass="exit" presetSubtype="2" fill="hold" grpId="1" nodeType="withEffect">
                                  <p:stCondLst>
                                    <p:cond delay="0"/>
                                  </p:stCondLst>
                                  <p:childTnLst>
                                    <p:anim calcmode="lin" valueType="num">
                                      <p:cBhvr additive="base">
                                        <p:cTn id="222" dur="4500"/>
                                        <p:tgtEl>
                                          <p:spTgt spid="25"/>
                                        </p:tgtEl>
                                        <p:attrNameLst>
                                          <p:attrName>ppt_x</p:attrName>
                                        </p:attrNameLst>
                                      </p:cBhvr>
                                      <p:tavLst>
                                        <p:tav tm="0">
                                          <p:val>
                                            <p:strVal val="ppt_x"/>
                                          </p:val>
                                        </p:tav>
                                        <p:tav tm="100000">
                                          <p:val>
                                            <p:strVal val="1+ppt_w/2"/>
                                          </p:val>
                                        </p:tav>
                                      </p:tavLst>
                                    </p:anim>
                                    <p:anim calcmode="lin" valueType="num">
                                      <p:cBhvr additive="base">
                                        <p:cTn id="223" dur="4500"/>
                                        <p:tgtEl>
                                          <p:spTgt spid="25"/>
                                        </p:tgtEl>
                                        <p:attrNameLst>
                                          <p:attrName>ppt_y</p:attrName>
                                        </p:attrNameLst>
                                      </p:cBhvr>
                                      <p:tavLst>
                                        <p:tav tm="0">
                                          <p:val>
                                            <p:strVal val="ppt_y"/>
                                          </p:val>
                                        </p:tav>
                                        <p:tav tm="100000">
                                          <p:val>
                                            <p:strVal val="ppt_y"/>
                                          </p:val>
                                        </p:tav>
                                      </p:tavLst>
                                    </p:anim>
                                    <p:set>
                                      <p:cBhvr>
                                        <p:cTn id="224" dur="1" fill="hold">
                                          <p:stCondLst>
                                            <p:cond delay="4499"/>
                                          </p:stCondLst>
                                        </p:cTn>
                                        <p:tgtEl>
                                          <p:spTgt spid="25"/>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5500"/>
                                        <p:tgtEl>
                                          <p:spTgt spid="25"/>
                                        </p:tgtEl>
                                      </p:cBhvr>
                                    </p:animEffect>
                                    <p:set>
                                      <p:cBhvr>
                                        <p:cTn id="227" dur="1" fill="hold">
                                          <p:stCondLst>
                                            <p:cond delay="5499"/>
                                          </p:stCondLst>
                                        </p:cTn>
                                        <p:tgtEl>
                                          <p:spTgt spid="25"/>
                                        </p:tgtEl>
                                        <p:attrNameLst>
                                          <p:attrName>style.visibility</p:attrName>
                                        </p:attrNameLst>
                                      </p:cBhvr>
                                      <p:to>
                                        <p:strVal val="hidden"/>
                                      </p:to>
                                    </p:set>
                                  </p:childTnLst>
                                </p:cTn>
                              </p:par>
                              <p:par>
                                <p:cTn id="228" presetID="2" presetClass="entr" presetSubtype="8" fill="hold" grpId="0" nodeType="withEffect">
                                  <p:stCondLst>
                                    <p:cond delay="0"/>
                                  </p:stCondLst>
                                  <p:childTnLst>
                                    <p:set>
                                      <p:cBhvr>
                                        <p:cTn id="229" dur="1" fill="hold">
                                          <p:stCondLst>
                                            <p:cond delay="0"/>
                                          </p:stCondLst>
                                        </p:cTn>
                                        <p:tgtEl>
                                          <p:spTgt spid="24"/>
                                        </p:tgtEl>
                                        <p:attrNameLst>
                                          <p:attrName>style.visibility</p:attrName>
                                        </p:attrNameLst>
                                      </p:cBhvr>
                                      <p:to>
                                        <p:strVal val="visible"/>
                                      </p:to>
                                    </p:set>
                                    <p:anim calcmode="lin" valueType="num">
                                      <p:cBhvr additive="base">
                                        <p:cTn id="230" dur="4000" fill="hold"/>
                                        <p:tgtEl>
                                          <p:spTgt spid="24"/>
                                        </p:tgtEl>
                                        <p:attrNameLst>
                                          <p:attrName>ppt_x</p:attrName>
                                        </p:attrNameLst>
                                      </p:cBhvr>
                                      <p:tavLst>
                                        <p:tav tm="0">
                                          <p:val>
                                            <p:strVal val="0-#ppt_w/2"/>
                                          </p:val>
                                        </p:tav>
                                        <p:tav tm="100000">
                                          <p:val>
                                            <p:strVal val="#ppt_x"/>
                                          </p:val>
                                        </p:tav>
                                      </p:tavLst>
                                    </p:anim>
                                    <p:anim calcmode="lin" valueType="num">
                                      <p:cBhvr additive="base">
                                        <p:cTn id="231" dur="4000" fill="hold"/>
                                        <p:tgtEl>
                                          <p:spTgt spid="24"/>
                                        </p:tgtEl>
                                        <p:attrNameLst>
                                          <p:attrName>ppt_y</p:attrName>
                                        </p:attrNameLst>
                                      </p:cBhvr>
                                      <p:tavLst>
                                        <p:tav tm="0">
                                          <p:val>
                                            <p:strVal val="#ppt_y"/>
                                          </p:val>
                                        </p:tav>
                                        <p:tav tm="100000">
                                          <p:val>
                                            <p:strVal val="#ppt_y"/>
                                          </p:val>
                                        </p:tav>
                                      </p:tavLst>
                                    </p:anim>
                                  </p:childTnLst>
                                </p:cTn>
                              </p:par>
                              <p:par>
                                <p:cTn id="232" presetID="2" presetClass="exit" presetSubtype="2" fill="hold" grpId="1" nodeType="withEffect">
                                  <p:stCondLst>
                                    <p:cond delay="0"/>
                                  </p:stCondLst>
                                  <p:childTnLst>
                                    <p:anim calcmode="lin" valueType="num">
                                      <p:cBhvr additive="base">
                                        <p:cTn id="233" dur="4500"/>
                                        <p:tgtEl>
                                          <p:spTgt spid="24"/>
                                        </p:tgtEl>
                                        <p:attrNameLst>
                                          <p:attrName>ppt_x</p:attrName>
                                        </p:attrNameLst>
                                      </p:cBhvr>
                                      <p:tavLst>
                                        <p:tav tm="0">
                                          <p:val>
                                            <p:strVal val="ppt_x"/>
                                          </p:val>
                                        </p:tav>
                                        <p:tav tm="100000">
                                          <p:val>
                                            <p:strVal val="1+ppt_w/2"/>
                                          </p:val>
                                        </p:tav>
                                      </p:tavLst>
                                    </p:anim>
                                    <p:anim calcmode="lin" valueType="num">
                                      <p:cBhvr additive="base">
                                        <p:cTn id="234" dur="4500"/>
                                        <p:tgtEl>
                                          <p:spTgt spid="24"/>
                                        </p:tgtEl>
                                        <p:attrNameLst>
                                          <p:attrName>ppt_y</p:attrName>
                                        </p:attrNameLst>
                                      </p:cBhvr>
                                      <p:tavLst>
                                        <p:tav tm="0">
                                          <p:val>
                                            <p:strVal val="ppt_y"/>
                                          </p:val>
                                        </p:tav>
                                        <p:tav tm="100000">
                                          <p:val>
                                            <p:strVal val="ppt_y"/>
                                          </p:val>
                                        </p:tav>
                                      </p:tavLst>
                                    </p:anim>
                                    <p:set>
                                      <p:cBhvr>
                                        <p:cTn id="235" dur="1" fill="hold">
                                          <p:stCondLst>
                                            <p:cond delay="4499"/>
                                          </p:stCondLst>
                                        </p:cTn>
                                        <p:tgtEl>
                                          <p:spTgt spid="24"/>
                                        </p:tgtEl>
                                        <p:attrNameLst>
                                          <p:attrName>style.visibility</p:attrName>
                                        </p:attrNameLst>
                                      </p:cBhvr>
                                      <p:to>
                                        <p:strVal val="hidden"/>
                                      </p:to>
                                    </p:set>
                                  </p:childTnLst>
                                </p:cTn>
                              </p:par>
                              <p:par>
                                <p:cTn id="236" presetID="3" presetClass="exit" presetSubtype="5" fill="hold" grpId="2" nodeType="withEffect">
                                  <p:stCondLst>
                                    <p:cond delay="0"/>
                                  </p:stCondLst>
                                  <p:childTnLst>
                                    <p:animEffect transition="out" filter="blinds(vertical)">
                                      <p:cBhvr>
                                        <p:cTn id="237" dur="5500"/>
                                        <p:tgtEl>
                                          <p:spTgt spid="24"/>
                                        </p:tgtEl>
                                      </p:cBhvr>
                                    </p:animEffect>
                                    <p:set>
                                      <p:cBhvr>
                                        <p:cTn id="238" dur="1" fill="hold">
                                          <p:stCondLst>
                                            <p:cond delay="5499"/>
                                          </p:stCondLst>
                                        </p:cTn>
                                        <p:tgtEl>
                                          <p:spTgt spid="24"/>
                                        </p:tgtEl>
                                        <p:attrNameLst>
                                          <p:attrName>style.visibility</p:attrName>
                                        </p:attrNameLst>
                                      </p:cBhvr>
                                      <p:to>
                                        <p:strVal val="hidden"/>
                                      </p:to>
                                    </p:set>
                                  </p:childTnLst>
                                </p:cTn>
                              </p:par>
                              <p:par>
                                <p:cTn id="239" presetID="2" presetClass="entr" presetSubtype="8" fill="hold" grpId="0" nodeType="withEffect">
                                  <p:stCondLst>
                                    <p:cond delay="0"/>
                                  </p:stCondLst>
                                  <p:childTnLst>
                                    <p:set>
                                      <p:cBhvr>
                                        <p:cTn id="240" dur="1" fill="hold">
                                          <p:stCondLst>
                                            <p:cond delay="0"/>
                                          </p:stCondLst>
                                        </p:cTn>
                                        <p:tgtEl>
                                          <p:spTgt spid="23"/>
                                        </p:tgtEl>
                                        <p:attrNameLst>
                                          <p:attrName>style.visibility</p:attrName>
                                        </p:attrNameLst>
                                      </p:cBhvr>
                                      <p:to>
                                        <p:strVal val="visible"/>
                                      </p:to>
                                    </p:set>
                                    <p:anim calcmode="lin" valueType="num">
                                      <p:cBhvr additive="base">
                                        <p:cTn id="241" dur="4000" fill="hold"/>
                                        <p:tgtEl>
                                          <p:spTgt spid="23"/>
                                        </p:tgtEl>
                                        <p:attrNameLst>
                                          <p:attrName>ppt_x</p:attrName>
                                        </p:attrNameLst>
                                      </p:cBhvr>
                                      <p:tavLst>
                                        <p:tav tm="0">
                                          <p:val>
                                            <p:strVal val="0-#ppt_w/2"/>
                                          </p:val>
                                        </p:tav>
                                        <p:tav tm="100000">
                                          <p:val>
                                            <p:strVal val="#ppt_x"/>
                                          </p:val>
                                        </p:tav>
                                      </p:tavLst>
                                    </p:anim>
                                    <p:anim calcmode="lin" valueType="num">
                                      <p:cBhvr additive="base">
                                        <p:cTn id="242" dur="4000" fill="hold"/>
                                        <p:tgtEl>
                                          <p:spTgt spid="23"/>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4500"/>
                                        <p:tgtEl>
                                          <p:spTgt spid="23"/>
                                        </p:tgtEl>
                                        <p:attrNameLst>
                                          <p:attrName>ppt_x</p:attrName>
                                        </p:attrNameLst>
                                      </p:cBhvr>
                                      <p:tavLst>
                                        <p:tav tm="0">
                                          <p:val>
                                            <p:strVal val="ppt_x"/>
                                          </p:val>
                                        </p:tav>
                                        <p:tav tm="100000">
                                          <p:val>
                                            <p:strVal val="1+ppt_w/2"/>
                                          </p:val>
                                        </p:tav>
                                      </p:tavLst>
                                    </p:anim>
                                    <p:anim calcmode="lin" valueType="num">
                                      <p:cBhvr additive="base">
                                        <p:cTn id="245" dur="4500"/>
                                        <p:tgtEl>
                                          <p:spTgt spid="23"/>
                                        </p:tgtEl>
                                        <p:attrNameLst>
                                          <p:attrName>ppt_y</p:attrName>
                                        </p:attrNameLst>
                                      </p:cBhvr>
                                      <p:tavLst>
                                        <p:tav tm="0">
                                          <p:val>
                                            <p:strVal val="ppt_y"/>
                                          </p:val>
                                        </p:tav>
                                        <p:tav tm="100000">
                                          <p:val>
                                            <p:strVal val="ppt_y"/>
                                          </p:val>
                                        </p:tav>
                                      </p:tavLst>
                                    </p:anim>
                                    <p:set>
                                      <p:cBhvr>
                                        <p:cTn id="246" dur="1" fill="hold">
                                          <p:stCondLst>
                                            <p:cond delay="4499"/>
                                          </p:stCondLst>
                                        </p:cTn>
                                        <p:tgtEl>
                                          <p:spTgt spid="23"/>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5500"/>
                                        <p:tgtEl>
                                          <p:spTgt spid="23"/>
                                        </p:tgtEl>
                                      </p:cBhvr>
                                    </p:animEffect>
                                    <p:set>
                                      <p:cBhvr>
                                        <p:cTn id="249" dur="1" fill="hold">
                                          <p:stCondLst>
                                            <p:cond delay="5499"/>
                                          </p:stCondLst>
                                        </p:cTn>
                                        <p:tgtEl>
                                          <p:spTgt spid="23"/>
                                        </p:tgtEl>
                                        <p:attrNameLst>
                                          <p:attrName>style.visibility</p:attrName>
                                        </p:attrNameLst>
                                      </p:cBhvr>
                                      <p:to>
                                        <p:strVal val="hidden"/>
                                      </p:to>
                                    </p:set>
                                  </p:childTnLst>
                                </p:cTn>
                              </p:par>
                              <p:par>
                                <p:cTn id="250" presetID="2" presetClass="entr" presetSubtype="8" fill="hold" grpId="0" nodeType="withEffect">
                                  <p:stCondLst>
                                    <p:cond delay="0"/>
                                  </p:stCondLst>
                                  <p:childTnLst>
                                    <p:set>
                                      <p:cBhvr>
                                        <p:cTn id="251" dur="1" fill="hold">
                                          <p:stCondLst>
                                            <p:cond delay="0"/>
                                          </p:stCondLst>
                                        </p:cTn>
                                        <p:tgtEl>
                                          <p:spTgt spid="22"/>
                                        </p:tgtEl>
                                        <p:attrNameLst>
                                          <p:attrName>style.visibility</p:attrName>
                                        </p:attrNameLst>
                                      </p:cBhvr>
                                      <p:to>
                                        <p:strVal val="visible"/>
                                      </p:to>
                                    </p:set>
                                    <p:anim calcmode="lin" valueType="num">
                                      <p:cBhvr additive="base">
                                        <p:cTn id="252" dur="4000" fill="hold"/>
                                        <p:tgtEl>
                                          <p:spTgt spid="22"/>
                                        </p:tgtEl>
                                        <p:attrNameLst>
                                          <p:attrName>ppt_x</p:attrName>
                                        </p:attrNameLst>
                                      </p:cBhvr>
                                      <p:tavLst>
                                        <p:tav tm="0">
                                          <p:val>
                                            <p:strVal val="0-#ppt_w/2"/>
                                          </p:val>
                                        </p:tav>
                                        <p:tav tm="100000">
                                          <p:val>
                                            <p:strVal val="#ppt_x"/>
                                          </p:val>
                                        </p:tav>
                                      </p:tavLst>
                                    </p:anim>
                                    <p:anim calcmode="lin" valueType="num">
                                      <p:cBhvr additive="base">
                                        <p:cTn id="253" dur="4000" fill="hold"/>
                                        <p:tgtEl>
                                          <p:spTgt spid="22"/>
                                        </p:tgtEl>
                                        <p:attrNameLst>
                                          <p:attrName>ppt_y</p:attrName>
                                        </p:attrNameLst>
                                      </p:cBhvr>
                                      <p:tavLst>
                                        <p:tav tm="0">
                                          <p:val>
                                            <p:strVal val="#ppt_y"/>
                                          </p:val>
                                        </p:tav>
                                        <p:tav tm="100000">
                                          <p:val>
                                            <p:strVal val="#ppt_y"/>
                                          </p:val>
                                        </p:tav>
                                      </p:tavLst>
                                    </p:anim>
                                  </p:childTnLst>
                                </p:cTn>
                              </p:par>
                              <p:par>
                                <p:cTn id="254" presetID="2" presetClass="exit" presetSubtype="2" fill="hold" grpId="1" nodeType="withEffect">
                                  <p:stCondLst>
                                    <p:cond delay="0"/>
                                  </p:stCondLst>
                                  <p:childTnLst>
                                    <p:anim calcmode="lin" valueType="num">
                                      <p:cBhvr additive="base">
                                        <p:cTn id="255" dur="4500"/>
                                        <p:tgtEl>
                                          <p:spTgt spid="22"/>
                                        </p:tgtEl>
                                        <p:attrNameLst>
                                          <p:attrName>ppt_x</p:attrName>
                                        </p:attrNameLst>
                                      </p:cBhvr>
                                      <p:tavLst>
                                        <p:tav tm="0">
                                          <p:val>
                                            <p:strVal val="ppt_x"/>
                                          </p:val>
                                        </p:tav>
                                        <p:tav tm="100000">
                                          <p:val>
                                            <p:strVal val="1+ppt_w/2"/>
                                          </p:val>
                                        </p:tav>
                                      </p:tavLst>
                                    </p:anim>
                                    <p:anim calcmode="lin" valueType="num">
                                      <p:cBhvr additive="base">
                                        <p:cTn id="256" dur="4500"/>
                                        <p:tgtEl>
                                          <p:spTgt spid="22"/>
                                        </p:tgtEl>
                                        <p:attrNameLst>
                                          <p:attrName>ppt_y</p:attrName>
                                        </p:attrNameLst>
                                      </p:cBhvr>
                                      <p:tavLst>
                                        <p:tav tm="0">
                                          <p:val>
                                            <p:strVal val="ppt_y"/>
                                          </p:val>
                                        </p:tav>
                                        <p:tav tm="100000">
                                          <p:val>
                                            <p:strVal val="ppt_y"/>
                                          </p:val>
                                        </p:tav>
                                      </p:tavLst>
                                    </p:anim>
                                    <p:set>
                                      <p:cBhvr>
                                        <p:cTn id="257" dur="1" fill="hold">
                                          <p:stCondLst>
                                            <p:cond delay="4499"/>
                                          </p:stCondLst>
                                        </p:cTn>
                                        <p:tgtEl>
                                          <p:spTgt spid="22"/>
                                        </p:tgtEl>
                                        <p:attrNameLst>
                                          <p:attrName>style.visibility</p:attrName>
                                        </p:attrNameLst>
                                      </p:cBhvr>
                                      <p:to>
                                        <p:strVal val="hidden"/>
                                      </p:to>
                                    </p:set>
                                  </p:childTnLst>
                                </p:cTn>
                              </p:par>
                              <p:par>
                                <p:cTn id="258" presetID="3" presetClass="exit" presetSubtype="5" fill="hold" grpId="2" nodeType="withEffect">
                                  <p:stCondLst>
                                    <p:cond delay="0"/>
                                  </p:stCondLst>
                                  <p:childTnLst>
                                    <p:animEffect transition="out" filter="blinds(vertical)">
                                      <p:cBhvr>
                                        <p:cTn id="259" dur="5500"/>
                                        <p:tgtEl>
                                          <p:spTgt spid="22"/>
                                        </p:tgtEl>
                                      </p:cBhvr>
                                    </p:animEffect>
                                    <p:set>
                                      <p:cBhvr>
                                        <p:cTn id="260" dur="1" fill="hold">
                                          <p:stCondLst>
                                            <p:cond delay="5499"/>
                                          </p:stCondLst>
                                        </p:cTn>
                                        <p:tgtEl>
                                          <p:spTgt spid="22"/>
                                        </p:tgtEl>
                                        <p:attrNameLst>
                                          <p:attrName>style.visibility</p:attrName>
                                        </p:attrNameLst>
                                      </p:cBhvr>
                                      <p:to>
                                        <p:strVal val="hidden"/>
                                      </p:to>
                                    </p:set>
                                  </p:childTnLst>
                                </p:cTn>
                              </p:par>
                              <p:par>
                                <p:cTn id="261" presetID="2" presetClass="entr" presetSubtype="8" fill="hold" grpId="0" nodeType="withEffect">
                                  <p:stCondLst>
                                    <p:cond delay="0"/>
                                  </p:stCondLst>
                                  <p:childTnLst>
                                    <p:set>
                                      <p:cBhvr>
                                        <p:cTn id="262" dur="1" fill="hold">
                                          <p:stCondLst>
                                            <p:cond delay="0"/>
                                          </p:stCondLst>
                                        </p:cTn>
                                        <p:tgtEl>
                                          <p:spTgt spid="21"/>
                                        </p:tgtEl>
                                        <p:attrNameLst>
                                          <p:attrName>style.visibility</p:attrName>
                                        </p:attrNameLst>
                                      </p:cBhvr>
                                      <p:to>
                                        <p:strVal val="visible"/>
                                      </p:to>
                                    </p:set>
                                    <p:anim calcmode="lin" valueType="num">
                                      <p:cBhvr additive="base">
                                        <p:cTn id="263" dur="4000" fill="hold"/>
                                        <p:tgtEl>
                                          <p:spTgt spid="21"/>
                                        </p:tgtEl>
                                        <p:attrNameLst>
                                          <p:attrName>ppt_x</p:attrName>
                                        </p:attrNameLst>
                                      </p:cBhvr>
                                      <p:tavLst>
                                        <p:tav tm="0">
                                          <p:val>
                                            <p:strVal val="0-#ppt_w/2"/>
                                          </p:val>
                                        </p:tav>
                                        <p:tav tm="100000">
                                          <p:val>
                                            <p:strVal val="#ppt_x"/>
                                          </p:val>
                                        </p:tav>
                                      </p:tavLst>
                                    </p:anim>
                                    <p:anim calcmode="lin" valueType="num">
                                      <p:cBhvr additive="base">
                                        <p:cTn id="264" dur="4000" fill="hold"/>
                                        <p:tgtEl>
                                          <p:spTgt spid="21"/>
                                        </p:tgtEl>
                                        <p:attrNameLst>
                                          <p:attrName>ppt_y</p:attrName>
                                        </p:attrNameLst>
                                      </p:cBhvr>
                                      <p:tavLst>
                                        <p:tav tm="0">
                                          <p:val>
                                            <p:strVal val="#ppt_y"/>
                                          </p:val>
                                        </p:tav>
                                        <p:tav tm="100000">
                                          <p:val>
                                            <p:strVal val="#ppt_y"/>
                                          </p:val>
                                        </p:tav>
                                      </p:tavLst>
                                    </p:anim>
                                  </p:childTnLst>
                                </p:cTn>
                              </p:par>
                              <p:par>
                                <p:cTn id="265" presetID="2" presetClass="exit" presetSubtype="2" fill="hold" grpId="1" nodeType="withEffect">
                                  <p:stCondLst>
                                    <p:cond delay="0"/>
                                  </p:stCondLst>
                                  <p:childTnLst>
                                    <p:anim calcmode="lin" valueType="num">
                                      <p:cBhvr additive="base">
                                        <p:cTn id="266" dur="4500"/>
                                        <p:tgtEl>
                                          <p:spTgt spid="21"/>
                                        </p:tgtEl>
                                        <p:attrNameLst>
                                          <p:attrName>ppt_x</p:attrName>
                                        </p:attrNameLst>
                                      </p:cBhvr>
                                      <p:tavLst>
                                        <p:tav tm="0">
                                          <p:val>
                                            <p:strVal val="ppt_x"/>
                                          </p:val>
                                        </p:tav>
                                        <p:tav tm="100000">
                                          <p:val>
                                            <p:strVal val="1+ppt_w/2"/>
                                          </p:val>
                                        </p:tav>
                                      </p:tavLst>
                                    </p:anim>
                                    <p:anim calcmode="lin" valueType="num">
                                      <p:cBhvr additive="base">
                                        <p:cTn id="267" dur="4500"/>
                                        <p:tgtEl>
                                          <p:spTgt spid="21"/>
                                        </p:tgtEl>
                                        <p:attrNameLst>
                                          <p:attrName>ppt_y</p:attrName>
                                        </p:attrNameLst>
                                      </p:cBhvr>
                                      <p:tavLst>
                                        <p:tav tm="0">
                                          <p:val>
                                            <p:strVal val="ppt_y"/>
                                          </p:val>
                                        </p:tav>
                                        <p:tav tm="100000">
                                          <p:val>
                                            <p:strVal val="ppt_y"/>
                                          </p:val>
                                        </p:tav>
                                      </p:tavLst>
                                    </p:anim>
                                    <p:set>
                                      <p:cBhvr>
                                        <p:cTn id="268" dur="1" fill="hold">
                                          <p:stCondLst>
                                            <p:cond delay="4499"/>
                                          </p:stCondLst>
                                        </p:cTn>
                                        <p:tgtEl>
                                          <p:spTgt spid="21"/>
                                        </p:tgtEl>
                                        <p:attrNameLst>
                                          <p:attrName>style.visibility</p:attrName>
                                        </p:attrNameLst>
                                      </p:cBhvr>
                                      <p:to>
                                        <p:strVal val="hidden"/>
                                      </p:to>
                                    </p:set>
                                  </p:childTnLst>
                                </p:cTn>
                              </p:par>
                              <p:par>
                                <p:cTn id="269" presetID="3" presetClass="exit" presetSubtype="5" fill="hold" grpId="2" nodeType="withEffect">
                                  <p:stCondLst>
                                    <p:cond delay="0"/>
                                  </p:stCondLst>
                                  <p:childTnLst>
                                    <p:animEffect transition="out" filter="blinds(vertical)">
                                      <p:cBhvr>
                                        <p:cTn id="270" dur="5500"/>
                                        <p:tgtEl>
                                          <p:spTgt spid="21"/>
                                        </p:tgtEl>
                                      </p:cBhvr>
                                    </p:animEffect>
                                    <p:set>
                                      <p:cBhvr>
                                        <p:cTn id="271" dur="1" fill="hold">
                                          <p:stCondLst>
                                            <p:cond delay="5499"/>
                                          </p:stCondLst>
                                        </p:cTn>
                                        <p:tgtEl>
                                          <p:spTgt spid="21"/>
                                        </p:tgtEl>
                                        <p:attrNameLst>
                                          <p:attrName>style.visibility</p:attrName>
                                        </p:attrNameLst>
                                      </p:cBhvr>
                                      <p:to>
                                        <p:strVal val="hidden"/>
                                      </p:to>
                                    </p:set>
                                  </p:childTnLst>
                                </p:cTn>
                              </p:par>
                              <p:par>
                                <p:cTn id="272" presetID="2" presetClass="entr" presetSubtype="8" fill="hold" grpId="0" nodeType="withEffect">
                                  <p:stCondLst>
                                    <p:cond delay="0"/>
                                  </p:stCondLst>
                                  <p:childTnLst>
                                    <p:set>
                                      <p:cBhvr>
                                        <p:cTn id="273" dur="1" fill="hold">
                                          <p:stCondLst>
                                            <p:cond delay="0"/>
                                          </p:stCondLst>
                                        </p:cTn>
                                        <p:tgtEl>
                                          <p:spTgt spid="18"/>
                                        </p:tgtEl>
                                        <p:attrNameLst>
                                          <p:attrName>style.visibility</p:attrName>
                                        </p:attrNameLst>
                                      </p:cBhvr>
                                      <p:to>
                                        <p:strVal val="visible"/>
                                      </p:to>
                                    </p:set>
                                    <p:anim calcmode="lin" valueType="num">
                                      <p:cBhvr additive="base">
                                        <p:cTn id="274" dur="4000" fill="hold"/>
                                        <p:tgtEl>
                                          <p:spTgt spid="18"/>
                                        </p:tgtEl>
                                        <p:attrNameLst>
                                          <p:attrName>ppt_x</p:attrName>
                                        </p:attrNameLst>
                                      </p:cBhvr>
                                      <p:tavLst>
                                        <p:tav tm="0">
                                          <p:val>
                                            <p:strVal val="0-#ppt_w/2"/>
                                          </p:val>
                                        </p:tav>
                                        <p:tav tm="100000">
                                          <p:val>
                                            <p:strVal val="#ppt_x"/>
                                          </p:val>
                                        </p:tav>
                                      </p:tavLst>
                                    </p:anim>
                                    <p:anim calcmode="lin" valueType="num">
                                      <p:cBhvr additive="base">
                                        <p:cTn id="275" dur="4000" fill="hold"/>
                                        <p:tgtEl>
                                          <p:spTgt spid="18"/>
                                        </p:tgtEl>
                                        <p:attrNameLst>
                                          <p:attrName>ppt_y</p:attrName>
                                        </p:attrNameLst>
                                      </p:cBhvr>
                                      <p:tavLst>
                                        <p:tav tm="0">
                                          <p:val>
                                            <p:strVal val="#ppt_y"/>
                                          </p:val>
                                        </p:tav>
                                        <p:tav tm="100000">
                                          <p:val>
                                            <p:strVal val="#ppt_y"/>
                                          </p:val>
                                        </p:tav>
                                      </p:tavLst>
                                    </p:anim>
                                  </p:childTnLst>
                                </p:cTn>
                              </p:par>
                              <p:par>
                                <p:cTn id="276" presetID="2" presetClass="exit" presetSubtype="2" fill="hold" grpId="1" nodeType="withEffect">
                                  <p:stCondLst>
                                    <p:cond delay="0"/>
                                  </p:stCondLst>
                                  <p:childTnLst>
                                    <p:anim calcmode="lin" valueType="num">
                                      <p:cBhvr additive="base">
                                        <p:cTn id="277" dur="4500"/>
                                        <p:tgtEl>
                                          <p:spTgt spid="18"/>
                                        </p:tgtEl>
                                        <p:attrNameLst>
                                          <p:attrName>ppt_x</p:attrName>
                                        </p:attrNameLst>
                                      </p:cBhvr>
                                      <p:tavLst>
                                        <p:tav tm="0">
                                          <p:val>
                                            <p:strVal val="ppt_x"/>
                                          </p:val>
                                        </p:tav>
                                        <p:tav tm="100000">
                                          <p:val>
                                            <p:strVal val="1+ppt_w/2"/>
                                          </p:val>
                                        </p:tav>
                                      </p:tavLst>
                                    </p:anim>
                                    <p:anim calcmode="lin" valueType="num">
                                      <p:cBhvr additive="base">
                                        <p:cTn id="278" dur="4500"/>
                                        <p:tgtEl>
                                          <p:spTgt spid="18"/>
                                        </p:tgtEl>
                                        <p:attrNameLst>
                                          <p:attrName>ppt_y</p:attrName>
                                        </p:attrNameLst>
                                      </p:cBhvr>
                                      <p:tavLst>
                                        <p:tav tm="0">
                                          <p:val>
                                            <p:strVal val="ppt_y"/>
                                          </p:val>
                                        </p:tav>
                                        <p:tav tm="100000">
                                          <p:val>
                                            <p:strVal val="ppt_y"/>
                                          </p:val>
                                        </p:tav>
                                      </p:tavLst>
                                    </p:anim>
                                    <p:set>
                                      <p:cBhvr>
                                        <p:cTn id="279" dur="1" fill="hold">
                                          <p:stCondLst>
                                            <p:cond delay="4499"/>
                                          </p:stCondLst>
                                        </p:cTn>
                                        <p:tgtEl>
                                          <p:spTgt spid="18"/>
                                        </p:tgtEl>
                                        <p:attrNameLst>
                                          <p:attrName>style.visibility</p:attrName>
                                        </p:attrNameLst>
                                      </p:cBhvr>
                                      <p:to>
                                        <p:strVal val="hidden"/>
                                      </p:to>
                                    </p:set>
                                  </p:childTnLst>
                                </p:cTn>
                              </p:par>
                              <p:par>
                                <p:cTn id="280" presetID="3" presetClass="exit" presetSubtype="5" fill="hold" grpId="2" nodeType="withEffect">
                                  <p:stCondLst>
                                    <p:cond delay="0"/>
                                  </p:stCondLst>
                                  <p:childTnLst>
                                    <p:animEffect transition="out" filter="blinds(vertical)">
                                      <p:cBhvr>
                                        <p:cTn id="281" dur="5500"/>
                                        <p:tgtEl>
                                          <p:spTgt spid="18"/>
                                        </p:tgtEl>
                                      </p:cBhvr>
                                    </p:animEffect>
                                    <p:set>
                                      <p:cBhvr>
                                        <p:cTn id="282" dur="1" fill="hold">
                                          <p:stCondLst>
                                            <p:cond delay="5499"/>
                                          </p:stCondLst>
                                        </p:cTn>
                                        <p:tgtEl>
                                          <p:spTgt spid="18"/>
                                        </p:tgtEl>
                                        <p:attrNameLst>
                                          <p:attrName>style.visibility</p:attrName>
                                        </p:attrNameLst>
                                      </p:cBhvr>
                                      <p:to>
                                        <p:strVal val="hidden"/>
                                      </p:to>
                                    </p:set>
                                  </p:childTnLst>
                                </p:cTn>
                              </p:par>
                              <p:par>
                                <p:cTn id="283" presetID="2" presetClass="entr" presetSubtype="8" fill="hold" grpId="0" nodeType="withEffect">
                                  <p:stCondLst>
                                    <p:cond delay="0"/>
                                  </p:stCondLst>
                                  <p:childTnLst>
                                    <p:set>
                                      <p:cBhvr>
                                        <p:cTn id="284" dur="1" fill="hold">
                                          <p:stCondLst>
                                            <p:cond delay="0"/>
                                          </p:stCondLst>
                                        </p:cTn>
                                        <p:tgtEl>
                                          <p:spTgt spid="19"/>
                                        </p:tgtEl>
                                        <p:attrNameLst>
                                          <p:attrName>style.visibility</p:attrName>
                                        </p:attrNameLst>
                                      </p:cBhvr>
                                      <p:to>
                                        <p:strVal val="visible"/>
                                      </p:to>
                                    </p:set>
                                    <p:anim calcmode="lin" valueType="num">
                                      <p:cBhvr additive="base">
                                        <p:cTn id="285" dur="4000" fill="hold"/>
                                        <p:tgtEl>
                                          <p:spTgt spid="19"/>
                                        </p:tgtEl>
                                        <p:attrNameLst>
                                          <p:attrName>ppt_x</p:attrName>
                                        </p:attrNameLst>
                                      </p:cBhvr>
                                      <p:tavLst>
                                        <p:tav tm="0">
                                          <p:val>
                                            <p:strVal val="0-#ppt_w/2"/>
                                          </p:val>
                                        </p:tav>
                                        <p:tav tm="100000">
                                          <p:val>
                                            <p:strVal val="#ppt_x"/>
                                          </p:val>
                                        </p:tav>
                                      </p:tavLst>
                                    </p:anim>
                                    <p:anim calcmode="lin" valueType="num">
                                      <p:cBhvr additive="base">
                                        <p:cTn id="286" dur="4000" fill="hold"/>
                                        <p:tgtEl>
                                          <p:spTgt spid="19"/>
                                        </p:tgtEl>
                                        <p:attrNameLst>
                                          <p:attrName>ppt_y</p:attrName>
                                        </p:attrNameLst>
                                      </p:cBhvr>
                                      <p:tavLst>
                                        <p:tav tm="0">
                                          <p:val>
                                            <p:strVal val="#ppt_y"/>
                                          </p:val>
                                        </p:tav>
                                        <p:tav tm="100000">
                                          <p:val>
                                            <p:strVal val="#ppt_y"/>
                                          </p:val>
                                        </p:tav>
                                      </p:tavLst>
                                    </p:anim>
                                  </p:childTnLst>
                                </p:cTn>
                              </p:par>
                              <p:par>
                                <p:cTn id="287" presetID="2" presetClass="exit" presetSubtype="2" fill="hold" grpId="1" nodeType="withEffect">
                                  <p:stCondLst>
                                    <p:cond delay="0"/>
                                  </p:stCondLst>
                                  <p:childTnLst>
                                    <p:anim calcmode="lin" valueType="num">
                                      <p:cBhvr additive="base">
                                        <p:cTn id="288" dur="4500"/>
                                        <p:tgtEl>
                                          <p:spTgt spid="19"/>
                                        </p:tgtEl>
                                        <p:attrNameLst>
                                          <p:attrName>ppt_x</p:attrName>
                                        </p:attrNameLst>
                                      </p:cBhvr>
                                      <p:tavLst>
                                        <p:tav tm="0">
                                          <p:val>
                                            <p:strVal val="ppt_x"/>
                                          </p:val>
                                        </p:tav>
                                        <p:tav tm="100000">
                                          <p:val>
                                            <p:strVal val="1+ppt_w/2"/>
                                          </p:val>
                                        </p:tav>
                                      </p:tavLst>
                                    </p:anim>
                                    <p:anim calcmode="lin" valueType="num">
                                      <p:cBhvr additive="base">
                                        <p:cTn id="289" dur="4500"/>
                                        <p:tgtEl>
                                          <p:spTgt spid="19"/>
                                        </p:tgtEl>
                                        <p:attrNameLst>
                                          <p:attrName>ppt_y</p:attrName>
                                        </p:attrNameLst>
                                      </p:cBhvr>
                                      <p:tavLst>
                                        <p:tav tm="0">
                                          <p:val>
                                            <p:strVal val="ppt_y"/>
                                          </p:val>
                                        </p:tav>
                                        <p:tav tm="100000">
                                          <p:val>
                                            <p:strVal val="ppt_y"/>
                                          </p:val>
                                        </p:tav>
                                      </p:tavLst>
                                    </p:anim>
                                    <p:set>
                                      <p:cBhvr>
                                        <p:cTn id="290" dur="1" fill="hold">
                                          <p:stCondLst>
                                            <p:cond delay="4499"/>
                                          </p:stCondLst>
                                        </p:cTn>
                                        <p:tgtEl>
                                          <p:spTgt spid="19"/>
                                        </p:tgtEl>
                                        <p:attrNameLst>
                                          <p:attrName>style.visibility</p:attrName>
                                        </p:attrNameLst>
                                      </p:cBhvr>
                                      <p:to>
                                        <p:strVal val="hidden"/>
                                      </p:to>
                                    </p:set>
                                  </p:childTnLst>
                                </p:cTn>
                              </p:par>
                              <p:par>
                                <p:cTn id="291" presetID="3" presetClass="exit" presetSubtype="5" fill="hold" grpId="2" nodeType="withEffect">
                                  <p:stCondLst>
                                    <p:cond delay="0"/>
                                  </p:stCondLst>
                                  <p:childTnLst>
                                    <p:animEffect transition="out" filter="blinds(vertical)">
                                      <p:cBhvr>
                                        <p:cTn id="292" dur="5500"/>
                                        <p:tgtEl>
                                          <p:spTgt spid="19"/>
                                        </p:tgtEl>
                                      </p:cBhvr>
                                    </p:animEffect>
                                    <p:set>
                                      <p:cBhvr>
                                        <p:cTn id="293" dur="1" fill="hold">
                                          <p:stCondLst>
                                            <p:cond delay="5499"/>
                                          </p:stCondLst>
                                        </p:cTn>
                                        <p:tgtEl>
                                          <p:spTgt spid="19"/>
                                        </p:tgtEl>
                                        <p:attrNameLst>
                                          <p:attrName>style.visibility</p:attrName>
                                        </p:attrNameLst>
                                      </p:cBhvr>
                                      <p:to>
                                        <p:strVal val="hidden"/>
                                      </p:to>
                                    </p:set>
                                  </p:childTnLst>
                                </p:cTn>
                              </p:par>
                              <p:par>
                                <p:cTn id="294" presetID="2" presetClass="entr" presetSubtype="8" fill="hold" grpId="0" nodeType="withEffect">
                                  <p:stCondLst>
                                    <p:cond delay="0"/>
                                  </p:stCondLst>
                                  <p:childTnLst>
                                    <p:set>
                                      <p:cBhvr>
                                        <p:cTn id="295" dur="1" fill="hold">
                                          <p:stCondLst>
                                            <p:cond delay="0"/>
                                          </p:stCondLst>
                                        </p:cTn>
                                        <p:tgtEl>
                                          <p:spTgt spid="20"/>
                                        </p:tgtEl>
                                        <p:attrNameLst>
                                          <p:attrName>style.visibility</p:attrName>
                                        </p:attrNameLst>
                                      </p:cBhvr>
                                      <p:to>
                                        <p:strVal val="visible"/>
                                      </p:to>
                                    </p:set>
                                    <p:anim calcmode="lin" valueType="num">
                                      <p:cBhvr additive="base">
                                        <p:cTn id="296" dur="4000" fill="hold"/>
                                        <p:tgtEl>
                                          <p:spTgt spid="20"/>
                                        </p:tgtEl>
                                        <p:attrNameLst>
                                          <p:attrName>ppt_x</p:attrName>
                                        </p:attrNameLst>
                                      </p:cBhvr>
                                      <p:tavLst>
                                        <p:tav tm="0">
                                          <p:val>
                                            <p:strVal val="0-#ppt_w/2"/>
                                          </p:val>
                                        </p:tav>
                                        <p:tav tm="100000">
                                          <p:val>
                                            <p:strVal val="#ppt_x"/>
                                          </p:val>
                                        </p:tav>
                                      </p:tavLst>
                                    </p:anim>
                                    <p:anim calcmode="lin" valueType="num">
                                      <p:cBhvr additive="base">
                                        <p:cTn id="297" dur="4000" fill="hold"/>
                                        <p:tgtEl>
                                          <p:spTgt spid="20"/>
                                        </p:tgtEl>
                                        <p:attrNameLst>
                                          <p:attrName>ppt_y</p:attrName>
                                        </p:attrNameLst>
                                      </p:cBhvr>
                                      <p:tavLst>
                                        <p:tav tm="0">
                                          <p:val>
                                            <p:strVal val="#ppt_y"/>
                                          </p:val>
                                        </p:tav>
                                        <p:tav tm="100000">
                                          <p:val>
                                            <p:strVal val="#ppt_y"/>
                                          </p:val>
                                        </p:tav>
                                      </p:tavLst>
                                    </p:anim>
                                  </p:childTnLst>
                                </p:cTn>
                              </p:par>
                              <p:par>
                                <p:cTn id="298" presetID="2" presetClass="exit" presetSubtype="2" fill="hold" grpId="1" nodeType="withEffect">
                                  <p:stCondLst>
                                    <p:cond delay="0"/>
                                  </p:stCondLst>
                                  <p:childTnLst>
                                    <p:anim calcmode="lin" valueType="num">
                                      <p:cBhvr additive="base">
                                        <p:cTn id="299" dur="4500"/>
                                        <p:tgtEl>
                                          <p:spTgt spid="20"/>
                                        </p:tgtEl>
                                        <p:attrNameLst>
                                          <p:attrName>ppt_x</p:attrName>
                                        </p:attrNameLst>
                                      </p:cBhvr>
                                      <p:tavLst>
                                        <p:tav tm="0">
                                          <p:val>
                                            <p:strVal val="ppt_x"/>
                                          </p:val>
                                        </p:tav>
                                        <p:tav tm="100000">
                                          <p:val>
                                            <p:strVal val="1+ppt_w/2"/>
                                          </p:val>
                                        </p:tav>
                                      </p:tavLst>
                                    </p:anim>
                                    <p:anim calcmode="lin" valueType="num">
                                      <p:cBhvr additive="base">
                                        <p:cTn id="300" dur="4500"/>
                                        <p:tgtEl>
                                          <p:spTgt spid="20"/>
                                        </p:tgtEl>
                                        <p:attrNameLst>
                                          <p:attrName>ppt_y</p:attrName>
                                        </p:attrNameLst>
                                      </p:cBhvr>
                                      <p:tavLst>
                                        <p:tav tm="0">
                                          <p:val>
                                            <p:strVal val="ppt_y"/>
                                          </p:val>
                                        </p:tav>
                                        <p:tav tm="100000">
                                          <p:val>
                                            <p:strVal val="ppt_y"/>
                                          </p:val>
                                        </p:tav>
                                      </p:tavLst>
                                    </p:anim>
                                    <p:set>
                                      <p:cBhvr>
                                        <p:cTn id="301" dur="1" fill="hold">
                                          <p:stCondLst>
                                            <p:cond delay="4499"/>
                                          </p:stCondLst>
                                        </p:cTn>
                                        <p:tgtEl>
                                          <p:spTgt spid="20"/>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5500"/>
                                        <p:tgtEl>
                                          <p:spTgt spid="20"/>
                                        </p:tgtEl>
                                      </p:cBhvr>
                                    </p:animEffect>
                                    <p:set>
                                      <p:cBhvr>
                                        <p:cTn id="304" dur="1" fill="hold">
                                          <p:stCondLst>
                                            <p:cond delay="5499"/>
                                          </p:stCondLst>
                                        </p:cTn>
                                        <p:tgtEl>
                                          <p:spTgt spid="20"/>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7"/>
                                        </p:tgtEl>
                                        <p:attrNameLst>
                                          <p:attrName>style.visibility</p:attrName>
                                        </p:attrNameLst>
                                      </p:cBhvr>
                                      <p:to>
                                        <p:strVal val="visible"/>
                                      </p:to>
                                    </p:set>
                                    <p:anim calcmode="lin" valueType="num">
                                      <p:cBhvr additive="base">
                                        <p:cTn id="307" dur="4000" fill="hold"/>
                                        <p:tgtEl>
                                          <p:spTgt spid="17"/>
                                        </p:tgtEl>
                                        <p:attrNameLst>
                                          <p:attrName>ppt_x</p:attrName>
                                        </p:attrNameLst>
                                      </p:cBhvr>
                                      <p:tavLst>
                                        <p:tav tm="0">
                                          <p:val>
                                            <p:strVal val="0-#ppt_w/2"/>
                                          </p:val>
                                        </p:tav>
                                        <p:tav tm="100000">
                                          <p:val>
                                            <p:strVal val="#ppt_x"/>
                                          </p:val>
                                        </p:tav>
                                      </p:tavLst>
                                    </p:anim>
                                    <p:anim calcmode="lin" valueType="num">
                                      <p:cBhvr additive="base">
                                        <p:cTn id="308" dur="4000" fill="hold"/>
                                        <p:tgtEl>
                                          <p:spTgt spid="17"/>
                                        </p:tgtEl>
                                        <p:attrNameLst>
                                          <p:attrName>ppt_y</p:attrName>
                                        </p:attrNameLst>
                                      </p:cBhvr>
                                      <p:tavLst>
                                        <p:tav tm="0">
                                          <p:val>
                                            <p:strVal val="#ppt_y"/>
                                          </p:val>
                                        </p:tav>
                                        <p:tav tm="100000">
                                          <p:val>
                                            <p:strVal val="#ppt_y"/>
                                          </p:val>
                                        </p:tav>
                                      </p:tavLst>
                                    </p:anim>
                                  </p:childTnLst>
                                </p:cTn>
                              </p:par>
                              <p:par>
                                <p:cTn id="309" presetID="2" presetClass="exit" presetSubtype="2" fill="hold" grpId="1" nodeType="withEffect">
                                  <p:stCondLst>
                                    <p:cond delay="0"/>
                                  </p:stCondLst>
                                  <p:childTnLst>
                                    <p:anim calcmode="lin" valueType="num">
                                      <p:cBhvr additive="base">
                                        <p:cTn id="310" dur="4500"/>
                                        <p:tgtEl>
                                          <p:spTgt spid="17"/>
                                        </p:tgtEl>
                                        <p:attrNameLst>
                                          <p:attrName>ppt_x</p:attrName>
                                        </p:attrNameLst>
                                      </p:cBhvr>
                                      <p:tavLst>
                                        <p:tav tm="0">
                                          <p:val>
                                            <p:strVal val="ppt_x"/>
                                          </p:val>
                                        </p:tav>
                                        <p:tav tm="100000">
                                          <p:val>
                                            <p:strVal val="1+ppt_w/2"/>
                                          </p:val>
                                        </p:tav>
                                      </p:tavLst>
                                    </p:anim>
                                    <p:anim calcmode="lin" valueType="num">
                                      <p:cBhvr additive="base">
                                        <p:cTn id="311" dur="4500"/>
                                        <p:tgtEl>
                                          <p:spTgt spid="17"/>
                                        </p:tgtEl>
                                        <p:attrNameLst>
                                          <p:attrName>ppt_y</p:attrName>
                                        </p:attrNameLst>
                                      </p:cBhvr>
                                      <p:tavLst>
                                        <p:tav tm="0">
                                          <p:val>
                                            <p:strVal val="ppt_y"/>
                                          </p:val>
                                        </p:tav>
                                        <p:tav tm="100000">
                                          <p:val>
                                            <p:strVal val="ppt_y"/>
                                          </p:val>
                                        </p:tav>
                                      </p:tavLst>
                                    </p:anim>
                                    <p:set>
                                      <p:cBhvr>
                                        <p:cTn id="312" dur="1" fill="hold">
                                          <p:stCondLst>
                                            <p:cond delay="4499"/>
                                          </p:stCondLst>
                                        </p:cTn>
                                        <p:tgtEl>
                                          <p:spTgt spid="17"/>
                                        </p:tgtEl>
                                        <p:attrNameLst>
                                          <p:attrName>style.visibility</p:attrName>
                                        </p:attrNameLst>
                                      </p:cBhvr>
                                      <p:to>
                                        <p:strVal val="hidden"/>
                                      </p:to>
                                    </p:set>
                                  </p:childTnLst>
                                </p:cTn>
                              </p:par>
                              <p:par>
                                <p:cTn id="313" presetID="3" presetClass="exit" presetSubtype="5" fill="hold" grpId="2" nodeType="withEffect">
                                  <p:stCondLst>
                                    <p:cond delay="0"/>
                                  </p:stCondLst>
                                  <p:childTnLst>
                                    <p:animEffect transition="out" filter="blinds(vertical)">
                                      <p:cBhvr>
                                        <p:cTn id="314" dur="5500"/>
                                        <p:tgtEl>
                                          <p:spTgt spid="17"/>
                                        </p:tgtEl>
                                      </p:cBhvr>
                                    </p:animEffect>
                                    <p:set>
                                      <p:cBhvr>
                                        <p:cTn id="315" dur="1" fill="hold">
                                          <p:stCondLst>
                                            <p:cond delay="5499"/>
                                          </p:stCondLst>
                                        </p:cTn>
                                        <p:tgtEl>
                                          <p:spTgt spid="17"/>
                                        </p:tgtEl>
                                        <p:attrNameLst>
                                          <p:attrName>style.visibility</p:attrName>
                                        </p:attrNameLst>
                                      </p:cBhvr>
                                      <p:to>
                                        <p:strVal val="hidden"/>
                                      </p:to>
                                    </p:set>
                                  </p:childTnLst>
                                </p:cTn>
                              </p:par>
                              <p:par>
                                <p:cTn id="316" presetID="2" presetClass="entr" presetSubtype="8" fill="hold" grpId="0" nodeType="withEffect">
                                  <p:stCondLst>
                                    <p:cond delay="0"/>
                                  </p:stCondLst>
                                  <p:childTnLst>
                                    <p:set>
                                      <p:cBhvr>
                                        <p:cTn id="317" dur="1" fill="hold">
                                          <p:stCondLst>
                                            <p:cond delay="0"/>
                                          </p:stCondLst>
                                        </p:cTn>
                                        <p:tgtEl>
                                          <p:spTgt spid="16"/>
                                        </p:tgtEl>
                                        <p:attrNameLst>
                                          <p:attrName>style.visibility</p:attrName>
                                        </p:attrNameLst>
                                      </p:cBhvr>
                                      <p:to>
                                        <p:strVal val="visible"/>
                                      </p:to>
                                    </p:set>
                                    <p:anim calcmode="lin" valueType="num">
                                      <p:cBhvr additive="base">
                                        <p:cTn id="318" dur="4000" fill="hold"/>
                                        <p:tgtEl>
                                          <p:spTgt spid="16"/>
                                        </p:tgtEl>
                                        <p:attrNameLst>
                                          <p:attrName>ppt_x</p:attrName>
                                        </p:attrNameLst>
                                      </p:cBhvr>
                                      <p:tavLst>
                                        <p:tav tm="0">
                                          <p:val>
                                            <p:strVal val="0-#ppt_w/2"/>
                                          </p:val>
                                        </p:tav>
                                        <p:tav tm="100000">
                                          <p:val>
                                            <p:strVal val="#ppt_x"/>
                                          </p:val>
                                        </p:tav>
                                      </p:tavLst>
                                    </p:anim>
                                    <p:anim calcmode="lin" valueType="num">
                                      <p:cBhvr additive="base">
                                        <p:cTn id="319" dur="4000" fill="hold"/>
                                        <p:tgtEl>
                                          <p:spTgt spid="16"/>
                                        </p:tgtEl>
                                        <p:attrNameLst>
                                          <p:attrName>ppt_y</p:attrName>
                                        </p:attrNameLst>
                                      </p:cBhvr>
                                      <p:tavLst>
                                        <p:tav tm="0">
                                          <p:val>
                                            <p:strVal val="#ppt_y"/>
                                          </p:val>
                                        </p:tav>
                                        <p:tav tm="100000">
                                          <p:val>
                                            <p:strVal val="#ppt_y"/>
                                          </p:val>
                                        </p:tav>
                                      </p:tavLst>
                                    </p:anim>
                                  </p:childTnLst>
                                </p:cTn>
                              </p:par>
                              <p:par>
                                <p:cTn id="320" presetID="2" presetClass="exit" presetSubtype="2" fill="hold" grpId="1" nodeType="withEffect">
                                  <p:stCondLst>
                                    <p:cond delay="0"/>
                                  </p:stCondLst>
                                  <p:childTnLst>
                                    <p:anim calcmode="lin" valueType="num">
                                      <p:cBhvr additive="base">
                                        <p:cTn id="321" dur="4500"/>
                                        <p:tgtEl>
                                          <p:spTgt spid="16"/>
                                        </p:tgtEl>
                                        <p:attrNameLst>
                                          <p:attrName>ppt_x</p:attrName>
                                        </p:attrNameLst>
                                      </p:cBhvr>
                                      <p:tavLst>
                                        <p:tav tm="0">
                                          <p:val>
                                            <p:strVal val="ppt_x"/>
                                          </p:val>
                                        </p:tav>
                                        <p:tav tm="100000">
                                          <p:val>
                                            <p:strVal val="1+ppt_w/2"/>
                                          </p:val>
                                        </p:tav>
                                      </p:tavLst>
                                    </p:anim>
                                    <p:anim calcmode="lin" valueType="num">
                                      <p:cBhvr additive="base">
                                        <p:cTn id="322" dur="4500"/>
                                        <p:tgtEl>
                                          <p:spTgt spid="16"/>
                                        </p:tgtEl>
                                        <p:attrNameLst>
                                          <p:attrName>ppt_y</p:attrName>
                                        </p:attrNameLst>
                                      </p:cBhvr>
                                      <p:tavLst>
                                        <p:tav tm="0">
                                          <p:val>
                                            <p:strVal val="ppt_y"/>
                                          </p:val>
                                        </p:tav>
                                        <p:tav tm="100000">
                                          <p:val>
                                            <p:strVal val="ppt_y"/>
                                          </p:val>
                                        </p:tav>
                                      </p:tavLst>
                                    </p:anim>
                                    <p:set>
                                      <p:cBhvr>
                                        <p:cTn id="323" dur="1" fill="hold">
                                          <p:stCondLst>
                                            <p:cond delay="4499"/>
                                          </p:stCondLst>
                                        </p:cTn>
                                        <p:tgtEl>
                                          <p:spTgt spid="16"/>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5500"/>
                                        <p:tgtEl>
                                          <p:spTgt spid="16"/>
                                        </p:tgtEl>
                                      </p:cBhvr>
                                    </p:animEffect>
                                    <p:set>
                                      <p:cBhvr>
                                        <p:cTn id="326" dur="1" fill="hold">
                                          <p:stCondLst>
                                            <p:cond delay="5499"/>
                                          </p:stCondLst>
                                        </p:cTn>
                                        <p:tgtEl>
                                          <p:spTgt spid="16"/>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15"/>
                                        </p:tgtEl>
                                        <p:attrNameLst>
                                          <p:attrName>style.visibility</p:attrName>
                                        </p:attrNameLst>
                                      </p:cBhvr>
                                      <p:to>
                                        <p:strVal val="visible"/>
                                      </p:to>
                                    </p:set>
                                    <p:anim calcmode="lin" valueType="num">
                                      <p:cBhvr additive="base">
                                        <p:cTn id="329" dur="4000" fill="hold"/>
                                        <p:tgtEl>
                                          <p:spTgt spid="15"/>
                                        </p:tgtEl>
                                        <p:attrNameLst>
                                          <p:attrName>ppt_x</p:attrName>
                                        </p:attrNameLst>
                                      </p:cBhvr>
                                      <p:tavLst>
                                        <p:tav tm="0">
                                          <p:val>
                                            <p:strVal val="0-#ppt_w/2"/>
                                          </p:val>
                                        </p:tav>
                                        <p:tav tm="100000">
                                          <p:val>
                                            <p:strVal val="#ppt_x"/>
                                          </p:val>
                                        </p:tav>
                                      </p:tavLst>
                                    </p:anim>
                                    <p:anim calcmode="lin" valueType="num">
                                      <p:cBhvr additive="base">
                                        <p:cTn id="330" dur="4000" fill="hold"/>
                                        <p:tgtEl>
                                          <p:spTgt spid="15"/>
                                        </p:tgtEl>
                                        <p:attrNameLst>
                                          <p:attrName>ppt_y</p:attrName>
                                        </p:attrNameLst>
                                      </p:cBhvr>
                                      <p:tavLst>
                                        <p:tav tm="0">
                                          <p:val>
                                            <p:strVal val="#ppt_y"/>
                                          </p:val>
                                        </p:tav>
                                        <p:tav tm="100000">
                                          <p:val>
                                            <p:strVal val="#ppt_y"/>
                                          </p:val>
                                        </p:tav>
                                      </p:tavLst>
                                    </p:anim>
                                  </p:childTnLst>
                                </p:cTn>
                              </p:par>
                              <p:par>
                                <p:cTn id="331" presetID="2" presetClass="exit" presetSubtype="2" fill="hold" grpId="1" nodeType="withEffect">
                                  <p:stCondLst>
                                    <p:cond delay="0"/>
                                  </p:stCondLst>
                                  <p:childTnLst>
                                    <p:anim calcmode="lin" valueType="num">
                                      <p:cBhvr additive="base">
                                        <p:cTn id="332" dur="4500"/>
                                        <p:tgtEl>
                                          <p:spTgt spid="15"/>
                                        </p:tgtEl>
                                        <p:attrNameLst>
                                          <p:attrName>ppt_x</p:attrName>
                                        </p:attrNameLst>
                                      </p:cBhvr>
                                      <p:tavLst>
                                        <p:tav tm="0">
                                          <p:val>
                                            <p:strVal val="ppt_x"/>
                                          </p:val>
                                        </p:tav>
                                        <p:tav tm="100000">
                                          <p:val>
                                            <p:strVal val="1+ppt_w/2"/>
                                          </p:val>
                                        </p:tav>
                                      </p:tavLst>
                                    </p:anim>
                                    <p:anim calcmode="lin" valueType="num">
                                      <p:cBhvr additive="base">
                                        <p:cTn id="333" dur="4500"/>
                                        <p:tgtEl>
                                          <p:spTgt spid="15"/>
                                        </p:tgtEl>
                                        <p:attrNameLst>
                                          <p:attrName>ppt_y</p:attrName>
                                        </p:attrNameLst>
                                      </p:cBhvr>
                                      <p:tavLst>
                                        <p:tav tm="0">
                                          <p:val>
                                            <p:strVal val="ppt_y"/>
                                          </p:val>
                                        </p:tav>
                                        <p:tav tm="100000">
                                          <p:val>
                                            <p:strVal val="ppt_y"/>
                                          </p:val>
                                        </p:tav>
                                      </p:tavLst>
                                    </p:anim>
                                    <p:set>
                                      <p:cBhvr>
                                        <p:cTn id="334" dur="1" fill="hold">
                                          <p:stCondLst>
                                            <p:cond delay="4499"/>
                                          </p:stCondLst>
                                        </p:cTn>
                                        <p:tgtEl>
                                          <p:spTgt spid="15"/>
                                        </p:tgtEl>
                                        <p:attrNameLst>
                                          <p:attrName>style.visibility</p:attrName>
                                        </p:attrNameLst>
                                      </p:cBhvr>
                                      <p:to>
                                        <p:strVal val="hidden"/>
                                      </p:to>
                                    </p:set>
                                  </p:childTnLst>
                                </p:cTn>
                              </p:par>
                              <p:par>
                                <p:cTn id="335" presetID="3" presetClass="exit" presetSubtype="5" fill="hold" grpId="2" nodeType="withEffect">
                                  <p:stCondLst>
                                    <p:cond delay="0"/>
                                  </p:stCondLst>
                                  <p:childTnLst>
                                    <p:animEffect transition="out" filter="blinds(vertical)">
                                      <p:cBhvr>
                                        <p:cTn id="336" dur="5500"/>
                                        <p:tgtEl>
                                          <p:spTgt spid="15"/>
                                        </p:tgtEl>
                                      </p:cBhvr>
                                    </p:animEffect>
                                    <p:set>
                                      <p:cBhvr>
                                        <p:cTn id="337" dur="1" fill="hold">
                                          <p:stCondLst>
                                            <p:cond delay="5499"/>
                                          </p:stCondLst>
                                        </p:cTn>
                                        <p:tgtEl>
                                          <p:spTgt spid="15"/>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14"/>
                                        </p:tgtEl>
                                        <p:attrNameLst>
                                          <p:attrName>style.visibility</p:attrName>
                                        </p:attrNameLst>
                                      </p:cBhvr>
                                      <p:to>
                                        <p:strVal val="visible"/>
                                      </p:to>
                                    </p:set>
                                    <p:anim calcmode="lin" valueType="num">
                                      <p:cBhvr additive="base">
                                        <p:cTn id="340" dur="4000" fill="hold"/>
                                        <p:tgtEl>
                                          <p:spTgt spid="14"/>
                                        </p:tgtEl>
                                        <p:attrNameLst>
                                          <p:attrName>ppt_x</p:attrName>
                                        </p:attrNameLst>
                                      </p:cBhvr>
                                      <p:tavLst>
                                        <p:tav tm="0">
                                          <p:val>
                                            <p:strVal val="0-#ppt_w/2"/>
                                          </p:val>
                                        </p:tav>
                                        <p:tav tm="100000">
                                          <p:val>
                                            <p:strVal val="#ppt_x"/>
                                          </p:val>
                                        </p:tav>
                                      </p:tavLst>
                                    </p:anim>
                                    <p:anim calcmode="lin" valueType="num">
                                      <p:cBhvr additive="base">
                                        <p:cTn id="341" dur="4000" fill="hold"/>
                                        <p:tgtEl>
                                          <p:spTgt spid="14"/>
                                        </p:tgtEl>
                                        <p:attrNameLst>
                                          <p:attrName>ppt_y</p:attrName>
                                        </p:attrNameLst>
                                      </p:cBhvr>
                                      <p:tavLst>
                                        <p:tav tm="0">
                                          <p:val>
                                            <p:strVal val="#ppt_y"/>
                                          </p:val>
                                        </p:tav>
                                        <p:tav tm="100000">
                                          <p:val>
                                            <p:strVal val="#ppt_y"/>
                                          </p:val>
                                        </p:tav>
                                      </p:tavLst>
                                    </p:anim>
                                  </p:childTnLst>
                                </p:cTn>
                              </p:par>
                              <p:par>
                                <p:cTn id="342" presetID="2" presetClass="exit" presetSubtype="2" fill="hold" grpId="1" nodeType="withEffect">
                                  <p:stCondLst>
                                    <p:cond delay="0"/>
                                  </p:stCondLst>
                                  <p:childTnLst>
                                    <p:anim calcmode="lin" valueType="num">
                                      <p:cBhvr additive="base">
                                        <p:cTn id="343" dur="4500"/>
                                        <p:tgtEl>
                                          <p:spTgt spid="14"/>
                                        </p:tgtEl>
                                        <p:attrNameLst>
                                          <p:attrName>ppt_x</p:attrName>
                                        </p:attrNameLst>
                                      </p:cBhvr>
                                      <p:tavLst>
                                        <p:tav tm="0">
                                          <p:val>
                                            <p:strVal val="ppt_x"/>
                                          </p:val>
                                        </p:tav>
                                        <p:tav tm="100000">
                                          <p:val>
                                            <p:strVal val="1+ppt_w/2"/>
                                          </p:val>
                                        </p:tav>
                                      </p:tavLst>
                                    </p:anim>
                                    <p:anim calcmode="lin" valueType="num">
                                      <p:cBhvr additive="base">
                                        <p:cTn id="344" dur="4500"/>
                                        <p:tgtEl>
                                          <p:spTgt spid="14"/>
                                        </p:tgtEl>
                                        <p:attrNameLst>
                                          <p:attrName>ppt_y</p:attrName>
                                        </p:attrNameLst>
                                      </p:cBhvr>
                                      <p:tavLst>
                                        <p:tav tm="0">
                                          <p:val>
                                            <p:strVal val="ppt_y"/>
                                          </p:val>
                                        </p:tav>
                                        <p:tav tm="100000">
                                          <p:val>
                                            <p:strVal val="ppt_y"/>
                                          </p:val>
                                        </p:tav>
                                      </p:tavLst>
                                    </p:anim>
                                    <p:set>
                                      <p:cBhvr>
                                        <p:cTn id="345" dur="1" fill="hold">
                                          <p:stCondLst>
                                            <p:cond delay="4499"/>
                                          </p:stCondLst>
                                        </p:cTn>
                                        <p:tgtEl>
                                          <p:spTgt spid="14"/>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5500"/>
                                        <p:tgtEl>
                                          <p:spTgt spid="14"/>
                                        </p:tgtEl>
                                      </p:cBhvr>
                                    </p:animEffect>
                                    <p:set>
                                      <p:cBhvr>
                                        <p:cTn id="348" dur="1" fill="hold">
                                          <p:stCondLst>
                                            <p:cond delay="5499"/>
                                          </p:stCondLst>
                                        </p:cTn>
                                        <p:tgtEl>
                                          <p:spTgt spid="14"/>
                                        </p:tgtEl>
                                        <p:attrNameLst>
                                          <p:attrName>style.visibility</p:attrName>
                                        </p:attrNameLst>
                                      </p:cBhvr>
                                      <p:to>
                                        <p:strVal val="hidden"/>
                                      </p:to>
                                    </p:set>
                                  </p:childTnLst>
                                </p:cTn>
                              </p:par>
                              <p:par>
                                <p:cTn id="349" presetID="2" presetClass="entr" presetSubtype="8" fill="hold" grpId="0" nodeType="withEffect">
                                  <p:stCondLst>
                                    <p:cond delay="0"/>
                                  </p:stCondLst>
                                  <p:childTnLst>
                                    <p:set>
                                      <p:cBhvr>
                                        <p:cTn id="350" dur="1" fill="hold">
                                          <p:stCondLst>
                                            <p:cond delay="0"/>
                                          </p:stCondLst>
                                        </p:cTn>
                                        <p:tgtEl>
                                          <p:spTgt spid="13"/>
                                        </p:tgtEl>
                                        <p:attrNameLst>
                                          <p:attrName>style.visibility</p:attrName>
                                        </p:attrNameLst>
                                      </p:cBhvr>
                                      <p:to>
                                        <p:strVal val="visible"/>
                                      </p:to>
                                    </p:set>
                                    <p:anim calcmode="lin" valueType="num">
                                      <p:cBhvr additive="base">
                                        <p:cTn id="351" dur="4000" fill="hold"/>
                                        <p:tgtEl>
                                          <p:spTgt spid="13"/>
                                        </p:tgtEl>
                                        <p:attrNameLst>
                                          <p:attrName>ppt_x</p:attrName>
                                        </p:attrNameLst>
                                      </p:cBhvr>
                                      <p:tavLst>
                                        <p:tav tm="0">
                                          <p:val>
                                            <p:strVal val="0-#ppt_w/2"/>
                                          </p:val>
                                        </p:tav>
                                        <p:tav tm="100000">
                                          <p:val>
                                            <p:strVal val="#ppt_x"/>
                                          </p:val>
                                        </p:tav>
                                      </p:tavLst>
                                    </p:anim>
                                    <p:anim calcmode="lin" valueType="num">
                                      <p:cBhvr additive="base">
                                        <p:cTn id="352" dur="4000" fill="hold"/>
                                        <p:tgtEl>
                                          <p:spTgt spid="13"/>
                                        </p:tgtEl>
                                        <p:attrNameLst>
                                          <p:attrName>ppt_y</p:attrName>
                                        </p:attrNameLst>
                                      </p:cBhvr>
                                      <p:tavLst>
                                        <p:tav tm="0">
                                          <p:val>
                                            <p:strVal val="#ppt_y"/>
                                          </p:val>
                                        </p:tav>
                                        <p:tav tm="100000">
                                          <p:val>
                                            <p:strVal val="#ppt_y"/>
                                          </p:val>
                                        </p:tav>
                                      </p:tavLst>
                                    </p:anim>
                                  </p:childTnLst>
                                </p:cTn>
                              </p:par>
                              <p:par>
                                <p:cTn id="353" presetID="2" presetClass="exit" presetSubtype="2" fill="hold" grpId="1" nodeType="withEffect">
                                  <p:stCondLst>
                                    <p:cond delay="0"/>
                                  </p:stCondLst>
                                  <p:childTnLst>
                                    <p:anim calcmode="lin" valueType="num">
                                      <p:cBhvr additive="base">
                                        <p:cTn id="354" dur="4500"/>
                                        <p:tgtEl>
                                          <p:spTgt spid="13"/>
                                        </p:tgtEl>
                                        <p:attrNameLst>
                                          <p:attrName>ppt_x</p:attrName>
                                        </p:attrNameLst>
                                      </p:cBhvr>
                                      <p:tavLst>
                                        <p:tav tm="0">
                                          <p:val>
                                            <p:strVal val="ppt_x"/>
                                          </p:val>
                                        </p:tav>
                                        <p:tav tm="100000">
                                          <p:val>
                                            <p:strVal val="1+ppt_w/2"/>
                                          </p:val>
                                        </p:tav>
                                      </p:tavLst>
                                    </p:anim>
                                    <p:anim calcmode="lin" valueType="num">
                                      <p:cBhvr additive="base">
                                        <p:cTn id="355" dur="4500"/>
                                        <p:tgtEl>
                                          <p:spTgt spid="13"/>
                                        </p:tgtEl>
                                        <p:attrNameLst>
                                          <p:attrName>ppt_y</p:attrName>
                                        </p:attrNameLst>
                                      </p:cBhvr>
                                      <p:tavLst>
                                        <p:tav tm="0">
                                          <p:val>
                                            <p:strVal val="ppt_y"/>
                                          </p:val>
                                        </p:tav>
                                        <p:tav tm="100000">
                                          <p:val>
                                            <p:strVal val="ppt_y"/>
                                          </p:val>
                                        </p:tav>
                                      </p:tavLst>
                                    </p:anim>
                                    <p:set>
                                      <p:cBhvr>
                                        <p:cTn id="356" dur="1" fill="hold">
                                          <p:stCondLst>
                                            <p:cond delay="4499"/>
                                          </p:stCondLst>
                                        </p:cTn>
                                        <p:tgtEl>
                                          <p:spTgt spid="13"/>
                                        </p:tgtEl>
                                        <p:attrNameLst>
                                          <p:attrName>style.visibility</p:attrName>
                                        </p:attrNameLst>
                                      </p:cBhvr>
                                      <p:to>
                                        <p:strVal val="hidden"/>
                                      </p:to>
                                    </p:set>
                                  </p:childTnLst>
                                </p:cTn>
                              </p:par>
                              <p:par>
                                <p:cTn id="357" presetID="3" presetClass="exit" presetSubtype="5" fill="hold" grpId="2" nodeType="withEffect">
                                  <p:stCondLst>
                                    <p:cond delay="0"/>
                                  </p:stCondLst>
                                  <p:childTnLst>
                                    <p:animEffect transition="out" filter="blinds(vertical)">
                                      <p:cBhvr>
                                        <p:cTn id="358" dur="5500"/>
                                        <p:tgtEl>
                                          <p:spTgt spid="13"/>
                                        </p:tgtEl>
                                      </p:cBhvr>
                                    </p:animEffect>
                                    <p:set>
                                      <p:cBhvr>
                                        <p:cTn id="359" dur="1" fill="hold">
                                          <p:stCondLst>
                                            <p:cond delay="5499"/>
                                          </p:stCondLst>
                                        </p:cTn>
                                        <p:tgtEl>
                                          <p:spTgt spid="13"/>
                                        </p:tgtEl>
                                        <p:attrNameLst>
                                          <p:attrName>style.visibility</p:attrName>
                                        </p:attrNameLst>
                                      </p:cBhvr>
                                      <p:to>
                                        <p:strVal val="hidden"/>
                                      </p:to>
                                    </p:set>
                                  </p:childTnLst>
                                </p:cTn>
                              </p:par>
                              <p:par>
                                <p:cTn id="360" presetID="2" presetClass="entr" presetSubtype="8" fill="hold" grpId="0" nodeType="withEffect">
                                  <p:stCondLst>
                                    <p:cond delay="0"/>
                                  </p:stCondLst>
                                  <p:childTnLst>
                                    <p:set>
                                      <p:cBhvr>
                                        <p:cTn id="361" dur="1" fill="hold">
                                          <p:stCondLst>
                                            <p:cond delay="0"/>
                                          </p:stCondLst>
                                        </p:cTn>
                                        <p:tgtEl>
                                          <p:spTgt spid="12"/>
                                        </p:tgtEl>
                                        <p:attrNameLst>
                                          <p:attrName>style.visibility</p:attrName>
                                        </p:attrNameLst>
                                      </p:cBhvr>
                                      <p:to>
                                        <p:strVal val="visible"/>
                                      </p:to>
                                    </p:set>
                                    <p:anim calcmode="lin" valueType="num">
                                      <p:cBhvr additive="base">
                                        <p:cTn id="362" dur="4000" fill="hold"/>
                                        <p:tgtEl>
                                          <p:spTgt spid="12"/>
                                        </p:tgtEl>
                                        <p:attrNameLst>
                                          <p:attrName>ppt_x</p:attrName>
                                        </p:attrNameLst>
                                      </p:cBhvr>
                                      <p:tavLst>
                                        <p:tav tm="0">
                                          <p:val>
                                            <p:strVal val="0-#ppt_w/2"/>
                                          </p:val>
                                        </p:tav>
                                        <p:tav tm="100000">
                                          <p:val>
                                            <p:strVal val="#ppt_x"/>
                                          </p:val>
                                        </p:tav>
                                      </p:tavLst>
                                    </p:anim>
                                    <p:anim calcmode="lin" valueType="num">
                                      <p:cBhvr additive="base">
                                        <p:cTn id="363" dur="4000" fill="hold"/>
                                        <p:tgtEl>
                                          <p:spTgt spid="12"/>
                                        </p:tgtEl>
                                        <p:attrNameLst>
                                          <p:attrName>ppt_y</p:attrName>
                                        </p:attrNameLst>
                                      </p:cBhvr>
                                      <p:tavLst>
                                        <p:tav tm="0">
                                          <p:val>
                                            <p:strVal val="#ppt_y"/>
                                          </p:val>
                                        </p:tav>
                                        <p:tav tm="100000">
                                          <p:val>
                                            <p:strVal val="#ppt_y"/>
                                          </p:val>
                                        </p:tav>
                                      </p:tavLst>
                                    </p:anim>
                                  </p:childTnLst>
                                </p:cTn>
                              </p:par>
                              <p:par>
                                <p:cTn id="364" presetID="2" presetClass="exit" presetSubtype="2" fill="hold" grpId="1" nodeType="withEffect">
                                  <p:stCondLst>
                                    <p:cond delay="0"/>
                                  </p:stCondLst>
                                  <p:childTnLst>
                                    <p:anim calcmode="lin" valueType="num">
                                      <p:cBhvr additive="base">
                                        <p:cTn id="365" dur="4500"/>
                                        <p:tgtEl>
                                          <p:spTgt spid="12"/>
                                        </p:tgtEl>
                                        <p:attrNameLst>
                                          <p:attrName>ppt_x</p:attrName>
                                        </p:attrNameLst>
                                      </p:cBhvr>
                                      <p:tavLst>
                                        <p:tav tm="0">
                                          <p:val>
                                            <p:strVal val="ppt_x"/>
                                          </p:val>
                                        </p:tav>
                                        <p:tav tm="100000">
                                          <p:val>
                                            <p:strVal val="1+ppt_w/2"/>
                                          </p:val>
                                        </p:tav>
                                      </p:tavLst>
                                    </p:anim>
                                    <p:anim calcmode="lin" valueType="num">
                                      <p:cBhvr additive="base">
                                        <p:cTn id="366" dur="4500"/>
                                        <p:tgtEl>
                                          <p:spTgt spid="12"/>
                                        </p:tgtEl>
                                        <p:attrNameLst>
                                          <p:attrName>ppt_y</p:attrName>
                                        </p:attrNameLst>
                                      </p:cBhvr>
                                      <p:tavLst>
                                        <p:tav tm="0">
                                          <p:val>
                                            <p:strVal val="ppt_y"/>
                                          </p:val>
                                        </p:tav>
                                        <p:tav tm="100000">
                                          <p:val>
                                            <p:strVal val="ppt_y"/>
                                          </p:val>
                                        </p:tav>
                                      </p:tavLst>
                                    </p:anim>
                                    <p:set>
                                      <p:cBhvr>
                                        <p:cTn id="367" dur="1" fill="hold">
                                          <p:stCondLst>
                                            <p:cond delay="4499"/>
                                          </p:stCondLst>
                                        </p:cTn>
                                        <p:tgtEl>
                                          <p:spTgt spid="12"/>
                                        </p:tgtEl>
                                        <p:attrNameLst>
                                          <p:attrName>style.visibility</p:attrName>
                                        </p:attrNameLst>
                                      </p:cBhvr>
                                      <p:to>
                                        <p:strVal val="hidden"/>
                                      </p:to>
                                    </p:set>
                                  </p:childTnLst>
                                </p:cTn>
                              </p:par>
                              <p:par>
                                <p:cTn id="368" presetID="3" presetClass="exit" presetSubtype="5" fill="hold" grpId="2" nodeType="withEffect">
                                  <p:stCondLst>
                                    <p:cond delay="0"/>
                                  </p:stCondLst>
                                  <p:childTnLst>
                                    <p:animEffect transition="out" filter="blinds(vertical)">
                                      <p:cBhvr>
                                        <p:cTn id="369" dur="5500"/>
                                        <p:tgtEl>
                                          <p:spTgt spid="12"/>
                                        </p:tgtEl>
                                      </p:cBhvr>
                                    </p:animEffect>
                                    <p:set>
                                      <p:cBhvr>
                                        <p:cTn id="370" dur="1" fill="hold">
                                          <p:stCondLst>
                                            <p:cond delay="5499"/>
                                          </p:stCondLst>
                                        </p:cTn>
                                        <p:tgtEl>
                                          <p:spTgt spid="12"/>
                                        </p:tgtEl>
                                        <p:attrNameLst>
                                          <p:attrName>style.visibility</p:attrName>
                                        </p:attrNameLst>
                                      </p:cBhvr>
                                      <p:to>
                                        <p:strVal val="hidden"/>
                                      </p:to>
                                    </p:set>
                                  </p:childTnLst>
                                </p:cTn>
                              </p:par>
                              <p:par>
                                <p:cTn id="371" presetID="2" presetClass="entr" presetSubtype="8" fill="hold" grpId="0" nodeType="withEffect">
                                  <p:stCondLst>
                                    <p:cond delay="0"/>
                                  </p:stCondLst>
                                  <p:childTnLst>
                                    <p:set>
                                      <p:cBhvr>
                                        <p:cTn id="372" dur="1" fill="hold">
                                          <p:stCondLst>
                                            <p:cond delay="0"/>
                                          </p:stCondLst>
                                        </p:cTn>
                                        <p:tgtEl>
                                          <p:spTgt spid="11"/>
                                        </p:tgtEl>
                                        <p:attrNameLst>
                                          <p:attrName>style.visibility</p:attrName>
                                        </p:attrNameLst>
                                      </p:cBhvr>
                                      <p:to>
                                        <p:strVal val="visible"/>
                                      </p:to>
                                    </p:set>
                                    <p:anim calcmode="lin" valueType="num">
                                      <p:cBhvr additive="base">
                                        <p:cTn id="373" dur="4000" fill="hold"/>
                                        <p:tgtEl>
                                          <p:spTgt spid="11"/>
                                        </p:tgtEl>
                                        <p:attrNameLst>
                                          <p:attrName>ppt_x</p:attrName>
                                        </p:attrNameLst>
                                      </p:cBhvr>
                                      <p:tavLst>
                                        <p:tav tm="0">
                                          <p:val>
                                            <p:strVal val="0-#ppt_w/2"/>
                                          </p:val>
                                        </p:tav>
                                        <p:tav tm="100000">
                                          <p:val>
                                            <p:strVal val="#ppt_x"/>
                                          </p:val>
                                        </p:tav>
                                      </p:tavLst>
                                    </p:anim>
                                    <p:anim calcmode="lin" valueType="num">
                                      <p:cBhvr additive="base">
                                        <p:cTn id="374" dur="4000" fill="hold"/>
                                        <p:tgtEl>
                                          <p:spTgt spid="11"/>
                                        </p:tgtEl>
                                        <p:attrNameLst>
                                          <p:attrName>ppt_y</p:attrName>
                                        </p:attrNameLst>
                                      </p:cBhvr>
                                      <p:tavLst>
                                        <p:tav tm="0">
                                          <p:val>
                                            <p:strVal val="#ppt_y"/>
                                          </p:val>
                                        </p:tav>
                                        <p:tav tm="100000">
                                          <p:val>
                                            <p:strVal val="#ppt_y"/>
                                          </p:val>
                                        </p:tav>
                                      </p:tavLst>
                                    </p:anim>
                                  </p:childTnLst>
                                </p:cTn>
                              </p:par>
                              <p:par>
                                <p:cTn id="375" presetID="2" presetClass="exit" presetSubtype="2" fill="hold" grpId="1" nodeType="withEffect">
                                  <p:stCondLst>
                                    <p:cond delay="0"/>
                                  </p:stCondLst>
                                  <p:childTnLst>
                                    <p:anim calcmode="lin" valueType="num">
                                      <p:cBhvr additive="base">
                                        <p:cTn id="376" dur="4500"/>
                                        <p:tgtEl>
                                          <p:spTgt spid="11"/>
                                        </p:tgtEl>
                                        <p:attrNameLst>
                                          <p:attrName>ppt_x</p:attrName>
                                        </p:attrNameLst>
                                      </p:cBhvr>
                                      <p:tavLst>
                                        <p:tav tm="0">
                                          <p:val>
                                            <p:strVal val="ppt_x"/>
                                          </p:val>
                                        </p:tav>
                                        <p:tav tm="100000">
                                          <p:val>
                                            <p:strVal val="1+ppt_w/2"/>
                                          </p:val>
                                        </p:tav>
                                      </p:tavLst>
                                    </p:anim>
                                    <p:anim calcmode="lin" valueType="num">
                                      <p:cBhvr additive="base">
                                        <p:cTn id="377" dur="4500"/>
                                        <p:tgtEl>
                                          <p:spTgt spid="11"/>
                                        </p:tgtEl>
                                        <p:attrNameLst>
                                          <p:attrName>ppt_y</p:attrName>
                                        </p:attrNameLst>
                                      </p:cBhvr>
                                      <p:tavLst>
                                        <p:tav tm="0">
                                          <p:val>
                                            <p:strVal val="ppt_y"/>
                                          </p:val>
                                        </p:tav>
                                        <p:tav tm="100000">
                                          <p:val>
                                            <p:strVal val="ppt_y"/>
                                          </p:val>
                                        </p:tav>
                                      </p:tavLst>
                                    </p:anim>
                                    <p:set>
                                      <p:cBhvr>
                                        <p:cTn id="378" dur="1" fill="hold">
                                          <p:stCondLst>
                                            <p:cond delay="4499"/>
                                          </p:stCondLst>
                                        </p:cTn>
                                        <p:tgtEl>
                                          <p:spTgt spid="11"/>
                                        </p:tgtEl>
                                        <p:attrNameLst>
                                          <p:attrName>style.visibility</p:attrName>
                                        </p:attrNameLst>
                                      </p:cBhvr>
                                      <p:to>
                                        <p:strVal val="hidden"/>
                                      </p:to>
                                    </p:set>
                                  </p:childTnLst>
                                </p:cTn>
                              </p:par>
                              <p:par>
                                <p:cTn id="379" presetID="3" presetClass="exit" presetSubtype="5" fill="hold" grpId="2" nodeType="withEffect">
                                  <p:stCondLst>
                                    <p:cond delay="0"/>
                                  </p:stCondLst>
                                  <p:childTnLst>
                                    <p:animEffect transition="out" filter="blinds(vertical)">
                                      <p:cBhvr>
                                        <p:cTn id="380" dur="5500"/>
                                        <p:tgtEl>
                                          <p:spTgt spid="11"/>
                                        </p:tgtEl>
                                      </p:cBhvr>
                                    </p:animEffect>
                                    <p:set>
                                      <p:cBhvr>
                                        <p:cTn id="381" dur="1" fill="hold">
                                          <p:stCondLst>
                                            <p:cond delay="5499"/>
                                          </p:stCondLst>
                                        </p:cTn>
                                        <p:tgtEl>
                                          <p:spTgt spid="11"/>
                                        </p:tgtEl>
                                        <p:attrNameLst>
                                          <p:attrName>style.visibility</p:attrName>
                                        </p:attrNameLst>
                                      </p:cBhvr>
                                      <p:to>
                                        <p:strVal val="hidden"/>
                                      </p:to>
                                    </p:set>
                                  </p:childTnLst>
                                </p:cTn>
                              </p:par>
                              <p:par>
                                <p:cTn id="382" presetID="2" presetClass="entr" presetSubtype="8" fill="hold" grpId="0" nodeType="withEffect">
                                  <p:stCondLst>
                                    <p:cond delay="0"/>
                                  </p:stCondLst>
                                  <p:childTnLst>
                                    <p:set>
                                      <p:cBhvr>
                                        <p:cTn id="383" dur="1" fill="hold">
                                          <p:stCondLst>
                                            <p:cond delay="0"/>
                                          </p:stCondLst>
                                        </p:cTn>
                                        <p:tgtEl>
                                          <p:spTgt spid="10"/>
                                        </p:tgtEl>
                                        <p:attrNameLst>
                                          <p:attrName>style.visibility</p:attrName>
                                        </p:attrNameLst>
                                      </p:cBhvr>
                                      <p:to>
                                        <p:strVal val="visible"/>
                                      </p:to>
                                    </p:set>
                                    <p:anim calcmode="lin" valueType="num">
                                      <p:cBhvr additive="base">
                                        <p:cTn id="384" dur="4000" fill="hold"/>
                                        <p:tgtEl>
                                          <p:spTgt spid="10"/>
                                        </p:tgtEl>
                                        <p:attrNameLst>
                                          <p:attrName>ppt_x</p:attrName>
                                        </p:attrNameLst>
                                      </p:cBhvr>
                                      <p:tavLst>
                                        <p:tav tm="0">
                                          <p:val>
                                            <p:strVal val="0-#ppt_w/2"/>
                                          </p:val>
                                        </p:tav>
                                        <p:tav tm="100000">
                                          <p:val>
                                            <p:strVal val="#ppt_x"/>
                                          </p:val>
                                        </p:tav>
                                      </p:tavLst>
                                    </p:anim>
                                    <p:anim calcmode="lin" valueType="num">
                                      <p:cBhvr additive="base">
                                        <p:cTn id="385" dur="4000" fill="hold"/>
                                        <p:tgtEl>
                                          <p:spTgt spid="10"/>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4500"/>
                                        <p:tgtEl>
                                          <p:spTgt spid="10"/>
                                        </p:tgtEl>
                                        <p:attrNameLst>
                                          <p:attrName>ppt_x</p:attrName>
                                        </p:attrNameLst>
                                      </p:cBhvr>
                                      <p:tavLst>
                                        <p:tav tm="0">
                                          <p:val>
                                            <p:strVal val="ppt_x"/>
                                          </p:val>
                                        </p:tav>
                                        <p:tav tm="100000">
                                          <p:val>
                                            <p:strVal val="1+ppt_w/2"/>
                                          </p:val>
                                        </p:tav>
                                      </p:tavLst>
                                    </p:anim>
                                    <p:anim calcmode="lin" valueType="num">
                                      <p:cBhvr additive="base">
                                        <p:cTn id="388" dur="4500"/>
                                        <p:tgtEl>
                                          <p:spTgt spid="10"/>
                                        </p:tgtEl>
                                        <p:attrNameLst>
                                          <p:attrName>ppt_y</p:attrName>
                                        </p:attrNameLst>
                                      </p:cBhvr>
                                      <p:tavLst>
                                        <p:tav tm="0">
                                          <p:val>
                                            <p:strVal val="ppt_y"/>
                                          </p:val>
                                        </p:tav>
                                        <p:tav tm="100000">
                                          <p:val>
                                            <p:strVal val="ppt_y"/>
                                          </p:val>
                                        </p:tav>
                                      </p:tavLst>
                                    </p:anim>
                                    <p:set>
                                      <p:cBhvr>
                                        <p:cTn id="389" dur="1" fill="hold">
                                          <p:stCondLst>
                                            <p:cond delay="4499"/>
                                          </p:stCondLst>
                                        </p:cTn>
                                        <p:tgtEl>
                                          <p:spTgt spid="10"/>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5500"/>
                                        <p:tgtEl>
                                          <p:spTgt spid="10"/>
                                        </p:tgtEl>
                                      </p:cBhvr>
                                    </p:animEffect>
                                    <p:set>
                                      <p:cBhvr>
                                        <p:cTn id="392" dur="1" fill="hold">
                                          <p:stCondLst>
                                            <p:cond delay="5499"/>
                                          </p:stCondLst>
                                        </p:cTn>
                                        <p:tgtEl>
                                          <p:spTgt spid="10"/>
                                        </p:tgtEl>
                                        <p:attrNameLst>
                                          <p:attrName>style.visibility</p:attrName>
                                        </p:attrNameLst>
                                      </p:cBhvr>
                                      <p:to>
                                        <p:strVal val="hidden"/>
                                      </p:to>
                                    </p:set>
                                  </p:childTnLst>
                                </p:cTn>
                              </p:par>
                              <p:par>
                                <p:cTn id="393" presetID="2" presetClass="entr" presetSubtype="8" fill="hold" grpId="0" nodeType="withEffect">
                                  <p:stCondLst>
                                    <p:cond delay="0"/>
                                  </p:stCondLst>
                                  <p:childTnLst>
                                    <p:set>
                                      <p:cBhvr>
                                        <p:cTn id="394" dur="1" fill="hold">
                                          <p:stCondLst>
                                            <p:cond delay="0"/>
                                          </p:stCondLst>
                                        </p:cTn>
                                        <p:tgtEl>
                                          <p:spTgt spid="9"/>
                                        </p:tgtEl>
                                        <p:attrNameLst>
                                          <p:attrName>style.visibility</p:attrName>
                                        </p:attrNameLst>
                                      </p:cBhvr>
                                      <p:to>
                                        <p:strVal val="visible"/>
                                      </p:to>
                                    </p:set>
                                    <p:anim calcmode="lin" valueType="num">
                                      <p:cBhvr additive="base">
                                        <p:cTn id="395" dur="4000" fill="hold"/>
                                        <p:tgtEl>
                                          <p:spTgt spid="9"/>
                                        </p:tgtEl>
                                        <p:attrNameLst>
                                          <p:attrName>ppt_x</p:attrName>
                                        </p:attrNameLst>
                                      </p:cBhvr>
                                      <p:tavLst>
                                        <p:tav tm="0">
                                          <p:val>
                                            <p:strVal val="0-#ppt_w/2"/>
                                          </p:val>
                                        </p:tav>
                                        <p:tav tm="100000">
                                          <p:val>
                                            <p:strVal val="#ppt_x"/>
                                          </p:val>
                                        </p:tav>
                                      </p:tavLst>
                                    </p:anim>
                                    <p:anim calcmode="lin" valueType="num">
                                      <p:cBhvr additive="base">
                                        <p:cTn id="396" dur="4000" fill="hold"/>
                                        <p:tgtEl>
                                          <p:spTgt spid="9"/>
                                        </p:tgtEl>
                                        <p:attrNameLst>
                                          <p:attrName>ppt_y</p:attrName>
                                        </p:attrNameLst>
                                      </p:cBhvr>
                                      <p:tavLst>
                                        <p:tav tm="0">
                                          <p:val>
                                            <p:strVal val="#ppt_y"/>
                                          </p:val>
                                        </p:tav>
                                        <p:tav tm="100000">
                                          <p:val>
                                            <p:strVal val="#ppt_y"/>
                                          </p:val>
                                        </p:tav>
                                      </p:tavLst>
                                    </p:anim>
                                  </p:childTnLst>
                                </p:cTn>
                              </p:par>
                              <p:par>
                                <p:cTn id="397" presetID="2" presetClass="exit" presetSubtype="2" fill="hold" grpId="1" nodeType="withEffect">
                                  <p:stCondLst>
                                    <p:cond delay="0"/>
                                  </p:stCondLst>
                                  <p:childTnLst>
                                    <p:anim calcmode="lin" valueType="num">
                                      <p:cBhvr additive="base">
                                        <p:cTn id="398" dur="4500"/>
                                        <p:tgtEl>
                                          <p:spTgt spid="9"/>
                                        </p:tgtEl>
                                        <p:attrNameLst>
                                          <p:attrName>ppt_x</p:attrName>
                                        </p:attrNameLst>
                                      </p:cBhvr>
                                      <p:tavLst>
                                        <p:tav tm="0">
                                          <p:val>
                                            <p:strVal val="ppt_x"/>
                                          </p:val>
                                        </p:tav>
                                        <p:tav tm="100000">
                                          <p:val>
                                            <p:strVal val="1+ppt_w/2"/>
                                          </p:val>
                                        </p:tav>
                                      </p:tavLst>
                                    </p:anim>
                                    <p:anim calcmode="lin" valueType="num">
                                      <p:cBhvr additive="base">
                                        <p:cTn id="399" dur="4500"/>
                                        <p:tgtEl>
                                          <p:spTgt spid="9"/>
                                        </p:tgtEl>
                                        <p:attrNameLst>
                                          <p:attrName>ppt_y</p:attrName>
                                        </p:attrNameLst>
                                      </p:cBhvr>
                                      <p:tavLst>
                                        <p:tav tm="0">
                                          <p:val>
                                            <p:strVal val="ppt_y"/>
                                          </p:val>
                                        </p:tav>
                                        <p:tav tm="100000">
                                          <p:val>
                                            <p:strVal val="ppt_y"/>
                                          </p:val>
                                        </p:tav>
                                      </p:tavLst>
                                    </p:anim>
                                    <p:set>
                                      <p:cBhvr>
                                        <p:cTn id="400" dur="1" fill="hold">
                                          <p:stCondLst>
                                            <p:cond delay="4499"/>
                                          </p:stCondLst>
                                        </p:cTn>
                                        <p:tgtEl>
                                          <p:spTgt spid="9"/>
                                        </p:tgtEl>
                                        <p:attrNameLst>
                                          <p:attrName>style.visibility</p:attrName>
                                        </p:attrNameLst>
                                      </p:cBhvr>
                                      <p:to>
                                        <p:strVal val="hidden"/>
                                      </p:to>
                                    </p:set>
                                  </p:childTnLst>
                                </p:cTn>
                              </p:par>
                              <p:par>
                                <p:cTn id="401" presetID="3" presetClass="exit" presetSubtype="5" fill="hold" grpId="2" nodeType="withEffect">
                                  <p:stCondLst>
                                    <p:cond delay="0"/>
                                  </p:stCondLst>
                                  <p:childTnLst>
                                    <p:animEffect transition="out" filter="blinds(vertical)">
                                      <p:cBhvr>
                                        <p:cTn id="402" dur="5500"/>
                                        <p:tgtEl>
                                          <p:spTgt spid="9"/>
                                        </p:tgtEl>
                                      </p:cBhvr>
                                    </p:animEffect>
                                    <p:set>
                                      <p:cBhvr>
                                        <p:cTn id="403" dur="1" fill="hold">
                                          <p:stCondLst>
                                            <p:cond delay="5499"/>
                                          </p:stCondLst>
                                        </p:cTn>
                                        <p:tgtEl>
                                          <p:spTgt spid="9"/>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8"/>
                                        </p:tgtEl>
                                        <p:attrNameLst>
                                          <p:attrName>style.visibility</p:attrName>
                                        </p:attrNameLst>
                                      </p:cBhvr>
                                      <p:to>
                                        <p:strVal val="visible"/>
                                      </p:to>
                                    </p:set>
                                    <p:anim calcmode="lin" valueType="num">
                                      <p:cBhvr additive="base">
                                        <p:cTn id="406" dur="4000" fill="hold"/>
                                        <p:tgtEl>
                                          <p:spTgt spid="8"/>
                                        </p:tgtEl>
                                        <p:attrNameLst>
                                          <p:attrName>ppt_x</p:attrName>
                                        </p:attrNameLst>
                                      </p:cBhvr>
                                      <p:tavLst>
                                        <p:tav tm="0">
                                          <p:val>
                                            <p:strVal val="0-#ppt_w/2"/>
                                          </p:val>
                                        </p:tav>
                                        <p:tav tm="100000">
                                          <p:val>
                                            <p:strVal val="#ppt_x"/>
                                          </p:val>
                                        </p:tav>
                                      </p:tavLst>
                                    </p:anim>
                                    <p:anim calcmode="lin" valueType="num">
                                      <p:cBhvr additive="base">
                                        <p:cTn id="407" dur="4000" fill="hold"/>
                                        <p:tgtEl>
                                          <p:spTgt spid="8"/>
                                        </p:tgtEl>
                                        <p:attrNameLst>
                                          <p:attrName>ppt_y</p:attrName>
                                        </p:attrNameLst>
                                      </p:cBhvr>
                                      <p:tavLst>
                                        <p:tav tm="0">
                                          <p:val>
                                            <p:strVal val="#ppt_y"/>
                                          </p:val>
                                        </p:tav>
                                        <p:tav tm="100000">
                                          <p:val>
                                            <p:strVal val="#ppt_y"/>
                                          </p:val>
                                        </p:tav>
                                      </p:tavLst>
                                    </p:anim>
                                  </p:childTnLst>
                                </p:cTn>
                              </p:par>
                              <p:par>
                                <p:cTn id="408" presetID="2" presetClass="exit" presetSubtype="2" fill="hold" grpId="1" nodeType="withEffect">
                                  <p:stCondLst>
                                    <p:cond delay="0"/>
                                  </p:stCondLst>
                                  <p:childTnLst>
                                    <p:anim calcmode="lin" valueType="num">
                                      <p:cBhvr additive="base">
                                        <p:cTn id="409" dur="4500"/>
                                        <p:tgtEl>
                                          <p:spTgt spid="8"/>
                                        </p:tgtEl>
                                        <p:attrNameLst>
                                          <p:attrName>ppt_x</p:attrName>
                                        </p:attrNameLst>
                                      </p:cBhvr>
                                      <p:tavLst>
                                        <p:tav tm="0">
                                          <p:val>
                                            <p:strVal val="ppt_x"/>
                                          </p:val>
                                        </p:tav>
                                        <p:tav tm="100000">
                                          <p:val>
                                            <p:strVal val="1+ppt_w/2"/>
                                          </p:val>
                                        </p:tav>
                                      </p:tavLst>
                                    </p:anim>
                                    <p:anim calcmode="lin" valueType="num">
                                      <p:cBhvr additive="base">
                                        <p:cTn id="410" dur="4500"/>
                                        <p:tgtEl>
                                          <p:spTgt spid="8"/>
                                        </p:tgtEl>
                                        <p:attrNameLst>
                                          <p:attrName>ppt_y</p:attrName>
                                        </p:attrNameLst>
                                      </p:cBhvr>
                                      <p:tavLst>
                                        <p:tav tm="0">
                                          <p:val>
                                            <p:strVal val="ppt_y"/>
                                          </p:val>
                                        </p:tav>
                                        <p:tav tm="100000">
                                          <p:val>
                                            <p:strVal val="ppt_y"/>
                                          </p:val>
                                        </p:tav>
                                      </p:tavLst>
                                    </p:anim>
                                    <p:set>
                                      <p:cBhvr>
                                        <p:cTn id="411" dur="1" fill="hold">
                                          <p:stCondLst>
                                            <p:cond delay="4499"/>
                                          </p:stCondLst>
                                        </p:cTn>
                                        <p:tgtEl>
                                          <p:spTgt spid="8"/>
                                        </p:tgtEl>
                                        <p:attrNameLst>
                                          <p:attrName>style.visibility</p:attrName>
                                        </p:attrNameLst>
                                      </p:cBhvr>
                                      <p:to>
                                        <p:strVal val="hidden"/>
                                      </p:to>
                                    </p:set>
                                  </p:childTnLst>
                                </p:cTn>
                              </p:par>
                              <p:par>
                                <p:cTn id="412" presetID="3" presetClass="exit" presetSubtype="5" fill="hold" grpId="2" nodeType="withEffect">
                                  <p:stCondLst>
                                    <p:cond delay="0"/>
                                  </p:stCondLst>
                                  <p:childTnLst>
                                    <p:animEffect transition="out" filter="blinds(vertical)">
                                      <p:cBhvr>
                                        <p:cTn id="413" dur="5500"/>
                                        <p:tgtEl>
                                          <p:spTgt spid="8"/>
                                        </p:tgtEl>
                                      </p:cBhvr>
                                    </p:animEffect>
                                    <p:set>
                                      <p:cBhvr>
                                        <p:cTn id="414" dur="1" fill="hold">
                                          <p:stCondLst>
                                            <p:cond delay="5499"/>
                                          </p:stCondLst>
                                        </p:cTn>
                                        <p:tgtEl>
                                          <p:spTgt spid="8"/>
                                        </p:tgtEl>
                                        <p:attrNameLst>
                                          <p:attrName>style.visibility</p:attrName>
                                        </p:attrNameLst>
                                      </p:cBhvr>
                                      <p:to>
                                        <p:strVal val="hidden"/>
                                      </p:to>
                                    </p:set>
                                  </p:childTnLst>
                                </p:cTn>
                              </p:par>
                              <p:par>
                                <p:cTn id="415" presetID="2" presetClass="entr" presetSubtype="8" fill="hold" grpId="0" nodeType="withEffect">
                                  <p:stCondLst>
                                    <p:cond delay="0"/>
                                  </p:stCondLst>
                                  <p:childTnLst>
                                    <p:set>
                                      <p:cBhvr>
                                        <p:cTn id="416" dur="1" fill="hold">
                                          <p:stCondLst>
                                            <p:cond delay="0"/>
                                          </p:stCondLst>
                                        </p:cTn>
                                        <p:tgtEl>
                                          <p:spTgt spid="7"/>
                                        </p:tgtEl>
                                        <p:attrNameLst>
                                          <p:attrName>style.visibility</p:attrName>
                                        </p:attrNameLst>
                                      </p:cBhvr>
                                      <p:to>
                                        <p:strVal val="visible"/>
                                      </p:to>
                                    </p:set>
                                    <p:anim calcmode="lin" valueType="num">
                                      <p:cBhvr additive="base">
                                        <p:cTn id="417" dur="4000" fill="hold"/>
                                        <p:tgtEl>
                                          <p:spTgt spid="7"/>
                                        </p:tgtEl>
                                        <p:attrNameLst>
                                          <p:attrName>ppt_x</p:attrName>
                                        </p:attrNameLst>
                                      </p:cBhvr>
                                      <p:tavLst>
                                        <p:tav tm="0">
                                          <p:val>
                                            <p:strVal val="0-#ppt_w/2"/>
                                          </p:val>
                                        </p:tav>
                                        <p:tav tm="100000">
                                          <p:val>
                                            <p:strVal val="#ppt_x"/>
                                          </p:val>
                                        </p:tav>
                                      </p:tavLst>
                                    </p:anim>
                                    <p:anim calcmode="lin" valueType="num">
                                      <p:cBhvr additive="base">
                                        <p:cTn id="418" dur="4000" fill="hold"/>
                                        <p:tgtEl>
                                          <p:spTgt spid="7"/>
                                        </p:tgtEl>
                                        <p:attrNameLst>
                                          <p:attrName>ppt_y</p:attrName>
                                        </p:attrNameLst>
                                      </p:cBhvr>
                                      <p:tavLst>
                                        <p:tav tm="0">
                                          <p:val>
                                            <p:strVal val="#ppt_y"/>
                                          </p:val>
                                        </p:tav>
                                        <p:tav tm="100000">
                                          <p:val>
                                            <p:strVal val="#ppt_y"/>
                                          </p:val>
                                        </p:tav>
                                      </p:tavLst>
                                    </p:anim>
                                  </p:childTnLst>
                                </p:cTn>
                              </p:par>
                              <p:par>
                                <p:cTn id="419" presetID="2" presetClass="exit" presetSubtype="2" fill="hold" grpId="1" nodeType="withEffect">
                                  <p:stCondLst>
                                    <p:cond delay="0"/>
                                  </p:stCondLst>
                                  <p:childTnLst>
                                    <p:anim calcmode="lin" valueType="num">
                                      <p:cBhvr additive="base">
                                        <p:cTn id="420" dur="4500"/>
                                        <p:tgtEl>
                                          <p:spTgt spid="7"/>
                                        </p:tgtEl>
                                        <p:attrNameLst>
                                          <p:attrName>ppt_x</p:attrName>
                                        </p:attrNameLst>
                                      </p:cBhvr>
                                      <p:tavLst>
                                        <p:tav tm="0">
                                          <p:val>
                                            <p:strVal val="ppt_x"/>
                                          </p:val>
                                        </p:tav>
                                        <p:tav tm="100000">
                                          <p:val>
                                            <p:strVal val="1+ppt_w/2"/>
                                          </p:val>
                                        </p:tav>
                                      </p:tavLst>
                                    </p:anim>
                                    <p:anim calcmode="lin" valueType="num">
                                      <p:cBhvr additive="base">
                                        <p:cTn id="421" dur="4500"/>
                                        <p:tgtEl>
                                          <p:spTgt spid="7"/>
                                        </p:tgtEl>
                                        <p:attrNameLst>
                                          <p:attrName>ppt_y</p:attrName>
                                        </p:attrNameLst>
                                      </p:cBhvr>
                                      <p:tavLst>
                                        <p:tav tm="0">
                                          <p:val>
                                            <p:strVal val="ppt_y"/>
                                          </p:val>
                                        </p:tav>
                                        <p:tav tm="100000">
                                          <p:val>
                                            <p:strVal val="ppt_y"/>
                                          </p:val>
                                        </p:tav>
                                      </p:tavLst>
                                    </p:anim>
                                    <p:set>
                                      <p:cBhvr>
                                        <p:cTn id="422" dur="1" fill="hold">
                                          <p:stCondLst>
                                            <p:cond delay="4499"/>
                                          </p:stCondLst>
                                        </p:cTn>
                                        <p:tgtEl>
                                          <p:spTgt spid="7"/>
                                        </p:tgtEl>
                                        <p:attrNameLst>
                                          <p:attrName>style.visibility</p:attrName>
                                        </p:attrNameLst>
                                      </p:cBhvr>
                                      <p:to>
                                        <p:strVal val="hidden"/>
                                      </p:to>
                                    </p:set>
                                  </p:childTnLst>
                                </p:cTn>
                              </p:par>
                              <p:par>
                                <p:cTn id="423" presetID="3" presetClass="exit" presetSubtype="5" fill="hold" grpId="2" nodeType="withEffect">
                                  <p:stCondLst>
                                    <p:cond delay="0"/>
                                  </p:stCondLst>
                                  <p:childTnLst>
                                    <p:animEffect transition="out" filter="blinds(vertical)">
                                      <p:cBhvr>
                                        <p:cTn id="424" dur="5500"/>
                                        <p:tgtEl>
                                          <p:spTgt spid="7"/>
                                        </p:tgtEl>
                                      </p:cBhvr>
                                    </p:animEffect>
                                    <p:set>
                                      <p:cBhvr>
                                        <p:cTn id="425" dur="1" fill="hold">
                                          <p:stCondLst>
                                            <p:cond delay="5499"/>
                                          </p:stCondLst>
                                        </p:cTn>
                                        <p:tgtEl>
                                          <p:spTgt spid="7"/>
                                        </p:tgtEl>
                                        <p:attrNameLst>
                                          <p:attrName>style.visibility</p:attrName>
                                        </p:attrNameLst>
                                      </p:cBhvr>
                                      <p:to>
                                        <p:strVal val="hidden"/>
                                      </p:to>
                                    </p:set>
                                  </p:childTnLst>
                                </p:cTn>
                              </p:par>
                              <p:par>
                                <p:cTn id="426" presetID="2" presetClass="entr" presetSubtype="8" fill="hold" grpId="0" nodeType="withEffect">
                                  <p:stCondLst>
                                    <p:cond delay="0"/>
                                  </p:stCondLst>
                                  <p:childTnLst>
                                    <p:set>
                                      <p:cBhvr>
                                        <p:cTn id="427" dur="1" fill="hold">
                                          <p:stCondLst>
                                            <p:cond delay="0"/>
                                          </p:stCondLst>
                                        </p:cTn>
                                        <p:tgtEl>
                                          <p:spTgt spid="6"/>
                                        </p:tgtEl>
                                        <p:attrNameLst>
                                          <p:attrName>style.visibility</p:attrName>
                                        </p:attrNameLst>
                                      </p:cBhvr>
                                      <p:to>
                                        <p:strVal val="visible"/>
                                      </p:to>
                                    </p:set>
                                    <p:anim calcmode="lin" valueType="num">
                                      <p:cBhvr additive="base">
                                        <p:cTn id="428" dur="4000" fill="hold"/>
                                        <p:tgtEl>
                                          <p:spTgt spid="6"/>
                                        </p:tgtEl>
                                        <p:attrNameLst>
                                          <p:attrName>ppt_x</p:attrName>
                                        </p:attrNameLst>
                                      </p:cBhvr>
                                      <p:tavLst>
                                        <p:tav tm="0">
                                          <p:val>
                                            <p:strVal val="0-#ppt_w/2"/>
                                          </p:val>
                                        </p:tav>
                                        <p:tav tm="100000">
                                          <p:val>
                                            <p:strVal val="#ppt_x"/>
                                          </p:val>
                                        </p:tav>
                                      </p:tavLst>
                                    </p:anim>
                                    <p:anim calcmode="lin" valueType="num">
                                      <p:cBhvr additive="base">
                                        <p:cTn id="429" dur="4000" fill="hold"/>
                                        <p:tgtEl>
                                          <p:spTgt spid="6"/>
                                        </p:tgtEl>
                                        <p:attrNameLst>
                                          <p:attrName>ppt_y</p:attrName>
                                        </p:attrNameLst>
                                      </p:cBhvr>
                                      <p:tavLst>
                                        <p:tav tm="0">
                                          <p:val>
                                            <p:strVal val="#ppt_y"/>
                                          </p:val>
                                        </p:tav>
                                        <p:tav tm="100000">
                                          <p:val>
                                            <p:strVal val="#ppt_y"/>
                                          </p:val>
                                        </p:tav>
                                      </p:tavLst>
                                    </p:anim>
                                  </p:childTnLst>
                                </p:cTn>
                              </p:par>
                              <p:par>
                                <p:cTn id="430" presetID="2" presetClass="exit" presetSubtype="2" fill="hold" grpId="1" nodeType="withEffect">
                                  <p:stCondLst>
                                    <p:cond delay="0"/>
                                  </p:stCondLst>
                                  <p:childTnLst>
                                    <p:anim calcmode="lin" valueType="num">
                                      <p:cBhvr additive="base">
                                        <p:cTn id="431" dur="4500"/>
                                        <p:tgtEl>
                                          <p:spTgt spid="6"/>
                                        </p:tgtEl>
                                        <p:attrNameLst>
                                          <p:attrName>ppt_x</p:attrName>
                                        </p:attrNameLst>
                                      </p:cBhvr>
                                      <p:tavLst>
                                        <p:tav tm="0">
                                          <p:val>
                                            <p:strVal val="ppt_x"/>
                                          </p:val>
                                        </p:tav>
                                        <p:tav tm="100000">
                                          <p:val>
                                            <p:strVal val="1+ppt_w/2"/>
                                          </p:val>
                                        </p:tav>
                                      </p:tavLst>
                                    </p:anim>
                                    <p:anim calcmode="lin" valueType="num">
                                      <p:cBhvr additive="base">
                                        <p:cTn id="432" dur="4500"/>
                                        <p:tgtEl>
                                          <p:spTgt spid="6"/>
                                        </p:tgtEl>
                                        <p:attrNameLst>
                                          <p:attrName>ppt_y</p:attrName>
                                        </p:attrNameLst>
                                      </p:cBhvr>
                                      <p:tavLst>
                                        <p:tav tm="0">
                                          <p:val>
                                            <p:strVal val="ppt_y"/>
                                          </p:val>
                                        </p:tav>
                                        <p:tav tm="100000">
                                          <p:val>
                                            <p:strVal val="ppt_y"/>
                                          </p:val>
                                        </p:tav>
                                      </p:tavLst>
                                    </p:anim>
                                    <p:set>
                                      <p:cBhvr>
                                        <p:cTn id="433" dur="1" fill="hold">
                                          <p:stCondLst>
                                            <p:cond delay="4499"/>
                                          </p:stCondLst>
                                        </p:cTn>
                                        <p:tgtEl>
                                          <p:spTgt spid="6"/>
                                        </p:tgtEl>
                                        <p:attrNameLst>
                                          <p:attrName>style.visibility</p:attrName>
                                        </p:attrNameLst>
                                      </p:cBhvr>
                                      <p:to>
                                        <p:strVal val="hidden"/>
                                      </p:to>
                                    </p:set>
                                  </p:childTnLst>
                                </p:cTn>
                              </p:par>
                              <p:par>
                                <p:cTn id="434" presetID="3" presetClass="exit" presetSubtype="5" fill="hold" grpId="2" nodeType="withEffect">
                                  <p:stCondLst>
                                    <p:cond delay="0"/>
                                  </p:stCondLst>
                                  <p:childTnLst>
                                    <p:animEffect transition="out" filter="blinds(vertical)">
                                      <p:cBhvr>
                                        <p:cTn id="435" dur="5500"/>
                                        <p:tgtEl>
                                          <p:spTgt spid="6"/>
                                        </p:tgtEl>
                                      </p:cBhvr>
                                    </p:animEffect>
                                    <p:set>
                                      <p:cBhvr>
                                        <p:cTn id="436" dur="1" fill="hold">
                                          <p:stCondLst>
                                            <p:cond delay="5499"/>
                                          </p:stCondLst>
                                        </p:cTn>
                                        <p:tgtEl>
                                          <p:spTgt spid="6"/>
                                        </p:tgtEl>
                                        <p:attrNameLst>
                                          <p:attrName>style.visibility</p:attrName>
                                        </p:attrNameLst>
                                      </p:cBhvr>
                                      <p:to>
                                        <p:strVal val="hidden"/>
                                      </p:to>
                                    </p:set>
                                  </p:childTnLst>
                                </p:cTn>
                              </p:par>
                              <p:par>
                                <p:cTn id="437" presetID="2" presetClass="entr" presetSubtype="8" fill="hold" grpId="0" nodeType="withEffect">
                                  <p:stCondLst>
                                    <p:cond delay="0"/>
                                  </p:stCondLst>
                                  <p:childTnLst>
                                    <p:set>
                                      <p:cBhvr>
                                        <p:cTn id="438" dur="1" fill="hold">
                                          <p:stCondLst>
                                            <p:cond delay="0"/>
                                          </p:stCondLst>
                                        </p:cTn>
                                        <p:tgtEl>
                                          <p:spTgt spid="5"/>
                                        </p:tgtEl>
                                        <p:attrNameLst>
                                          <p:attrName>style.visibility</p:attrName>
                                        </p:attrNameLst>
                                      </p:cBhvr>
                                      <p:to>
                                        <p:strVal val="visible"/>
                                      </p:to>
                                    </p:set>
                                    <p:anim calcmode="lin" valueType="num">
                                      <p:cBhvr additive="base">
                                        <p:cTn id="439" dur="4000" fill="hold"/>
                                        <p:tgtEl>
                                          <p:spTgt spid="5"/>
                                        </p:tgtEl>
                                        <p:attrNameLst>
                                          <p:attrName>ppt_x</p:attrName>
                                        </p:attrNameLst>
                                      </p:cBhvr>
                                      <p:tavLst>
                                        <p:tav tm="0">
                                          <p:val>
                                            <p:strVal val="0-#ppt_w/2"/>
                                          </p:val>
                                        </p:tav>
                                        <p:tav tm="100000">
                                          <p:val>
                                            <p:strVal val="#ppt_x"/>
                                          </p:val>
                                        </p:tav>
                                      </p:tavLst>
                                    </p:anim>
                                    <p:anim calcmode="lin" valueType="num">
                                      <p:cBhvr additive="base">
                                        <p:cTn id="440" dur="4000" fill="hold"/>
                                        <p:tgtEl>
                                          <p:spTgt spid="5"/>
                                        </p:tgtEl>
                                        <p:attrNameLst>
                                          <p:attrName>ppt_y</p:attrName>
                                        </p:attrNameLst>
                                      </p:cBhvr>
                                      <p:tavLst>
                                        <p:tav tm="0">
                                          <p:val>
                                            <p:strVal val="#ppt_y"/>
                                          </p:val>
                                        </p:tav>
                                        <p:tav tm="100000">
                                          <p:val>
                                            <p:strVal val="#ppt_y"/>
                                          </p:val>
                                        </p:tav>
                                      </p:tavLst>
                                    </p:anim>
                                  </p:childTnLst>
                                </p:cTn>
                              </p:par>
                              <p:par>
                                <p:cTn id="441" presetID="2" presetClass="exit" presetSubtype="2" fill="hold" grpId="1" nodeType="withEffect">
                                  <p:stCondLst>
                                    <p:cond delay="0"/>
                                  </p:stCondLst>
                                  <p:childTnLst>
                                    <p:anim calcmode="lin" valueType="num">
                                      <p:cBhvr additive="base">
                                        <p:cTn id="442" dur="4500"/>
                                        <p:tgtEl>
                                          <p:spTgt spid="5"/>
                                        </p:tgtEl>
                                        <p:attrNameLst>
                                          <p:attrName>ppt_x</p:attrName>
                                        </p:attrNameLst>
                                      </p:cBhvr>
                                      <p:tavLst>
                                        <p:tav tm="0">
                                          <p:val>
                                            <p:strVal val="ppt_x"/>
                                          </p:val>
                                        </p:tav>
                                        <p:tav tm="100000">
                                          <p:val>
                                            <p:strVal val="1+ppt_w/2"/>
                                          </p:val>
                                        </p:tav>
                                      </p:tavLst>
                                    </p:anim>
                                    <p:anim calcmode="lin" valueType="num">
                                      <p:cBhvr additive="base">
                                        <p:cTn id="443" dur="4500"/>
                                        <p:tgtEl>
                                          <p:spTgt spid="5"/>
                                        </p:tgtEl>
                                        <p:attrNameLst>
                                          <p:attrName>ppt_y</p:attrName>
                                        </p:attrNameLst>
                                      </p:cBhvr>
                                      <p:tavLst>
                                        <p:tav tm="0">
                                          <p:val>
                                            <p:strVal val="ppt_y"/>
                                          </p:val>
                                        </p:tav>
                                        <p:tav tm="100000">
                                          <p:val>
                                            <p:strVal val="ppt_y"/>
                                          </p:val>
                                        </p:tav>
                                      </p:tavLst>
                                    </p:anim>
                                    <p:set>
                                      <p:cBhvr>
                                        <p:cTn id="444" dur="1" fill="hold">
                                          <p:stCondLst>
                                            <p:cond delay="4499"/>
                                          </p:stCondLst>
                                        </p:cTn>
                                        <p:tgtEl>
                                          <p:spTgt spid="5"/>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5500"/>
                                        <p:tgtEl>
                                          <p:spTgt spid="5"/>
                                        </p:tgtEl>
                                      </p:cBhvr>
                                    </p:animEffect>
                                    <p:set>
                                      <p:cBhvr>
                                        <p:cTn id="447" dur="1" fill="hold">
                                          <p:stCondLst>
                                            <p:cond delay="5499"/>
                                          </p:stCondLst>
                                        </p:cTn>
                                        <p:tgtEl>
                                          <p:spTgt spid="5"/>
                                        </p:tgtEl>
                                        <p:attrNameLst>
                                          <p:attrName>style.visibility</p:attrName>
                                        </p:attrNameLst>
                                      </p:cBhvr>
                                      <p:to>
                                        <p:strVal val="hidden"/>
                                      </p:to>
                                    </p:set>
                                  </p:childTnLst>
                                </p:cTn>
                              </p:par>
                              <p:par>
                                <p:cTn id="448" presetID="2" presetClass="entr" presetSubtype="8" fill="hold" grpId="0" nodeType="withEffect">
                                  <p:stCondLst>
                                    <p:cond delay="0"/>
                                  </p:stCondLst>
                                  <p:childTnLst>
                                    <p:set>
                                      <p:cBhvr>
                                        <p:cTn id="449" dur="1" fill="hold">
                                          <p:stCondLst>
                                            <p:cond delay="0"/>
                                          </p:stCondLst>
                                        </p:cTn>
                                        <p:tgtEl>
                                          <p:spTgt spid="4"/>
                                        </p:tgtEl>
                                        <p:attrNameLst>
                                          <p:attrName>style.visibility</p:attrName>
                                        </p:attrNameLst>
                                      </p:cBhvr>
                                      <p:to>
                                        <p:strVal val="visible"/>
                                      </p:to>
                                    </p:set>
                                    <p:anim calcmode="lin" valueType="num">
                                      <p:cBhvr additive="base">
                                        <p:cTn id="450" dur="4000" fill="hold"/>
                                        <p:tgtEl>
                                          <p:spTgt spid="4"/>
                                        </p:tgtEl>
                                        <p:attrNameLst>
                                          <p:attrName>ppt_x</p:attrName>
                                        </p:attrNameLst>
                                      </p:cBhvr>
                                      <p:tavLst>
                                        <p:tav tm="0">
                                          <p:val>
                                            <p:strVal val="0-#ppt_w/2"/>
                                          </p:val>
                                        </p:tav>
                                        <p:tav tm="100000">
                                          <p:val>
                                            <p:strVal val="#ppt_x"/>
                                          </p:val>
                                        </p:tav>
                                      </p:tavLst>
                                    </p:anim>
                                    <p:anim calcmode="lin" valueType="num">
                                      <p:cBhvr additive="base">
                                        <p:cTn id="451" dur="4000" fill="hold"/>
                                        <p:tgtEl>
                                          <p:spTgt spid="4"/>
                                        </p:tgtEl>
                                        <p:attrNameLst>
                                          <p:attrName>ppt_y</p:attrName>
                                        </p:attrNameLst>
                                      </p:cBhvr>
                                      <p:tavLst>
                                        <p:tav tm="0">
                                          <p:val>
                                            <p:strVal val="#ppt_y"/>
                                          </p:val>
                                        </p:tav>
                                        <p:tav tm="100000">
                                          <p:val>
                                            <p:strVal val="#ppt_y"/>
                                          </p:val>
                                        </p:tav>
                                      </p:tavLst>
                                    </p:anim>
                                  </p:childTnLst>
                                </p:cTn>
                              </p:par>
                              <p:par>
                                <p:cTn id="452" presetID="2" presetClass="exit" presetSubtype="2" fill="hold" grpId="1" nodeType="withEffect">
                                  <p:stCondLst>
                                    <p:cond delay="0"/>
                                  </p:stCondLst>
                                  <p:childTnLst>
                                    <p:anim calcmode="lin" valueType="num">
                                      <p:cBhvr additive="base">
                                        <p:cTn id="453" dur="4500"/>
                                        <p:tgtEl>
                                          <p:spTgt spid="4"/>
                                        </p:tgtEl>
                                        <p:attrNameLst>
                                          <p:attrName>ppt_x</p:attrName>
                                        </p:attrNameLst>
                                      </p:cBhvr>
                                      <p:tavLst>
                                        <p:tav tm="0">
                                          <p:val>
                                            <p:strVal val="ppt_x"/>
                                          </p:val>
                                        </p:tav>
                                        <p:tav tm="100000">
                                          <p:val>
                                            <p:strVal val="1+ppt_w/2"/>
                                          </p:val>
                                        </p:tav>
                                      </p:tavLst>
                                    </p:anim>
                                    <p:anim calcmode="lin" valueType="num">
                                      <p:cBhvr additive="base">
                                        <p:cTn id="454" dur="4500"/>
                                        <p:tgtEl>
                                          <p:spTgt spid="4"/>
                                        </p:tgtEl>
                                        <p:attrNameLst>
                                          <p:attrName>ppt_y</p:attrName>
                                        </p:attrNameLst>
                                      </p:cBhvr>
                                      <p:tavLst>
                                        <p:tav tm="0">
                                          <p:val>
                                            <p:strVal val="ppt_y"/>
                                          </p:val>
                                        </p:tav>
                                        <p:tav tm="100000">
                                          <p:val>
                                            <p:strVal val="ppt_y"/>
                                          </p:val>
                                        </p:tav>
                                      </p:tavLst>
                                    </p:anim>
                                    <p:set>
                                      <p:cBhvr>
                                        <p:cTn id="455" dur="1" fill="hold">
                                          <p:stCondLst>
                                            <p:cond delay="4499"/>
                                          </p:stCondLst>
                                        </p:cTn>
                                        <p:tgtEl>
                                          <p:spTgt spid="4"/>
                                        </p:tgtEl>
                                        <p:attrNameLst>
                                          <p:attrName>style.visibility</p:attrName>
                                        </p:attrNameLst>
                                      </p:cBhvr>
                                      <p:to>
                                        <p:strVal val="hidden"/>
                                      </p:to>
                                    </p:set>
                                  </p:childTnLst>
                                </p:cTn>
                              </p:par>
                              <p:par>
                                <p:cTn id="456" presetID="3" presetClass="exit" presetSubtype="5" fill="hold" grpId="2" nodeType="withEffect">
                                  <p:stCondLst>
                                    <p:cond delay="0"/>
                                  </p:stCondLst>
                                  <p:childTnLst>
                                    <p:animEffect transition="out" filter="blinds(vertical)">
                                      <p:cBhvr>
                                        <p:cTn id="457" dur="5500"/>
                                        <p:tgtEl>
                                          <p:spTgt spid="4"/>
                                        </p:tgtEl>
                                      </p:cBhvr>
                                    </p:animEffect>
                                    <p:set>
                                      <p:cBhvr>
                                        <p:cTn id="458" dur="1" fill="hold">
                                          <p:stCondLst>
                                            <p:cond delay="5499"/>
                                          </p:stCondLst>
                                        </p:cTn>
                                        <p:tgtEl>
                                          <p:spTgt spid="4"/>
                                        </p:tgtEl>
                                        <p:attrNameLst>
                                          <p:attrName>style.visibility</p:attrName>
                                        </p:attrNameLst>
                                      </p:cBhvr>
                                      <p:to>
                                        <p:strVal val="hidden"/>
                                      </p:to>
                                    </p:set>
                                  </p:childTnLst>
                                </p:cTn>
                              </p:par>
                              <p:par>
                                <p:cTn id="459" presetID="2" presetClass="entr" presetSubtype="8" fill="hold" grpId="0" nodeType="withEffect">
                                  <p:stCondLst>
                                    <p:cond delay="0"/>
                                  </p:stCondLst>
                                  <p:childTnLst>
                                    <p:set>
                                      <p:cBhvr>
                                        <p:cTn id="460" dur="1" fill="hold">
                                          <p:stCondLst>
                                            <p:cond delay="0"/>
                                          </p:stCondLst>
                                        </p:cTn>
                                        <p:tgtEl>
                                          <p:spTgt spid="87"/>
                                        </p:tgtEl>
                                        <p:attrNameLst>
                                          <p:attrName>style.visibility</p:attrName>
                                        </p:attrNameLst>
                                      </p:cBhvr>
                                      <p:to>
                                        <p:strVal val="visible"/>
                                      </p:to>
                                    </p:set>
                                    <p:anim calcmode="lin" valueType="num">
                                      <p:cBhvr additive="base">
                                        <p:cTn id="461" dur="4000" fill="hold"/>
                                        <p:tgtEl>
                                          <p:spTgt spid="87"/>
                                        </p:tgtEl>
                                        <p:attrNameLst>
                                          <p:attrName>ppt_x</p:attrName>
                                        </p:attrNameLst>
                                      </p:cBhvr>
                                      <p:tavLst>
                                        <p:tav tm="0">
                                          <p:val>
                                            <p:strVal val="0-#ppt_w/2"/>
                                          </p:val>
                                        </p:tav>
                                        <p:tav tm="100000">
                                          <p:val>
                                            <p:strVal val="#ppt_x"/>
                                          </p:val>
                                        </p:tav>
                                      </p:tavLst>
                                    </p:anim>
                                    <p:anim calcmode="lin" valueType="num">
                                      <p:cBhvr additive="base">
                                        <p:cTn id="462" dur="4000" fill="hold"/>
                                        <p:tgtEl>
                                          <p:spTgt spid="87"/>
                                        </p:tgtEl>
                                        <p:attrNameLst>
                                          <p:attrName>ppt_y</p:attrName>
                                        </p:attrNameLst>
                                      </p:cBhvr>
                                      <p:tavLst>
                                        <p:tav tm="0">
                                          <p:val>
                                            <p:strVal val="#ppt_y"/>
                                          </p:val>
                                        </p:tav>
                                        <p:tav tm="100000">
                                          <p:val>
                                            <p:strVal val="#ppt_y"/>
                                          </p:val>
                                        </p:tav>
                                      </p:tavLst>
                                    </p:anim>
                                  </p:childTnLst>
                                </p:cTn>
                              </p:par>
                              <p:par>
                                <p:cTn id="463" presetID="2" presetClass="exit" presetSubtype="8" fill="hold" grpId="1" nodeType="withEffect">
                                  <p:stCondLst>
                                    <p:cond delay="0"/>
                                  </p:stCondLst>
                                  <p:childTnLst>
                                    <p:anim calcmode="lin" valueType="num">
                                      <p:cBhvr additive="base">
                                        <p:cTn id="464" dur="4500"/>
                                        <p:tgtEl>
                                          <p:spTgt spid="87"/>
                                        </p:tgtEl>
                                        <p:attrNameLst>
                                          <p:attrName>ppt_x</p:attrName>
                                        </p:attrNameLst>
                                      </p:cBhvr>
                                      <p:tavLst>
                                        <p:tav tm="0">
                                          <p:val>
                                            <p:strVal val="ppt_x"/>
                                          </p:val>
                                        </p:tav>
                                        <p:tav tm="100000">
                                          <p:val>
                                            <p:strVal val="0-ppt_w/2"/>
                                          </p:val>
                                        </p:tav>
                                      </p:tavLst>
                                    </p:anim>
                                    <p:anim calcmode="lin" valueType="num">
                                      <p:cBhvr additive="base">
                                        <p:cTn id="465" dur="4500"/>
                                        <p:tgtEl>
                                          <p:spTgt spid="87"/>
                                        </p:tgtEl>
                                        <p:attrNameLst>
                                          <p:attrName>ppt_y</p:attrName>
                                        </p:attrNameLst>
                                      </p:cBhvr>
                                      <p:tavLst>
                                        <p:tav tm="0">
                                          <p:val>
                                            <p:strVal val="ppt_y"/>
                                          </p:val>
                                        </p:tav>
                                        <p:tav tm="100000">
                                          <p:val>
                                            <p:strVal val="ppt_y"/>
                                          </p:val>
                                        </p:tav>
                                      </p:tavLst>
                                    </p:anim>
                                    <p:set>
                                      <p:cBhvr>
                                        <p:cTn id="466" dur="1" fill="hold">
                                          <p:stCondLst>
                                            <p:cond delay="4499"/>
                                          </p:stCondLst>
                                        </p:cTn>
                                        <p:tgtEl>
                                          <p:spTgt spid="87"/>
                                        </p:tgtEl>
                                        <p:attrNameLst>
                                          <p:attrName>style.visibility</p:attrName>
                                        </p:attrNameLst>
                                      </p:cBhvr>
                                      <p:to>
                                        <p:strVal val="hidden"/>
                                      </p:to>
                                    </p:set>
                                  </p:childTnLst>
                                </p:cTn>
                              </p:par>
                              <p:par>
                                <p:cTn id="467" presetID="3" presetClass="exit" presetSubtype="5" fill="hold" grpId="2" nodeType="withEffect">
                                  <p:stCondLst>
                                    <p:cond delay="0"/>
                                  </p:stCondLst>
                                  <p:childTnLst>
                                    <p:animEffect transition="out" filter="blinds(vertical)">
                                      <p:cBhvr>
                                        <p:cTn id="468" dur="5500"/>
                                        <p:tgtEl>
                                          <p:spTgt spid="87"/>
                                        </p:tgtEl>
                                      </p:cBhvr>
                                    </p:animEffect>
                                    <p:set>
                                      <p:cBhvr>
                                        <p:cTn id="469" dur="1" fill="hold">
                                          <p:stCondLst>
                                            <p:cond delay="5499"/>
                                          </p:stCondLst>
                                        </p:cTn>
                                        <p:tgtEl>
                                          <p:spTgt spid="87"/>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86"/>
                                        </p:tgtEl>
                                        <p:attrNameLst>
                                          <p:attrName>style.visibility</p:attrName>
                                        </p:attrNameLst>
                                      </p:cBhvr>
                                      <p:to>
                                        <p:strVal val="visible"/>
                                      </p:to>
                                    </p:set>
                                    <p:anim calcmode="lin" valueType="num">
                                      <p:cBhvr additive="base">
                                        <p:cTn id="472" dur="4000" fill="hold"/>
                                        <p:tgtEl>
                                          <p:spTgt spid="86"/>
                                        </p:tgtEl>
                                        <p:attrNameLst>
                                          <p:attrName>ppt_x</p:attrName>
                                        </p:attrNameLst>
                                      </p:cBhvr>
                                      <p:tavLst>
                                        <p:tav tm="0">
                                          <p:val>
                                            <p:strVal val="0-#ppt_w/2"/>
                                          </p:val>
                                        </p:tav>
                                        <p:tav tm="100000">
                                          <p:val>
                                            <p:strVal val="#ppt_x"/>
                                          </p:val>
                                        </p:tav>
                                      </p:tavLst>
                                    </p:anim>
                                    <p:anim calcmode="lin" valueType="num">
                                      <p:cBhvr additive="base">
                                        <p:cTn id="473" dur="4000" fill="hold"/>
                                        <p:tgtEl>
                                          <p:spTgt spid="86"/>
                                        </p:tgtEl>
                                        <p:attrNameLst>
                                          <p:attrName>ppt_y</p:attrName>
                                        </p:attrNameLst>
                                      </p:cBhvr>
                                      <p:tavLst>
                                        <p:tav tm="0">
                                          <p:val>
                                            <p:strVal val="#ppt_y"/>
                                          </p:val>
                                        </p:tav>
                                        <p:tav tm="100000">
                                          <p:val>
                                            <p:strVal val="#ppt_y"/>
                                          </p:val>
                                        </p:tav>
                                      </p:tavLst>
                                    </p:anim>
                                  </p:childTnLst>
                                </p:cTn>
                              </p:par>
                              <p:par>
                                <p:cTn id="474" presetID="2" presetClass="exit" presetSubtype="8" fill="hold" grpId="1" nodeType="withEffect">
                                  <p:stCondLst>
                                    <p:cond delay="0"/>
                                  </p:stCondLst>
                                  <p:childTnLst>
                                    <p:anim calcmode="lin" valueType="num">
                                      <p:cBhvr additive="base">
                                        <p:cTn id="475" dur="4500"/>
                                        <p:tgtEl>
                                          <p:spTgt spid="86"/>
                                        </p:tgtEl>
                                        <p:attrNameLst>
                                          <p:attrName>ppt_x</p:attrName>
                                        </p:attrNameLst>
                                      </p:cBhvr>
                                      <p:tavLst>
                                        <p:tav tm="0">
                                          <p:val>
                                            <p:strVal val="ppt_x"/>
                                          </p:val>
                                        </p:tav>
                                        <p:tav tm="100000">
                                          <p:val>
                                            <p:strVal val="0-ppt_w/2"/>
                                          </p:val>
                                        </p:tav>
                                      </p:tavLst>
                                    </p:anim>
                                    <p:anim calcmode="lin" valueType="num">
                                      <p:cBhvr additive="base">
                                        <p:cTn id="476" dur="4500"/>
                                        <p:tgtEl>
                                          <p:spTgt spid="86"/>
                                        </p:tgtEl>
                                        <p:attrNameLst>
                                          <p:attrName>ppt_y</p:attrName>
                                        </p:attrNameLst>
                                      </p:cBhvr>
                                      <p:tavLst>
                                        <p:tav tm="0">
                                          <p:val>
                                            <p:strVal val="ppt_y"/>
                                          </p:val>
                                        </p:tav>
                                        <p:tav tm="100000">
                                          <p:val>
                                            <p:strVal val="ppt_y"/>
                                          </p:val>
                                        </p:tav>
                                      </p:tavLst>
                                    </p:anim>
                                    <p:set>
                                      <p:cBhvr>
                                        <p:cTn id="477" dur="1" fill="hold">
                                          <p:stCondLst>
                                            <p:cond delay="4499"/>
                                          </p:stCondLst>
                                        </p:cTn>
                                        <p:tgtEl>
                                          <p:spTgt spid="86"/>
                                        </p:tgtEl>
                                        <p:attrNameLst>
                                          <p:attrName>style.visibility</p:attrName>
                                        </p:attrNameLst>
                                      </p:cBhvr>
                                      <p:to>
                                        <p:strVal val="hidden"/>
                                      </p:to>
                                    </p:set>
                                  </p:childTnLst>
                                </p:cTn>
                              </p:par>
                              <p:par>
                                <p:cTn id="478" presetID="3" presetClass="exit" presetSubtype="5" fill="hold" grpId="2" nodeType="withEffect">
                                  <p:stCondLst>
                                    <p:cond delay="0"/>
                                  </p:stCondLst>
                                  <p:childTnLst>
                                    <p:animEffect transition="out" filter="blinds(vertical)">
                                      <p:cBhvr>
                                        <p:cTn id="479" dur="5500"/>
                                        <p:tgtEl>
                                          <p:spTgt spid="86"/>
                                        </p:tgtEl>
                                      </p:cBhvr>
                                    </p:animEffect>
                                    <p:set>
                                      <p:cBhvr>
                                        <p:cTn id="480" dur="1" fill="hold">
                                          <p:stCondLst>
                                            <p:cond delay="5499"/>
                                          </p:stCondLst>
                                        </p:cTn>
                                        <p:tgtEl>
                                          <p:spTgt spid="86"/>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85"/>
                                        </p:tgtEl>
                                        <p:attrNameLst>
                                          <p:attrName>style.visibility</p:attrName>
                                        </p:attrNameLst>
                                      </p:cBhvr>
                                      <p:to>
                                        <p:strVal val="visible"/>
                                      </p:to>
                                    </p:set>
                                    <p:anim calcmode="lin" valueType="num">
                                      <p:cBhvr additive="base">
                                        <p:cTn id="483" dur="4000" fill="hold"/>
                                        <p:tgtEl>
                                          <p:spTgt spid="85"/>
                                        </p:tgtEl>
                                        <p:attrNameLst>
                                          <p:attrName>ppt_x</p:attrName>
                                        </p:attrNameLst>
                                      </p:cBhvr>
                                      <p:tavLst>
                                        <p:tav tm="0">
                                          <p:val>
                                            <p:strVal val="0-#ppt_w/2"/>
                                          </p:val>
                                        </p:tav>
                                        <p:tav tm="100000">
                                          <p:val>
                                            <p:strVal val="#ppt_x"/>
                                          </p:val>
                                        </p:tav>
                                      </p:tavLst>
                                    </p:anim>
                                    <p:anim calcmode="lin" valueType="num">
                                      <p:cBhvr additive="base">
                                        <p:cTn id="484" dur="4000" fill="hold"/>
                                        <p:tgtEl>
                                          <p:spTgt spid="85"/>
                                        </p:tgtEl>
                                        <p:attrNameLst>
                                          <p:attrName>ppt_y</p:attrName>
                                        </p:attrNameLst>
                                      </p:cBhvr>
                                      <p:tavLst>
                                        <p:tav tm="0">
                                          <p:val>
                                            <p:strVal val="#ppt_y"/>
                                          </p:val>
                                        </p:tav>
                                        <p:tav tm="100000">
                                          <p:val>
                                            <p:strVal val="#ppt_y"/>
                                          </p:val>
                                        </p:tav>
                                      </p:tavLst>
                                    </p:anim>
                                  </p:childTnLst>
                                </p:cTn>
                              </p:par>
                              <p:par>
                                <p:cTn id="485" presetID="2" presetClass="exit" presetSubtype="8" fill="hold" grpId="1" nodeType="withEffect">
                                  <p:stCondLst>
                                    <p:cond delay="0"/>
                                  </p:stCondLst>
                                  <p:childTnLst>
                                    <p:anim calcmode="lin" valueType="num">
                                      <p:cBhvr additive="base">
                                        <p:cTn id="486" dur="4500"/>
                                        <p:tgtEl>
                                          <p:spTgt spid="85"/>
                                        </p:tgtEl>
                                        <p:attrNameLst>
                                          <p:attrName>ppt_x</p:attrName>
                                        </p:attrNameLst>
                                      </p:cBhvr>
                                      <p:tavLst>
                                        <p:tav tm="0">
                                          <p:val>
                                            <p:strVal val="ppt_x"/>
                                          </p:val>
                                        </p:tav>
                                        <p:tav tm="100000">
                                          <p:val>
                                            <p:strVal val="0-ppt_w/2"/>
                                          </p:val>
                                        </p:tav>
                                      </p:tavLst>
                                    </p:anim>
                                    <p:anim calcmode="lin" valueType="num">
                                      <p:cBhvr additive="base">
                                        <p:cTn id="487" dur="4500"/>
                                        <p:tgtEl>
                                          <p:spTgt spid="85"/>
                                        </p:tgtEl>
                                        <p:attrNameLst>
                                          <p:attrName>ppt_y</p:attrName>
                                        </p:attrNameLst>
                                      </p:cBhvr>
                                      <p:tavLst>
                                        <p:tav tm="0">
                                          <p:val>
                                            <p:strVal val="ppt_y"/>
                                          </p:val>
                                        </p:tav>
                                        <p:tav tm="100000">
                                          <p:val>
                                            <p:strVal val="ppt_y"/>
                                          </p:val>
                                        </p:tav>
                                      </p:tavLst>
                                    </p:anim>
                                    <p:set>
                                      <p:cBhvr>
                                        <p:cTn id="488" dur="1" fill="hold">
                                          <p:stCondLst>
                                            <p:cond delay="4499"/>
                                          </p:stCondLst>
                                        </p:cTn>
                                        <p:tgtEl>
                                          <p:spTgt spid="85"/>
                                        </p:tgtEl>
                                        <p:attrNameLst>
                                          <p:attrName>style.visibility</p:attrName>
                                        </p:attrNameLst>
                                      </p:cBhvr>
                                      <p:to>
                                        <p:strVal val="hidden"/>
                                      </p:to>
                                    </p:set>
                                  </p:childTnLst>
                                </p:cTn>
                              </p:par>
                              <p:par>
                                <p:cTn id="489" presetID="3" presetClass="exit" presetSubtype="5" fill="hold" grpId="2" nodeType="withEffect">
                                  <p:stCondLst>
                                    <p:cond delay="0"/>
                                  </p:stCondLst>
                                  <p:childTnLst>
                                    <p:animEffect transition="out" filter="blinds(vertical)">
                                      <p:cBhvr>
                                        <p:cTn id="490" dur="5500"/>
                                        <p:tgtEl>
                                          <p:spTgt spid="85"/>
                                        </p:tgtEl>
                                      </p:cBhvr>
                                    </p:animEffect>
                                    <p:set>
                                      <p:cBhvr>
                                        <p:cTn id="491" dur="1" fill="hold">
                                          <p:stCondLst>
                                            <p:cond delay="5499"/>
                                          </p:stCondLst>
                                        </p:cTn>
                                        <p:tgtEl>
                                          <p:spTgt spid="85"/>
                                        </p:tgtEl>
                                        <p:attrNameLst>
                                          <p:attrName>style.visibility</p:attrName>
                                        </p:attrNameLst>
                                      </p:cBhvr>
                                      <p:to>
                                        <p:strVal val="hidden"/>
                                      </p:to>
                                    </p:set>
                                  </p:childTnLst>
                                </p:cTn>
                              </p:par>
                              <p:par>
                                <p:cTn id="492" presetID="2" presetClass="entr" presetSubtype="8" fill="hold" grpId="0" nodeType="withEffect">
                                  <p:stCondLst>
                                    <p:cond delay="0"/>
                                  </p:stCondLst>
                                  <p:childTnLst>
                                    <p:set>
                                      <p:cBhvr>
                                        <p:cTn id="493" dur="1" fill="hold">
                                          <p:stCondLst>
                                            <p:cond delay="0"/>
                                          </p:stCondLst>
                                        </p:cTn>
                                        <p:tgtEl>
                                          <p:spTgt spid="84"/>
                                        </p:tgtEl>
                                        <p:attrNameLst>
                                          <p:attrName>style.visibility</p:attrName>
                                        </p:attrNameLst>
                                      </p:cBhvr>
                                      <p:to>
                                        <p:strVal val="visible"/>
                                      </p:to>
                                    </p:set>
                                    <p:anim calcmode="lin" valueType="num">
                                      <p:cBhvr additive="base">
                                        <p:cTn id="494" dur="4000" fill="hold"/>
                                        <p:tgtEl>
                                          <p:spTgt spid="84"/>
                                        </p:tgtEl>
                                        <p:attrNameLst>
                                          <p:attrName>ppt_x</p:attrName>
                                        </p:attrNameLst>
                                      </p:cBhvr>
                                      <p:tavLst>
                                        <p:tav tm="0">
                                          <p:val>
                                            <p:strVal val="0-#ppt_w/2"/>
                                          </p:val>
                                        </p:tav>
                                        <p:tav tm="100000">
                                          <p:val>
                                            <p:strVal val="#ppt_x"/>
                                          </p:val>
                                        </p:tav>
                                      </p:tavLst>
                                    </p:anim>
                                    <p:anim calcmode="lin" valueType="num">
                                      <p:cBhvr additive="base">
                                        <p:cTn id="495" dur="4000" fill="hold"/>
                                        <p:tgtEl>
                                          <p:spTgt spid="84"/>
                                        </p:tgtEl>
                                        <p:attrNameLst>
                                          <p:attrName>ppt_y</p:attrName>
                                        </p:attrNameLst>
                                      </p:cBhvr>
                                      <p:tavLst>
                                        <p:tav tm="0">
                                          <p:val>
                                            <p:strVal val="#ppt_y"/>
                                          </p:val>
                                        </p:tav>
                                        <p:tav tm="100000">
                                          <p:val>
                                            <p:strVal val="#ppt_y"/>
                                          </p:val>
                                        </p:tav>
                                      </p:tavLst>
                                    </p:anim>
                                  </p:childTnLst>
                                </p:cTn>
                              </p:par>
                              <p:par>
                                <p:cTn id="496" presetID="2" presetClass="exit" presetSubtype="8" fill="hold" grpId="1" nodeType="withEffect">
                                  <p:stCondLst>
                                    <p:cond delay="0"/>
                                  </p:stCondLst>
                                  <p:childTnLst>
                                    <p:anim calcmode="lin" valueType="num">
                                      <p:cBhvr additive="base">
                                        <p:cTn id="497" dur="4500"/>
                                        <p:tgtEl>
                                          <p:spTgt spid="84"/>
                                        </p:tgtEl>
                                        <p:attrNameLst>
                                          <p:attrName>ppt_x</p:attrName>
                                        </p:attrNameLst>
                                      </p:cBhvr>
                                      <p:tavLst>
                                        <p:tav tm="0">
                                          <p:val>
                                            <p:strVal val="ppt_x"/>
                                          </p:val>
                                        </p:tav>
                                        <p:tav tm="100000">
                                          <p:val>
                                            <p:strVal val="0-ppt_w/2"/>
                                          </p:val>
                                        </p:tav>
                                      </p:tavLst>
                                    </p:anim>
                                    <p:anim calcmode="lin" valueType="num">
                                      <p:cBhvr additive="base">
                                        <p:cTn id="498" dur="4500"/>
                                        <p:tgtEl>
                                          <p:spTgt spid="84"/>
                                        </p:tgtEl>
                                        <p:attrNameLst>
                                          <p:attrName>ppt_y</p:attrName>
                                        </p:attrNameLst>
                                      </p:cBhvr>
                                      <p:tavLst>
                                        <p:tav tm="0">
                                          <p:val>
                                            <p:strVal val="ppt_y"/>
                                          </p:val>
                                        </p:tav>
                                        <p:tav tm="100000">
                                          <p:val>
                                            <p:strVal val="ppt_y"/>
                                          </p:val>
                                        </p:tav>
                                      </p:tavLst>
                                    </p:anim>
                                    <p:set>
                                      <p:cBhvr>
                                        <p:cTn id="499" dur="1" fill="hold">
                                          <p:stCondLst>
                                            <p:cond delay="4499"/>
                                          </p:stCondLst>
                                        </p:cTn>
                                        <p:tgtEl>
                                          <p:spTgt spid="84"/>
                                        </p:tgtEl>
                                        <p:attrNameLst>
                                          <p:attrName>style.visibility</p:attrName>
                                        </p:attrNameLst>
                                      </p:cBhvr>
                                      <p:to>
                                        <p:strVal val="hidden"/>
                                      </p:to>
                                    </p:set>
                                  </p:childTnLst>
                                </p:cTn>
                              </p:par>
                              <p:par>
                                <p:cTn id="500" presetID="3" presetClass="exit" presetSubtype="5" fill="hold" grpId="2" nodeType="withEffect">
                                  <p:stCondLst>
                                    <p:cond delay="0"/>
                                  </p:stCondLst>
                                  <p:childTnLst>
                                    <p:animEffect transition="out" filter="blinds(vertical)">
                                      <p:cBhvr>
                                        <p:cTn id="501" dur="5500"/>
                                        <p:tgtEl>
                                          <p:spTgt spid="84"/>
                                        </p:tgtEl>
                                      </p:cBhvr>
                                    </p:animEffect>
                                    <p:set>
                                      <p:cBhvr>
                                        <p:cTn id="502" dur="1" fill="hold">
                                          <p:stCondLst>
                                            <p:cond delay="5499"/>
                                          </p:stCondLst>
                                        </p:cTn>
                                        <p:tgtEl>
                                          <p:spTgt spid="84"/>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83"/>
                                        </p:tgtEl>
                                        <p:attrNameLst>
                                          <p:attrName>style.visibility</p:attrName>
                                        </p:attrNameLst>
                                      </p:cBhvr>
                                      <p:to>
                                        <p:strVal val="visible"/>
                                      </p:to>
                                    </p:set>
                                    <p:anim calcmode="lin" valueType="num">
                                      <p:cBhvr additive="base">
                                        <p:cTn id="505" dur="4000" fill="hold"/>
                                        <p:tgtEl>
                                          <p:spTgt spid="83"/>
                                        </p:tgtEl>
                                        <p:attrNameLst>
                                          <p:attrName>ppt_x</p:attrName>
                                        </p:attrNameLst>
                                      </p:cBhvr>
                                      <p:tavLst>
                                        <p:tav tm="0">
                                          <p:val>
                                            <p:strVal val="0-#ppt_w/2"/>
                                          </p:val>
                                        </p:tav>
                                        <p:tav tm="100000">
                                          <p:val>
                                            <p:strVal val="#ppt_x"/>
                                          </p:val>
                                        </p:tav>
                                      </p:tavLst>
                                    </p:anim>
                                    <p:anim calcmode="lin" valueType="num">
                                      <p:cBhvr additive="base">
                                        <p:cTn id="506" dur="4000" fill="hold"/>
                                        <p:tgtEl>
                                          <p:spTgt spid="83"/>
                                        </p:tgtEl>
                                        <p:attrNameLst>
                                          <p:attrName>ppt_y</p:attrName>
                                        </p:attrNameLst>
                                      </p:cBhvr>
                                      <p:tavLst>
                                        <p:tav tm="0">
                                          <p:val>
                                            <p:strVal val="#ppt_y"/>
                                          </p:val>
                                        </p:tav>
                                        <p:tav tm="100000">
                                          <p:val>
                                            <p:strVal val="#ppt_y"/>
                                          </p:val>
                                        </p:tav>
                                      </p:tavLst>
                                    </p:anim>
                                  </p:childTnLst>
                                </p:cTn>
                              </p:par>
                              <p:par>
                                <p:cTn id="507" presetID="2" presetClass="exit" presetSubtype="8" fill="hold" grpId="1" nodeType="withEffect">
                                  <p:stCondLst>
                                    <p:cond delay="0"/>
                                  </p:stCondLst>
                                  <p:childTnLst>
                                    <p:anim calcmode="lin" valueType="num">
                                      <p:cBhvr additive="base">
                                        <p:cTn id="508" dur="4500"/>
                                        <p:tgtEl>
                                          <p:spTgt spid="83"/>
                                        </p:tgtEl>
                                        <p:attrNameLst>
                                          <p:attrName>ppt_x</p:attrName>
                                        </p:attrNameLst>
                                      </p:cBhvr>
                                      <p:tavLst>
                                        <p:tav tm="0">
                                          <p:val>
                                            <p:strVal val="ppt_x"/>
                                          </p:val>
                                        </p:tav>
                                        <p:tav tm="100000">
                                          <p:val>
                                            <p:strVal val="0-ppt_w/2"/>
                                          </p:val>
                                        </p:tav>
                                      </p:tavLst>
                                    </p:anim>
                                    <p:anim calcmode="lin" valueType="num">
                                      <p:cBhvr additive="base">
                                        <p:cTn id="509" dur="4500"/>
                                        <p:tgtEl>
                                          <p:spTgt spid="83"/>
                                        </p:tgtEl>
                                        <p:attrNameLst>
                                          <p:attrName>ppt_y</p:attrName>
                                        </p:attrNameLst>
                                      </p:cBhvr>
                                      <p:tavLst>
                                        <p:tav tm="0">
                                          <p:val>
                                            <p:strVal val="ppt_y"/>
                                          </p:val>
                                        </p:tav>
                                        <p:tav tm="100000">
                                          <p:val>
                                            <p:strVal val="ppt_y"/>
                                          </p:val>
                                        </p:tav>
                                      </p:tavLst>
                                    </p:anim>
                                    <p:set>
                                      <p:cBhvr>
                                        <p:cTn id="510" dur="1" fill="hold">
                                          <p:stCondLst>
                                            <p:cond delay="4499"/>
                                          </p:stCondLst>
                                        </p:cTn>
                                        <p:tgtEl>
                                          <p:spTgt spid="83"/>
                                        </p:tgtEl>
                                        <p:attrNameLst>
                                          <p:attrName>style.visibility</p:attrName>
                                        </p:attrNameLst>
                                      </p:cBhvr>
                                      <p:to>
                                        <p:strVal val="hidden"/>
                                      </p:to>
                                    </p:set>
                                  </p:childTnLst>
                                </p:cTn>
                              </p:par>
                              <p:par>
                                <p:cTn id="511" presetID="3" presetClass="exit" presetSubtype="5" fill="hold" grpId="2" nodeType="withEffect">
                                  <p:stCondLst>
                                    <p:cond delay="0"/>
                                  </p:stCondLst>
                                  <p:childTnLst>
                                    <p:animEffect transition="out" filter="blinds(vertical)">
                                      <p:cBhvr>
                                        <p:cTn id="512" dur="5500"/>
                                        <p:tgtEl>
                                          <p:spTgt spid="83"/>
                                        </p:tgtEl>
                                      </p:cBhvr>
                                    </p:animEffect>
                                    <p:set>
                                      <p:cBhvr>
                                        <p:cTn id="513" dur="1" fill="hold">
                                          <p:stCondLst>
                                            <p:cond delay="5499"/>
                                          </p:stCondLst>
                                        </p:cTn>
                                        <p:tgtEl>
                                          <p:spTgt spid="83"/>
                                        </p:tgtEl>
                                        <p:attrNameLst>
                                          <p:attrName>style.visibility</p:attrName>
                                        </p:attrNameLst>
                                      </p:cBhvr>
                                      <p:to>
                                        <p:strVal val="hidden"/>
                                      </p:to>
                                    </p:set>
                                  </p:childTnLst>
                                </p:cTn>
                              </p:par>
                              <p:par>
                                <p:cTn id="514" presetID="2" presetClass="entr" presetSubtype="8" fill="hold" grpId="0" nodeType="withEffect">
                                  <p:stCondLst>
                                    <p:cond delay="0"/>
                                  </p:stCondLst>
                                  <p:childTnLst>
                                    <p:set>
                                      <p:cBhvr>
                                        <p:cTn id="515" dur="1" fill="hold">
                                          <p:stCondLst>
                                            <p:cond delay="0"/>
                                          </p:stCondLst>
                                        </p:cTn>
                                        <p:tgtEl>
                                          <p:spTgt spid="82"/>
                                        </p:tgtEl>
                                        <p:attrNameLst>
                                          <p:attrName>style.visibility</p:attrName>
                                        </p:attrNameLst>
                                      </p:cBhvr>
                                      <p:to>
                                        <p:strVal val="visible"/>
                                      </p:to>
                                    </p:set>
                                    <p:anim calcmode="lin" valueType="num">
                                      <p:cBhvr additive="base">
                                        <p:cTn id="516" dur="4000" fill="hold"/>
                                        <p:tgtEl>
                                          <p:spTgt spid="82"/>
                                        </p:tgtEl>
                                        <p:attrNameLst>
                                          <p:attrName>ppt_x</p:attrName>
                                        </p:attrNameLst>
                                      </p:cBhvr>
                                      <p:tavLst>
                                        <p:tav tm="0">
                                          <p:val>
                                            <p:strVal val="0-#ppt_w/2"/>
                                          </p:val>
                                        </p:tav>
                                        <p:tav tm="100000">
                                          <p:val>
                                            <p:strVal val="#ppt_x"/>
                                          </p:val>
                                        </p:tav>
                                      </p:tavLst>
                                    </p:anim>
                                    <p:anim calcmode="lin" valueType="num">
                                      <p:cBhvr additive="base">
                                        <p:cTn id="517" dur="4000" fill="hold"/>
                                        <p:tgtEl>
                                          <p:spTgt spid="82"/>
                                        </p:tgtEl>
                                        <p:attrNameLst>
                                          <p:attrName>ppt_y</p:attrName>
                                        </p:attrNameLst>
                                      </p:cBhvr>
                                      <p:tavLst>
                                        <p:tav tm="0">
                                          <p:val>
                                            <p:strVal val="#ppt_y"/>
                                          </p:val>
                                        </p:tav>
                                        <p:tav tm="100000">
                                          <p:val>
                                            <p:strVal val="#ppt_y"/>
                                          </p:val>
                                        </p:tav>
                                      </p:tavLst>
                                    </p:anim>
                                  </p:childTnLst>
                                </p:cTn>
                              </p:par>
                              <p:par>
                                <p:cTn id="518" presetID="2" presetClass="exit" presetSubtype="8" fill="hold" grpId="1" nodeType="withEffect">
                                  <p:stCondLst>
                                    <p:cond delay="0"/>
                                  </p:stCondLst>
                                  <p:childTnLst>
                                    <p:anim calcmode="lin" valueType="num">
                                      <p:cBhvr additive="base">
                                        <p:cTn id="519" dur="4500"/>
                                        <p:tgtEl>
                                          <p:spTgt spid="82"/>
                                        </p:tgtEl>
                                        <p:attrNameLst>
                                          <p:attrName>ppt_x</p:attrName>
                                        </p:attrNameLst>
                                      </p:cBhvr>
                                      <p:tavLst>
                                        <p:tav tm="0">
                                          <p:val>
                                            <p:strVal val="ppt_x"/>
                                          </p:val>
                                        </p:tav>
                                        <p:tav tm="100000">
                                          <p:val>
                                            <p:strVal val="0-ppt_w/2"/>
                                          </p:val>
                                        </p:tav>
                                      </p:tavLst>
                                    </p:anim>
                                    <p:anim calcmode="lin" valueType="num">
                                      <p:cBhvr additive="base">
                                        <p:cTn id="520" dur="4500"/>
                                        <p:tgtEl>
                                          <p:spTgt spid="82"/>
                                        </p:tgtEl>
                                        <p:attrNameLst>
                                          <p:attrName>ppt_y</p:attrName>
                                        </p:attrNameLst>
                                      </p:cBhvr>
                                      <p:tavLst>
                                        <p:tav tm="0">
                                          <p:val>
                                            <p:strVal val="ppt_y"/>
                                          </p:val>
                                        </p:tav>
                                        <p:tav tm="100000">
                                          <p:val>
                                            <p:strVal val="ppt_y"/>
                                          </p:val>
                                        </p:tav>
                                      </p:tavLst>
                                    </p:anim>
                                    <p:set>
                                      <p:cBhvr>
                                        <p:cTn id="521" dur="1" fill="hold">
                                          <p:stCondLst>
                                            <p:cond delay="4499"/>
                                          </p:stCondLst>
                                        </p:cTn>
                                        <p:tgtEl>
                                          <p:spTgt spid="82"/>
                                        </p:tgtEl>
                                        <p:attrNameLst>
                                          <p:attrName>style.visibility</p:attrName>
                                        </p:attrNameLst>
                                      </p:cBhvr>
                                      <p:to>
                                        <p:strVal val="hidden"/>
                                      </p:to>
                                    </p:set>
                                  </p:childTnLst>
                                </p:cTn>
                              </p:par>
                              <p:par>
                                <p:cTn id="522" presetID="3" presetClass="exit" presetSubtype="5" fill="hold" grpId="2" nodeType="withEffect">
                                  <p:stCondLst>
                                    <p:cond delay="0"/>
                                  </p:stCondLst>
                                  <p:childTnLst>
                                    <p:animEffect transition="out" filter="blinds(vertical)">
                                      <p:cBhvr>
                                        <p:cTn id="523" dur="5500"/>
                                        <p:tgtEl>
                                          <p:spTgt spid="82"/>
                                        </p:tgtEl>
                                      </p:cBhvr>
                                    </p:animEffect>
                                    <p:set>
                                      <p:cBhvr>
                                        <p:cTn id="524" dur="1" fill="hold">
                                          <p:stCondLst>
                                            <p:cond delay="5499"/>
                                          </p:stCondLst>
                                        </p:cTn>
                                        <p:tgtEl>
                                          <p:spTgt spid="82"/>
                                        </p:tgtEl>
                                        <p:attrNameLst>
                                          <p:attrName>style.visibility</p:attrName>
                                        </p:attrNameLst>
                                      </p:cBhvr>
                                      <p:to>
                                        <p:strVal val="hidden"/>
                                      </p:to>
                                    </p:set>
                                  </p:childTnLst>
                                </p:cTn>
                              </p:par>
                              <p:par>
                                <p:cTn id="525" presetID="2" presetClass="entr" presetSubtype="8" fill="hold" grpId="0" nodeType="withEffect">
                                  <p:stCondLst>
                                    <p:cond delay="0"/>
                                  </p:stCondLst>
                                  <p:childTnLst>
                                    <p:set>
                                      <p:cBhvr>
                                        <p:cTn id="526" dur="1" fill="hold">
                                          <p:stCondLst>
                                            <p:cond delay="0"/>
                                          </p:stCondLst>
                                        </p:cTn>
                                        <p:tgtEl>
                                          <p:spTgt spid="81"/>
                                        </p:tgtEl>
                                        <p:attrNameLst>
                                          <p:attrName>style.visibility</p:attrName>
                                        </p:attrNameLst>
                                      </p:cBhvr>
                                      <p:to>
                                        <p:strVal val="visible"/>
                                      </p:to>
                                    </p:set>
                                    <p:anim calcmode="lin" valueType="num">
                                      <p:cBhvr additive="base">
                                        <p:cTn id="527" dur="4000" fill="hold"/>
                                        <p:tgtEl>
                                          <p:spTgt spid="81"/>
                                        </p:tgtEl>
                                        <p:attrNameLst>
                                          <p:attrName>ppt_x</p:attrName>
                                        </p:attrNameLst>
                                      </p:cBhvr>
                                      <p:tavLst>
                                        <p:tav tm="0">
                                          <p:val>
                                            <p:strVal val="0-#ppt_w/2"/>
                                          </p:val>
                                        </p:tav>
                                        <p:tav tm="100000">
                                          <p:val>
                                            <p:strVal val="#ppt_x"/>
                                          </p:val>
                                        </p:tav>
                                      </p:tavLst>
                                    </p:anim>
                                    <p:anim calcmode="lin" valueType="num">
                                      <p:cBhvr additive="base">
                                        <p:cTn id="528" dur="4000" fill="hold"/>
                                        <p:tgtEl>
                                          <p:spTgt spid="81"/>
                                        </p:tgtEl>
                                        <p:attrNameLst>
                                          <p:attrName>ppt_y</p:attrName>
                                        </p:attrNameLst>
                                      </p:cBhvr>
                                      <p:tavLst>
                                        <p:tav tm="0">
                                          <p:val>
                                            <p:strVal val="#ppt_y"/>
                                          </p:val>
                                        </p:tav>
                                        <p:tav tm="100000">
                                          <p:val>
                                            <p:strVal val="#ppt_y"/>
                                          </p:val>
                                        </p:tav>
                                      </p:tavLst>
                                    </p:anim>
                                  </p:childTnLst>
                                </p:cTn>
                              </p:par>
                              <p:par>
                                <p:cTn id="529" presetID="2" presetClass="exit" presetSubtype="8" fill="hold" grpId="1" nodeType="withEffect">
                                  <p:stCondLst>
                                    <p:cond delay="0"/>
                                  </p:stCondLst>
                                  <p:childTnLst>
                                    <p:anim calcmode="lin" valueType="num">
                                      <p:cBhvr additive="base">
                                        <p:cTn id="530" dur="4500"/>
                                        <p:tgtEl>
                                          <p:spTgt spid="81"/>
                                        </p:tgtEl>
                                        <p:attrNameLst>
                                          <p:attrName>ppt_x</p:attrName>
                                        </p:attrNameLst>
                                      </p:cBhvr>
                                      <p:tavLst>
                                        <p:tav tm="0">
                                          <p:val>
                                            <p:strVal val="ppt_x"/>
                                          </p:val>
                                        </p:tav>
                                        <p:tav tm="100000">
                                          <p:val>
                                            <p:strVal val="0-ppt_w/2"/>
                                          </p:val>
                                        </p:tav>
                                      </p:tavLst>
                                    </p:anim>
                                    <p:anim calcmode="lin" valueType="num">
                                      <p:cBhvr additive="base">
                                        <p:cTn id="531" dur="4500"/>
                                        <p:tgtEl>
                                          <p:spTgt spid="81"/>
                                        </p:tgtEl>
                                        <p:attrNameLst>
                                          <p:attrName>ppt_y</p:attrName>
                                        </p:attrNameLst>
                                      </p:cBhvr>
                                      <p:tavLst>
                                        <p:tav tm="0">
                                          <p:val>
                                            <p:strVal val="ppt_y"/>
                                          </p:val>
                                        </p:tav>
                                        <p:tav tm="100000">
                                          <p:val>
                                            <p:strVal val="ppt_y"/>
                                          </p:val>
                                        </p:tav>
                                      </p:tavLst>
                                    </p:anim>
                                    <p:set>
                                      <p:cBhvr>
                                        <p:cTn id="532" dur="1" fill="hold">
                                          <p:stCondLst>
                                            <p:cond delay="4499"/>
                                          </p:stCondLst>
                                        </p:cTn>
                                        <p:tgtEl>
                                          <p:spTgt spid="81"/>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5500"/>
                                        <p:tgtEl>
                                          <p:spTgt spid="81"/>
                                        </p:tgtEl>
                                      </p:cBhvr>
                                    </p:animEffect>
                                    <p:set>
                                      <p:cBhvr>
                                        <p:cTn id="535" dur="1" fill="hold">
                                          <p:stCondLst>
                                            <p:cond delay="5499"/>
                                          </p:stCondLst>
                                        </p:cTn>
                                        <p:tgtEl>
                                          <p:spTgt spid="81"/>
                                        </p:tgtEl>
                                        <p:attrNameLst>
                                          <p:attrName>style.visibility</p:attrName>
                                        </p:attrNameLst>
                                      </p:cBhvr>
                                      <p:to>
                                        <p:strVal val="hidden"/>
                                      </p:to>
                                    </p:set>
                                  </p:childTnLst>
                                </p:cTn>
                              </p:par>
                              <p:par>
                                <p:cTn id="536" presetID="2" presetClass="entr" presetSubtype="8" fill="hold" grpId="0" nodeType="withEffect">
                                  <p:stCondLst>
                                    <p:cond delay="0"/>
                                  </p:stCondLst>
                                  <p:childTnLst>
                                    <p:set>
                                      <p:cBhvr>
                                        <p:cTn id="537" dur="1" fill="hold">
                                          <p:stCondLst>
                                            <p:cond delay="0"/>
                                          </p:stCondLst>
                                        </p:cTn>
                                        <p:tgtEl>
                                          <p:spTgt spid="80"/>
                                        </p:tgtEl>
                                        <p:attrNameLst>
                                          <p:attrName>style.visibility</p:attrName>
                                        </p:attrNameLst>
                                      </p:cBhvr>
                                      <p:to>
                                        <p:strVal val="visible"/>
                                      </p:to>
                                    </p:set>
                                    <p:anim calcmode="lin" valueType="num">
                                      <p:cBhvr additive="base">
                                        <p:cTn id="538" dur="4000" fill="hold"/>
                                        <p:tgtEl>
                                          <p:spTgt spid="80"/>
                                        </p:tgtEl>
                                        <p:attrNameLst>
                                          <p:attrName>ppt_x</p:attrName>
                                        </p:attrNameLst>
                                      </p:cBhvr>
                                      <p:tavLst>
                                        <p:tav tm="0">
                                          <p:val>
                                            <p:strVal val="0-#ppt_w/2"/>
                                          </p:val>
                                        </p:tav>
                                        <p:tav tm="100000">
                                          <p:val>
                                            <p:strVal val="#ppt_x"/>
                                          </p:val>
                                        </p:tav>
                                      </p:tavLst>
                                    </p:anim>
                                    <p:anim calcmode="lin" valueType="num">
                                      <p:cBhvr additive="base">
                                        <p:cTn id="539" dur="4000" fill="hold"/>
                                        <p:tgtEl>
                                          <p:spTgt spid="80"/>
                                        </p:tgtEl>
                                        <p:attrNameLst>
                                          <p:attrName>ppt_y</p:attrName>
                                        </p:attrNameLst>
                                      </p:cBhvr>
                                      <p:tavLst>
                                        <p:tav tm="0">
                                          <p:val>
                                            <p:strVal val="#ppt_y"/>
                                          </p:val>
                                        </p:tav>
                                        <p:tav tm="100000">
                                          <p:val>
                                            <p:strVal val="#ppt_y"/>
                                          </p:val>
                                        </p:tav>
                                      </p:tavLst>
                                    </p:anim>
                                  </p:childTnLst>
                                </p:cTn>
                              </p:par>
                              <p:par>
                                <p:cTn id="540" presetID="2" presetClass="exit" presetSubtype="8" fill="hold" grpId="1" nodeType="withEffect">
                                  <p:stCondLst>
                                    <p:cond delay="0"/>
                                  </p:stCondLst>
                                  <p:childTnLst>
                                    <p:anim calcmode="lin" valueType="num">
                                      <p:cBhvr additive="base">
                                        <p:cTn id="541" dur="4500"/>
                                        <p:tgtEl>
                                          <p:spTgt spid="80"/>
                                        </p:tgtEl>
                                        <p:attrNameLst>
                                          <p:attrName>ppt_x</p:attrName>
                                        </p:attrNameLst>
                                      </p:cBhvr>
                                      <p:tavLst>
                                        <p:tav tm="0">
                                          <p:val>
                                            <p:strVal val="ppt_x"/>
                                          </p:val>
                                        </p:tav>
                                        <p:tav tm="100000">
                                          <p:val>
                                            <p:strVal val="0-ppt_w/2"/>
                                          </p:val>
                                        </p:tav>
                                      </p:tavLst>
                                    </p:anim>
                                    <p:anim calcmode="lin" valueType="num">
                                      <p:cBhvr additive="base">
                                        <p:cTn id="542" dur="4500"/>
                                        <p:tgtEl>
                                          <p:spTgt spid="80"/>
                                        </p:tgtEl>
                                        <p:attrNameLst>
                                          <p:attrName>ppt_y</p:attrName>
                                        </p:attrNameLst>
                                      </p:cBhvr>
                                      <p:tavLst>
                                        <p:tav tm="0">
                                          <p:val>
                                            <p:strVal val="ppt_y"/>
                                          </p:val>
                                        </p:tav>
                                        <p:tav tm="100000">
                                          <p:val>
                                            <p:strVal val="ppt_y"/>
                                          </p:val>
                                        </p:tav>
                                      </p:tavLst>
                                    </p:anim>
                                    <p:set>
                                      <p:cBhvr>
                                        <p:cTn id="543" dur="1" fill="hold">
                                          <p:stCondLst>
                                            <p:cond delay="4499"/>
                                          </p:stCondLst>
                                        </p:cTn>
                                        <p:tgtEl>
                                          <p:spTgt spid="80"/>
                                        </p:tgtEl>
                                        <p:attrNameLst>
                                          <p:attrName>style.visibility</p:attrName>
                                        </p:attrNameLst>
                                      </p:cBhvr>
                                      <p:to>
                                        <p:strVal val="hidden"/>
                                      </p:to>
                                    </p:set>
                                  </p:childTnLst>
                                </p:cTn>
                              </p:par>
                              <p:par>
                                <p:cTn id="544" presetID="3" presetClass="exit" presetSubtype="5" fill="hold" grpId="2" nodeType="withEffect">
                                  <p:stCondLst>
                                    <p:cond delay="0"/>
                                  </p:stCondLst>
                                  <p:childTnLst>
                                    <p:animEffect transition="out" filter="blinds(vertical)">
                                      <p:cBhvr>
                                        <p:cTn id="545" dur="5500"/>
                                        <p:tgtEl>
                                          <p:spTgt spid="80"/>
                                        </p:tgtEl>
                                      </p:cBhvr>
                                    </p:animEffect>
                                    <p:set>
                                      <p:cBhvr>
                                        <p:cTn id="546" dur="1" fill="hold">
                                          <p:stCondLst>
                                            <p:cond delay="5499"/>
                                          </p:stCondLst>
                                        </p:cTn>
                                        <p:tgtEl>
                                          <p:spTgt spid="80"/>
                                        </p:tgtEl>
                                        <p:attrNameLst>
                                          <p:attrName>style.visibility</p:attrName>
                                        </p:attrNameLst>
                                      </p:cBhvr>
                                      <p:to>
                                        <p:strVal val="hidden"/>
                                      </p:to>
                                    </p:set>
                                  </p:childTnLst>
                                </p:cTn>
                              </p:par>
                              <p:par>
                                <p:cTn id="547" presetID="2" presetClass="entr" presetSubtype="8" fill="hold" grpId="0" nodeType="withEffect">
                                  <p:stCondLst>
                                    <p:cond delay="0"/>
                                  </p:stCondLst>
                                  <p:childTnLst>
                                    <p:set>
                                      <p:cBhvr>
                                        <p:cTn id="548" dur="1" fill="hold">
                                          <p:stCondLst>
                                            <p:cond delay="0"/>
                                          </p:stCondLst>
                                        </p:cTn>
                                        <p:tgtEl>
                                          <p:spTgt spid="79"/>
                                        </p:tgtEl>
                                        <p:attrNameLst>
                                          <p:attrName>style.visibility</p:attrName>
                                        </p:attrNameLst>
                                      </p:cBhvr>
                                      <p:to>
                                        <p:strVal val="visible"/>
                                      </p:to>
                                    </p:set>
                                    <p:anim calcmode="lin" valueType="num">
                                      <p:cBhvr additive="base">
                                        <p:cTn id="549" dur="4000" fill="hold"/>
                                        <p:tgtEl>
                                          <p:spTgt spid="79"/>
                                        </p:tgtEl>
                                        <p:attrNameLst>
                                          <p:attrName>ppt_x</p:attrName>
                                        </p:attrNameLst>
                                      </p:cBhvr>
                                      <p:tavLst>
                                        <p:tav tm="0">
                                          <p:val>
                                            <p:strVal val="0-#ppt_w/2"/>
                                          </p:val>
                                        </p:tav>
                                        <p:tav tm="100000">
                                          <p:val>
                                            <p:strVal val="#ppt_x"/>
                                          </p:val>
                                        </p:tav>
                                      </p:tavLst>
                                    </p:anim>
                                    <p:anim calcmode="lin" valueType="num">
                                      <p:cBhvr additive="base">
                                        <p:cTn id="550" dur="4000" fill="hold"/>
                                        <p:tgtEl>
                                          <p:spTgt spid="79"/>
                                        </p:tgtEl>
                                        <p:attrNameLst>
                                          <p:attrName>ppt_y</p:attrName>
                                        </p:attrNameLst>
                                      </p:cBhvr>
                                      <p:tavLst>
                                        <p:tav tm="0">
                                          <p:val>
                                            <p:strVal val="#ppt_y"/>
                                          </p:val>
                                        </p:tav>
                                        <p:tav tm="100000">
                                          <p:val>
                                            <p:strVal val="#ppt_y"/>
                                          </p:val>
                                        </p:tav>
                                      </p:tavLst>
                                    </p:anim>
                                  </p:childTnLst>
                                </p:cTn>
                              </p:par>
                              <p:par>
                                <p:cTn id="551" presetID="2" presetClass="exit" presetSubtype="8" fill="hold" grpId="1" nodeType="withEffect">
                                  <p:stCondLst>
                                    <p:cond delay="0"/>
                                  </p:stCondLst>
                                  <p:childTnLst>
                                    <p:anim calcmode="lin" valueType="num">
                                      <p:cBhvr additive="base">
                                        <p:cTn id="552" dur="4500"/>
                                        <p:tgtEl>
                                          <p:spTgt spid="79"/>
                                        </p:tgtEl>
                                        <p:attrNameLst>
                                          <p:attrName>ppt_x</p:attrName>
                                        </p:attrNameLst>
                                      </p:cBhvr>
                                      <p:tavLst>
                                        <p:tav tm="0">
                                          <p:val>
                                            <p:strVal val="ppt_x"/>
                                          </p:val>
                                        </p:tav>
                                        <p:tav tm="100000">
                                          <p:val>
                                            <p:strVal val="0-ppt_w/2"/>
                                          </p:val>
                                        </p:tav>
                                      </p:tavLst>
                                    </p:anim>
                                    <p:anim calcmode="lin" valueType="num">
                                      <p:cBhvr additive="base">
                                        <p:cTn id="553" dur="4500"/>
                                        <p:tgtEl>
                                          <p:spTgt spid="79"/>
                                        </p:tgtEl>
                                        <p:attrNameLst>
                                          <p:attrName>ppt_y</p:attrName>
                                        </p:attrNameLst>
                                      </p:cBhvr>
                                      <p:tavLst>
                                        <p:tav tm="0">
                                          <p:val>
                                            <p:strVal val="ppt_y"/>
                                          </p:val>
                                        </p:tav>
                                        <p:tav tm="100000">
                                          <p:val>
                                            <p:strVal val="ppt_y"/>
                                          </p:val>
                                        </p:tav>
                                      </p:tavLst>
                                    </p:anim>
                                    <p:set>
                                      <p:cBhvr>
                                        <p:cTn id="554" dur="1" fill="hold">
                                          <p:stCondLst>
                                            <p:cond delay="4499"/>
                                          </p:stCondLst>
                                        </p:cTn>
                                        <p:tgtEl>
                                          <p:spTgt spid="79"/>
                                        </p:tgtEl>
                                        <p:attrNameLst>
                                          <p:attrName>style.visibility</p:attrName>
                                        </p:attrNameLst>
                                      </p:cBhvr>
                                      <p:to>
                                        <p:strVal val="hidden"/>
                                      </p:to>
                                    </p:set>
                                  </p:childTnLst>
                                </p:cTn>
                              </p:par>
                              <p:par>
                                <p:cTn id="555" presetID="3" presetClass="exit" presetSubtype="5" fill="hold" grpId="2" nodeType="withEffect">
                                  <p:stCondLst>
                                    <p:cond delay="0"/>
                                  </p:stCondLst>
                                  <p:childTnLst>
                                    <p:animEffect transition="out" filter="blinds(vertical)">
                                      <p:cBhvr>
                                        <p:cTn id="556" dur="5500"/>
                                        <p:tgtEl>
                                          <p:spTgt spid="79"/>
                                        </p:tgtEl>
                                      </p:cBhvr>
                                    </p:animEffect>
                                    <p:set>
                                      <p:cBhvr>
                                        <p:cTn id="557" dur="1" fill="hold">
                                          <p:stCondLst>
                                            <p:cond delay="5499"/>
                                          </p:stCondLst>
                                        </p:cTn>
                                        <p:tgtEl>
                                          <p:spTgt spid="79"/>
                                        </p:tgtEl>
                                        <p:attrNameLst>
                                          <p:attrName>style.visibility</p:attrName>
                                        </p:attrNameLst>
                                      </p:cBhvr>
                                      <p:to>
                                        <p:strVal val="hidden"/>
                                      </p:to>
                                    </p:set>
                                  </p:childTnLst>
                                </p:cTn>
                              </p:par>
                              <p:par>
                                <p:cTn id="558" presetID="2" presetClass="entr" presetSubtype="8" fill="hold" grpId="0" nodeType="withEffect">
                                  <p:stCondLst>
                                    <p:cond delay="0"/>
                                  </p:stCondLst>
                                  <p:childTnLst>
                                    <p:set>
                                      <p:cBhvr>
                                        <p:cTn id="559" dur="1" fill="hold">
                                          <p:stCondLst>
                                            <p:cond delay="0"/>
                                          </p:stCondLst>
                                        </p:cTn>
                                        <p:tgtEl>
                                          <p:spTgt spid="78"/>
                                        </p:tgtEl>
                                        <p:attrNameLst>
                                          <p:attrName>style.visibility</p:attrName>
                                        </p:attrNameLst>
                                      </p:cBhvr>
                                      <p:to>
                                        <p:strVal val="visible"/>
                                      </p:to>
                                    </p:set>
                                    <p:anim calcmode="lin" valueType="num">
                                      <p:cBhvr additive="base">
                                        <p:cTn id="560" dur="4000" fill="hold"/>
                                        <p:tgtEl>
                                          <p:spTgt spid="78"/>
                                        </p:tgtEl>
                                        <p:attrNameLst>
                                          <p:attrName>ppt_x</p:attrName>
                                        </p:attrNameLst>
                                      </p:cBhvr>
                                      <p:tavLst>
                                        <p:tav tm="0">
                                          <p:val>
                                            <p:strVal val="0-#ppt_w/2"/>
                                          </p:val>
                                        </p:tav>
                                        <p:tav tm="100000">
                                          <p:val>
                                            <p:strVal val="#ppt_x"/>
                                          </p:val>
                                        </p:tav>
                                      </p:tavLst>
                                    </p:anim>
                                    <p:anim calcmode="lin" valueType="num">
                                      <p:cBhvr additive="base">
                                        <p:cTn id="561" dur="4000" fill="hold"/>
                                        <p:tgtEl>
                                          <p:spTgt spid="78"/>
                                        </p:tgtEl>
                                        <p:attrNameLst>
                                          <p:attrName>ppt_y</p:attrName>
                                        </p:attrNameLst>
                                      </p:cBhvr>
                                      <p:tavLst>
                                        <p:tav tm="0">
                                          <p:val>
                                            <p:strVal val="#ppt_y"/>
                                          </p:val>
                                        </p:tav>
                                        <p:tav tm="100000">
                                          <p:val>
                                            <p:strVal val="#ppt_y"/>
                                          </p:val>
                                        </p:tav>
                                      </p:tavLst>
                                    </p:anim>
                                  </p:childTnLst>
                                </p:cTn>
                              </p:par>
                              <p:par>
                                <p:cTn id="562" presetID="2" presetClass="exit" presetSubtype="8" fill="hold" grpId="1" nodeType="withEffect">
                                  <p:stCondLst>
                                    <p:cond delay="0"/>
                                  </p:stCondLst>
                                  <p:childTnLst>
                                    <p:anim calcmode="lin" valueType="num">
                                      <p:cBhvr additive="base">
                                        <p:cTn id="563" dur="4500"/>
                                        <p:tgtEl>
                                          <p:spTgt spid="78"/>
                                        </p:tgtEl>
                                        <p:attrNameLst>
                                          <p:attrName>ppt_x</p:attrName>
                                        </p:attrNameLst>
                                      </p:cBhvr>
                                      <p:tavLst>
                                        <p:tav tm="0">
                                          <p:val>
                                            <p:strVal val="ppt_x"/>
                                          </p:val>
                                        </p:tav>
                                        <p:tav tm="100000">
                                          <p:val>
                                            <p:strVal val="0-ppt_w/2"/>
                                          </p:val>
                                        </p:tav>
                                      </p:tavLst>
                                    </p:anim>
                                    <p:anim calcmode="lin" valueType="num">
                                      <p:cBhvr additive="base">
                                        <p:cTn id="564" dur="4500"/>
                                        <p:tgtEl>
                                          <p:spTgt spid="78"/>
                                        </p:tgtEl>
                                        <p:attrNameLst>
                                          <p:attrName>ppt_y</p:attrName>
                                        </p:attrNameLst>
                                      </p:cBhvr>
                                      <p:tavLst>
                                        <p:tav tm="0">
                                          <p:val>
                                            <p:strVal val="ppt_y"/>
                                          </p:val>
                                        </p:tav>
                                        <p:tav tm="100000">
                                          <p:val>
                                            <p:strVal val="ppt_y"/>
                                          </p:val>
                                        </p:tav>
                                      </p:tavLst>
                                    </p:anim>
                                    <p:set>
                                      <p:cBhvr>
                                        <p:cTn id="565" dur="1" fill="hold">
                                          <p:stCondLst>
                                            <p:cond delay="4499"/>
                                          </p:stCondLst>
                                        </p:cTn>
                                        <p:tgtEl>
                                          <p:spTgt spid="78"/>
                                        </p:tgtEl>
                                        <p:attrNameLst>
                                          <p:attrName>style.visibility</p:attrName>
                                        </p:attrNameLst>
                                      </p:cBhvr>
                                      <p:to>
                                        <p:strVal val="hidden"/>
                                      </p:to>
                                    </p:set>
                                  </p:childTnLst>
                                </p:cTn>
                              </p:par>
                              <p:par>
                                <p:cTn id="566" presetID="3" presetClass="exit" presetSubtype="5" fill="hold" grpId="2" nodeType="withEffect">
                                  <p:stCondLst>
                                    <p:cond delay="0"/>
                                  </p:stCondLst>
                                  <p:childTnLst>
                                    <p:animEffect transition="out" filter="blinds(vertical)">
                                      <p:cBhvr>
                                        <p:cTn id="567" dur="5500"/>
                                        <p:tgtEl>
                                          <p:spTgt spid="78"/>
                                        </p:tgtEl>
                                      </p:cBhvr>
                                    </p:animEffect>
                                    <p:set>
                                      <p:cBhvr>
                                        <p:cTn id="568" dur="1" fill="hold">
                                          <p:stCondLst>
                                            <p:cond delay="5499"/>
                                          </p:stCondLst>
                                        </p:cTn>
                                        <p:tgtEl>
                                          <p:spTgt spid="78"/>
                                        </p:tgtEl>
                                        <p:attrNameLst>
                                          <p:attrName>style.visibility</p:attrName>
                                        </p:attrNameLst>
                                      </p:cBhvr>
                                      <p:to>
                                        <p:strVal val="hidden"/>
                                      </p:to>
                                    </p:set>
                                  </p:childTnLst>
                                </p:cTn>
                              </p:par>
                              <p:par>
                                <p:cTn id="569" presetID="2" presetClass="entr" presetSubtype="8" fill="hold" grpId="0" nodeType="withEffect">
                                  <p:stCondLst>
                                    <p:cond delay="0"/>
                                  </p:stCondLst>
                                  <p:childTnLst>
                                    <p:set>
                                      <p:cBhvr>
                                        <p:cTn id="570" dur="1" fill="hold">
                                          <p:stCondLst>
                                            <p:cond delay="0"/>
                                          </p:stCondLst>
                                        </p:cTn>
                                        <p:tgtEl>
                                          <p:spTgt spid="77"/>
                                        </p:tgtEl>
                                        <p:attrNameLst>
                                          <p:attrName>style.visibility</p:attrName>
                                        </p:attrNameLst>
                                      </p:cBhvr>
                                      <p:to>
                                        <p:strVal val="visible"/>
                                      </p:to>
                                    </p:set>
                                    <p:anim calcmode="lin" valueType="num">
                                      <p:cBhvr additive="base">
                                        <p:cTn id="571" dur="4000" fill="hold"/>
                                        <p:tgtEl>
                                          <p:spTgt spid="77"/>
                                        </p:tgtEl>
                                        <p:attrNameLst>
                                          <p:attrName>ppt_x</p:attrName>
                                        </p:attrNameLst>
                                      </p:cBhvr>
                                      <p:tavLst>
                                        <p:tav tm="0">
                                          <p:val>
                                            <p:strVal val="0-#ppt_w/2"/>
                                          </p:val>
                                        </p:tav>
                                        <p:tav tm="100000">
                                          <p:val>
                                            <p:strVal val="#ppt_x"/>
                                          </p:val>
                                        </p:tav>
                                      </p:tavLst>
                                    </p:anim>
                                    <p:anim calcmode="lin" valueType="num">
                                      <p:cBhvr additive="base">
                                        <p:cTn id="572" dur="4000" fill="hold"/>
                                        <p:tgtEl>
                                          <p:spTgt spid="77"/>
                                        </p:tgtEl>
                                        <p:attrNameLst>
                                          <p:attrName>ppt_y</p:attrName>
                                        </p:attrNameLst>
                                      </p:cBhvr>
                                      <p:tavLst>
                                        <p:tav tm="0">
                                          <p:val>
                                            <p:strVal val="#ppt_y"/>
                                          </p:val>
                                        </p:tav>
                                        <p:tav tm="100000">
                                          <p:val>
                                            <p:strVal val="#ppt_y"/>
                                          </p:val>
                                        </p:tav>
                                      </p:tavLst>
                                    </p:anim>
                                  </p:childTnLst>
                                </p:cTn>
                              </p:par>
                              <p:par>
                                <p:cTn id="573" presetID="2" presetClass="exit" presetSubtype="8" fill="hold" grpId="1" nodeType="withEffect">
                                  <p:stCondLst>
                                    <p:cond delay="0"/>
                                  </p:stCondLst>
                                  <p:childTnLst>
                                    <p:anim calcmode="lin" valueType="num">
                                      <p:cBhvr additive="base">
                                        <p:cTn id="574" dur="4500"/>
                                        <p:tgtEl>
                                          <p:spTgt spid="77"/>
                                        </p:tgtEl>
                                        <p:attrNameLst>
                                          <p:attrName>ppt_x</p:attrName>
                                        </p:attrNameLst>
                                      </p:cBhvr>
                                      <p:tavLst>
                                        <p:tav tm="0">
                                          <p:val>
                                            <p:strVal val="ppt_x"/>
                                          </p:val>
                                        </p:tav>
                                        <p:tav tm="100000">
                                          <p:val>
                                            <p:strVal val="0-ppt_w/2"/>
                                          </p:val>
                                        </p:tav>
                                      </p:tavLst>
                                    </p:anim>
                                    <p:anim calcmode="lin" valueType="num">
                                      <p:cBhvr additive="base">
                                        <p:cTn id="575" dur="4500"/>
                                        <p:tgtEl>
                                          <p:spTgt spid="77"/>
                                        </p:tgtEl>
                                        <p:attrNameLst>
                                          <p:attrName>ppt_y</p:attrName>
                                        </p:attrNameLst>
                                      </p:cBhvr>
                                      <p:tavLst>
                                        <p:tav tm="0">
                                          <p:val>
                                            <p:strVal val="ppt_y"/>
                                          </p:val>
                                        </p:tav>
                                        <p:tav tm="100000">
                                          <p:val>
                                            <p:strVal val="ppt_y"/>
                                          </p:val>
                                        </p:tav>
                                      </p:tavLst>
                                    </p:anim>
                                    <p:set>
                                      <p:cBhvr>
                                        <p:cTn id="576" dur="1" fill="hold">
                                          <p:stCondLst>
                                            <p:cond delay="4499"/>
                                          </p:stCondLst>
                                        </p:cTn>
                                        <p:tgtEl>
                                          <p:spTgt spid="77"/>
                                        </p:tgtEl>
                                        <p:attrNameLst>
                                          <p:attrName>style.visibility</p:attrName>
                                        </p:attrNameLst>
                                      </p:cBhvr>
                                      <p:to>
                                        <p:strVal val="hidden"/>
                                      </p:to>
                                    </p:set>
                                  </p:childTnLst>
                                </p:cTn>
                              </p:par>
                              <p:par>
                                <p:cTn id="577" presetID="3" presetClass="exit" presetSubtype="5" fill="hold" grpId="2" nodeType="withEffect">
                                  <p:stCondLst>
                                    <p:cond delay="0"/>
                                  </p:stCondLst>
                                  <p:childTnLst>
                                    <p:animEffect transition="out" filter="blinds(vertical)">
                                      <p:cBhvr>
                                        <p:cTn id="578" dur="5500"/>
                                        <p:tgtEl>
                                          <p:spTgt spid="77"/>
                                        </p:tgtEl>
                                      </p:cBhvr>
                                    </p:animEffect>
                                    <p:set>
                                      <p:cBhvr>
                                        <p:cTn id="579" dur="1" fill="hold">
                                          <p:stCondLst>
                                            <p:cond delay="5499"/>
                                          </p:stCondLst>
                                        </p:cTn>
                                        <p:tgtEl>
                                          <p:spTgt spid="77"/>
                                        </p:tgtEl>
                                        <p:attrNameLst>
                                          <p:attrName>style.visibility</p:attrName>
                                        </p:attrNameLst>
                                      </p:cBhvr>
                                      <p:to>
                                        <p:strVal val="hidden"/>
                                      </p:to>
                                    </p:set>
                                  </p:childTnLst>
                                </p:cTn>
                              </p:par>
                              <p:par>
                                <p:cTn id="580" presetID="2" presetClass="entr" presetSubtype="8" fill="hold" grpId="0" nodeType="withEffect">
                                  <p:stCondLst>
                                    <p:cond delay="0"/>
                                  </p:stCondLst>
                                  <p:childTnLst>
                                    <p:set>
                                      <p:cBhvr>
                                        <p:cTn id="581" dur="1" fill="hold">
                                          <p:stCondLst>
                                            <p:cond delay="0"/>
                                          </p:stCondLst>
                                        </p:cTn>
                                        <p:tgtEl>
                                          <p:spTgt spid="76"/>
                                        </p:tgtEl>
                                        <p:attrNameLst>
                                          <p:attrName>style.visibility</p:attrName>
                                        </p:attrNameLst>
                                      </p:cBhvr>
                                      <p:to>
                                        <p:strVal val="visible"/>
                                      </p:to>
                                    </p:set>
                                    <p:anim calcmode="lin" valueType="num">
                                      <p:cBhvr additive="base">
                                        <p:cTn id="582" dur="4000" fill="hold"/>
                                        <p:tgtEl>
                                          <p:spTgt spid="76"/>
                                        </p:tgtEl>
                                        <p:attrNameLst>
                                          <p:attrName>ppt_x</p:attrName>
                                        </p:attrNameLst>
                                      </p:cBhvr>
                                      <p:tavLst>
                                        <p:tav tm="0">
                                          <p:val>
                                            <p:strVal val="0-#ppt_w/2"/>
                                          </p:val>
                                        </p:tav>
                                        <p:tav tm="100000">
                                          <p:val>
                                            <p:strVal val="#ppt_x"/>
                                          </p:val>
                                        </p:tav>
                                      </p:tavLst>
                                    </p:anim>
                                    <p:anim calcmode="lin" valueType="num">
                                      <p:cBhvr additive="base">
                                        <p:cTn id="583" dur="4000" fill="hold"/>
                                        <p:tgtEl>
                                          <p:spTgt spid="76"/>
                                        </p:tgtEl>
                                        <p:attrNameLst>
                                          <p:attrName>ppt_y</p:attrName>
                                        </p:attrNameLst>
                                      </p:cBhvr>
                                      <p:tavLst>
                                        <p:tav tm="0">
                                          <p:val>
                                            <p:strVal val="#ppt_y"/>
                                          </p:val>
                                        </p:tav>
                                        <p:tav tm="100000">
                                          <p:val>
                                            <p:strVal val="#ppt_y"/>
                                          </p:val>
                                        </p:tav>
                                      </p:tavLst>
                                    </p:anim>
                                  </p:childTnLst>
                                </p:cTn>
                              </p:par>
                              <p:par>
                                <p:cTn id="584" presetID="2" presetClass="exit" presetSubtype="8" fill="hold" grpId="1" nodeType="withEffect">
                                  <p:stCondLst>
                                    <p:cond delay="0"/>
                                  </p:stCondLst>
                                  <p:childTnLst>
                                    <p:anim calcmode="lin" valueType="num">
                                      <p:cBhvr additive="base">
                                        <p:cTn id="585" dur="4500"/>
                                        <p:tgtEl>
                                          <p:spTgt spid="76"/>
                                        </p:tgtEl>
                                        <p:attrNameLst>
                                          <p:attrName>ppt_x</p:attrName>
                                        </p:attrNameLst>
                                      </p:cBhvr>
                                      <p:tavLst>
                                        <p:tav tm="0">
                                          <p:val>
                                            <p:strVal val="ppt_x"/>
                                          </p:val>
                                        </p:tav>
                                        <p:tav tm="100000">
                                          <p:val>
                                            <p:strVal val="0-ppt_w/2"/>
                                          </p:val>
                                        </p:tav>
                                      </p:tavLst>
                                    </p:anim>
                                    <p:anim calcmode="lin" valueType="num">
                                      <p:cBhvr additive="base">
                                        <p:cTn id="586" dur="4500"/>
                                        <p:tgtEl>
                                          <p:spTgt spid="76"/>
                                        </p:tgtEl>
                                        <p:attrNameLst>
                                          <p:attrName>ppt_y</p:attrName>
                                        </p:attrNameLst>
                                      </p:cBhvr>
                                      <p:tavLst>
                                        <p:tav tm="0">
                                          <p:val>
                                            <p:strVal val="ppt_y"/>
                                          </p:val>
                                        </p:tav>
                                        <p:tav tm="100000">
                                          <p:val>
                                            <p:strVal val="ppt_y"/>
                                          </p:val>
                                        </p:tav>
                                      </p:tavLst>
                                    </p:anim>
                                    <p:set>
                                      <p:cBhvr>
                                        <p:cTn id="587" dur="1" fill="hold">
                                          <p:stCondLst>
                                            <p:cond delay="4499"/>
                                          </p:stCondLst>
                                        </p:cTn>
                                        <p:tgtEl>
                                          <p:spTgt spid="76"/>
                                        </p:tgtEl>
                                        <p:attrNameLst>
                                          <p:attrName>style.visibility</p:attrName>
                                        </p:attrNameLst>
                                      </p:cBhvr>
                                      <p:to>
                                        <p:strVal val="hidden"/>
                                      </p:to>
                                    </p:set>
                                  </p:childTnLst>
                                </p:cTn>
                              </p:par>
                              <p:par>
                                <p:cTn id="588" presetID="3" presetClass="exit" presetSubtype="5" fill="hold" grpId="2" nodeType="withEffect">
                                  <p:stCondLst>
                                    <p:cond delay="0"/>
                                  </p:stCondLst>
                                  <p:childTnLst>
                                    <p:animEffect transition="out" filter="blinds(vertical)">
                                      <p:cBhvr>
                                        <p:cTn id="589" dur="5500"/>
                                        <p:tgtEl>
                                          <p:spTgt spid="76"/>
                                        </p:tgtEl>
                                      </p:cBhvr>
                                    </p:animEffect>
                                    <p:set>
                                      <p:cBhvr>
                                        <p:cTn id="590" dur="1" fill="hold">
                                          <p:stCondLst>
                                            <p:cond delay="5499"/>
                                          </p:stCondLst>
                                        </p:cTn>
                                        <p:tgtEl>
                                          <p:spTgt spid="76"/>
                                        </p:tgtEl>
                                        <p:attrNameLst>
                                          <p:attrName>style.visibility</p:attrName>
                                        </p:attrNameLst>
                                      </p:cBhvr>
                                      <p:to>
                                        <p:strVal val="hidden"/>
                                      </p:to>
                                    </p:set>
                                  </p:childTnLst>
                                </p:cTn>
                              </p:par>
                              <p:par>
                                <p:cTn id="591" presetID="2" presetClass="entr" presetSubtype="8" fill="hold" grpId="0" nodeType="withEffect">
                                  <p:stCondLst>
                                    <p:cond delay="0"/>
                                  </p:stCondLst>
                                  <p:childTnLst>
                                    <p:set>
                                      <p:cBhvr>
                                        <p:cTn id="592" dur="1" fill="hold">
                                          <p:stCondLst>
                                            <p:cond delay="0"/>
                                          </p:stCondLst>
                                        </p:cTn>
                                        <p:tgtEl>
                                          <p:spTgt spid="75"/>
                                        </p:tgtEl>
                                        <p:attrNameLst>
                                          <p:attrName>style.visibility</p:attrName>
                                        </p:attrNameLst>
                                      </p:cBhvr>
                                      <p:to>
                                        <p:strVal val="visible"/>
                                      </p:to>
                                    </p:set>
                                    <p:anim calcmode="lin" valueType="num">
                                      <p:cBhvr additive="base">
                                        <p:cTn id="593" dur="4000" fill="hold"/>
                                        <p:tgtEl>
                                          <p:spTgt spid="75"/>
                                        </p:tgtEl>
                                        <p:attrNameLst>
                                          <p:attrName>ppt_x</p:attrName>
                                        </p:attrNameLst>
                                      </p:cBhvr>
                                      <p:tavLst>
                                        <p:tav tm="0">
                                          <p:val>
                                            <p:strVal val="0-#ppt_w/2"/>
                                          </p:val>
                                        </p:tav>
                                        <p:tav tm="100000">
                                          <p:val>
                                            <p:strVal val="#ppt_x"/>
                                          </p:val>
                                        </p:tav>
                                      </p:tavLst>
                                    </p:anim>
                                    <p:anim calcmode="lin" valueType="num">
                                      <p:cBhvr additive="base">
                                        <p:cTn id="594" dur="4000" fill="hold"/>
                                        <p:tgtEl>
                                          <p:spTgt spid="75"/>
                                        </p:tgtEl>
                                        <p:attrNameLst>
                                          <p:attrName>ppt_y</p:attrName>
                                        </p:attrNameLst>
                                      </p:cBhvr>
                                      <p:tavLst>
                                        <p:tav tm="0">
                                          <p:val>
                                            <p:strVal val="#ppt_y"/>
                                          </p:val>
                                        </p:tav>
                                        <p:tav tm="100000">
                                          <p:val>
                                            <p:strVal val="#ppt_y"/>
                                          </p:val>
                                        </p:tav>
                                      </p:tavLst>
                                    </p:anim>
                                  </p:childTnLst>
                                </p:cTn>
                              </p:par>
                              <p:par>
                                <p:cTn id="595" presetID="2" presetClass="exit" presetSubtype="8" fill="hold" grpId="1" nodeType="withEffect">
                                  <p:stCondLst>
                                    <p:cond delay="0"/>
                                  </p:stCondLst>
                                  <p:childTnLst>
                                    <p:anim calcmode="lin" valueType="num">
                                      <p:cBhvr additive="base">
                                        <p:cTn id="596" dur="4500"/>
                                        <p:tgtEl>
                                          <p:spTgt spid="75"/>
                                        </p:tgtEl>
                                        <p:attrNameLst>
                                          <p:attrName>ppt_x</p:attrName>
                                        </p:attrNameLst>
                                      </p:cBhvr>
                                      <p:tavLst>
                                        <p:tav tm="0">
                                          <p:val>
                                            <p:strVal val="ppt_x"/>
                                          </p:val>
                                        </p:tav>
                                        <p:tav tm="100000">
                                          <p:val>
                                            <p:strVal val="0-ppt_w/2"/>
                                          </p:val>
                                        </p:tav>
                                      </p:tavLst>
                                    </p:anim>
                                    <p:anim calcmode="lin" valueType="num">
                                      <p:cBhvr additive="base">
                                        <p:cTn id="597" dur="4500"/>
                                        <p:tgtEl>
                                          <p:spTgt spid="75"/>
                                        </p:tgtEl>
                                        <p:attrNameLst>
                                          <p:attrName>ppt_y</p:attrName>
                                        </p:attrNameLst>
                                      </p:cBhvr>
                                      <p:tavLst>
                                        <p:tav tm="0">
                                          <p:val>
                                            <p:strVal val="ppt_y"/>
                                          </p:val>
                                        </p:tav>
                                        <p:tav tm="100000">
                                          <p:val>
                                            <p:strVal val="ppt_y"/>
                                          </p:val>
                                        </p:tav>
                                      </p:tavLst>
                                    </p:anim>
                                    <p:set>
                                      <p:cBhvr>
                                        <p:cTn id="598" dur="1" fill="hold">
                                          <p:stCondLst>
                                            <p:cond delay="4499"/>
                                          </p:stCondLst>
                                        </p:cTn>
                                        <p:tgtEl>
                                          <p:spTgt spid="75"/>
                                        </p:tgtEl>
                                        <p:attrNameLst>
                                          <p:attrName>style.visibility</p:attrName>
                                        </p:attrNameLst>
                                      </p:cBhvr>
                                      <p:to>
                                        <p:strVal val="hidden"/>
                                      </p:to>
                                    </p:set>
                                  </p:childTnLst>
                                </p:cTn>
                              </p:par>
                              <p:par>
                                <p:cTn id="599" presetID="3" presetClass="exit" presetSubtype="5" fill="hold" grpId="2" nodeType="withEffect">
                                  <p:stCondLst>
                                    <p:cond delay="0"/>
                                  </p:stCondLst>
                                  <p:childTnLst>
                                    <p:animEffect transition="out" filter="blinds(vertical)">
                                      <p:cBhvr>
                                        <p:cTn id="600" dur="5500"/>
                                        <p:tgtEl>
                                          <p:spTgt spid="75"/>
                                        </p:tgtEl>
                                      </p:cBhvr>
                                    </p:animEffect>
                                    <p:set>
                                      <p:cBhvr>
                                        <p:cTn id="601" dur="1" fill="hold">
                                          <p:stCondLst>
                                            <p:cond delay="5499"/>
                                          </p:stCondLst>
                                        </p:cTn>
                                        <p:tgtEl>
                                          <p:spTgt spid="75"/>
                                        </p:tgtEl>
                                        <p:attrNameLst>
                                          <p:attrName>style.visibility</p:attrName>
                                        </p:attrNameLst>
                                      </p:cBhvr>
                                      <p:to>
                                        <p:strVal val="hidden"/>
                                      </p:to>
                                    </p:set>
                                  </p:childTnLst>
                                </p:cTn>
                              </p:par>
                              <p:par>
                                <p:cTn id="602" presetID="2" presetClass="entr" presetSubtype="8" fill="hold" grpId="0" nodeType="withEffect">
                                  <p:stCondLst>
                                    <p:cond delay="0"/>
                                  </p:stCondLst>
                                  <p:childTnLst>
                                    <p:set>
                                      <p:cBhvr>
                                        <p:cTn id="603" dur="1" fill="hold">
                                          <p:stCondLst>
                                            <p:cond delay="0"/>
                                          </p:stCondLst>
                                        </p:cTn>
                                        <p:tgtEl>
                                          <p:spTgt spid="74"/>
                                        </p:tgtEl>
                                        <p:attrNameLst>
                                          <p:attrName>style.visibility</p:attrName>
                                        </p:attrNameLst>
                                      </p:cBhvr>
                                      <p:to>
                                        <p:strVal val="visible"/>
                                      </p:to>
                                    </p:set>
                                    <p:anim calcmode="lin" valueType="num">
                                      <p:cBhvr additive="base">
                                        <p:cTn id="604" dur="4000" fill="hold"/>
                                        <p:tgtEl>
                                          <p:spTgt spid="74"/>
                                        </p:tgtEl>
                                        <p:attrNameLst>
                                          <p:attrName>ppt_x</p:attrName>
                                        </p:attrNameLst>
                                      </p:cBhvr>
                                      <p:tavLst>
                                        <p:tav tm="0">
                                          <p:val>
                                            <p:strVal val="0-#ppt_w/2"/>
                                          </p:val>
                                        </p:tav>
                                        <p:tav tm="100000">
                                          <p:val>
                                            <p:strVal val="#ppt_x"/>
                                          </p:val>
                                        </p:tav>
                                      </p:tavLst>
                                    </p:anim>
                                    <p:anim calcmode="lin" valueType="num">
                                      <p:cBhvr additive="base">
                                        <p:cTn id="605" dur="4000" fill="hold"/>
                                        <p:tgtEl>
                                          <p:spTgt spid="74"/>
                                        </p:tgtEl>
                                        <p:attrNameLst>
                                          <p:attrName>ppt_y</p:attrName>
                                        </p:attrNameLst>
                                      </p:cBhvr>
                                      <p:tavLst>
                                        <p:tav tm="0">
                                          <p:val>
                                            <p:strVal val="#ppt_y"/>
                                          </p:val>
                                        </p:tav>
                                        <p:tav tm="100000">
                                          <p:val>
                                            <p:strVal val="#ppt_y"/>
                                          </p:val>
                                        </p:tav>
                                      </p:tavLst>
                                    </p:anim>
                                  </p:childTnLst>
                                </p:cTn>
                              </p:par>
                              <p:par>
                                <p:cTn id="606" presetID="2" presetClass="exit" presetSubtype="8" fill="hold" grpId="1" nodeType="withEffect">
                                  <p:stCondLst>
                                    <p:cond delay="0"/>
                                  </p:stCondLst>
                                  <p:childTnLst>
                                    <p:anim calcmode="lin" valueType="num">
                                      <p:cBhvr additive="base">
                                        <p:cTn id="607" dur="4500"/>
                                        <p:tgtEl>
                                          <p:spTgt spid="74"/>
                                        </p:tgtEl>
                                        <p:attrNameLst>
                                          <p:attrName>ppt_x</p:attrName>
                                        </p:attrNameLst>
                                      </p:cBhvr>
                                      <p:tavLst>
                                        <p:tav tm="0">
                                          <p:val>
                                            <p:strVal val="ppt_x"/>
                                          </p:val>
                                        </p:tav>
                                        <p:tav tm="100000">
                                          <p:val>
                                            <p:strVal val="0-ppt_w/2"/>
                                          </p:val>
                                        </p:tav>
                                      </p:tavLst>
                                    </p:anim>
                                    <p:anim calcmode="lin" valueType="num">
                                      <p:cBhvr additive="base">
                                        <p:cTn id="608" dur="4500"/>
                                        <p:tgtEl>
                                          <p:spTgt spid="74"/>
                                        </p:tgtEl>
                                        <p:attrNameLst>
                                          <p:attrName>ppt_y</p:attrName>
                                        </p:attrNameLst>
                                      </p:cBhvr>
                                      <p:tavLst>
                                        <p:tav tm="0">
                                          <p:val>
                                            <p:strVal val="ppt_y"/>
                                          </p:val>
                                        </p:tav>
                                        <p:tav tm="100000">
                                          <p:val>
                                            <p:strVal val="ppt_y"/>
                                          </p:val>
                                        </p:tav>
                                      </p:tavLst>
                                    </p:anim>
                                    <p:set>
                                      <p:cBhvr>
                                        <p:cTn id="609" dur="1" fill="hold">
                                          <p:stCondLst>
                                            <p:cond delay="4499"/>
                                          </p:stCondLst>
                                        </p:cTn>
                                        <p:tgtEl>
                                          <p:spTgt spid="74"/>
                                        </p:tgtEl>
                                        <p:attrNameLst>
                                          <p:attrName>style.visibility</p:attrName>
                                        </p:attrNameLst>
                                      </p:cBhvr>
                                      <p:to>
                                        <p:strVal val="hidden"/>
                                      </p:to>
                                    </p:set>
                                  </p:childTnLst>
                                </p:cTn>
                              </p:par>
                              <p:par>
                                <p:cTn id="610" presetID="3" presetClass="exit" presetSubtype="5" fill="hold" grpId="2" nodeType="withEffect">
                                  <p:stCondLst>
                                    <p:cond delay="0"/>
                                  </p:stCondLst>
                                  <p:childTnLst>
                                    <p:animEffect transition="out" filter="blinds(vertical)">
                                      <p:cBhvr>
                                        <p:cTn id="611" dur="5500"/>
                                        <p:tgtEl>
                                          <p:spTgt spid="74"/>
                                        </p:tgtEl>
                                      </p:cBhvr>
                                    </p:animEffect>
                                    <p:set>
                                      <p:cBhvr>
                                        <p:cTn id="612" dur="1" fill="hold">
                                          <p:stCondLst>
                                            <p:cond delay="5499"/>
                                          </p:stCondLst>
                                        </p:cTn>
                                        <p:tgtEl>
                                          <p:spTgt spid="74"/>
                                        </p:tgtEl>
                                        <p:attrNameLst>
                                          <p:attrName>style.visibility</p:attrName>
                                        </p:attrNameLst>
                                      </p:cBhvr>
                                      <p:to>
                                        <p:strVal val="hidden"/>
                                      </p:to>
                                    </p:set>
                                  </p:childTnLst>
                                </p:cTn>
                              </p:par>
                              <p:par>
                                <p:cTn id="613" presetID="2" presetClass="entr" presetSubtype="8" fill="hold" grpId="0" nodeType="withEffect">
                                  <p:stCondLst>
                                    <p:cond delay="0"/>
                                  </p:stCondLst>
                                  <p:childTnLst>
                                    <p:set>
                                      <p:cBhvr>
                                        <p:cTn id="614" dur="1" fill="hold">
                                          <p:stCondLst>
                                            <p:cond delay="0"/>
                                          </p:stCondLst>
                                        </p:cTn>
                                        <p:tgtEl>
                                          <p:spTgt spid="73"/>
                                        </p:tgtEl>
                                        <p:attrNameLst>
                                          <p:attrName>style.visibility</p:attrName>
                                        </p:attrNameLst>
                                      </p:cBhvr>
                                      <p:to>
                                        <p:strVal val="visible"/>
                                      </p:to>
                                    </p:set>
                                    <p:anim calcmode="lin" valueType="num">
                                      <p:cBhvr additive="base">
                                        <p:cTn id="615" dur="4000" fill="hold"/>
                                        <p:tgtEl>
                                          <p:spTgt spid="73"/>
                                        </p:tgtEl>
                                        <p:attrNameLst>
                                          <p:attrName>ppt_x</p:attrName>
                                        </p:attrNameLst>
                                      </p:cBhvr>
                                      <p:tavLst>
                                        <p:tav tm="0">
                                          <p:val>
                                            <p:strVal val="0-#ppt_w/2"/>
                                          </p:val>
                                        </p:tav>
                                        <p:tav tm="100000">
                                          <p:val>
                                            <p:strVal val="#ppt_x"/>
                                          </p:val>
                                        </p:tav>
                                      </p:tavLst>
                                    </p:anim>
                                    <p:anim calcmode="lin" valueType="num">
                                      <p:cBhvr additive="base">
                                        <p:cTn id="616" dur="4000" fill="hold"/>
                                        <p:tgtEl>
                                          <p:spTgt spid="73"/>
                                        </p:tgtEl>
                                        <p:attrNameLst>
                                          <p:attrName>ppt_y</p:attrName>
                                        </p:attrNameLst>
                                      </p:cBhvr>
                                      <p:tavLst>
                                        <p:tav tm="0">
                                          <p:val>
                                            <p:strVal val="#ppt_y"/>
                                          </p:val>
                                        </p:tav>
                                        <p:tav tm="100000">
                                          <p:val>
                                            <p:strVal val="#ppt_y"/>
                                          </p:val>
                                        </p:tav>
                                      </p:tavLst>
                                    </p:anim>
                                  </p:childTnLst>
                                </p:cTn>
                              </p:par>
                              <p:par>
                                <p:cTn id="617" presetID="2" presetClass="exit" presetSubtype="8" fill="hold" grpId="1" nodeType="withEffect">
                                  <p:stCondLst>
                                    <p:cond delay="0"/>
                                  </p:stCondLst>
                                  <p:childTnLst>
                                    <p:anim calcmode="lin" valueType="num">
                                      <p:cBhvr additive="base">
                                        <p:cTn id="618" dur="4500"/>
                                        <p:tgtEl>
                                          <p:spTgt spid="73"/>
                                        </p:tgtEl>
                                        <p:attrNameLst>
                                          <p:attrName>ppt_x</p:attrName>
                                        </p:attrNameLst>
                                      </p:cBhvr>
                                      <p:tavLst>
                                        <p:tav tm="0">
                                          <p:val>
                                            <p:strVal val="ppt_x"/>
                                          </p:val>
                                        </p:tav>
                                        <p:tav tm="100000">
                                          <p:val>
                                            <p:strVal val="0-ppt_w/2"/>
                                          </p:val>
                                        </p:tav>
                                      </p:tavLst>
                                    </p:anim>
                                    <p:anim calcmode="lin" valueType="num">
                                      <p:cBhvr additive="base">
                                        <p:cTn id="619" dur="4500"/>
                                        <p:tgtEl>
                                          <p:spTgt spid="73"/>
                                        </p:tgtEl>
                                        <p:attrNameLst>
                                          <p:attrName>ppt_y</p:attrName>
                                        </p:attrNameLst>
                                      </p:cBhvr>
                                      <p:tavLst>
                                        <p:tav tm="0">
                                          <p:val>
                                            <p:strVal val="ppt_y"/>
                                          </p:val>
                                        </p:tav>
                                        <p:tav tm="100000">
                                          <p:val>
                                            <p:strVal val="ppt_y"/>
                                          </p:val>
                                        </p:tav>
                                      </p:tavLst>
                                    </p:anim>
                                    <p:set>
                                      <p:cBhvr>
                                        <p:cTn id="620" dur="1" fill="hold">
                                          <p:stCondLst>
                                            <p:cond delay="4499"/>
                                          </p:stCondLst>
                                        </p:cTn>
                                        <p:tgtEl>
                                          <p:spTgt spid="73"/>
                                        </p:tgtEl>
                                        <p:attrNameLst>
                                          <p:attrName>style.visibility</p:attrName>
                                        </p:attrNameLst>
                                      </p:cBhvr>
                                      <p:to>
                                        <p:strVal val="hidden"/>
                                      </p:to>
                                    </p:set>
                                  </p:childTnLst>
                                </p:cTn>
                              </p:par>
                              <p:par>
                                <p:cTn id="621" presetID="3" presetClass="exit" presetSubtype="5" fill="hold" grpId="2" nodeType="withEffect">
                                  <p:stCondLst>
                                    <p:cond delay="0"/>
                                  </p:stCondLst>
                                  <p:childTnLst>
                                    <p:animEffect transition="out" filter="blinds(vertical)">
                                      <p:cBhvr>
                                        <p:cTn id="622" dur="5500"/>
                                        <p:tgtEl>
                                          <p:spTgt spid="73"/>
                                        </p:tgtEl>
                                      </p:cBhvr>
                                    </p:animEffect>
                                    <p:set>
                                      <p:cBhvr>
                                        <p:cTn id="623" dur="1" fill="hold">
                                          <p:stCondLst>
                                            <p:cond delay="5499"/>
                                          </p:stCondLst>
                                        </p:cTn>
                                        <p:tgtEl>
                                          <p:spTgt spid="73"/>
                                        </p:tgtEl>
                                        <p:attrNameLst>
                                          <p:attrName>style.visibility</p:attrName>
                                        </p:attrNameLst>
                                      </p:cBhvr>
                                      <p:to>
                                        <p:strVal val="hidden"/>
                                      </p:to>
                                    </p:set>
                                  </p:childTnLst>
                                </p:cTn>
                              </p:par>
                              <p:par>
                                <p:cTn id="624" presetID="2" presetClass="entr" presetSubtype="8" fill="hold" grpId="0" nodeType="withEffect">
                                  <p:stCondLst>
                                    <p:cond delay="0"/>
                                  </p:stCondLst>
                                  <p:childTnLst>
                                    <p:set>
                                      <p:cBhvr>
                                        <p:cTn id="625" dur="1" fill="hold">
                                          <p:stCondLst>
                                            <p:cond delay="0"/>
                                          </p:stCondLst>
                                        </p:cTn>
                                        <p:tgtEl>
                                          <p:spTgt spid="72"/>
                                        </p:tgtEl>
                                        <p:attrNameLst>
                                          <p:attrName>style.visibility</p:attrName>
                                        </p:attrNameLst>
                                      </p:cBhvr>
                                      <p:to>
                                        <p:strVal val="visible"/>
                                      </p:to>
                                    </p:set>
                                    <p:anim calcmode="lin" valueType="num">
                                      <p:cBhvr additive="base">
                                        <p:cTn id="626" dur="4000" fill="hold"/>
                                        <p:tgtEl>
                                          <p:spTgt spid="72"/>
                                        </p:tgtEl>
                                        <p:attrNameLst>
                                          <p:attrName>ppt_x</p:attrName>
                                        </p:attrNameLst>
                                      </p:cBhvr>
                                      <p:tavLst>
                                        <p:tav tm="0">
                                          <p:val>
                                            <p:strVal val="0-#ppt_w/2"/>
                                          </p:val>
                                        </p:tav>
                                        <p:tav tm="100000">
                                          <p:val>
                                            <p:strVal val="#ppt_x"/>
                                          </p:val>
                                        </p:tav>
                                      </p:tavLst>
                                    </p:anim>
                                    <p:anim calcmode="lin" valueType="num">
                                      <p:cBhvr additive="base">
                                        <p:cTn id="627" dur="4000" fill="hold"/>
                                        <p:tgtEl>
                                          <p:spTgt spid="72"/>
                                        </p:tgtEl>
                                        <p:attrNameLst>
                                          <p:attrName>ppt_y</p:attrName>
                                        </p:attrNameLst>
                                      </p:cBhvr>
                                      <p:tavLst>
                                        <p:tav tm="0">
                                          <p:val>
                                            <p:strVal val="#ppt_y"/>
                                          </p:val>
                                        </p:tav>
                                        <p:tav tm="100000">
                                          <p:val>
                                            <p:strVal val="#ppt_y"/>
                                          </p:val>
                                        </p:tav>
                                      </p:tavLst>
                                    </p:anim>
                                  </p:childTnLst>
                                </p:cTn>
                              </p:par>
                              <p:par>
                                <p:cTn id="628" presetID="2" presetClass="exit" presetSubtype="8" fill="hold" grpId="1" nodeType="withEffect">
                                  <p:stCondLst>
                                    <p:cond delay="0"/>
                                  </p:stCondLst>
                                  <p:childTnLst>
                                    <p:anim calcmode="lin" valueType="num">
                                      <p:cBhvr additive="base">
                                        <p:cTn id="629" dur="4500"/>
                                        <p:tgtEl>
                                          <p:spTgt spid="72"/>
                                        </p:tgtEl>
                                        <p:attrNameLst>
                                          <p:attrName>ppt_x</p:attrName>
                                        </p:attrNameLst>
                                      </p:cBhvr>
                                      <p:tavLst>
                                        <p:tav tm="0">
                                          <p:val>
                                            <p:strVal val="ppt_x"/>
                                          </p:val>
                                        </p:tav>
                                        <p:tav tm="100000">
                                          <p:val>
                                            <p:strVal val="0-ppt_w/2"/>
                                          </p:val>
                                        </p:tav>
                                      </p:tavLst>
                                    </p:anim>
                                    <p:anim calcmode="lin" valueType="num">
                                      <p:cBhvr additive="base">
                                        <p:cTn id="630" dur="4500"/>
                                        <p:tgtEl>
                                          <p:spTgt spid="72"/>
                                        </p:tgtEl>
                                        <p:attrNameLst>
                                          <p:attrName>ppt_y</p:attrName>
                                        </p:attrNameLst>
                                      </p:cBhvr>
                                      <p:tavLst>
                                        <p:tav tm="0">
                                          <p:val>
                                            <p:strVal val="ppt_y"/>
                                          </p:val>
                                        </p:tav>
                                        <p:tav tm="100000">
                                          <p:val>
                                            <p:strVal val="ppt_y"/>
                                          </p:val>
                                        </p:tav>
                                      </p:tavLst>
                                    </p:anim>
                                    <p:set>
                                      <p:cBhvr>
                                        <p:cTn id="631" dur="1" fill="hold">
                                          <p:stCondLst>
                                            <p:cond delay="4499"/>
                                          </p:stCondLst>
                                        </p:cTn>
                                        <p:tgtEl>
                                          <p:spTgt spid="72"/>
                                        </p:tgtEl>
                                        <p:attrNameLst>
                                          <p:attrName>style.visibility</p:attrName>
                                        </p:attrNameLst>
                                      </p:cBhvr>
                                      <p:to>
                                        <p:strVal val="hidden"/>
                                      </p:to>
                                    </p:set>
                                  </p:childTnLst>
                                </p:cTn>
                              </p:par>
                              <p:par>
                                <p:cTn id="632" presetID="3" presetClass="exit" presetSubtype="5" fill="hold" grpId="2" nodeType="withEffect">
                                  <p:stCondLst>
                                    <p:cond delay="0"/>
                                  </p:stCondLst>
                                  <p:childTnLst>
                                    <p:animEffect transition="out" filter="blinds(vertical)">
                                      <p:cBhvr>
                                        <p:cTn id="633" dur="5500"/>
                                        <p:tgtEl>
                                          <p:spTgt spid="72"/>
                                        </p:tgtEl>
                                      </p:cBhvr>
                                    </p:animEffect>
                                    <p:set>
                                      <p:cBhvr>
                                        <p:cTn id="634" dur="1" fill="hold">
                                          <p:stCondLst>
                                            <p:cond delay="5499"/>
                                          </p:stCondLst>
                                        </p:cTn>
                                        <p:tgtEl>
                                          <p:spTgt spid="7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71"/>
                                        </p:tgtEl>
                                        <p:attrNameLst>
                                          <p:attrName>style.visibility</p:attrName>
                                        </p:attrNameLst>
                                      </p:cBhvr>
                                      <p:to>
                                        <p:strVal val="visible"/>
                                      </p:to>
                                    </p:set>
                                    <p:anim calcmode="lin" valueType="num">
                                      <p:cBhvr additive="base">
                                        <p:cTn id="637" dur="4000" fill="hold"/>
                                        <p:tgtEl>
                                          <p:spTgt spid="71"/>
                                        </p:tgtEl>
                                        <p:attrNameLst>
                                          <p:attrName>ppt_x</p:attrName>
                                        </p:attrNameLst>
                                      </p:cBhvr>
                                      <p:tavLst>
                                        <p:tav tm="0">
                                          <p:val>
                                            <p:strVal val="0-#ppt_w/2"/>
                                          </p:val>
                                        </p:tav>
                                        <p:tav tm="100000">
                                          <p:val>
                                            <p:strVal val="#ppt_x"/>
                                          </p:val>
                                        </p:tav>
                                      </p:tavLst>
                                    </p:anim>
                                    <p:anim calcmode="lin" valueType="num">
                                      <p:cBhvr additive="base">
                                        <p:cTn id="638" dur="4000" fill="hold"/>
                                        <p:tgtEl>
                                          <p:spTgt spid="71"/>
                                        </p:tgtEl>
                                        <p:attrNameLst>
                                          <p:attrName>ppt_y</p:attrName>
                                        </p:attrNameLst>
                                      </p:cBhvr>
                                      <p:tavLst>
                                        <p:tav tm="0">
                                          <p:val>
                                            <p:strVal val="#ppt_y"/>
                                          </p:val>
                                        </p:tav>
                                        <p:tav tm="100000">
                                          <p:val>
                                            <p:strVal val="#ppt_y"/>
                                          </p:val>
                                        </p:tav>
                                      </p:tavLst>
                                    </p:anim>
                                  </p:childTnLst>
                                </p:cTn>
                              </p:par>
                              <p:par>
                                <p:cTn id="639" presetID="2" presetClass="exit" presetSubtype="8" fill="hold" grpId="1" nodeType="withEffect">
                                  <p:stCondLst>
                                    <p:cond delay="0"/>
                                  </p:stCondLst>
                                  <p:childTnLst>
                                    <p:anim calcmode="lin" valueType="num">
                                      <p:cBhvr additive="base">
                                        <p:cTn id="640" dur="4500"/>
                                        <p:tgtEl>
                                          <p:spTgt spid="71"/>
                                        </p:tgtEl>
                                        <p:attrNameLst>
                                          <p:attrName>ppt_x</p:attrName>
                                        </p:attrNameLst>
                                      </p:cBhvr>
                                      <p:tavLst>
                                        <p:tav tm="0">
                                          <p:val>
                                            <p:strVal val="ppt_x"/>
                                          </p:val>
                                        </p:tav>
                                        <p:tav tm="100000">
                                          <p:val>
                                            <p:strVal val="0-ppt_w/2"/>
                                          </p:val>
                                        </p:tav>
                                      </p:tavLst>
                                    </p:anim>
                                    <p:anim calcmode="lin" valueType="num">
                                      <p:cBhvr additive="base">
                                        <p:cTn id="641" dur="4500"/>
                                        <p:tgtEl>
                                          <p:spTgt spid="71"/>
                                        </p:tgtEl>
                                        <p:attrNameLst>
                                          <p:attrName>ppt_y</p:attrName>
                                        </p:attrNameLst>
                                      </p:cBhvr>
                                      <p:tavLst>
                                        <p:tav tm="0">
                                          <p:val>
                                            <p:strVal val="ppt_y"/>
                                          </p:val>
                                        </p:tav>
                                        <p:tav tm="100000">
                                          <p:val>
                                            <p:strVal val="ppt_y"/>
                                          </p:val>
                                        </p:tav>
                                      </p:tavLst>
                                    </p:anim>
                                    <p:set>
                                      <p:cBhvr>
                                        <p:cTn id="642" dur="1" fill="hold">
                                          <p:stCondLst>
                                            <p:cond delay="4499"/>
                                          </p:stCondLst>
                                        </p:cTn>
                                        <p:tgtEl>
                                          <p:spTgt spid="71"/>
                                        </p:tgtEl>
                                        <p:attrNameLst>
                                          <p:attrName>style.visibility</p:attrName>
                                        </p:attrNameLst>
                                      </p:cBhvr>
                                      <p:to>
                                        <p:strVal val="hidden"/>
                                      </p:to>
                                    </p:set>
                                  </p:childTnLst>
                                </p:cTn>
                              </p:par>
                              <p:par>
                                <p:cTn id="643" presetID="3" presetClass="exit" presetSubtype="5" fill="hold" grpId="2" nodeType="withEffect">
                                  <p:stCondLst>
                                    <p:cond delay="0"/>
                                  </p:stCondLst>
                                  <p:childTnLst>
                                    <p:animEffect transition="out" filter="blinds(vertical)">
                                      <p:cBhvr>
                                        <p:cTn id="644" dur="5500"/>
                                        <p:tgtEl>
                                          <p:spTgt spid="71"/>
                                        </p:tgtEl>
                                      </p:cBhvr>
                                    </p:animEffect>
                                    <p:set>
                                      <p:cBhvr>
                                        <p:cTn id="645" dur="1" fill="hold">
                                          <p:stCondLst>
                                            <p:cond delay="5499"/>
                                          </p:stCondLst>
                                        </p:cTn>
                                        <p:tgtEl>
                                          <p:spTgt spid="71"/>
                                        </p:tgtEl>
                                        <p:attrNameLst>
                                          <p:attrName>style.visibility</p:attrName>
                                        </p:attrNameLst>
                                      </p:cBhvr>
                                      <p:to>
                                        <p:strVal val="hidden"/>
                                      </p:to>
                                    </p:set>
                                  </p:childTnLst>
                                </p:cTn>
                              </p:par>
                              <p:par>
                                <p:cTn id="646" presetID="2" presetClass="entr" presetSubtype="8" fill="hold" grpId="0" nodeType="withEffect">
                                  <p:stCondLst>
                                    <p:cond delay="0"/>
                                  </p:stCondLst>
                                  <p:childTnLst>
                                    <p:set>
                                      <p:cBhvr>
                                        <p:cTn id="647" dur="1" fill="hold">
                                          <p:stCondLst>
                                            <p:cond delay="0"/>
                                          </p:stCondLst>
                                        </p:cTn>
                                        <p:tgtEl>
                                          <p:spTgt spid="70"/>
                                        </p:tgtEl>
                                        <p:attrNameLst>
                                          <p:attrName>style.visibility</p:attrName>
                                        </p:attrNameLst>
                                      </p:cBhvr>
                                      <p:to>
                                        <p:strVal val="visible"/>
                                      </p:to>
                                    </p:set>
                                    <p:anim calcmode="lin" valueType="num">
                                      <p:cBhvr additive="base">
                                        <p:cTn id="648" dur="4000" fill="hold"/>
                                        <p:tgtEl>
                                          <p:spTgt spid="70"/>
                                        </p:tgtEl>
                                        <p:attrNameLst>
                                          <p:attrName>ppt_x</p:attrName>
                                        </p:attrNameLst>
                                      </p:cBhvr>
                                      <p:tavLst>
                                        <p:tav tm="0">
                                          <p:val>
                                            <p:strVal val="0-#ppt_w/2"/>
                                          </p:val>
                                        </p:tav>
                                        <p:tav tm="100000">
                                          <p:val>
                                            <p:strVal val="#ppt_x"/>
                                          </p:val>
                                        </p:tav>
                                      </p:tavLst>
                                    </p:anim>
                                    <p:anim calcmode="lin" valueType="num">
                                      <p:cBhvr additive="base">
                                        <p:cTn id="649" dur="4000" fill="hold"/>
                                        <p:tgtEl>
                                          <p:spTgt spid="70"/>
                                        </p:tgtEl>
                                        <p:attrNameLst>
                                          <p:attrName>ppt_y</p:attrName>
                                        </p:attrNameLst>
                                      </p:cBhvr>
                                      <p:tavLst>
                                        <p:tav tm="0">
                                          <p:val>
                                            <p:strVal val="#ppt_y"/>
                                          </p:val>
                                        </p:tav>
                                        <p:tav tm="100000">
                                          <p:val>
                                            <p:strVal val="#ppt_y"/>
                                          </p:val>
                                        </p:tav>
                                      </p:tavLst>
                                    </p:anim>
                                  </p:childTnLst>
                                </p:cTn>
                              </p:par>
                              <p:par>
                                <p:cTn id="650" presetID="2" presetClass="exit" presetSubtype="8" fill="hold" grpId="1" nodeType="withEffect">
                                  <p:stCondLst>
                                    <p:cond delay="0"/>
                                  </p:stCondLst>
                                  <p:childTnLst>
                                    <p:anim calcmode="lin" valueType="num">
                                      <p:cBhvr additive="base">
                                        <p:cTn id="651" dur="4500"/>
                                        <p:tgtEl>
                                          <p:spTgt spid="70"/>
                                        </p:tgtEl>
                                        <p:attrNameLst>
                                          <p:attrName>ppt_x</p:attrName>
                                        </p:attrNameLst>
                                      </p:cBhvr>
                                      <p:tavLst>
                                        <p:tav tm="0">
                                          <p:val>
                                            <p:strVal val="ppt_x"/>
                                          </p:val>
                                        </p:tav>
                                        <p:tav tm="100000">
                                          <p:val>
                                            <p:strVal val="0-ppt_w/2"/>
                                          </p:val>
                                        </p:tav>
                                      </p:tavLst>
                                    </p:anim>
                                    <p:anim calcmode="lin" valueType="num">
                                      <p:cBhvr additive="base">
                                        <p:cTn id="652" dur="4500"/>
                                        <p:tgtEl>
                                          <p:spTgt spid="70"/>
                                        </p:tgtEl>
                                        <p:attrNameLst>
                                          <p:attrName>ppt_y</p:attrName>
                                        </p:attrNameLst>
                                      </p:cBhvr>
                                      <p:tavLst>
                                        <p:tav tm="0">
                                          <p:val>
                                            <p:strVal val="ppt_y"/>
                                          </p:val>
                                        </p:tav>
                                        <p:tav tm="100000">
                                          <p:val>
                                            <p:strVal val="ppt_y"/>
                                          </p:val>
                                        </p:tav>
                                      </p:tavLst>
                                    </p:anim>
                                    <p:set>
                                      <p:cBhvr>
                                        <p:cTn id="653" dur="1" fill="hold">
                                          <p:stCondLst>
                                            <p:cond delay="4499"/>
                                          </p:stCondLst>
                                        </p:cTn>
                                        <p:tgtEl>
                                          <p:spTgt spid="70"/>
                                        </p:tgtEl>
                                        <p:attrNameLst>
                                          <p:attrName>style.visibility</p:attrName>
                                        </p:attrNameLst>
                                      </p:cBhvr>
                                      <p:to>
                                        <p:strVal val="hidden"/>
                                      </p:to>
                                    </p:set>
                                  </p:childTnLst>
                                </p:cTn>
                              </p:par>
                              <p:par>
                                <p:cTn id="654" presetID="3" presetClass="exit" presetSubtype="5" fill="hold" grpId="2" nodeType="withEffect">
                                  <p:stCondLst>
                                    <p:cond delay="0"/>
                                  </p:stCondLst>
                                  <p:childTnLst>
                                    <p:animEffect transition="out" filter="blinds(vertical)">
                                      <p:cBhvr>
                                        <p:cTn id="655" dur="5500"/>
                                        <p:tgtEl>
                                          <p:spTgt spid="70"/>
                                        </p:tgtEl>
                                      </p:cBhvr>
                                    </p:animEffect>
                                    <p:set>
                                      <p:cBhvr>
                                        <p:cTn id="656" dur="1" fill="hold">
                                          <p:stCondLst>
                                            <p:cond delay="5499"/>
                                          </p:stCondLst>
                                        </p:cTn>
                                        <p:tgtEl>
                                          <p:spTgt spid="70"/>
                                        </p:tgtEl>
                                        <p:attrNameLst>
                                          <p:attrName>style.visibility</p:attrName>
                                        </p:attrNameLst>
                                      </p:cBhvr>
                                      <p:to>
                                        <p:strVal val="hidden"/>
                                      </p:to>
                                    </p:set>
                                  </p:childTnLst>
                                </p:cTn>
                              </p:par>
                              <p:par>
                                <p:cTn id="657" presetID="2" presetClass="entr" presetSubtype="8" fill="hold" grpId="0" nodeType="withEffect">
                                  <p:stCondLst>
                                    <p:cond delay="0"/>
                                  </p:stCondLst>
                                  <p:childTnLst>
                                    <p:set>
                                      <p:cBhvr>
                                        <p:cTn id="658" dur="1" fill="hold">
                                          <p:stCondLst>
                                            <p:cond delay="0"/>
                                          </p:stCondLst>
                                        </p:cTn>
                                        <p:tgtEl>
                                          <p:spTgt spid="69"/>
                                        </p:tgtEl>
                                        <p:attrNameLst>
                                          <p:attrName>style.visibility</p:attrName>
                                        </p:attrNameLst>
                                      </p:cBhvr>
                                      <p:to>
                                        <p:strVal val="visible"/>
                                      </p:to>
                                    </p:set>
                                    <p:anim calcmode="lin" valueType="num">
                                      <p:cBhvr additive="base">
                                        <p:cTn id="659" dur="4000" fill="hold"/>
                                        <p:tgtEl>
                                          <p:spTgt spid="69"/>
                                        </p:tgtEl>
                                        <p:attrNameLst>
                                          <p:attrName>ppt_x</p:attrName>
                                        </p:attrNameLst>
                                      </p:cBhvr>
                                      <p:tavLst>
                                        <p:tav tm="0">
                                          <p:val>
                                            <p:strVal val="0-#ppt_w/2"/>
                                          </p:val>
                                        </p:tav>
                                        <p:tav tm="100000">
                                          <p:val>
                                            <p:strVal val="#ppt_x"/>
                                          </p:val>
                                        </p:tav>
                                      </p:tavLst>
                                    </p:anim>
                                    <p:anim calcmode="lin" valueType="num">
                                      <p:cBhvr additive="base">
                                        <p:cTn id="660" dur="4000" fill="hold"/>
                                        <p:tgtEl>
                                          <p:spTgt spid="69"/>
                                        </p:tgtEl>
                                        <p:attrNameLst>
                                          <p:attrName>ppt_y</p:attrName>
                                        </p:attrNameLst>
                                      </p:cBhvr>
                                      <p:tavLst>
                                        <p:tav tm="0">
                                          <p:val>
                                            <p:strVal val="#ppt_y"/>
                                          </p:val>
                                        </p:tav>
                                        <p:tav tm="100000">
                                          <p:val>
                                            <p:strVal val="#ppt_y"/>
                                          </p:val>
                                        </p:tav>
                                      </p:tavLst>
                                    </p:anim>
                                  </p:childTnLst>
                                </p:cTn>
                              </p:par>
                              <p:par>
                                <p:cTn id="661" presetID="2" presetClass="exit" presetSubtype="8" fill="hold" grpId="1" nodeType="withEffect">
                                  <p:stCondLst>
                                    <p:cond delay="0"/>
                                  </p:stCondLst>
                                  <p:childTnLst>
                                    <p:anim calcmode="lin" valueType="num">
                                      <p:cBhvr additive="base">
                                        <p:cTn id="662" dur="4500"/>
                                        <p:tgtEl>
                                          <p:spTgt spid="69"/>
                                        </p:tgtEl>
                                        <p:attrNameLst>
                                          <p:attrName>ppt_x</p:attrName>
                                        </p:attrNameLst>
                                      </p:cBhvr>
                                      <p:tavLst>
                                        <p:tav tm="0">
                                          <p:val>
                                            <p:strVal val="ppt_x"/>
                                          </p:val>
                                        </p:tav>
                                        <p:tav tm="100000">
                                          <p:val>
                                            <p:strVal val="0-ppt_w/2"/>
                                          </p:val>
                                        </p:tav>
                                      </p:tavLst>
                                    </p:anim>
                                    <p:anim calcmode="lin" valueType="num">
                                      <p:cBhvr additive="base">
                                        <p:cTn id="663" dur="4500"/>
                                        <p:tgtEl>
                                          <p:spTgt spid="69"/>
                                        </p:tgtEl>
                                        <p:attrNameLst>
                                          <p:attrName>ppt_y</p:attrName>
                                        </p:attrNameLst>
                                      </p:cBhvr>
                                      <p:tavLst>
                                        <p:tav tm="0">
                                          <p:val>
                                            <p:strVal val="ppt_y"/>
                                          </p:val>
                                        </p:tav>
                                        <p:tav tm="100000">
                                          <p:val>
                                            <p:strVal val="ppt_y"/>
                                          </p:val>
                                        </p:tav>
                                      </p:tavLst>
                                    </p:anim>
                                    <p:set>
                                      <p:cBhvr>
                                        <p:cTn id="664" dur="1" fill="hold">
                                          <p:stCondLst>
                                            <p:cond delay="4499"/>
                                          </p:stCondLst>
                                        </p:cTn>
                                        <p:tgtEl>
                                          <p:spTgt spid="69"/>
                                        </p:tgtEl>
                                        <p:attrNameLst>
                                          <p:attrName>style.visibility</p:attrName>
                                        </p:attrNameLst>
                                      </p:cBhvr>
                                      <p:to>
                                        <p:strVal val="hidden"/>
                                      </p:to>
                                    </p:set>
                                  </p:childTnLst>
                                </p:cTn>
                              </p:par>
                              <p:par>
                                <p:cTn id="665" presetID="3" presetClass="exit" presetSubtype="5" fill="hold" grpId="2" nodeType="withEffect">
                                  <p:stCondLst>
                                    <p:cond delay="0"/>
                                  </p:stCondLst>
                                  <p:childTnLst>
                                    <p:animEffect transition="out" filter="blinds(vertical)">
                                      <p:cBhvr>
                                        <p:cTn id="666" dur="5500"/>
                                        <p:tgtEl>
                                          <p:spTgt spid="69"/>
                                        </p:tgtEl>
                                      </p:cBhvr>
                                    </p:animEffect>
                                    <p:set>
                                      <p:cBhvr>
                                        <p:cTn id="667" dur="1" fill="hold">
                                          <p:stCondLst>
                                            <p:cond delay="5499"/>
                                          </p:stCondLst>
                                        </p:cTn>
                                        <p:tgtEl>
                                          <p:spTgt spid="69"/>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68"/>
                                        </p:tgtEl>
                                        <p:attrNameLst>
                                          <p:attrName>style.visibility</p:attrName>
                                        </p:attrNameLst>
                                      </p:cBhvr>
                                      <p:to>
                                        <p:strVal val="visible"/>
                                      </p:to>
                                    </p:set>
                                    <p:anim calcmode="lin" valueType="num">
                                      <p:cBhvr additive="base">
                                        <p:cTn id="670" dur="4000" fill="hold"/>
                                        <p:tgtEl>
                                          <p:spTgt spid="68"/>
                                        </p:tgtEl>
                                        <p:attrNameLst>
                                          <p:attrName>ppt_x</p:attrName>
                                        </p:attrNameLst>
                                      </p:cBhvr>
                                      <p:tavLst>
                                        <p:tav tm="0">
                                          <p:val>
                                            <p:strVal val="0-#ppt_w/2"/>
                                          </p:val>
                                        </p:tav>
                                        <p:tav tm="100000">
                                          <p:val>
                                            <p:strVal val="#ppt_x"/>
                                          </p:val>
                                        </p:tav>
                                      </p:tavLst>
                                    </p:anim>
                                    <p:anim calcmode="lin" valueType="num">
                                      <p:cBhvr additive="base">
                                        <p:cTn id="671" dur="4000" fill="hold"/>
                                        <p:tgtEl>
                                          <p:spTgt spid="68"/>
                                        </p:tgtEl>
                                        <p:attrNameLst>
                                          <p:attrName>ppt_y</p:attrName>
                                        </p:attrNameLst>
                                      </p:cBhvr>
                                      <p:tavLst>
                                        <p:tav tm="0">
                                          <p:val>
                                            <p:strVal val="#ppt_y"/>
                                          </p:val>
                                        </p:tav>
                                        <p:tav tm="100000">
                                          <p:val>
                                            <p:strVal val="#ppt_y"/>
                                          </p:val>
                                        </p:tav>
                                      </p:tavLst>
                                    </p:anim>
                                  </p:childTnLst>
                                </p:cTn>
                              </p:par>
                              <p:par>
                                <p:cTn id="672" presetID="2" presetClass="exit" presetSubtype="8" fill="hold" grpId="1" nodeType="withEffect">
                                  <p:stCondLst>
                                    <p:cond delay="0"/>
                                  </p:stCondLst>
                                  <p:childTnLst>
                                    <p:anim calcmode="lin" valueType="num">
                                      <p:cBhvr additive="base">
                                        <p:cTn id="673" dur="4500"/>
                                        <p:tgtEl>
                                          <p:spTgt spid="68"/>
                                        </p:tgtEl>
                                        <p:attrNameLst>
                                          <p:attrName>ppt_x</p:attrName>
                                        </p:attrNameLst>
                                      </p:cBhvr>
                                      <p:tavLst>
                                        <p:tav tm="0">
                                          <p:val>
                                            <p:strVal val="ppt_x"/>
                                          </p:val>
                                        </p:tav>
                                        <p:tav tm="100000">
                                          <p:val>
                                            <p:strVal val="0-ppt_w/2"/>
                                          </p:val>
                                        </p:tav>
                                      </p:tavLst>
                                    </p:anim>
                                    <p:anim calcmode="lin" valueType="num">
                                      <p:cBhvr additive="base">
                                        <p:cTn id="674" dur="4500"/>
                                        <p:tgtEl>
                                          <p:spTgt spid="68"/>
                                        </p:tgtEl>
                                        <p:attrNameLst>
                                          <p:attrName>ppt_y</p:attrName>
                                        </p:attrNameLst>
                                      </p:cBhvr>
                                      <p:tavLst>
                                        <p:tav tm="0">
                                          <p:val>
                                            <p:strVal val="ppt_y"/>
                                          </p:val>
                                        </p:tav>
                                        <p:tav tm="100000">
                                          <p:val>
                                            <p:strVal val="ppt_y"/>
                                          </p:val>
                                        </p:tav>
                                      </p:tavLst>
                                    </p:anim>
                                    <p:set>
                                      <p:cBhvr>
                                        <p:cTn id="675" dur="1" fill="hold">
                                          <p:stCondLst>
                                            <p:cond delay="4499"/>
                                          </p:stCondLst>
                                        </p:cTn>
                                        <p:tgtEl>
                                          <p:spTgt spid="68"/>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500"/>
                                        <p:tgtEl>
                                          <p:spTgt spid="68"/>
                                        </p:tgtEl>
                                      </p:cBhvr>
                                    </p:animEffect>
                                    <p:set>
                                      <p:cBhvr>
                                        <p:cTn id="678" dur="1" fill="hold">
                                          <p:stCondLst>
                                            <p:cond delay="5499"/>
                                          </p:stCondLst>
                                        </p:cTn>
                                        <p:tgtEl>
                                          <p:spTgt spid="68"/>
                                        </p:tgtEl>
                                        <p:attrNameLst>
                                          <p:attrName>style.visibility</p:attrName>
                                        </p:attrNameLst>
                                      </p:cBhvr>
                                      <p:to>
                                        <p:strVal val="hidden"/>
                                      </p:to>
                                    </p:set>
                                  </p:childTnLst>
                                </p:cTn>
                              </p:par>
                              <p:par>
                                <p:cTn id="679" presetID="2" presetClass="entr" presetSubtype="8" fill="hold" grpId="0" nodeType="withEffect">
                                  <p:stCondLst>
                                    <p:cond delay="0"/>
                                  </p:stCondLst>
                                  <p:childTnLst>
                                    <p:set>
                                      <p:cBhvr>
                                        <p:cTn id="680" dur="1" fill="hold">
                                          <p:stCondLst>
                                            <p:cond delay="0"/>
                                          </p:stCondLst>
                                        </p:cTn>
                                        <p:tgtEl>
                                          <p:spTgt spid="67"/>
                                        </p:tgtEl>
                                        <p:attrNameLst>
                                          <p:attrName>style.visibility</p:attrName>
                                        </p:attrNameLst>
                                      </p:cBhvr>
                                      <p:to>
                                        <p:strVal val="visible"/>
                                      </p:to>
                                    </p:set>
                                    <p:anim calcmode="lin" valueType="num">
                                      <p:cBhvr additive="base">
                                        <p:cTn id="681" dur="4000" fill="hold"/>
                                        <p:tgtEl>
                                          <p:spTgt spid="67"/>
                                        </p:tgtEl>
                                        <p:attrNameLst>
                                          <p:attrName>ppt_x</p:attrName>
                                        </p:attrNameLst>
                                      </p:cBhvr>
                                      <p:tavLst>
                                        <p:tav tm="0">
                                          <p:val>
                                            <p:strVal val="0-#ppt_w/2"/>
                                          </p:val>
                                        </p:tav>
                                        <p:tav tm="100000">
                                          <p:val>
                                            <p:strVal val="#ppt_x"/>
                                          </p:val>
                                        </p:tav>
                                      </p:tavLst>
                                    </p:anim>
                                    <p:anim calcmode="lin" valueType="num">
                                      <p:cBhvr additive="base">
                                        <p:cTn id="682" dur="4000" fill="hold"/>
                                        <p:tgtEl>
                                          <p:spTgt spid="67"/>
                                        </p:tgtEl>
                                        <p:attrNameLst>
                                          <p:attrName>ppt_y</p:attrName>
                                        </p:attrNameLst>
                                      </p:cBhvr>
                                      <p:tavLst>
                                        <p:tav tm="0">
                                          <p:val>
                                            <p:strVal val="#ppt_y"/>
                                          </p:val>
                                        </p:tav>
                                        <p:tav tm="100000">
                                          <p:val>
                                            <p:strVal val="#ppt_y"/>
                                          </p:val>
                                        </p:tav>
                                      </p:tavLst>
                                    </p:anim>
                                  </p:childTnLst>
                                </p:cTn>
                              </p:par>
                              <p:par>
                                <p:cTn id="683" presetID="2" presetClass="exit" presetSubtype="8" fill="hold" grpId="1" nodeType="withEffect">
                                  <p:stCondLst>
                                    <p:cond delay="0"/>
                                  </p:stCondLst>
                                  <p:childTnLst>
                                    <p:anim calcmode="lin" valueType="num">
                                      <p:cBhvr additive="base">
                                        <p:cTn id="684" dur="4500"/>
                                        <p:tgtEl>
                                          <p:spTgt spid="67"/>
                                        </p:tgtEl>
                                        <p:attrNameLst>
                                          <p:attrName>ppt_x</p:attrName>
                                        </p:attrNameLst>
                                      </p:cBhvr>
                                      <p:tavLst>
                                        <p:tav tm="0">
                                          <p:val>
                                            <p:strVal val="ppt_x"/>
                                          </p:val>
                                        </p:tav>
                                        <p:tav tm="100000">
                                          <p:val>
                                            <p:strVal val="0-ppt_w/2"/>
                                          </p:val>
                                        </p:tav>
                                      </p:tavLst>
                                    </p:anim>
                                    <p:anim calcmode="lin" valueType="num">
                                      <p:cBhvr additive="base">
                                        <p:cTn id="685" dur="4500"/>
                                        <p:tgtEl>
                                          <p:spTgt spid="67"/>
                                        </p:tgtEl>
                                        <p:attrNameLst>
                                          <p:attrName>ppt_y</p:attrName>
                                        </p:attrNameLst>
                                      </p:cBhvr>
                                      <p:tavLst>
                                        <p:tav tm="0">
                                          <p:val>
                                            <p:strVal val="ppt_y"/>
                                          </p:val>
                                        </p:tav>
                                        <p:tav tm="100000">
                                          <p:val>
                                            <p:strVal val="ppt_y"/>
                                          </p:val>
                                        </p:tav>
                                      </p:tavLst>
                                    </p:anim>
                                    <p:set>
                                      <p:cBhvr>
                                        <p:cTn id="686" dur="1" fill="hold">
                                          <p:stCondLst>
                                            <p:cond delay="4499"/>
                                          </p:stCondLst>
                                        </p:cTn>
                                        <p:tgtEl>
                                          <p:spTgt spid="67"/>
                                        </p:tgtEl>
                                        <p:attrNameLst>
                                          <p:attrName>style.visibility</p:attrName>
                                        </p:attrNameLst>
                                      </p:cBhvr>
                                      <p:to>
                                        <p:strVal val="hidden"/>
                                      </p:to>
                                    </p:set>
                                  </p:childTnLst>
                                </p:cTn>
                              </p:par>
                              <p:par>
                                <p:cTn id="687" presetID="3" presetClass="exit" presetSubtype="5" fill="hold" grpId="2" nodeType="withEffect">
                                  <p:stCondLst>
                                    <p:cond delay="0"/>
                                  </p:stCondLst>
                                  <p:childTnLst>
                                    <p:animEffect transition="out" filter="blinds(vertical)">
                                      <p:cBhvr>
                                        <p:cTn id="688" dur="5500"/>
                                        <p:tgtEl>
                                          <p:spTgt spid="67"/>
                                        </p:tgtEl>
                                      </p:cBhvr>
                                    </p:animEffect>
                                    <p:set>
                                      <p:cBhvr>
                                        <p:cTn id="689" dur="1" fill="hold">
                                          <p:stCondLst>
                                            <p:cond delay="5499"/>
                                          </p:stCondLst>
                                        </p:cTn>
                                        <p:tgtEl>
                                          <p:spTgt spid="67"/>
                                        </p:tgtEl>
                                        <p:attrNameLst>
                                          <p:attrName>style.visibility</p:attrName>
                                        </p:attrNameLst>
                                      </p:cBhvr>
                                      <p:to>
                                        <p:strVal val="hidden"/>
                                      </p:to>
                                    </p:set>
                                  </p:childTnLst>
                                </p:cTn>
                              </p:par>
                              <p:par>
                                <p:cTn id="690" presetID="2" presetClass="entr" presetSubtype="8" fill="hold" grpId="0" nodeType="withEffect">
                                  <p:stCondLst>
                                    <p:cond delay="0"/>
                                  </p:stCondLst>
                                  <p:childTnLst>
                                    <p:set>
                                      <p:cBhvr>
                                        <p:cTn id="691" dur="1" fill="hold">
                                          <p:stCondLst>
                                            <p:cond delay="0"/>
                                          </p:stCondLst>
                                        </p:cTn>
                                        <p:tgtEl>
                                          <p:spTgt spid="66"/>
                                        </p:tgtEl>
                                        <p:attrNameLst>
                                          <p:attrName>style.visibility</p:attrName>
                                        </p:attrNameLst>
                                      </p:cBhvr>
                                      <p:to>
                                        <p:strVal val="visible"/>
                                      </p:to>
                                    </p:set>
                                    <p:anim calcmode="lin" valueType="num">
                                      <p:cBhvr additive="base">
                                        <p:cTn id="692" dur="4000" fill="hold"/>
                                        <p:tgtEl>
                                          <p:spTgt spid="66"/>
                                        </p:tgtEl>
                                        <p:attrNameLst>
                                          <p:attrName>ppt_x</p:attrName>
                                        </p:attrNameLst>
                                      </p:cBhvr>
                                      <p:tavLst>
                                        <p:tav tm="0">
                                          <p:val>
                                            <p:strVal val="0-#ppt_w/2"/>
                                          </p:val>
                                        </p:tav>
                                        <p:tav tm="100000">
                                          <p:val>
                                            <p:strVal val="#ppt_x"/>
                                          </p:val>
                                        </p:tav>
                                      </p:tavLst>
                                    </p:anim>
                                    <p:anim calcmode="lin" valueType="num">
                                      <p:cBhvr additive="base">
                                        <p:cTn id="693" dur="4000" fill="hold"/>
                                        <p:tgtEl>
                                          <p:spTgt spid="66"/>
                                        </p:tgtEl>
                                        <p:attrNameLst>
                                          <p:attrName>ppt_y</p:attrName>
                                        </p:attrNameLst>
                                      </p:cBhvr>
                                      <p:tavLst>
                                        <p:tav tm="0">
                                          <p:val>
                                            <p:strVal val="#ppt_y"/>
                                          </p:val>
                                        </p:tav>
                                        <p:tav tm="100000">
                                          <p:val>
                                            <p:strVal val="#ppt_y"/>
                                          </p:val>
                                        </p:tav>
                                      </p:tavLst>
                                    </p:anim>
                                  </p:childTnLst>
                                </p:cTn>
                              </p:par>
                              <p:par>
                                <p:cTn id="694" presetID="2" presetClass="exit" presetSubtype="8" fill="hold" grpId="1" nodeType="withEffect">
                                  <p:stCondLst>
                                    <p:cond delay="0"/>
                                  </p:stCondLst>
                                  <p:childTnLst>
                                    <p:anim calcmode="lin" valueType="num">
                                      <p:cBhvr additive="base">
                                        <p:cTn id="695" dur="4500"/>
                                        <p:tgtEl>
                                          <p:spTgt spid="66"/>
                                        </p:tgtEl>
                                        <p:attrNameLst>
                                          <p:attrName>ppt_x</p:attrName>
                                        </p:attrNameLst>
                                      </p:cBhvr>
                                      <p:tavLst>
                                        <p:tav tm="0">
                                          <p:val>
                                            <p:strVal val="ppt_x"/>
                                          </p:val>
                                        </p:tav>
                                        <p:tav tm="100000">
                                          <p:val>
                                            <p:strVal val="0-ppt_w/2"/>
                                          </p:val>
                                        </p:tav>
                                      </p:tavLst>
                                    </p:anim>
                                    <p:anim calcmode="lin" valueType="num">
                                      <p:cBhvr additive="base">
                                        <p:cTn id="696" dur="4500"/>
                                        <p:tgtEl>
                                          <p:spTgt spid="66"/>
                                        </p:tgtEl>
                                        <p:attrNameLst>
                                          <p:attrName>ppt_y</p:attrName>
                                        </p:attrNameLst>
                                      </p:cBhvr>
                                      <p:tavLst>
                                        <p:tav tm="0">
                                          <p:val>
                                            <p:strVal val="ppt_y"/>
                                          </p:val>
                                        </p:tav>
                                        <p:tav tm="100000">
                                          <p:val>
                                            <p:strVal val="ppt_y"/>
                                          </p:val>
                                        </p:tav>
                                      </p:tavLst>
                                    </p:anim>
                                    <p:set>
                                      <p:cBhvr>
                                        <p:cTn id="697" dur="1" fill="hold">
                                          <p:stCondLst>
                                            <p:cond delay="4499"/>
                                          </p:stCondLst>
                                        </p:cTn>
                                        <p:tgtEl>
                                          <p:spTgt spid="66"/>
                                        </p:tgtEl>
                                        <p:attrNameLst>
                                          <p:attrName>style.visibility</p:attrName>
                                        </p:attrNameLst>
                                      </p:cBhvr>
                                      <p:to>
                                        <p:strVal val="hidden"/>
                                      </p:to>
                                    </p:set>
                                  </p:childTnLst>
                                </p:cTn>
                              </p:par>
                              <p:par>
                                <p:cTn id="698" presetID="3" presetClass="exit" presetSubtype="5" fill="hold" grpId="2" nodeType="withEffect">
                                  <p:stCondLst>
                                    <p:cond delay="0"/>
                                  </p:stCondLst>
                                  <p:childTnLst>
                                    <p:animEffect transition="out" filter="blinds(vertical)">
                                      <p:cBhvr>
                                        <p:cTn id="699" dur="5500"/>
                                        <p:tgtEl>
                                          <p:spTgt spid="66"/>
                                        </p:tgtEl>
                                      </p:cBhvr>
                                    </p:animEffect>
                                    <p:set>
                                      <p:cBhvr>
                                        <p:cTn id="700" dur="1" fill="hold">
                                          <p:stCondLst>
                                            <p:cond delay="5499"/>
                                          </p:stCondLst>
                                        </p:cTn>
                                        <p:tgtEl>
                                          <p:spTgt spid="66"/>
                                        </p:tgtEl>
                                        <p:attrNameLst>
                                          <p:attrName>style.visibility</p:attrName>
                                        </p:attrNameLst>
                                      </p:cBhvr>
                                      <p:to>
                                        <p:strVal val="hidden"/>
                                      </p:to>
                                    </p:set>
                                  </p:childTnLst>
                                </p:cTn>
                              </p:par>
                              <p:par>
                                <p:cTn id="701" presetID="2" presetClass="entr" presetSubtype="8" fill="hold" grpId="0" nodeType="withEffect">
                                  <p:stCondLst>
                                    <p:cond delay="0"/>
                                  </p:stCondLst>
                                  <p:childTnLst>
                                    <p:set>
                                      <p:cBhvr>
                                        <p:cTn id="702" dur="1" fill="hold">
                                          <p:stCondLst>
                                            <p:cond delay="0"/>
                                          </p:stCondLst>
                                        </p:cTn>
                                        <p:tgtEl>
                                          <p:spTgt spid="65"/>
                                        </p:tgtEl>
                                        <p:attrNameLst>
                                          <p:attrName>style.visibility</p:attrName>
                                        </p:attrNameLst>
                                      </p:cBhvr>
                                      <p:to>
                                        <p:strVal val="visible"/>
                                      </p:to>
                                    </p:set>
                                    <p:anim calcmode="lin" valueType="num">
                                      <p:cBhvr additive="base">
                                        <p:cTn id="703" dur="4000" fill="hold"/>
                                        <p:tgtEl>
                                          <p:spTgt spid="65"/>
                                        </p:tgtEl>
                                        <p:attrNameLst>
                                          <p:attrName>ppt_x</p:attrName>
                                        </p:attrNameLst>
                                      </p:cBhvr>
                                      <p:tavLst>
                                        <p:tav tm="0">
                                          <p:val>
                                            <p:strVal val="0-#ppt_w/2"/>
                                          </p:val>
                                        </p:tav>
                                        <p:tav tm="100000">
                                          <p:val>
                                            <p:strVal val="#ppt_x"/>
                                          </p:val>
                                        </p:tav>
                                      </p:tavLst>
                                    </p:anim>
                                    <p:anim calcmode="lin" valueType="num">
                                      <p:cBhvr additive="base">
                                        <p:cTn id="704" dur="4000" fill="hold"/>
                                        <p:tgtEl>
                                          <p:spTgt spid="65"/>
                                        </p:tgtEl>
                                        <p:attrNameLst>
                                          <p:attrName>ppt_y</p:attrName>
                                        </p:attrNameLst>
                                      </p:cBhvr>
                                      <p:tavLst>
                                        <p:tav tm="0">
                                          <p:val>
                                            <p:strVal val="#ppt_y"/>
                                          </p:val>
                                        </p:tav>
                                        <p:tav tm="100000">
                                          <p:val>
                                            <p:strVal val="#ppt_y"/>
                                          </p:val>
                                        </p:tav>
                                      </p:tavLst>
                                    </p:anim>
                                  </p:childTnLst>
                                </p:cTn>
                              </p:par>
                              <p:par>
                                <p:cTn id="705" presetID="2" presetClass="exit" presetSubtype="8" fill="hold" grpId="1" nodeType="withEffect">
                                  <p:stCondLst>
                                    <p:cond delay="0"/>
                                  </p:stCondLst>
                                  <p:childTnLst>
                                    <p:anim calcmode="lin" valueType="num">
                                      <p:cBhvr additive="base">
                                        <p:cTn id="706" dur="4500"/>
                                        <p:tgtEl>
                                          <p:spTgt spid="65"/>
                                        </p:tgtEl>
                                        <p:attrNameLst>
                                          <p:attrName>ppt_x</p:attrName>
                                        </p:attrNameLst>
                                      </p:cBhvr>
                                      <p:tavLst>
                                        <p:tav tm="0">
                                          <p:val>
                                            <p:strVal val="ppt_x"/>
                                          </p:val>
                                        </p:tav>
                                        <p:tav tm="100000">
                                          <p:val>
                                            <p:strVal val="0-ppt_w/2"/>
                                          </p:val>
                                        </p:tav>
                                      </p:tavLst>
                                    </p:anim>
                                    <p:anim calcmode="lin" valueType="num">
                                      <p:cBhvr additive="base">
                                        <p:cTn id="707" dur="4500"/>
                                        <p:tgtEl>
                                          <p:spTgt spid="65"/>
                                        </p:tgtEl>
                                        <p:attrNameLst>
                                          <p:attrName>ppt_y</p:attrName>
                                        </p:attrNameLst>
                                      </p:cBhvr>
                                      <p:tavLst>
                                        <p:tav tm="0">
                                          <p:val>
                                            <p:strVal val="ppt_y"/>
                                          </p:val>
                                        </p:tav>
                                        <p:tav tm="100000">
                                          <p:val>
                                            <p:strVal val="ppt_y"/>
                                          </p:val>
                                        </p:tav>
                                      </p:tavLst>
                                    </p:anim>
                                    <p:set>
                                      <p:cBhvr>
                                        <p:cTn id="708" dur="1" fill="hold">
                                          <p:stCondLst>
                                            <p:cond delay="4499"/>
                                          </p:stCondLst>
                                        </p:cTn>
                                        <p:tgtEl>
                                          <p:spTgt spid="65"/>
                                        </p:tgtEl>
                                        <p:attrNameLst>
                                          <p:attrName>style.visibility</p:attrName>
                                        </p:attrNameLst>
                                      </p:cBhvr>
                                      <p:to>
                                        <p:strVal val="hidden"/>
                                      </p:to>
                                    </p:set>
                                  </p:childTnLst>
                                </p:cTn>
                              </p:par>
                              <p:par>
                                <p:cTn id="709" presetID="3" presetClass="exit" presetSubtype="5" fill="hold" grpId="2" nodeType="withEffect">
                                  <p:stCondLst>
                                    <p:cond delay="0"/>
                                  </p:stCondLst>
                                  <p:childTnLst>
                                    <p:animEffect transition="out" filter="blinds(vertical)">
                                      <p:cBhvr>
                                        <p:cTn id="710" dur="5500"/>
                                        <p:tgtEl>
                                          <p:spTgt spid="65"/>
                                        </p:tgtEl>
                                      </p:cBhvr>
                                    </p:animEffect>
                                    <p:set>
                                      <p:cBhvr>
                                        <p:cTn id="711" dur="1" fill="hold">
                                          <p:stCondLst>
                                            <p:cond delay="5499"/>
                                          </p:stCondLst>
                                        </p:cTn>
                                        <p:tgtEl>
                                          <p:spTgt spid="65"/>
                                        </p:tgtEl>
                                        <p:attrNameLst>
                                          <p:attrName>style.visibility</p:attrName>
                                        </p:attrNameLst>
                                      </p:cBhvr>
                                      <p:to>
                                        <p:strVal val="hidden"/>
                                      </p:to>
                                    </p:set>
                                  </p:childTnLst>
                                </p:cTn>
                              </p:par>
                              <p:par>
                                <p:cTn id="712" presetID="2" presetClass="entr" presetSubtype="8" fill="hold" grpId="0" nodeType="withEffect">
                                  <p:stCondLst>
                                    <p:cond delay="0"/>
                                  </p:stCondLst>
                                  <p:childTnLst>
                                    <p:set>
                                      <p:cBhvr>
                                        <p:cTn id="713" dur="1" fill="hold">
                                          <p:stCondLst>
                                            <p:cond delay="0"/>
                                          </p:stCondLst>
                                        </p:cTn>
                                        <p:tgtEl>
                                          <p:spTgt spid="64"/>
                                        </p:tgtEl>
                                        <p:attrNameLst>
                                          <p:attrName>style.visibility</p:attrName>
                                        </p:attrNameLst>
                                      </p:cBhvr>
                                      <p:to>
                                        <p:strVal val="visible"/>
                                      </p:to>
                                    </p:set>
                                    <p:anim calcmode="lin" valueType="num">
                                      <p:cBhvr additive="base">
                                        <p:cTn id="714" dur="4000" fill="hold"/>
                                        <p:tgtEl>
                                          <p:spTgt spid="64"/>
                                        </p:tgtEl>
                                        <p:attrNameLst>
                                          <p:attrName>ppt_x</p:attrName>
                                        </p:attrNameLst>
                                      </p:cBhvr>
                                      <p:tavLst>
                                        <p:tav tm="0">
                                          <p:val>
                                            <p:strVal val="0-#ppt_w/2"/>
                                          </p:val>
                                        </p:tav>
                                        <p:tav tm="100000">
                                          <p:val>
                                            <p:strVal val="#ppt_x"/>
                                          </p:val>
                                        </p:tav>
                                      </p:tavLst>
                                    </p:anim>
                                    <p:anim calcmode="lin" valueType="num">
                                      <p:cBhvr additive="base">
                                        <p:cTn id="715" dur="4000" fill="hold"/>
                                        <p:tgtEl>
                                          <p:spTgt spid="64"/>
                                        </p:tgtEl>
                                        <p:attrNameLst>
                                          <p:attrName>ppt_y</p:attrName>
                                        </p:attrNameLst>
                                      </p:cBhvr>
                                      <p:tavLst>
                                        <p:tav tm="0">
                                          <p:val>
                                            <p:strVal val="#ppt_y"/>
                                          </p:val>
                                        </p:tav>
                                        <p:tav tm="100000">
                                          <p:val>
                                            <p:strVal val="#ppt_y"/>
                                          </p:val>
                                        </p:tav>
                                      </p:tavLst>
                                    </p:anim>
                                  </p:childTnLst>
                                </p:cTn>
                              </p:par>
                              <p:par>
                                <p:cTn id="716" presetID="2" presetClass="exit" presetSubtype="8" fill="hold" grpId="1" nodeType="withEffect">
                                  <p:stCondLst>
                                    <p:cond delay="0"/>
                                  </p:stCondLst>
                                  <p:childTnLst>
                                    <p:anim calcmode="lin" valueType="num">
                                      <p:cBhvr additive="base">
                                        <p:cTn id="717" dur="4500"/>
                                        <p:tgtEl>
                                          <p:spTgt spid="64"/>
                                        </p:tgtEl>
                                        <p:attrNameLst>
                                          <p:attrName>ppt_x</p:attrName>
                                        </p:attrNameLst>
                                      </p:cBhvr>
                                      <p:tavLst>
                                        <p:tav tm="0">
                                          <p:val>
                                            <p:strVal val="ppt_x"/>
                                          </p:val>
                                        </p:tav>
                                        <p:tav tm="100000">
                                          <p:val>
                                            <p:strVal val="0-ppt_w/2"/>
                                          </p:val>
                                        </p:tav>
                                      </p:tavLst>
                                    </p:anim>
                                    <p:anim calcmode="lin" valueType="num">
                                      <p:cBhvr additive="base">
                                        <p:cTn id="718" dur="4500"/>
                                        <p:tgtEl>
                                          <p:spTgt spid="64"/>
                                        </p:tgtEl>
                                        <p:attrNameLst>
                                          <p:attrName>ppt_y</p:attrName>
                                        </p:attrNameLst>
                                      </p:cBhvr>
                                      <p:tavLst>
                                        <p:tav tm="0">
                                          <p:val>
                                            <p:strVal val="ppt_y"/>
                                          </p:val>
                                        </p:tav>
                                        <p:tav tm="100000">
                                          <p:val>
                                            <p:strVal val="ppt_y"/>
                                          </p:val>
                                        </p:tav>
                                      </p:tavLst>
                                    </p:anim>
                                    <p:set>
                                      <p:cBhvr>
                                        <p:cTn id="719" dur="1" fill="hold">
                                          <p:stCondLst>
                                            <p:cond delay="4499"/>
                                          </p:stCondLst>
                                        </p:cTn>
                                        <p:tgtEl>
                                          <p:spTgt spid="64"/>
                                        </p:tgtEl>
                                        <p:attrNameLst>
                                          <p:attrName>style.visibility</p:attrName>
                                        </p:attrNameLst>
                                      </p:cBhvr>
                                      <p:to>
                                        <p:strVal val="hidden"/>
                                      </p:to>
                                    </p:set>
                                  </p:childTnLst>
                                </p:cTn>
                              </p:par>
                              <p:par>
                                <p:cTn id="720" presetID="3" presetClass="exit" presetSubtype="5" fill="hold" grpId="2" nodeType="withEffect">
                                  <p:stCondLst>
                                    <p:cond delay="0"/>
                                  </p:stCondLst>
                                  <p:childTnLst>
                                    <p:animEffect transition="out" filter="blinds(vertical)">
                                      <p:cBhvr>
                                        <p:cTn id="721" dur="5500"/>
                                        <p:tgtEl>
                                          <p:spTgt spid="64"/>
                                        </p:tgtEl>
                                      </p:cBhvr>
                                    </p:animEffect>
                                    <p:set>
                                      <p:cBhvr>
                                        <p:cTn id="722" dur="1" fill="hold">
                                          <p:stCondLst>
                                            <p:cond delay="5499"/>
                                          </p:stCondLst>
                                        </p:cTn>
                                        <p:tgtEl>
                                          <p:spTgt spid="64"/>
                                        </p:tgtEl>
                                        <p:attrNameLst>
                                          <p:attrName>style.visibility</p:attrName>
                                        </p:attrNameLst>
                                      </p:cBhvr>
                                      <p:to>
                                        <p:strVal val="hidden"/>
                                      </p:to>
                                    </p:set>
                                  </p:childTnLst>
                                </p:cTn>
                              </p:par>
                              <p:par>
                                <p:cTn id="723" presetID="2" presetClass="entr" presetSubtype="8" fill="hold" grpId="0" nodeType="withEffect">
                                  <p:stCondLst>
                                    <p:cond delay="0"/>
                                  </p:stCondLst>
                                  <p:childTnLst>
                                    <p:set>
                                      <p:cBhvr>
                                        <p:cTn id="724" dur="1" fill="hold">
                                          <p:stCondLst>
                                            <p:cond delay="0"/>
                                          </p:stCondLst>
                                        </p:cTn>
                                        <p:tgtEl>
                                          <p:spTgt spid="63"/>
                                        </p:tgtEl>
                                        <p:attrNameLst>
                                          <p:attrName>style.visibility</p:attrName>
                                        </p:attrNameLst>
                                      </p:cBhvr>
                                      <p:to>
                                        <p:strVal val="visible"/>
                                      </p:to>
                                    </p:set>
                                    <p:anim calcmode="lin" valueType="num">
                                      <p:cBhvr additive="base">
                                        <p:cTn id="725" dur="4000" fill="hold"/>
                                        <p:tgtEl>
                                          <p:spTgt spid="63"/>
                                        </p:tgtEl>
                                        <p:attrNameLst>
                                          <p:attrName>ppt_x</p:attrName>
                                        </p:attrNameLst>
                                      </p:cBhvr>
                                      <p:tavLst>
                                        <p:tav tm="0">
                                          <p:val>
                                            <p:strVal val="0-#ppt_w/2"/>
                                          </p:val>
                                        </p:tav>
                                        <p:tav tm="100000">
                                          <p:val>
                                            <p:strVal val="#ppt_x"/>
                                          </p:val>
                                        </p:tav>
                                      </p:tavLst>
                                    </p:anim>
                                    <p:anim calcmode="lin" valueType="num">
                                      <p:cBhvr additive="base">
                                        <p:cTn id="726" dur="4000" fill="hold"/>
                                        <p:tgtEl>
                                          <p:spTgt spid="63"/>
                                        </p:tgtEl>
                                        <p:attrNameLst>
                                          <p:attrName>ppt_y</p:attrName>
                                        </p:attrNameLst>
                                      </p:cBhvr>
                                      <p:tavLst>
                                        <p:tav tm="0">
                                          <p:val>
                                            <p:strVal val="#ppt_y"/>
                                          </p:val>
                                        </p:tav>
                                        <p:tav tm="100000">
                                          <p:val>
                                            <p:strVal val="#ppt_y"/>
                                          </p:val>
                                        </p:tav>
                                      </p:tavLst>
                                    </p:anim>
                                  </p:childTnLst>
                                </p:cTn>
                              </p:par>
                              <p:par>
                                <p:cTn id="727" presetID="2" presetClass="exit" presetSubtype="8" fill="hold" grpId="1" nodeType="withEffect">
                                  <p:stCondLst>
                                    <p:cond delay="0"/>
                                  </p:stCondLst>
                                  <p:childTnLst>
                                    <p:anim calcmode="lin" valueType="num">
                                      <p:cBhvr additive="base">
                                        <p:cTn id="728" dur="4500"/>
                                        <p:tgtEl>
                                          <p:spTgt spid="63"/>
                                        </p:tgtEl>
                                        <p:attrNameLst>
                                          <p:attrName>ppt_x</p:attrName>
                                        </p:attrNameLst>
                                      </p:cBhvr>
                                      <p:tavLst>
                                        <p:tav tm="0">
                                          <p:val>
                                            <p:strVal val="ppt_x"/>
                                          </p:val>
                                        </p:tav>
                                        <p:tav tm="100000">
                                          <p:val>
                                            <p:strVal val="0-ppt_w/2"/>
                                          </p:val>
                                        </p:tav>
                                      </p:tavLst>
                                    </p:anim>
                                    <p:anim calcmode="lin" valueType="num">
                                      <p:cBhvr additive="base">
                                        <p:cTn id="729" dur="4500"/>
                                        <p:tgtEl>
                                          <p:spTgt spid="63"/>
                                        </p:tgtEl>
                                        <p:attrNameLst>
                                          <p:attrName>ppt_y</p:attrName>
                                        </p:attrNameLst>
                                      </p:cBhvr>
                                      <p:tavLst>
                                        <p:tav tm="0">
                                          <p:val>
                                            <p:strVal val="ppt_y"/>
                                          </p:val>
                                        </p:tav>
                                        <p:tav tm="100000">
                                          <p:val>
                                            <p:strVal val="ppt_y"/>
                                          </p:val>
                                        </p:tav>
                                      </p:tavLst>
                                    </p:anim>
                                    <p:set>
                                      <p:cBhvr>
                                        <p:cTn id="730" dur="1" fill="hold">
                                          <p:stCondLst>
                                            <p:cond delay="4499"/>
                                          </p:stCondLst>
                                        </p:cTn>
                                        <p:tgtEl>
                                          <p:spTgt spid="63"/>
                                        </p:tgtEl>
                                        <p:attrNameLst>
                                          <p:attrName>style.visibility</p:attrName>
                                        </p:attrNameLst>
                                      </p:cBhvr>
                                      <p:to>
                                        <p:strVal val="hidden"/>
                                      </p:to>
                                    </p:set>
                                  </p:childTnLst>
                                </p:cTn>
                              </p:par>
                              <p:par>
                                <p:cTn id="731" presetID="3" presetClass="exit" presetSubtype="5" fill="hold" grpId="2" nodeType="withEffect">
                                  <p:stCondLst>
                                    <p:cond delay="0"/>
                                  </p:stCondLst>
                                  <p:childTnLst>
                                    <p:animEffect transition="out" filter="blinds(vertical)">
                                      <p:cBhvr>
                                        <p:cTn id="732" dur="5500"/>
                                        <p:tgtEl>
                                          <p:spTgt spid="63"/>
                                        </p:tgtEl>
                                      </p:cBhvr>
                                    </p:animEffect>
                                    <p:set>
                                      <p:cBhvr>
                                        <p:cTn id="733" dur="1" fill="hold">
                                          <p:stCondLst>
                                            <p:cond delay="5499"/>
                                          </p:stCondLst>
                                        </p:cTn>
                                        <p:tgtEl>
                                          <p:spTgt spid="63"/>
                                        </p:tgtEl>
                                        <p:attrNameLst>
                                          <p:attrName>style.visibility</p:attrName>
                                        </p:attrNameLst>
                                      </p:cBhvr>
                                      <p:to>
                                        <p:strVal val="hidden"/>
                                      </p:to>
                                    </p:set>
                                  </p:childTnLst>
                                </p:cTn>
                              </p:par>
                              <p:par>
                                <p:cTn id="734" presetID="2" presetClass="entr" presetSubtype="8" fill="hold" grpId="0" nodeType="withEffect">
                                  <p:stCondLst>
                                    <p:cond delay="0"/>
                                  </p:stCondLst>
                                  <p:childTnLst>
                                    <p:set>
                                      <p:cBhvr>
                                        <p:cTn id="735" dur="1" fill="hold">
                                          <p:stCondLst>
                                            <p:cond delay="0"/>
                                          </p:stCondLst>
                                        </p:cTn>
                                        <p:tgtEl>
                                          <p:spTgt spid="62"/>
                                        </p:tgtEl>
                                        <p:attrNameLst>
                                          <p:attrName>style.visibility</p:attrName>
                                        </p:attrNameLst>
                                      </p:cBhvr>
                                      <p:to>
                                        <p:strVal val="visible"/>
                                      </p:to>
                                    </p:set>
                                    <p:anim calcmode="lin" valueType="num">
                                      <p:cBhvr additive="base">
                                        <p:cTn id="736" dur="4000" fill="hold"/>
                                        <p:tgtEl>
                                          <p:spTgt spid="62"/>
                                        </p:tgtEl>
                                        <p:attrNameLst>
                                          <p:attrName>ppt_x</p:attrName>
                                        </p:attrNameLst>
                                      </p:cBhvr>
                                      <p:tavLst>
                                        <p:tav tm="0">
                                          <p:val>
                                            <p:strVal val="0-#ppt_w/2"/>
                                          </p:val>
                                        </p:tav>
                                        <p:tav tm="100000">
                                          <p:val>
                                            <p:strVal val="#ppt_x"/>
                                          </p:val>
                                        </p:tav>
                                      </p:tavLst>
                                    </p:anim>
                                    <p:anim calcmode="lin" valueType="num">
                                      <p:cBhvr additive="base">
                                        <p:cTn id="737" dur="4000" fill="hold"/>
                                        <p:tgtEl>
                                          <p:spTgt spid="62"/>
                                        </p:tgtEl>
                                        <p:attrNameLst>
                                          <p:attrName>ppt_y</p:attrName>
                                        </p:attrNameLst>
                                      </p:cBhvr>
                                      <p:tavLst>
                                        <p:tav tm="0">
                                          <p:val>
                                            <p:strVal val="#ppt_y"/>
                                          </p:val>
                                        </p:tav>
                                        <p:tav tm="100000">
                                          <p:val>
                                            <p:strVal val="#ppt_y"/>
                                          </p:val>
                                        </p:tav>
                                      </p:tavLst>
                                    </p:anim>
                                  </p:childTnLst>
                                </p:cTn>
                              </p:par>
                              <p:par>
                                <p:cTn id="738" presetID="2" presetClass="exit" presetSubtype="8" fill="hold" grpId="1" nodeType="withEffect">
                                  <p:stCondLst>
                                    <p:cond delay="0"/>
                                  </p:stCondLst>
                                  <p:childTnLst>
                                    <p:anim calcmode="lin" valueType="num">
                                      <p:cBhvr additive="base">
                                        <p:cTn id="739" dur="4500"/>
                                        <p:tgtEl>
                                          <p:spTgt spid="62"/>
                                        </p:tgtEl>
                                        <p:attrNameLst>
                                          <p:attrName>ppt_x</p:attrName>
                                        </p:attrNameLst>
                                      </p:cBhvr>
                                      <p:tavLst>
                                        <p:tav tm="0">
                                          <p:val>
                                            <p:strVal val="ppt_x"/>
                                          </p:val>
                                        </p:tav>
                                        <p:tav tm="100000">
                                          <p:val>
                                            <p:strVal val="0-ppt_w/2"/>
                                          </p:val>
                                        </p:tav>
                                      </p:tavLst>
                                    </p:anim>
                                    <p:anim calcmode="lin" valueType="num">
                                      <p:cBhvr additive="base">
                                        <p:cTn id="740" dur="4500"/>
                                        <p:tgtEl>
                                          <p:spTgt spid="62"/>
                                        </p:tgtEl>
                                        <p:attrNameLst>
                                          <p:attrName>ppt_y</p:attrName>
                                        </p:attrNameLst>
                                      </p:cBhvr>
                                      <p:tavLst>
                                        <p:tav tm="0">
                                          <p:val>
                                            <p:strVal val="ppt_y"/>
                                          </p:val>
                                        </p:tav>
                                        <p:tav tm="100000">
                                          <p:val>
                                            <p:strVal val="ppt_y"/>
                                          </p:val>
                                        </p:tav>
                                      </p:tavLst>
                                    </p:anim>
                                    <p:set>
                                      <p:cBhvr>
                                        <p:cTn id="741" dur="1" fill="hold">
                                          <p:stCondLst>
                                            <p:cond delay="4499"/>
                                          </p:stCondLst>
                                        </p:cTn>
                                        <p:tgtEl>
                                          <p:spTgt spid="62"/>
                                        </p:tgtEl>
                                        <p:attrNameLst>
                                          <p:attrName>style.visibility</p:attrName>
                                        </p:attrNameLst>
                                      </p:cBhvr>
                                      <p:to>
                                        <p:strVal val="hidden"/>
                                      </p:to>
                                    </p:set>
                                  </p:childTnLst>
                                </p:cTn>
                              </p:par>
                              <p:par>
                                <p:cTn id="742" presetID="3" presetClass="exit" presetSubtype="5" fill="hold" grpId="2" nodeType="withEffect">
                                  <p:stCondLst>
                                    <p:cond delay="0"/>
                                  </p:stCondLst>
                                  <p:childTnLst>
                                    <p:animEffect transition="out" filter="blinds(vertical)">
                                      <p:cBhvr>
                                        <p:cTn id="743" dur="5500"/>
                                        <p:tgtEl>
                                          <p:spTgt spid="62"/>
                                        </p:tgtEl>
                                      </p:cBhvr>
                                    </p:animEffect>
                                    <p:set>
                                      <p:cBhvr>
                                        <p:cTn id="744" dur="1" fill="hold">
                                          <p:stCondLst>
                                            <p:cond delay="5499"/>
                                          </p:stCondLst>
                                        </p:cTn>
                                        <p:tgtEl>
                                          <p:spTgt spid="62"/>
                                        </p:tgtEl>
                                        <p:attrNameLst>
                                          <p:attrName>style.visibility</p:attrName>
                                        </p:attrNameLst>
                                      </p:cBhvr>
                                      <p:to>
                                        <p:strVal val="hidden"/>
                                      </p:to>
                                    </p:set>
                                  </p:childTnLst>
                                </p:cTn>
                              </p:par>
                              <p:par>
                                <p:cTn id="745" presetID="2" presetClass="entr" presetSubtype="8" fill="hold" grpId="0" nodeType="withEffect">
                                  <p:stCondLst>
                                    <p:cond delay="0"/>
                                  </p:stCondLst>
                                  <p:childTnLst>
                                    <p:set>
                                      <p:cBhvr>
                                        <p:cTn id="746" dur="1" fill="hold">
                                          <p:stCondLst>
                                            <p:cond delay="0"/>
                                          </p:stCondLst>
                                        </p:cTn>
                                        <p:tgtEl>
                                          <p:spTgt spid="61"/>
                                        </p:tgtEl>
                                        <p:attrNameLst>
                                          <p:attrName>style.visibility</p:attrName>
                                        </p:attrNameLst>
                                      </p:cBhvr>
                                      <p:to>
                                        <p:strVal val="visible"/>
                                      </p:to>
                                    </p:set>
                                    <p:anim calcmode="lin" valueType="num">
                                      <p:cBhvr additive="base">
                                        <p:cTn id="747" dur="4000" fill="hold"/>
                                        <p:tgtEl>
                                          <p:spTgt spid="61"/>
                                        </p:tgtEl>
                                        <p:attrNameLst>
                                          <p:attrName>ppt_x</p:attrName>
                                        </p:attrNameLst>
                                      </p:cBhvr>
                                      <p:tavLst>
                                        <p:tav tm="0">
                                          <p:val>
                                            <p:strVal val="0-#ppt_w/2"/>
                                          </p:val>
                                        </p:tav>
                                        <p:tav tm="100000">
                                          <p:val>
                                            <p:strVal val="#ppt_x"/>
                                          </p:val>
                                        </p:tav>
                                      </p:tavLst>
                                    </p:anim>
                                    <p:anim calcmode="lin" valueType="num">
                                      <p:cBhvr additive="base">
                                        <p:cTn id="748" dur="4000" fill="hold"/>
                                        <p:tgtEl>
                                          <p:spTgt spid="61"/>
                                        </p:tgtEl>
                                        <p:attrNameLst>
                                          <p:attrName>ppt_y</p:attrName>
                                        </p:attrNameLst>
                                      </p:cBhvr>
                                      <p:tavLst>
                                        <p:tav tm="0">
                                          <p:val>
                                            <p:strVal val="#ppt_y"/>
                                          </p:val>
                                        </p:tav>
                                        <p:tav tm="100000">
                                          <p:val>
                                            <p:strVal val="#ppt_y"/>
                                          </p:val>
                                        </p:tav>
                                      </p:tavLst>
                                    </p:anim>
                                  </p:childTnLst>
                                </p:cTn>
                              </p:par>
                              <p:par>
                                <p:cTn id="749" presetID="2" presetClass="exit" presetSubtype="8" fill="hold" grpId="1" nodeType="withEffect">
                                  <p:stCondLst>
                                    <p:cond delay="0"/>
                                  </p:stCondLst>
                                  <p:childTnLst>
                                    <p:anim calcmode="lin" valueType="num">
                                      <p:cBhvr additive="base">
                                        <p:cTn id="750" dur="4500"/>
                                        <p:tgtEl>
                                          <p:spTgt spid="61"/>
                                        </p:tgtEl>
                                        <p:attrNameLst>
                                          <p:attrName>ppt_x</p:attrName>
                                        </p:attrNameLst>
                                      </p:cBhvr>
                                      <p:tavLst>
                                        <p:tav tm="0">
                                          <p:val>
                                            <p:strVal val="ppt_x"/>
                                          </p:val>
                                        </p:tav>
                                        <p:tav tm="100000">
                                          <p:val>
                                            <p:strVal val="0-ppt_w/2"/>
                                          </p:val>
                                        </p:tav>
                                      </p:tavLst>
                                    </p:anim>
                                    <p:anim calcmode="lin" valueType="num">
                                      <p:cBhvr additive="base">
                                        <p:cTn id="751" dur="4500"/>
                                        <p:tgtEl>
                                          <p:spTgt spid="61"/>
                                        </p:tgtEl>
                                        <p:attrNameLst>
                                          <p:attrName>ppt_y</p:attrName>
                                        </p:attrNameLst>
                                      </p:cBhvr>
                                      <p:tavLst>
                                        <p:tav tm="0">
                                          <p:val>
                                            <p:strVal val="ppt_y"/>
                                          </p:val>
                                        </p:tav>
                                        <p:tav tm="100000">
                                          <p:val>
                                            <p:strVal val="ppt_y"/>
                                          </p:val>
                                        </p:tav>
                                      </p:tavLst>
                                    </p:anim>
                                    <p:set>
                                      <p:cBhvr>
                                        <p:cTn id="752" dur="1" fill="hold">
                                          <p:stCondLst>
                                            <p:cond delay="4499"/>
                                          </p:stCondLst>
                                        </p:cTn>
                                        <p:tgtEl>
                                          <p:spTgt spid="61"/>
                                        </p:tgtEl>
                                        <p:attrNameLst>
                                          <p:attrName>style.visibility</p:attrName>
                                        </p:attrNameLst>
                                      </p:cBhvr>
                                      <p:to>
                                        <p:strVal val="hidden"/>
                                      </p:to>
                                    </p:set>
                                  </p:childTnLst>
                                </p:cTn>
                              </p:par>
                              <p:par>
                                <p:cTn id="753" presetID="3" presetClass="exit" presetSubtype="5" fill="hold" grpId="2" nodeType="withEffect">
                                  <p:stCondLst>
                                    <p:cond delay="0"/>
                                  </p:stCondLst>
                                  <p:childTnLst>
                                    <p:animEffect transition="out" filter="blinds(vertical)">
                                      <p:cBhvr>
                                        <p:cTn id="754" dur="5500"/>
                                        <p:tgtEl>
                                          <p:spTgt spid="61"/>
                                        </p:tgtEl>
                                      </p:cBhvr>
                                    </p:animEffect>
                                    <p:set>
                                      <p:cBhvr>
                                        <p:cTn id="755" dur="1" fill="hold">
                                          <p:stCondLst>
                                            <p:cond delay="5499"/>
                                          </p:stCondLst>
                                        </p:cTn>
                                        <p:tgtEl>
                                          <p:spTgt spid="61"/>
                                        </p:tgtEl>
                                        <p:attrNameLst>
                                          <p:attrName>style.visibility</p:attrName>
                                        </p:attrNameLst>
                                      </p:cBhvr>
                                      <p:to>
                                        <p:strVal val="hidden"/>
                                      </p:to>
                                    </p:set>
                                  </p:childTnLst>
                                </p:cTn>
                              </p:par>
                              <p:par>
                                <p:cTn id="756" presetID="2" presetClass="entr" presetSubtype="8" fill="hold" grpId="0" nodeType="withEffect">
                                  <p:stCondLst>
                                    <p:cond delay="0"/>
                                  </p:stCondLst>
                                  <p:childTnLst>
                                    <p:set>
                                      <p:cBhvr>
                                        <p:cTn id="757" dur="1" fill="hold">
                                          <p:stCondLst>
                                            <p:cond delay="0"/>
                                          </p:stCondLst>
                                        </p:cTn>
                                        <p:tgtEl>
                                          <p:spTgt spid="60"/>
                                        </p:tgtEl>
                                        <p:attrNameLst>
                                          <p:attrName>style.visibility</p:attrName>
                                        </p:attrNameLst>
                                      </p:cBhvr>
                                      <p:to>
                                        <p:strVal val="visible"/>
                                      </p:to>
                                    </p:set>
                                    <p:anim calcmode="lin" valueType="num">
                                      <p:cBhvr additive="base">
                                        <p:cTn id="758" dur="4000" fill="hold"/>
                                        <p:tgtEl>
                                          <p:spTgt spid="60"/>
                                        </p:tgtEl>
                                        <p:attrNameLst>
                                          <p:attrName>ppt_x</p:attrName>
                                        </p:attrNameLst>
                                      </p:cBhvr>
                                      <p:tavLst>
                                        <p:tav tm="0">
                                          <p:val>
                                            <p:strVal val="0-#ppt_w/2"/>
                                          </p:val>
                                        </p:tav>
                                        <p:tav tm="100000">
                                          <p:val>
                                            <p:strVal val="#ppt_x"/>
                                          </p:val>
                                        </p:tav>
                                      </p:tavLst>
                                    </p:anim>
                                    <p:anim calcmode="lin" valueType="num">
                                      <p:cBhvr additive="base">
                                        <p:cTn id="759" dur="4000" fill="hold"/>
                                        <p:tgtEl>
                                          <p:spTgt spid="60"/>
                                        </p:tgtEl>
                                        <p:attrNameLst>
                                          <p:attrName>ppt_y</p:attrName>
                                        </p:attrNameLst>
                                      </p:cBhvr>
                                      <p:tavLst>
                                        <p:tav tm="0">
                                          <p:val>
                                            <p:strVal val="#ppt_y"/>
                                          </p:val>
                                        </p:tav>
                                        <p:tav tm="100000">
                                          <p:val>
                                            <p:strVal val="#ppt_y"/>
                                          </p:val>
                                        </p:tav>
                                      </p:tavLst>
                                    </p:anim>
                                  </p:childTnLst>
                                </p:cTn>
                              </p:par>
                              <p:par>
                                <p:cTn id="760" presetID="2" presetClass="exit" presetSubtype="8" fill="hold" grpId="1" nodeType="withEffect">
                                  <p:stCondLst>
                                    <p:cond delay="0"/>
                                  </p:stCondLst>
                                  <p:childTnLst>
                                    <p:anim calcmode="lin" valueType="num">
                                      <p:cBhvr additive="base">
                                        <p:cTn id="761" dur="4500"/>
                                        <p:tgtEl>
                                          <p:spTgt spid="60"/>
                                        </p:tgtEl>
                                        <p:attrNameLst>
                                          <p:attrName>ppt_x</p:attrName>
                                        </p:attrNameLst>
                                      </p:cBhvr>
                                      <p:tavLst>
                                        <p:tav tm="0">
                                          <p:val>
                                            <p:strVal val="ppt_x"/>
                                          </p:val>
                                        </p:tav>
                                        <p:tav tm="100000">
                                          <p:val>
                                            <p:strVal val="0-ppt_w/2"/>
                                          </p:val>
                                        </p:tav>
                                      </p:tavLst>
                                    </p:anim>
                                    <p:anim calcmode="lin" valueType="num">
                                      <p:cBhvr additive="base">
                                        <p:cTn id="762" dur="4500"/>
                                        <p:tgtEl>
                                          <p:spTgt spid="60"/>
                                        </p:tgtEl>
                                        <p:attrNameLst>
                                          <p:attrName>ppt_y</p:attrName>
                                        </p:attrNameLst>
                                      </p:cBhvr>
                                      <p:tavLst>
                                        <p:tav tm="0">
                                          <p:val>
                                            <p:strVal val="ppt_y"/>
                                          </p:val>
                                        </p:tav>
                                        <p:tav tm="100000">
                                          <p:val>
                                            <p:strVal val="ppt_y"/>
                                          </p:val>
                                        </p:tav>
                                      </p:tavLst>
                                    </p:anim>
                                    <p:set>
                                      <p:cBhvr>
                                        <p:cTn id="763" dur="1" fill="hold">
                                          <p:stCondLst>
                                            <p:cond delay="4499"/>
                                          </p:stCondLst>
                                        </p:cTn>
                                        <p:tgtEl>
                                          <p:spTgt spid="60"/>
                                        </p:tgtEl>
                                        <p:attrNameLst>
                                          <p:attrName>style.visibility</p:attrName>
                                        </p:attrNameLst>
                                      </p:cBhvr>
                                      <p:to>
                                        <p:strVal val="hidden"/>
                                      </p:to>
                                    </p:set>
                                  </p:childTnLst>
                                </p:cTn>
                              </p:par>
                              <p:par>
                                <p:cTn id="764" presetID="3" presetClass="exit" presetSubtype="5" fill="hold" grpId="2" nodeType="withEffect">
                                  <p:stCondLst>
                                    <p:cond delay="0"/>
                                  </p:stCondLst>
                                  <p:childTnLst>
                                    <p:animEffect transition="out" filter="blinds(vertical)">
                                      <p:cBhvr>
                                        <p:cTn id="765" dur="5500"/>
                                        <p:tgtEl>
                                          <p:spTgt spid="60"/>
                                        </p:tgtEl>
                                      </p:cBhvr>
                                    </p:animEffect>
                                    <p:set>
                                      <p:cBhvr>
                                        <p:cTn id="766" dur="1" fill="hold">
                                          <p:stCondLst>
                                            <p:cond delay="5499"/>
                                          </p:stCondLst>
                                        </p:cTn>
                                        <p:tgtEl>
                                          <p:spTgt spid="60"/>
                                        </p:tgtEl>
                                        <p:attrNameLst>
                                          <p:attrName>style.visibility</p:attrName>
                                        </p:attrNameLst>
                                      </p:cBhvr>
                                      <p:to>
                                        <p:strVal val="hidden"/>
                                      </p:to>
                                    </p:set>
                                  </p:childTnLst>
                                </p:cTn>
                              </p:par>
                              <p:par>
                                <p:cTn id="767" presetID="2" presetClass="entr" presetSubtype="8" fill="hold" grpId="0" nodeType="withEffect">
                                  <p:stCondLst>
                                    <p:cond delay="0"/>
                                  </p:stCondLst>
                                  <p:childTnLst>
                                    <p:set>
                                      <p:cBhvr>
                                        <p:cTn id="768" dur="1" fill="hold">
                                          <p:stCondLst>
                                            <p:cond delay="0"/>
                                          </p:stCondLst>
                                        </p:cTn>
                                        <p:tgtEl>
                                          <p:spTgt spid="59"/>
                                        </p:tgtEl>
                                        <p:attrNameLst>
                                          <p:attrName>style.visibility</p:attrName>
                                        </p:attrNameLst>
                                      </p:cBhvr>
                                      <p:to>
                                        <p:strVal val="visible"/>
                                      </p:to>
                                    </p:set>
                                    <p:anim calcmode="lin" valueType="num">
                                      <p:cBhvr additive="base">
                                        <p:cTn id="769" dur="4000" fill="hold"/>
                                        <p:tgtEl>
                                          <p:spTgt spid="59"/>
                                        </p:tgtEl>
                                        <p:attrNameLst>
                                          <p:attrName>ppt_x</p:attrName>
                                        </p:attrNameLst>
                                      </p:cBhvr>
                                      <p:tavLst>
                                        <p:tav tm="0">
                                          <p:val>
                                            <p:strVal val="0-#ppt_w/2"/>
                                          </p:val>
                                        </p:tav>
                                        <p:tav tm="100000">
                                          <p:val>
                                            <p:strVal val="#ppt_x"/>
                                          </p:val>
                                        </p:tav>
                                      </p:tavLst>
                                    </p:anim>
                                    <p:anim calcmode="lin" valueType="num">
                                      <p:cBhvr additive="base">
                                        <p:cTn id="770" dur="4000" fill="hold"/>
                                        <p:tgtEl>
                                          <p:spTgt spid="59"/>
                                        </p:tgtEl>
                                        <p:attrNameLst>
                                          <p:attrName>ppt_y</p:attrName>
                                        </p:attrNameLst>
                                      </p:cBhvr>
                                      <p:tavLst>
                                        <p:tav tm="0">
                                          <p:val>
                                            <p:strVal val="#ppt_y"/>
                                          </p:val>
                                        </p:tav>
                                        <p:tav tm="100000">
                                          <p:val>
                                            <p:strVal val="#ppt_y"/>
                                          </p:val>
                                        </p:tav>
                                      </p:tavLst>
                                    </p:anim>
                                  </p:childTnLst>
                                </p:cTn>
                              </p:par>
                              <p:par>
                                <p:cTn id="771" presetID="2" presetClass="exit" presetSubtype="8" fill="hold" grpId="1" nodeType="withEffect">
                                  <p:stCondLst>
                                    <p:cond delay="0"/>
                                  </p:stCondLst>
                                  <p:childTnLst>
                                    <p:anim calcmode="lin" valueType="num">
                                      <p:cBhvr additive="base">
                                        <p:cTn id="772" dur="4500"/>
                                        <p:tgtEl>
                                          <p:spTgt spid="59"/>
                                        </p:tgtEl>
                                        <p:attrNameLst>
                                          <p:attrName>ppt_x</p:attrName>
                                        </p:attrNameLst>
                                      </p:cBhvr>
                                      <p:tavLst>
                                        <p:tav tm="0">
                                          <p:val>
                                            <p:strVal val="ppt_x"/>
                                          </p:val>
                                        </p:tav>
                                        <p:tav tm="100000">
                                          <p:val>
                                            <p:strVal val="0-ppt_w/2"/>
                                          </p:val>
                                        </p:tav>
                                      </p:tavLst>
                                    </p:anim>
                                    <p:anim calcmode="lin" valueType="num">
                                      <p:cBhvr additive="base">
                                        <p:cTn id="773" dur="4500"/>
                                        <p:tgtEl>
                                          <p:spTgt spid="59"/>
                                        </p:tgtEl>
                                        <p:attrNameLst>
                                          <p:attrName>ppt_y</p:attrName>
                                        </p:attrNameLst>
                                      </p:cBhvr>
                                      <p:tavLst>
                                        <p:tav tm="0">
                                          <p:val>
                                            <p:strVal val="ppt_y"/>
                                          </p:val>
                                        </p:tav>
                                        <p:tav tm="100000">
                                          <p:val>
                                            <p:strVal val="ppt_y"/>
                                          </p:val>
                                        </p:tav>
                                      </p:tavLst>
                                    </p:anim>
                                    <p:set>
                                      <p:cBhvr>
                                        <p:cTn id="774" dur="1" fill="hold">
                                          <p:stCondLst>
                                            <p:cond delay="4499"/>
                                          </p:stCondLst>
                                        </p:cTn>
                                        <p:tgtEl>
                                          <p:spTgt spid="59"/>
                                        </p:tgtEl>
                                        <p:attrNameLst>
                                          <p:attrName>style.visibility</p:attrName>
                                        </p:attrNameLst>
                                      </p:cBhvr>
                                      <p:to>
                                        <p:strVal val="hidden"/>
                                      </p:to>
                                    </p:set>
                                  </p:childTnLst>
                                </p:cTn>
                              </p:par>
                              <p:par>
                                <p:cTn id="775" presetID="3" presetClass="exit" presetSubtype="5" fill="hold" grpId="2" nodeType="withEffect">
                                  <p:stCondLst>
                                    <p:cond delay="0"/>
                                  </p:stCondLst>
                                  <p:childTnLst>
                                    <p:animEffect transition="out" filter="blinds(vertical)">
                                      <p:cBhvr>
                                        <p:cTn id="776" dur="5500"/>
                                        <p:tgtEl>
                                          <p:spTgt spid="59"/>
                                        </p:tgtEl>
                                      </p:cBhvr>
                                    </p:animEffect>
                                    <p:set>
                                      <p:cBhvr>
                                        <p:cTn id="777" dur="1" fill="hold">
                                          <p:stCondLst>
                                            <p:cond delay="5499"/>
                                          </p:stCondLst>
                                        </p:cTn>
                                        <p:tgtEl>
                                          <p:spTgt spid="59"/>
                                        </p:tgtEl>
                                        <p:attrNameLst>
                                          <p:attrName>style.visibility</p:attrName>
                                        </p:attrNameLst>
                                      </p:cBhvr>
                                      <p:to>
                                        <p:strVal val="hidden"/>
                                      </p:to>
                                    </p:set>
                                  </p:childTnLst>
                                </p:cTn>
                              </p:par>
                              <p:par>
                                <p:cTn id="778" presetID="2" presetClass="entr" presetSubtype="8" fill="hold" grpId="0" nodeType="withEffect">
                                  <p:stCondLst>
                                    <p:cond delay="0"/>
                                  </p:stCondLst>
                                  <p:childTnLst>
                                    <p:set>
                                      <p:cBhvr>
                                        <p:cTn id="779" dur="1" fill="hold">
                                          <p:stCondLst>
                                            <p:cond delay="0"/>
                                          </p:stCondLst>
                                        </p:cTn>
                                        <p:tgtEl>
                                          <p:spTgt spid="58"/>
                                        </p:tgtEl>
                                        <p:attrNameLst>
                                          <p:attrName>style.visibility</p:attrName>
                                        </p:attrNameLst>
                                      </p:cBhvr>
                                      <p:to>
                                        <p:strVal val="visible"/>
                                      </p:to>
                                    </p:set>
                                    <p:anim calcmode="lin" valueType="num">
                                      <p:cBhvr additive="base">
                                        <p:cTn id="780" dur="4000" fill="hold"/>
                                        <p:tgtEl>
                                          <p:spTgt spid="58"/>
                                        </p:tgtEl>
                                        <p:attrNameLst>
                                          <p:attrName>ppt_x</p:attrName>
                                        </p:attrNameLst>
                                      </p:cBhvr>
                                      <p:tavLst>
                                        <p:tav tm="0">
                                          <p:val>
                                            <p:strVal val="0-#ppt_w/2"/>
                                          </p:val>
                                        </p:tav>
                                        <p:tav tm="100000">
                                          <p:val>
                                            <p:strVal val="#ppt_x"/>
                                          </p:val>
                                        </p:tav>
                                      </p:tavLst>
                                    </p:anim>
                                    <p:anim calcmode="lin" valueType="num">
                                      <p:cBhvr additive="base">
                                        <p:cTn id="781" dur="4000" fill="hold"/>
                                        <p:tgtEl>
                                          <p:spTgt spid="58"/>
                                        </p:tgtEl>
                                        <p:attrNameLst>
                                          <p:attrName>ppt_y</p:attrName>
                                        </p:attrNameLst>
                                      </p:cBhvr>
                                      <p:tavLst>
                                        <p:tav tm="0">
                                          <p:val>
                                            <p:strVal val="#ppt_y"/>
                                          </p:val>
                                        </p:tav>
                                        <p:tav tm="100000">
                                          <p:val>
                                            <p:strVal val="#ppt_y"/>
                                          </p:val>
                                        </p:tav>
                                      </p:tavLst>
                                    </p:anim>
                                  </p:childTnLst>
                                </p:cTn>
                              </p:par>
                              <p:par>
                                <p:cTn id="782" presetID="2" presetClass="exit" presetSubtype="8" fill="hold" grpId="1" nodeType="withEffect">
                                  <p:stCondLst>
                                    <p:cond delay="0"/>
                                  </p:stCondLst>
                                  <p:childTnLst>
                                    <p:anim calcmode="lin" valueType="num">
                                      <p:cBhvr additive="base">
                                        <p:cTn id="783" dur="4500"/>
                                        <p:tgtEl>
                                          <p:spTgt spid="58"/>
                                        </p:tgtEl>
                                        <p:attrNameLst>
                                          <p:attrName>ppt_x</p:attrName>
                                        </p:attrNameLst>
                                      </p:cBhvr>
                                      <p:tavLst>
                                        <p:tav tm="0">
                                          <p:val>
                                            <p:strVal val="ppt_x"/>
                                          </p:val>
                                        </p:tav>
                                        <p:tav tm="100000">
                                          <p:val>
                                            <p:strVal val="0-ppt_w/2"/>
                                          </p:val>
                                        </p:tav>
                                      </p:tavLst>
                                    </p:anim>
                                    <p:anim calcmode="lin" valueType="num">
                                      <p:cBhvr additive="base">
                                        <p:cTn id="784" dur="4500"/>
                                        <p:tgtEl>
                                          <p:spTgt spid="58"/>
                                        </p:tgtEl>
                                        <p:attrNameLst>
                                          <p:attrName>ppt_y</p:attrName>
                                        </p:attrNameLst>
                                      </p:cBhvr>
                                      <p:tavLst>
                                        <p:tav tm="0">
                                          <p:val>
                                            <p:strVal val="ppt_y"/>
                                          </p:val>
                                        </p:tav>
                                        <p:tav tm="100000">
                                          <p:val>
                                            <p:strVal val="ppt_y"/>
                                          </p:val>
                                        </p:tav>
                                      </p:tavLst>
                                    </p:anim>
                                    <p:set>
                                      <p:cBhvr>
                                        <p:cTn id="785" dur="1" fill="hold">
                                          <p:stCondLst>
                                            <p:cond delay="4499"/>
                                          </p:stCondLst>
                                        </p:cTn>
                                        <p:tgtEl>
                                          <p:spTgt spid="58"/>
                                        </p:tgtEl>
                                        <p:attrNameLst>
                                          <p:attrName>style.visibility</p:attrName>
                                        </p:attrNameLst>
                                      </p:cBhvr>
                                      <p:to>
                                        <p:strVal val="hidden"/>
                                      </p:to>
                                    </p:set>
                                  </p:childTnLst>
                                </p:cTn>
                              </p:par>
                              <p:par>
                                <p:cTn id="786" presetID="3" presetClass="exit" presetSubtype="5" fill="hold" grpId="2" nodeType="withEffect">
                                  <p:stCondLst>
                                    <p:cond delay="0"/>
                                  </p:stCondLst>
                                  <p:childTnLst>
                                    <p:animEffect transition="out" filter="blinds(vertical)">
                                      <p:cBhvr>
                                        <p:cTn id="787" dur="5500"/>
                                        <p:tgtEl>
                                          <p:spTgt spid="58"/>
                                        </p:tgtEl>
                                      </p:cBhvr>
                                    </p:animEffect>
                                    <p:set>
                                      <p:cBhvr>
                                        <p:cTn id="788" dur="1" fill="hold">
                                          <p:stCondLst>
                                            <p:cond delay="5499"/>
                                          </p:stCondLst>
                                        </p:cTn>
                                        <p:tgtEl>
                                          <p:spTgt spid="58"/>
                                        </p:tgtEl>
                                        <p:attrNameLst>
                                          <p:attrName>style.visibility</p:attrName>
                                        </p:attrNameLst>
                                      </p:cBhvr>
                                      <p:to>
                                        <p:strVal val="hidden"/>
                                      </p:to>
                                    </p:set>
                                  </p:childTnLst>
                                </p:cTn>
                              </p:par>
                              <p:par>
                                <p:cTn id="789" presetID="2" presetClass="entr" presetSubtype="8" fill="hold" grpId="0" nodeType="withEffect">
                                  <p:stCondLst>
                                    <p:cond delay="0"/>
                                  </p:stCondLst>
                                  <p:childTnLst>
                                    <p:set>
                                      <p:cBhvr>
                                        <p:cTn id="790" dur="1" fill="hold">
                                          <p:stCondLst>
                                            <p:cond delay="0"/>
                                          </p:stCondLst>
                                        </p:cTn>
                                        <p:tgtEl>
                                          <p:spTgt spid="57"/>
                                        </p:tgtEl>
                                        <p:attrNameLst>
                                          <p:attrName>style.visibility</p:attrName>
                                        </p:attrNameLst>
                                      </p:cBhvr>
                                      <p:to>
                                        <p:strVal val="visible"/>
                                      </p:to>
                                    </p:set>
                                    <p:anim calcmode="lin" valueType="num">
                                      <p:cBhvr additive="base">
                                        <p:cTn id="791" dur="4000" fill="hold"/>
                                        <p:tgtEl>
                                          <p:spTgt spid="57"/>
                                        </p:tgtEl>
                                        <p:attrNameLst>
                                          <p:attrName>ppt_x</p:attrName>
                                        </p:attrNameLst>
                                      </p:cBhvr>
                                      <p:tavLst>
                                        <p:tav tm="0">
                                          <p:val>
                                            <p:strVal val="0-#ppt_w/2"/>
                                          </p:val>
                                        </p:tav>
                                        <p:tav tm="100000">
                                          <p:val>
                                            <p:strVal val="#ppt_x"/>
                                          </p:val>
                                        </p:tav>
                                      </p:tavLst>
                                    </p:anim>
                                    <p:anim calcmode="lin" valueType="num">
                                      <p:cBhvr additive="base">
                                        <p:cTn id="792" dur="4000" fill="hold"/>
                                        <p:tgtEl>
                                          <p:spTgt spid="57"/>
                                        </p:tgtEl>
                                        <p:attrNameLst>
                                          <p:attrName>ppt_y</p:attrName>
                                        </p:attrNameLst>
                                      </p:cBhvr>
                                      <p:tavLst>
                                        <p:tav tm="0">
                                          <p:val>
                                            <p:strVal val="#ppt_y"/>
                                          </p:val>
                                        </p:tav>
                                        <p:tav tm="100000">
                                          <p:val>
                                            <p:strVal val="#ppt_y"/>
                                          </p:val>
                                        </p:tav>
                                      </p:tavLst>
                                    </p:anim>
                                  </p:childTnLst>
                                </p:cTn>
                              </p:par>
                              <p:par>
                                <p:cTn id="793" presetID="2" presetClass="exit" presetSubtype="8" fill="hold" grpId="1" nodeType="withEffect">
                                  <p:stCondLst>
                                    <p:cond delay="0"/>
                                  </p:stCondLst>
                                  <p:childTnLst>
                                    <p:anim calcmode="lin" valueType="num">
                                      <p:cBhvr additive="base">
                                        <p:cTn id="794" dur="4500"/>
                                        <p:tgtEl>
                                          <p:spTgt spid="57"/>
                                        </p:tgtEl>
                                        <p:attrNameLst>
                                          <p:attrName>ppt_x</p:attrName>
                                        </p:attrNameLst>
                                      </p:cBhvr>
                                      <p:tavLst>
                                        <p:tav tm="0">
                                          <p:val>
                                            <p:strVal val="ppt_x"/>
                                          </p:val>
                                        </p:tav>
                                        <p:tav tm="100000">
                                          <p:val>
                                            <p:strVal val="0-ppt_w/2"/>
                                          </p:val>
                                        </p:tav>
                                      </p:tavLst>
                                    </p:anim>
                                    <p:anim calcmode="lin" valueType="num">
                                      <p:cBhvr additive="base">
                                        <p:cTn id="795" dur="4500"/>
                                        <p:tgtEl>
                                          <p:spTgt spid="57"/>
                                        </p:tgtEl>
                                        <p:attrNameLst>
                                          <p:attrName>ppt_y</p:attrName>
                                        </p:attrNameLst>
                                      </p:cBhvr>
                                      <p:tavLst>
                                        <p:tav tm="0">
                                          <p:val>
                                            <p:strVal val="ppt_y"/>
                                          </p:val>
                                        </p:tav>
                                        <p:tav tm="100000">
                                          <p:val>
                                            <p:strVal val="ppt_y"/>
                                          </p:val>
                                        </p:tav>
                                      </p:tavLst>
                                    </p:anim>
                                    <p:set>
                                      <p:cBhvr>
                                        <p:cTn id="796" dur="1" fill="hold">
                                          <p:stCondLst>
                                            <p:cond delay="4499"/>
                                          </p:stCondLst>
                                        </p:cTn>
                                        <p:tgtEl>
                                          <p:spTgt spid="57"/>
                                        </p:tgtEl>
                                        <p:attrNameLst>
                                          <p:attrName>style.visibility</p:attrName>
                                        </p:attrNameLst>
                                      </p:cBhvr>
                                      <p:to>
                                        <p:strVal val="hidden"/>
                                      </p:to>
                                    </p:set>
                                  </p:childTnLst>
                                </p:cTn>
                              </p:par>
                              <p:par>
                                <p:cTn id="797" presetID="3" presetClass="exit" presetSubtype="5" fill="hold" grpId="2" nodeType="withEffect">
                                  <p:stCondLst>
                                    <p:cond delay="0"/>
                                  </p:stCondLst>
                                  <p:childTnLst>
                                    <p:animEffect transition="out" filter="blinds(vertical)">
                                      <p:cBhvr>
                                        <p:cTn id="798" dur="5500"/>
                                        <p:tgtEl>
                                          <p:spTgt spid="57"/>
                                        </p:tgtEl>
                                      </p:cBhvr>
                                    </p:animEffect>
                                    <p:set>
                                      <p:cBhvr>
                                        <p:cTn id="799" dur="1" fill="hold">
                                          <p:stCondLst>
                                            <p:cond delay="5499"/>
                                          </p:stCondLst>
                                        </p:cTn>
                                        <p:tgtEl>
                                          <p:spTgt spid="5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56"/>
                                        </p:tgtEl>
                                        <p:attrNameLst>
                                          <p:attrName>style.visibility</p:attrName>
                                        </p:attrNameLst>
                                      </p:cBhvr>
                                      <p:to>
                                        <p:strVal val="visible"/>
                                      </p:to>
                                    </p:set>
                                    <p:anim calcmode="lin" valueType="num">
                                      <p:cBhvr additive="base">
                                        <p:cTn id="802" dur="4000" fill="hold"/>
                                        <p:tgtEl>
                                          <p:spTgt spid="56"/>
                                        </p:tgtEl>
                                        <p:attrNameLst>
                                          <p:attrName>ppt_x</p:attrName>
                                        </p:attrNameLst>
                                      </p:cBhvr>
                                      <p:tavLst>
                                        <p:tav tm="0">
                                          <p:val>
                                            <p:strVal val="0-#ppt_w/2"/>
                                          </p:val>
                                        </p:tav>
                                        <p:tav tm="100000">
                                          <p:val>
                                            <p:strVal val="#ppt_x"/>
                                          </p:val>
                                        </p:tav>
                                      </p:tavLst>
                                    </p:anim>
                                    <p:anim calcmode="lin" valueType="num">
                                      <p:cBhvr additive="base">
                                        <p:cTn id="803" dur="4000" fill="hold"/>
                                        <p:tgtEl>
                                          <p:spTgt spid="56"/>
                                        </p:tgtEl>
                                        <p:attrNameLst>
                                          <p:attrName>ppt_y</p:attrName>
                                        </p:attrNameLst>
                                      </p:cBhvr>
                                      <p:tavLst>
                                        <p:tav tm="0">
                                          <p:val>
                                            <p:strVal val="#ppt_y"/>
                                          </p:val>
                                        </p:tav>
                                        <p:tav tm="100000">
                                          <p:val>
                                            <p:strVal val="#ppt_y"/>
                                          </p:val>
                                        </p:tav>
                                      </p:tavLst>
                                    </p:anim>
                                  </p:childTnLst>
                                </p:cTn>
                              </p:par>
                              <p:par>
                                <p:cTn id="804" presetID="2" presetClass="exit" presetSubtype="8" fill="hold" grpId="1" nodeType="withEffect">
                                  <p:stCondLst>
                                    <p:cond delay="0"/>
                                  </p:stCondLst>
                                  <p:childTnLst>
                                    <p:anim calcmode="lin" valueType="num">
                                      <p:cBhvr additive="base">
                                        <p:cTn id="805" dur="4500"/>
                                        <p:tgtEl>
                                          <p:spTgt spid="56"/>
                                        </p:tgtEl>
                                        <p:attrNameLst>
                                          <p:attrName>ppt_x</p:attrName>
                                        </p:attrNameLst>
                                      </p:cBhvr>
                                      <p:tavLst>
                                        <p:tav tm="0">
                                          <p:val>
                                            <p:strVal val="ppt_x"/>
                                          </p:val>
                                        </p:tav>
                                        <p:tav tm="100000">
                                          <p:val>
                                            <p:strVal val="0-ppt_w/2"/>
                                          </p:val>
                                        </p:tav>
                                      </p:tavLst>
                                    </p:anim>
                                    <p:anim calcmode="lin" valueType="num">
                                      <p:cBhvr additive="base">
                                        <p:cTn id="806" dur="4500"/>
                                        <p:tgtEl>
                                          <p:spTgt spid="56"/>
                                        </p:tgtEl>
                                        <p:attrNameLst>
                                          <p:attrName>ppt_y</p:attrName>
                                        </p:attrNameLst>
                                      </p:cBhvr>
                                      <p:tavLst>
                                        <p:tav tm="0">
                                          <p:val>
                                            <p:strVal val="ppt_y"/>
                                          </p:val>
                                        </p:tav>
                                        <p:tav tm="100000">
                                          <p:val>
                                            <p:strVal val="ppt_y"/>
                                          </p:val>
                                        </p:tav>
                                      </p:tavLst>
                                    </p:anim>
                                    <p:set>
                                      <p:cBhvr>
                                        <p:cTn id="807" dur="1" fill="hold">
                                          <p:stCondLst>
                                            <p:cond delay="4499"/>
                                          </p:stCondLst>
                                        </p:cTn>
                                        <p:tgtEl>
                                          <p:spTgt spid="56"/>
                                        </p:tgtEl>
                                        <p:attrNameLst>
                                          <p:attrName>style.visibility</p:attrName>
                                        </p:attrNameLst>
                                      </p:cBhvr>
                                      <p:to>
                                        <p:strVal val="hidden"/>
                                      </p:to>
                                    </p:set>
                                  </p:childTnLst>
                                </p:cTn>
                              </p:par>
                              <p:par>
                                <p:cTn id="808" presetID="3" presetClass="exit" presetSubtype="5" fill="hold" grpId="2" nodeType="withEffect">
                                  <p:stCondLst>
                                    <p:cond delay="0"/>
                                  </p:stCondLst>
                                  <p:childTnLst>
                                    <p:animEffect transition="out" filter="blinds(vertical)">
                                      <p:cBhvr>
                                        <p:cTn id="809" dur="5500"/>
                                        <p:tgtEl>
                                          <p:spTgt spid="56"/>
                                        </p:tgtEl>
                                      </p:cBhvr>
                                    </p:animEffect>
                                    <p:set>
                                      <p:cBhvr>
                                        <p:cTn id="810" dur="1" fill="hold">
                                          <p:stCondLst>
                                            <p:cond delay="5499"/>
                                          </p:stCondLst>
                                        </p:cTn>
                                        <p:tgtEl>
                                          <p:spTgt spid="56"/>
                                        </p:tgtEl>
                                        <p:attrNameLst>
                                          <p:attrName>style.visibility</p:attrName>
                                        </p:attrNameLst>
                                      </p:cBhvr>
                                      <p:to>
                                        <p:strVal val="hidden"/>
                                      </p:to>
                                    </p:set>
                                  </p:childTnLst>
                                </p:cTn>
                              </p:par>
                              <p:par>
                                <p:cTn id="811" presetID="2" presetClass="entr" presetSubtype="8" fill="hold" grpId="0" nodeType="withEffect">
                                  <p:stCondLst>
                                    <p:cond delay="0"/>
                                  </p:stCondLst>
                                  <p:childTnLst>
                                    <p:set>
                                      <p:cBhvr>
                                        <p:cTn id="812" dur="1" fill="hold">
                                          <p:stCondLst>
                                            <p:cond delay="0"/>
                                          </p:stCondLst>
                                        </p:cTn>
                                        <p:tgtEl>
                                          <p:spTgt spid="55"/>
                                        </p:tgtEl>
                                        <p:attrNameLst>
                                          <p:attrName>style.visibility</p:attrName>
                                        </p:attrNameLst>
                                      </p:cBhvr>
                                      <p:to>
                                        <p:strVal val="visible"/>
                                      </p:to>
                                    </p:set>
                                    <p:anim calcmode="lin" valueType="num">
                                      <p:cBhvr additive="base">
                                        <p:cTn id="813" dur="4000" fill="hold"/>
                                        <p:tgtEl>
                                          <p:spTgt spid="55"/>
                                        </p:tgtEl>
                                        <p:attrNameLst>
                                          <p:attrName>ppt_x</p:attrName>
                                        </p:attrNameLst>
                                      </p:cBhvr>
                                      <p:tavLst>
                                        <p:tav tm="0">
                                          <p:val>
                                            <p:strVal val="0-#ppt_w/2"/>
                                          </p:val>
                                        </p:tav>
                                        <p:tav tm="100000">
                                          <p:val>
                                            <p:strVal val="#ppt_x"/>
                                          </p:val>
                                        </p:tav>
                                      </p:tavLst>
                                    </p:anim>
                                    <p:anim calcmode="lin" valueType="num">
                                      <p:cBhvr additive="base">
                                        <p:cTn id="814" dur="4000" fill="hold"/>
                                        <p:tgtEl>
                                          <p:spTgt spid="55"/>
                                        </p:tgtEl>
                                        <p:attrNameLst>
                                          <p:attrName>ppt_y</p:attrName>
                                        </p:attrNameLst>
                                      </p:cBhvr>
                                      <p:tavLst>
                                        <p:tav tm="0">
                                          <p:val>
                                            <p:strVal val="#ppt_y"/>
                                          </p:val>
                                        </p:tav>
                                        <p:tav tm="100000">
                                          <p:val>
                                            <p:strVal val="#ppt_y"/>
                                          </p:val>
                                        </p:tav>
                                      </p:tavLst>
                                    </p:anim>
                                  </p:childTnLst>
                                </p:cTn>
                              </p:par>
                              <p:par>
                                <p:cTn id="815" presetID="2" presetClass="exit" presetSubtype="8" fill="hold" grpId="1" nodeType="withEffect">
                                  <p:stCondLst>
                                    <p:cond delay="0"/>
                                  </p:stCondLst>
                                  <p:childTnLst>
                                    <p:anim calcmode="lin" valueType="num">
                                      <p:cBhvr additive="base">
                                        <p:cTn id="816" dur="4500"/>
                                        <p:tgtEl>
                                          <p:spTgt spid="55"/>
                                        </p:tgtEl>
                                        <p:attrNameLst>
                                          <p:attrName>ppt_x</p:attrName>
                                        </p:attrNameLst>
                                      </p:cBhvr>
                                      <p:tavLst>
                                        <p:tav tm="0">
                                          <p:val>
                                            <p:strVal val="ppt_x"/>
                                          </p:val>
                                        </p:tav>
                                        <p:tav tm="100000">
                                          <p:val>
                                            <p:strVal val="0-ppt_w/2"/>
                                          </p:val>
                                        </p:tav>
                                      </p:tavLst>
                                    </p:anim>
                                    <p:anim calcmode="lin" valueType="num">
                                      <p:cBhvr additive="base">
                                        <p:cTn id="817" dur="4500"/>
                                        <p:tgtEl>
                                          <p:spTgt spid="55"/>
                                        </p:tgtEl>
                                        <p:attrNameLst>
                                          <p:attrName>ppt_y</p:attrName>
                                        </p:attrNameLst>
                                      </p:cBhvr>
                                      <p:tavLst>
                                        <p:tav tm="0">
                                          <p:val>
                                            <p:strVal val="ppt_y"/>
                                          </p:val>
                                        </p:tav>
                                        <p:tav tm="100000">
                                          <p:val>
                                            <p:strVal val="ppt_y"/>
                                          </p:val>
                                        </p:tav>
                                      </p:tavLst>
                                    </p:anim>
                                    <p:set>
                                      <p:cBhvr>
                                        <p:cTn id="818" dur="1" fill="hold">
                                          <p:stCondLst>
                                            <p:cond delay="4499"/>
                                          </p:stCondLst>
                                        </p:cTn>
                                        <p:tgtEl>
                                          <p:spTgt spid="55"/>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500"/>
                                        <p:tgtEl>
                                          <p:spTgt spid="55"/>
                                        </p:tgtEl>
                                      </p:cBhvr>
                                    </p:animEffect>
                                    <p:set>
                                      <p:cBhvr>
                                        <p:cTn id="821" dur="1" fill="hold">
                                          <p:stCondLst>
                                            <p:cond delay="5499"/>
                                          </p:stCondLst>
                                        </p:cTn>
                                        <p:tgtEl>
                                          <p:spTgt spid="55"/>
                                        </p:tgtEl>
                                        <p:attrNameLst>
                                          <p:attrName>style.visibility</p:attrName>
                                        </p:attrNameLst>
                                      </p:cBhvr>
                                      <p:to>
                                        <p:strVal val="hidden"/>
                                      </p:to>
                                    </p:set>
                                  </p:childTnLst>
                                </p:cTn>
                              </p:par>
                              <p:par>
                                <p:cTn id="822" presetID="2" presetClass="entr" presetSubtype="8" fill="hold" grpId="0" nodeType="withEffect">
                                  <p:stCondLst>
                                    <p:cond delay="0"/>
                                  </p:stCondLst>
                                  <p:childTnLst>
                                    <p:set>
                                      <p:cBhvr>
                                        <p:cTn id="823" dur="1" fill="hold">
                                          <p:stCondLst>
                                            <p:cond delay="0"/>
                                          </p:stCondLst>
                                        </p:cTn>
                                        <p:tgtEl>
                                          <p:spTgt spid="54"/>
                                        </p:tgtEl>
                                        <p:attrNameLst>
                                          <p:attrName>style.visibility</p:attrName>
                                        </p:attrNameLst>
                                      </p:cBhvr>
                                      <p:to>
                                        <p:strVal val="visible"/>
                                      </p:to>
                                    </p:set>
                                    <p:anim calcmode="lin" valueType="num">
                                      <p:cBhvr additive="base">
                                        <p:cTn id="824" dur="4000" fill="hold"/>
                                        <p:tgtEl>
                                          <p:spTgt spid="54"/>
                                        </p:tgtEl>
                                        <p:attrNameLst>
                                          <p:attrName>ppt_x</p:attrName>
                                        </p:attrNameLst>
                                      </p:cBhvr>
                                      <p:tavLst>
                                        <p:tav tm="0">
                                          <p:val>
                                            <p:strVal val="0-#ppt_w/2"/>
                                          </p:val>
                                        </p:tav>
                                        <p:tav tm="100000">
                                          <p:val>
                                            <p:strVal val="#ppt_x"/>
                                          </p:val>
                                        </p:tav>
                                      </p:tavLst>
                                    </p:anim>
                                    <p:anim calcmode="lin" valueType="num">
                                      <p:cBhvr additive="base">
                                        <p:cTn id="825" dur="4000" fill="hold"/>
                                        <p:tgtEl>
                                          <p:spTgt spid="54"/>
                                        </p:tgtEl>
                                        <p:attrNameLst>
                                          <p:attrName>ppt_y</p:attrName>
                                        </p:attrNameLst>
                                      </p:cBhvr>
                                      <p:tavLst>
                                        <p:tav tm="0">
                                          <p:val>
                                            <p:strVal val="#ppt_y"/>
                                          </p:val>
                                        </p:tav>
                                        <p:tav tm="100000">
                                          <p:val>
                                            <p:strVal val="#ppt_y"/>
                                          </p:val>
                                        </p:tav>
                                      </p:tavLst>
                                    </p:anim>
                                  </p:childTnLst>
                                </p:cTn>
                              </p:par>
                              <p:par>
                                <p:cTn id="826" presetID="2" presetClass="exit" presetSubtype="8" fill="hold" grpId="1" nodeType="withEffect">
                                  <p:stCondLst>
                                    <p:cond delay="0"/>
                                  </p:stCondLst>
                                  <p:childTnLst>
                                    <p:anim calcmode="lin" valueType="num">
                                      <p:cBhvr additive="base">
                                        <p:cTn id="827" dur="4500"/>
                                        <p:tgtEl>
                                          <p:spTgt spid="54"/>
                                        </p:tgtEl>
                                        <p:attrNameLst>
                                          <p:attrName>ppt_x</p:attrName>
                                        </p:attrNameLst>
                                      </p:cBhvr>
                                      <p:tavLst>
                                        <p:tav tm="0">
                                          <p:val>
                                            <p:strVal val="ppt_x"/>
                                          </p:val>
                                        </p:tav>
                                        <p:tav tm="100000">
                                          <p:val>
                                            <p:strVal val="0-ppt_w/2"/>
                                          </p:val>
                                        </p:tav>
                                      </p:tavLst>
                                    </p:anim>
                                    <p:anim calcmode="lin" valueType="num">
                                      <p:cBhvr additive="base">
                                        <p:cTn id="828" dur="4500"/>
                                        <p:tgtEl>
                                          <p:spTgt spid="54"/>
                                        </p:tgtEl>
                                        <p:attrNameLst>
                                          <p:attrName>ppt_y</p:attrName>
                                        </p:attrNameLst>
                                      </p:cBhvr>
                                      <p:tavLst>
                                        <p:tav tm="0">
                                          <p:val>
                                            <p:strVal val="ppt_y"/>
                                          </p:val>
                                        </p:tav>
                                        <p:tav tm="100000">
                                          <p:val>
                                            <p:strVal val="ppt_y"/>
                                          </p:val>
                                        </p:tav>
                                      </p:tavLst>
                                    </p:anim>
                                    <p:set>
                                      <p:cBhvr>
                                        <p:cTn id="829" dur="1" fill="hold">
                                          <p:stCondLst>
                                            <p:cond delay="4499"/>
                                          </p:stCondLst>
                                        </p:cTn>
                                        <p:tgtEl>
                                          <p:spTgt spid="54"/>
                                        </p:tgtEl>
                                        <p:attrNameLst>
                                          <p:attrName>style.visibility</p:attrName>
                                        </p:attrNameLst>
                                      </p:cBhvr>
                                      <p:to>
                                        <p:strVal val="hidden"/>
                                      </p:to>
                                    </p:set>
                                  </p:childTnLst>
                                </p:cTn>
                              </p:par>
                              <p:par>
                                <p:cTn id="830" presetID="3" presetClass="exit" presetSubtype="5" fill="hold" grpId="2" nodeType="withEffect">
                                  <p:stCondLst>
                                    <p:cond delay="0"/>
                                  </p:stCondLst>
                                  <p:childTnLst>
                                    <p:animEffect transition="out" filter="blinds(vertical)">
                                      <p:cBhvr>
                                        <p:cTn id="831" dur="5500"/>
                                        <p:tgtEl>
                                          <p:spTgt spid="54"/>
                                        </p:tgtEl>
                                      </p:cBhvr>
                                    </p:animEffect>
                                    <p:set>
                                      <p:cBhvr>
                                        <p:cTn id="832" dur="1" fill="hold">
                                          <p:stCondLst>
                                            <p:cond delay="5499"/>
                                          </p:stCondLst>
                                        </p:cTn>
                                        <p:tgtEl>
                                          <p:spTgt spid="54"/>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53"/>
                                        </p:tgtEl>
                                        <p:attrNameLst>
                                          <p:attrName>style.visibility</p:attrName>
                                        </p:attrNameLst>
                                      </p:cBhvr>
                                      <p:to>
                                        <p:strVal val="visible"/>
                                      </p:to>
                                    </p:set>
                                    <p:anim calcmode="lin" valueType="num">
                                      <p:cBhvr additive="base">
                                        <p:cTn id="835" dur="4000" fill="hold"/>
                                        <p:tgtEl>
                                          <p:spTgt spid="53"/>
                                        </p:tgtEl>
                                        <p:attrNameLst>
                                          <p:attrName>ppt_x</p:attrName>
                                        </p:attrNameLst>
                                      </p:cBhvr>
                                      <p:tavLst>
                                        <p:tav tm="0">
                                          <p:val>
                                            <p:strVal val="0-#ppt_w/2"/>
                                          </p:val>
                                        </p:tav>
                                        <p:tav tm="100000">
                                          <p:val>
                                            <p:strVal val="#ppt_x"/>
                                          </p:val>
                                        </p:tav>
                                      </p:tavLst>
                                    </p:anim>
                                    <p:anim calcmode="lin" valueType="num">
                                      <p:cBhvr additive="base">
                                        <p:cTn id="836" dur="4000" fill="hold"/>
                                        <p:tgtEl>
                                          <p:spTgt spid="53"/>
                                        </p:tgtEl>
                                        <p:attrNameLst>
                                          <p:attrName>ppt_y</p:attrName>
                                        </p:attrNameLst>
                                      </p:cBhvr>
                                      <p:tavLst>
                                        <p:tav tm="0">
                                          <p:val>
                                            <p:strVal val="#ppt_y"/>
                                          </p:val>
                                        </p:tav>
                                        <p:tav tm="100000">
                                          <p:val>
                                            <p:strVal val="#ppt_y"/>
                                          </p:val>
                                        </p:tav>
                                      </p:tavLst>
                                    </p:anim>
                                  </p:childTnLst>
                                </p:cTn>
                              </p:par>
                              <p:par>
                                <p:cTn id="837" presetID="2" presetClass="exit" presetSubtype="8" fill="hold" grpId="1" nodeType="withEffect">
                                  <p:stCondLst>
                                    <p:cond delay="0"/>
                                  </p:stCondLst>
                                  <p:childTnLst>
                                    <p:anim calcmode="lin" valueType="num">
                                      <p:cBhvr additive="base">
                                        <p:cTn id="838" dur="4500"/>
                                        <p:tgtEl>
                                          <p:spTgt spid="53"/>
                                        </p:tgtEl>
                                        <p:attrNameLst>
                                          <p:attrName>ppt_x</p:attrName>
                                        </p:attrNameLst>
                                      </p:cBhvr>
                                      <p:tavLst>
                                        <p:tav tm="0">
                                          <p:val>
                                            <p:strVal val="ppt_x"/>
                                          </p:val>
                                        </p:tav>
                                        <p:tav tm="100000">
                                          <p:val>
                                            <p:strVal val="0-ppt_w/2"/>
                                          </p:val>
                                        </p:tav>
                                      </p:tavLst>
                                    </p:anim>
                                    <p:anim calcmode="lin" valueType="num">
                                      <p:cBhvr additive="base">
                                        <p:cTn id="839" dur="4500"/>
                                        <p:tgtEl>
                                          <p:spTgt spid="53"/>
                                        </p:tgtEl>
                                        <p:attrNameLst>
                                          <p:attrName>ppt_y</p:attrName>
                                        </p:attrNameLst>
                                      </p:cBhvr>
                                      <p:tavLst>
                                        <p:tav tm="0">
                                          <p:val>
                                            <p:strVal val="ppt_y"/>
                                          </p:val>
                                        </p:tav>
                                        <p:tav tm="100000">
                                          <p:val>
                                            <p:strVal val="ppt_y"/>
                                          </p:val>
                                        </p:tav>
                                      </p:tavLst>
                                    </p:anim>
                                    <p:set>
                                      <p:cBhvr>
                                        <p:cTn id="840" dur="1" fill="hold">
                                          <p:stCondLst>
                                            <p:cond delay="4499"/>
                                          </p:stCondLst>
                                        </p:cTn>
                                        <p:tgtEl>
                                          <p:spTgt spid="53"/>
                                        </p:tgtEl>
                                        <p:attrNameLst>
                                          <p:attrName>style.visibility</p:attrName>
                                        </p:attrNameLst>
                                      </p:cBhvr>
                                      <p:to>
                                        <p:strVal val="hidden"/>
                                      </p:to>
                                    </p:set>
                                  </p:childTnLst>
                                </p:cTn>
                              </p:par>
                              <p:par>
                                <p:cTn id="841" presetID="3" presetClass="exit" presetSubtype="5" fill="hold" grpId="2" nodeType="withEffect">
                                  <p:stCondLst>
                                    <p:cond delay="0"/>
                                  </p:stCondLst>
                                  <p:childTnLst>
                                    <p:animEffect transition="out" filter="blinds(vertical)">
                                      <p:cBhvr>
                                        <p:cTn id="842" dur="5500"/>
                                        <p:tgtEl>
                                          <p:spTgt spid="53"/>
                                        </p:tgtEl>
                                      </p:cBhvr>
                                    </p:animEffect>
                                    <p:set>
                                      <p:cBhvr>
                                        <p:cTn id="843" dur="1" fill="hold">
                                          <p:stCondLst>
                                            <p:cond delay="5499"/>
                                          </p:stCondLst>
                                        </p:cTn>
                                        <p:tgtEl>
                                          <p:spTgt spid="53"/>
                                        </p:tgtEl>
                                        <p:attrNameLst>
                                          <p:attrName>style.visibility</p:attrName>
                                        </p:attrNameLst>
                                      </p:cBhvr>
                                      <p:to>
                                        <p:strVal val="hidden"/>
                                      </p:to>
                                    </p:set>
                                  </p:childTnLst>
                                </p:cTn>
                              </p:par>
                              <p:par>
                                <p:cTn id="844" presetID="2" presetClass="entr" presetSubtype="8" fill="hold" grpId="0" nodeType="withEffect">
                                  <p:stCondLst>
                                    <p:cond delay="0"/>
                                  </p:stCondLst>
                                  <p:childTnLst>
                                    <p:set>
                                      <p:cBhvr>
                                        <p:cTn id="845" dur="1" fill="hold">
                                          <p:stCondLst>
                                            <p:cond delay="0"/>
                                          </p:stCondLst>
                                        </p:cTn>
                                        <p:tgtEl>
                                          <p:spTgt spid="52"/>
                                        </p:tgtEl>
                                        <p:attrNameLst>
                                          <p:attrName>style.visibility</p:attrName>
                                        </p:attrNameLst>
                                      </p:cBhvr>
                                      <p:to>
                                        <p:strVal val="visible"/>
                                      </p:to>
                                    </p:set>
                                    <p:anim calcmode="lin" valueType="num">
                                      <p:cBhvr additive="base">
                                        <p:cTn id="846" dur="4000" fill="hold"/>
                                        <p:tgtEl>
                                          <p:spTgt spid="52"/>
                                        </p:tgtEl>
                                        <p:attrNameLst>
                                          <p:attrName>ppt_x</p:attrName>
                                        </p:attrNameLst>
                                      </p:cBhvr>
                                      <p:tavLst>
                                        <p:tav tm="0">
                                          <p:val>
                                            <p:strVal val="0-#ppt_w/2"/>
                                          </p:val>
                                        </p:tav>
                                        <p:tav tm="100000">
                                          <p:val>
                                            <p:strVal val="#ppt_x"/>
                                          </p:val>
                                        </p:tav>
                                      </p:tavLst>
                                    </p:anim>
                                    <p:anim calcmode="lin" valueType="num">
                                      <p:cBhvr additive="base">
                                        <p:cTn id="847" dur="4000" fill="hold"/>
                                        <p:tgtEl>
                                          <p:spTgt spid="52"/>
                                        </p:tgtEl>
                                        <p:attrNameLst>
                                          <p:attrName>ppt_y</p:attrName>
                                        </p:attrNameLst>
                                      </p:cBhvr>
                                      <p:tavLst>
                                        <p:tav tm="0">
                                          <p:val>
                                            <p:strVal val="#ppt_y"/>
                                          </p:val>
                                        </p:tav>
                                        <p:tav tm="100000">
                                          <p:val>
                                            <p:strVal val="#ppt_y"/>
                                          </p:val>
                                        </p:tav>
                                      </p:tavLst>
                                    </p:anim>
                                  </p:childTnLst>
                                </p:cTn>
                              </p:par>
                              <p:par>
                                <p:cTn id="848" presetID="2" presetClass="exit" presetSubtype="8" fill="hold" grpId="1" nodeType="withEffect">
                                  <p:stCondLst>
                                    <p:cond delay="0"/>
                                  </p:stCondLst>
                                  <p:childTnLst>
                                    <p:anim calcmode="lin" valueType="num">
                                      <p:cBhvr additive="base">
                                        <p:cTn id="849" dur="4500"/>
                                        <p:tgtEl>
                                          <p:spTgt spid="52"/>
                                        </p:tgtEl>
                                        <p:attrNameLst>
                                          <p:attrName>ppt_x</p:attrName>
                                        </p:attrNameLst>
                                      </p:cBhvr>
                                      <p:tavLst>
                                        <p:tav tm="0">
                                          <p:val>
                                            <p:strVal val="ppt_x"/>
                                          </p:val>
                                        </p:tav>
                                        <p:tav tm="100000">
                                          <p:val>
                                            <p:strVal val="0-ppt_w/2"/>
                                          </p:val>
                                        </p:tav>
                                      </p:tavLst>
                                    </p:anim>
                                    <p:anim calcmode="lin" valueType="num">
                                      <p:cBhvr additive="base">
                                        <p:cTn id="850" dur="4500"/>
                                        <p:tgtEl>
                                          <p:spTgt spid="52"/>
                                        </p:tgtEl>
                                        <p:attrNameLst>
                                          <p:attrName>ppt_y</p:attrName>
                                        </p:attrNameLst>
                                      </p:cBhvr>
                                      <p:tavLst>
                                        <p:tav tm="0">
                                          <p:val>
                                            <p:strVal val="ppt_y"/>
                                          </p:val>
                                        </p:tav>
                                        <p:tav tm="100000">
                                          <p:val>
                                            <p:strVal val="ppt_y"/>
                                          </p:val>
                                        </p:tav>
                                      </p:tavLst>
                                    </p:anim>
                                    <p:set>
                                      <p:cBhvr>
                                        <p:cTn id="851" dur="1" fill="hold">
                                          <p:stCondLst>
                                            <p:cond delay="4499"/>
                                          </p:stCondLst>
                                        </p:cTn>
                                        <p:tgtEl>
                                          <p:spTgt spid="52"/>
                                        </p:tgtEl>
                                        <p:attrNameLst>
                                          <p:attrName>style.visibility</p:attrName>
                                        </p:attrNameLst>
                                      </p:cBhvr>
                                      <p:to>
                                        <p:strVal val="hidden"/>
                                      </p:to>
                                    </p:set>
                                  </p:childTnLst>
                                </p:cTn>
                              </p:par>
                              <p:par>
                                <p:cTn id="852" presetID="3" presetClass="exit" presetSubtype="5" fill="hold" grpId="2" nodeType="withEffect">
                                  <p:stCondLst>
                                    <p:cond delay="0"/>
                                  </p:stCondLst>
                                  <p:childTnLst>
                                    <p:animEffect transition="out" filter="blinds(vertical)">
                                      <p:cBhvr>
                                        <p:cTn id="853" dur="5500"/>
                                        <p:tgtEl>
                                          <p:spTgt spid="52"/>
                                        </p:tgtEl>
                                      </p:cBhvr>
                                    </p:animEffect>
                                    <p:set>
                                      <p:cBhvr>
                                        <p:cTn id="854" dur="1" fill="hold">
                                          <p:stCondLst>
                                            <p:cond delay="5499"/>
                                          </p:stCondLst>
                                        </p:cTn>
                                        <p:tgtEl>
                                          <p:spTgt spid="52"/>
                                        </p:tgtEl>
                                        <p:attrNameLst>
                                          <p:attrName>style.visibility</p:attrName>
                                        </p:attrNameLst>
                                      </p:cBhvr>
                                      <p:to>
                                        <p:strVal val="hidden"/>
                                      </p:to>
                                    </p:set>
                                  </p:childTnLst>
                                </p:cTn>
                              </p:par>
                              <p:par>
                                <p:cTn id="855" presetID="2" presetClass="entr" presetSubtype="8" fill="hold" grpId="0" nodeType="withEffect">
                                  <p:stCondLst>
                                    <p:cond delay="0"/>
                                  </p:stCondLst>
                                  <p:childTnLst>
                                    <p:set>
                                      <p:cBhvr>
                                        <p:cTn id="856" dur="1" fill="hold">
                                          <p:stCondLst>
                                            <p:cond delay="0"/>
                                          </p:stCondLst>
                                        </p:cTn>
                                        <p:tgtEl>
                                          <p:spTgt spid="51"/>
                                        </p:tgtEl>
                                        <p:attrNameLst>
                                          <p:attrName>style.visibility</p:attrName>
                                        </p:attrNameLst>
                                      </p:cBhvr>
                                      <p:to>
                                        <p:strVal val="visible"/>
                                      </p:to>
                                    </p:set>
                                    <p:anim calcmode="lin" valueType="num">
                                      <p:cBhvr additive="base">
                                        <p:cTn id="857" dur="4000" fill="hold"/>
                                        <p:tgtEl>
                                          <p:spTgt spid="51"/>
                                        </p:tgtEl>
                                        <p:attrNameLst>
                                          <p:attrName>ppt_x</p:attrName>
                                        </p:attrNameLst>
                                      </p:cBhvr>
                                      <p:tavLst>
                                        <p:tav tm="0">
                                          <p:val>
                                            <p:strVal val="0-#ppt_w/2"/>
                                          </p:val>
                                        </p:tav>
                                        <p:tav tm="100000">
                                          <p:val>
                                            <p:strVal val="#ppt_x"/>
                                          </p:val>
                                        </p:tav>
                                      </p:tavLst>
                                    </p:anim>
                                    <p:anim calcmode="lin" valueType="num">
                                      <p:cBhvr additive="base">
                                        <p:cTn id="858" dur="4000" fill="hold"/>
                                        <p:tgtEl>
                                          <p:spTgt spid="51"/>
                                        </p:tgtEl>
                                        <p:attrNameLst>
                                          <p:attrName>ppt_y</p:attrName>
                                        </p:attrNameLst>
                                      </p:cBhvr>
                                      <p:tavLst>
                                        <p:tav tm="0">
                                          <p:val>
                                            <p:strVal val="#ppt_y"/>
                                          </p:val>
                                        </p:tav>
                                        <p:tav tm="100000">
                                          <p:val>
                                            <p:strVal val="#ppt_y"/>
                                          </p:val>
                                        </p:tav>
                                      </p:tavLst>
                                    </p:anim>
                                  </p:childTnLst>
                                </p:cTn>
                              </p:par>
                              <p:par>
                                <p:cTn id="859" presetID="2" presetClass="exit" presetSubtype="8" fill="hold" grpId="1" nodeType="withEffect">
                                  <p:stCondLst>
                                    <p:cond delay="0"/>
                                  </p:stCondLst>
                                  <p:childTnLst>
                                    <p:anim calcmode="lin" valueType="num">
                                      <p:cBhvr additive="base">
                                        <p:cTn id="860" dur="4500"/>
                                        <p:tgtEl>
                                          <p:spTgt spid="51"/>
                                        </p:tgtEl>
                                        <p:attrNameLst>
                                          <p:attrName>ppt_x</p:attrName>
                                        </p:attrNameLst>
                                      </p:cBhvr>
                                      <p:tavLst>
                                        <p:tav tm="0">
                                          <p:val>
                                            <p:strVal val="ppt_x"/>
                                          </p:val>
                                        </p:tav>
                                        <p:tav tm="100000">
                                          <p:val>
                                            <p:strVal val="0-ppt_w/2"/>
                                          </p:val>
                                        </p:tav>
                                      </p:tavLst>
                                    </p:anim>
                                    <p:anim calcmode="lin" valueType="num">
                                      <p:cBhvr additive="base">
                                        <p:cTn id="861" dur="4500"/>
                                        <p:tgtEl>
                                          <p:spTgt spid="51"/>
                                        </p:tgtEl>
                                        <p:attrNameLst>
                                          <p:attrName>ppt_y</p:attrName>
                                        </p:attrNameLst>
                                      </p:cBhvr>
                                      <p:tavLst>
                                        <p:tav tm="0">
                                          <p:val>
                                            <p:strVal val="ppt_y"/>
                                          </p:val>
                                        </p:tav>
                                        <p:tav tm="100000">
                                          <p:val>
                                            <p:strVal val="ppt_y"/>
                                          </p:val>
                                        </p:tav>
                                      </p:tavLst>
                                    </p:anim>
                                    <p:set>
                                      <p:cBhvr>
                                        <p:cTn id="862" dur="1" fill="hold">
                                          <p:stCondLst>
                                            <p:cond delay="4499"/>
                                          </p:stCondLst>
                                        </p:cTn>
                                        <p:tgtEl>
                                          <p:spTgt spid="51"/>
                                        </p:tgtEl>
                                        <p:attrNameLst>
                                          <p:attrName>style.visibility</p:attrName>
                                        </p:attrNameLst>
                                      </p:cBhvr>
                                      <p:to>
                                        <p:strVal val="hidden"/>
                                      </p:to>
                                    </p:set>
                                  </p:childTnLst>
                                </p:cTn>
                              </p:par>
                              <p:par>
                                <p:cTn id="863" presetID="3" presetClass="exit" presetSubtype="5" fill="hold" grpId="2" nodeType="withEffect">
                                  <p:stCondLst>
                                    <p:cond delay="0"/>
                                  </p:stCondLst>
                                  <p:childTnLst>
                                    <p:animEffect transition="out" filter="blinds(vertical)">
                                      <p:cBhvr>
                                        <p:cTn id="864" dur="5500"/>
                                        <p:tgtEl>
                                          <p:spTgt spid="51"/>
                                        </p:tgtEl>
                                      </p:cBhvr>
                                    </p:animEffect>
                                    <p:set>
                                      <p:cBhvr>
                                        <p:cTn id="865" dur="1" fill="hold">
                                          <p:stCondLst>
                                            <p:cond delay="5499"/>
                                          </p:stCondLst>
                                        </p:cTn>
                                        <p:tgtEl>
                                          <p:spTgt spid="51"/>
                                        </p:tgtEl>
                                        <p:attrNameLst>
                                          <p:attrName>style.visibility</p:attrName>
                                        </p:attrNameLst>
                                      </p:cBhvr>
                                      <p:to>
                                        <p:strVal val="hidden"/>
                                      </p:to>
                                    </p:set>
                                  </p:childTnLst>
                                </p:cTn>
                              </p:par>
                              <p:par>
                                <p:cTn id="866" presetID="2" presetClass="entr" presetSubtype="8" fill="hold" grpId="0" nodeType="withEffect">
                                  <p:stCondLst>
                                    <p:cond delay="0"/>
                                  </p:stCondLst>
                                  <p:childTnLst>
                                    <p:set>
                                      <p:cBhvr>
                                        <p:cTn id="867" dur="1" fill="hold">
                                          <p:stCondLst>
                                            <p:cond delay="0"/>
                                          </p:stCondLst>
                                        </p:cTn>
                                        <p:tgtEl>
                                          <p:spTgt spid="50"/>
                                        </p:tgtEl>
                                        <p:attrNameLst>
                                          <p:attrName>style.visibility</p:attrName>
                                        </p:attrNameLst>
                                      </p:cBhvr>
                                      <p:to>
                                        <p:strVal val="visible"/>
                                      </p:to>
                                    </p:set>
                                    <p:anim calcmode="lin" valueType="num">
                                      <p:cBhvr additive="base">
                                        <p:cTn id="868" dur="4000" fill="hold"/>
                                        <p:tgtEl>
                                          <p:spTgt spid="50"/>
                                        </p:tgtEl>
                                        <p:attrNameLst>
                                          <p:attrName>ppt_x</p:attrName>
                                        </p:attrNameLst>
                                      </p:cBhvr>
                                      <p:tavLst>
                                        <p:tav tm="0">
                                          <p:val>
                                            <p:strVal val="0-#ppt_w/2"/>
                                          </p:val>
                                        </p:tav>
                                        <p:tav tm="100000">
                                          <p:val>
                                            <p:strVal val="#ppt_x"/>
                                          </p:val>
                                        </p:tav>
                                      </p:tavLst>
                                    </p:anim>
                                    <p:anim calcmode="lin" valueType="num">
                                      <p:cBhvr additive="base">
                                        <p:cTn id="869" dur="4000" fill="hold"/>
                                        <p:tgtEl>
                                          <p:spTgt spid="50"/>
                                        </p:tgtEl>
                                        <p:attrNameLst>
                                          <p:attrName>ppt_y</p:attrName>
                                        </p:attrNameLst>
                                      </p:cBhvr>
                                      <p:tavLst>
                                        <p:tav tm="0">
                                          <p:val>
                                            <p:strVal val="#ppt_y"/>
                                          </p:val>
                                        </p:tav>
                                        <p:tav tm="100000">
                                          <p:val>
                                            <p:strVal val="#ppt_y"/>
                                          </p:val>
                                        </p:tav>
                                      </p:tavLst>
                                    </p:anim>
                                  </p:childTnLst>
                                </p:cTn>
                              </p:par>
                              <p:par>
                                <p:cTn id="870" presetID="2" presetClass="exit" presetSubtype="8" fill="hold" grpId="1" nodeType="withEffect">
                                  <p:stCondLst>
                                    <p:cond delay="0"/>
                                  </p:stCondLst>
                                  <p:childTnLst>
                                    <p:anim calcmode="lin" valueType="num">
                                      <p:cBhvr additive="base">
                                        <p:cTn id="871" dur="4500"/>
                                        <p:tgtEl>
                                          <p:spTgt spid="50"/>
                                        </p:tgtEl>
                                        <p:attrNameLst>
                                          <p:attrName>ppt_x</p:attrName>
                                        </p:attrNameLst>
                                      </p:cBhvr>
                                      <p:tavLst>
                                        <p:tav tm="0">
                                          <p:val>
                                            <p:strVal val="ppt_x"/>
                                          </p:val>
                                        </p:tav>
                                        <p:tav tm="100000">
                                          <p:val>
                                            <p:strVal val="0-ppt_w/2"/>
                                          </p:val>
                                        </p:tav>
                                      </p:tavLst>
                                    </p:anim>
                                    <p:anim calcmode="lin" valueType="num">
                                      <p:cBhvr additive="base">
                                        <p:cTn id="872" dur="4500"/>
                                        <p:tgtEl>
                                          <p:spTgt spid="50"/>
                                        </p:tgtEl>
                                        <p:attrNameLst>
                                          <p:attrName>ppt_y</p:attrName>
                                        </p:attrNameLst>
                                      </p:cBhvr>
                                      <p:tavLst>
                                        <p:tav tm="0">
                                          <p:val>
                                            <p:strVal val="ppt_y"/>
                                          </p:val>
                                        </p:tav>
                                        <p:tav tm="100000">
                                          <p:val>
                                            <p:strVal val="ppt_y"/>
                                          </p:val>
                                        </p:tav>
                                      </p:tavLst>
                                    </p:anim>
                                    <p:set>
                                      <p:cBhvr>
                                        <p:cTn id="873" dur="1" fill="hold">
                                          <p:stCondLst>
                                            <p:cond delay="4499"/>
                                          </p:stCondLst>
                                        </p:cTn>
                                        <p:tgtEl>
                                          <p:spTgt spid="50"/>
                                        </p:tgtEl>
                                        <p:attrNameLst>
                                          <p:attrName>style.visibility</p:attrName>
                                        </p:attrNameLst>
                                      </p:cBhvr>
                                      <p:to>
                                        <p:strVal val="hidden"/>
                                      </p:to>
                                    </p:set>
                                  </p:childTnLst>
                                </p:cTn>
                              </p:par>
                              <p:par>
                                <p:cTn id="874" presetID="3" presetClass="exit" presetSubtype="5" fill="hold" grpId="2" nodeType="withEffect">
                                  <p:stCondLst>
                                    <p:cond delay="0"/>
                                  </p:stCondLst>
                                  <p:childTnLst>
                                    <p:animEffect transition="out" filter="blinds(vertical)">
                                      <p:cBhvr>
                                        <p:cTn id="875" dur="5500"/>
                                        <p:tgtEl>
                                          <p:spTgt spid="50"/>
                                        </p:tgtEl>
                                      </p:cBhvr>
                                    </p:animEffect>
                                    <p:set>
                                      <p:cBhvr>
                                        <p:cTn id="876" dur="1" fill="hold">
                                          <p:stCondLst>
                                            <p:cond delay="5499"/>
                                          </p:stCondLst>
                                        </p:cTn>
                                        <p:tgtEl>
                                          <p:spTgt spid="50"/>
                                        </p:tgtEl>
                                        <p:attrNameLst>
                                          <p:attrName>style.visibility</p:attrName>
                                        </p:attrNameLst>
                                      </p:cBhvr>
                                      <p:to>
                                        <p:strVal val="hidden"/>
                                      </p:to>
                                    </p:set>
                                  </p:childTnLst>
                                </p:cTn>
                              </p:par>
                              <p:par>
                                <p:cTn id="877" presetID="2" presetClass="entr" presetSubtype="8" fill="hold" grpId="0" nodeType="withEffect">
                                  <p:stCondLst>
                                    <p:cond delay="0"/>
                                  </p:stCondLst>
                                  <p:childTnLst>
                                    <p:set>
                                      <p:cBhvr>
                                        <p:cTn id="878" dur="1" fill="hold">
                                          <p:stCondLst>
                                            <p:cond delay="0"/>
                                          </p:stCondLst>
                                        </p:cTn>
                                        <p:tgtEl>
                                          <p:spTgt spid="49"/>
                                        </p:tgtEl>
                                        <p:attrNameLst>
                                          <p:attrName>style.visibility</p:attrName>
                                        </p:attrNameLst>
                                      </p:cBhvr>
                                      <p:to>
                                        <p:strVal val="visible"/>
                                      </p:to>
                                    </p:set>
                                    <p:anim calcmode="lin" valueType="num">
                                      <p:cBhvr additive="base">
                                        <p:cTn id="879" dur="4000" fill="hold"/>
                                        <p:tgtEl>
                                          <p:spTgt spid="49"/>
                                        </p:tgtEl>
                                        <p:attrNameLst>
                                          <p:attrName>ppt_x</p:attrName>
                                        </p:attrNameLst>
                                      </p:cBhvr>
                                      <p:tavLst>
                                        <p:tav tm="0">
                                          <p:val>
                                            <p:strVal val="0-#ppt_w/2"/>
                                          </p:val>
                                        </p:tav>
                                        <p:tav tm="100000">
                                          <p:val>
                                            <p:strVal val="#ppt_x"/>
                                          </p:val>
                                        </p:tav>
                                      </p:tavLst>
                                    </p:anim>
                                    <p:anim calcmode="lin" valueType="num">
                                      <p:cBhvr additive="base">
                                        <p:cTn id="880" dur="4000" fill="hold"/>
                                        <p:tgtEl>
                                          <p:spTgt spid="49"/>
                                        </p:tgtEl>
                                        <p:attrNameLst>
                                          <p:attrName>ppt_y</p:attrName>
                                        </p:attrNameLst>
                                      </p:cBhvr>
                                      <p:tavLst>
                                        <p:tav tm="0">
                                          <p:val>
                                            <p:strVal val="#ppt_y"/>
                                          </p:val>
                                        </p:tav>
                                        <p:tav tm="100000">
                                          <p:val>
                                            <p:strVal val="#ppt_y"/>
                                          </p:val>
                                        </p:tav>
                                      </p:tavLst>
                                    </p:anim>
                                  </p:childTnLst>
                                </p:cTn>
                              </p:par>
                              <p:par>
                                <p:cTn id="881" presetID="2" presetClass="exit" presetSubtype="8" fill="hold" grpId="1" nodeType="withEffect">
                                  <p:stCondLst>
                                    <p:cond delay="0"/>
                                  </p:stCondLst>
                                  <p:childTnLst>
                                    <p:anim calcmode="lin" valueType="num">
                                      <p:cBhvr additive="base">
                                        <p:cTn id="882" dur="4500"/>
                                        <p:tgtEl>
                                          <p:spTgt spid="49"/>
                                        </p:tgtEl>
                                        <p:attrNameLst>
                                          <p:attrName>ppt_x</p:attrName>
                                        </p:attrNameLst>
                                      </p:cBhvr>
                                      <p:tavLst>
                                        <p:tav tm="0">
                                          <p:val>
                                            <p:strVal val="ppt_x"/>
                                          </p:val>
                                        </p:tav>
                                        <p:tav tm="100000">
                                          <p:val>
                                            <p:strVal val="0-ppt_w/2"/>
                                          </p:val>
                                        </p:tav>
                                      </p:tavLst>
                                    </p:anim>
                                    <p:anim calcmode="lin" valueType="num">
                                      <p:cBhvr additive="base">
                                        <p:cTn id="883" dur="4500"/>
                                        <p:tgtEl>
                                          <p:spTgt spid="49"/>
                                        </p:tgtEl>
                                        <p:attrNameLst>
                                          <p:attrName>ppt_y</p:attrName>
                                        </p:attrNameLst>
                                      </p:cBhvr>
                                      <p:tavLst>
                                        <p:tav tm="0">
                                          <p:val>
                                            <p:strVal val="ppt_y"/>
                                          </p:val>
                                        </p:tav>
                                        <p:tav tm="100000">
                                          <p:val>
                                            <p:strVal val="ppt_y"/>
                                          </p:val>
                                        </p:tav>
                                      </p:tavLst>
                                    </p:anim>
                                    <p:set>
                                      <p:cBhvr>
                                        <p:cTn id="884" dur="1" fill="hold">
                                          <p:stCondLst>
                                            <p:cond delay="4499"/>
                                          </p:stCondLst>
                                        </p:cTn>
                                        <p:tgtEl>
                                          <p:spTgt spid="49"/>
                                        </p:tgtEl>
                                        <p:attrNameLst>
                                          <p:attrName>style.visibility</p:attrName>
                                        </p:attrNameLst>
                                      </p:cBhvr>
                                      <p:to>
                                        <p:strVal val="hidden"/>
                                      </p:to>
                                    </p:set>
                                  </p:childTnLst>
                                </p:cTn>
                              </p:par>
                              <p:par>
                                <p:cTn id="885" presetID="3" presetClass="exit" presetSubtype="5" fill="hold" grpId="2" nodeType="withEffect">
                                  <p:stCondLst>
                                    <p:cond delay="0"/>
                                  </p:stCondLst>
                                  <p:childTnLst>
                                    <p:animEffect transition="out" filter="blinds(vertical)">
                                      <p:cBhvr>
                                        <p:cTn id="886" dur="5500"/>
                                        <p:tgtEl>
                                          <p:spTgt spid="49"/>
                                        </p:tgtEl>
                                      </p:cBhvr>
                                    </p:animEffect>
                                    <p:set>
                                      <p:cBhvr>
                                        <p:cTn id="887" dur="1" fill="hold">
                                          <p:stCondLst>
                                            <p:cond delay="5499"/>
                                          </p:stCondLst>
                                        </p:cTn>
                                        <p:tgtEl>
                                          <p:spTgt spid="49"/>
                                        </p:tgtEl>
                                        <p:attrNameLst>
                                          <p:attrName>style.visibility</p:attrName>
                                        </p:attrNameLst>
                                      </p:cBhvr>
                                      <p:to>
                                        <p:strVal val="hidden"/>
                                      </p:to>
                                    </p:set>
                                  </p:childTnLst>
                                </p:cTn>
                              </p:par>
                              <p:par>
                                <p:cTn id="888" presetID="2" presetClass="entr" presetSubtype="8" fill="hold" grpId="0" nodeType="withEffect">
                                  <p:stCondLst>
                                    <p:cond delay="0"/>
                                  </p:stCondLst>
                                  <p:childTnLst>
                                    <p:set>
                                      <p:cBhvr>
                                        <p:cTn id="889" dur="1" fill="hold">
                                          <p:stCondLst>
                                            <p:cond delay="0"/>
                                          </p:stCondLst>
                                        </p:cTn>
                                        <p:tgtEl>
                                          <p:spTgt spid="48"/>
                                        </p:tgtEl>
                                        <p:attrNameLst>
                                          <p:attrName>style.visibility</p:attrName>
                                        </p:attrNameLst>
                                      </p:cBhvr>
                                      <p:to>
                                        <p:strVal val="visible"/>
                                      </p:to>
                                    </p:set>
                                    <p:anim calcmode="lin" valueType="num">
                                      <p:cBhvr additive="base">
                                        <p:cTn id="890" dur="4000" fill="hold"/>
                                        <p:tgtEl>
                                          <p:spTgt spid="48"/>
                                        </p:tgtEl>
                                        <p:attrNameLst>
                                          <p:attrName>ppt_x</p:attrName>
                                        </p:attrNameLst>
                                      </p:cBhvr>
                                      <p:tavLst>
                                        <p:tav tm="0">
                                          <p:val>
                                            <p:strVal val="0-#ppt_w/2"/>
                                          </p:val>
                                        </p:tav>
                                        <p:tav tm="100000">
                                          <p:val>
                                            <p:strVal val="#ppt_x"/>
                                          </p:val>
                                        </p:tav>
                                      </p:tavLst>
                                    </p:anim>
                                    <p:anim calcmode="lin" valueType="num">
                                      <p:cBhvr additive="base">
                                        <p:cTn id="891" dur="4000" fill="hold"/>
                                        <p:tgtEl>
                                          <p:spTgt spid="48"/>
                                        </p:tgtEl>
                                        <p:attrNameLst>
                                          <p:attrName>ppt_y</p:attrName>
                                        </p:attrNameLst>
                                      </p:cBhvr>
                                      <p:tavLst>
                                        <p:tav tm="0">
                                          <p:val>
                                            <p:strVal val="#ppt_y"/>
                                          </p:val>
                                        </p:tav>
                                        <p:tav tm="100000">
                                          <p:val>
                                            <p:strVal val="#ppt_y"/>
                                          </p:val>
                                        </p:tav>
                                      </p:tavLst>
                                    </p:anim>
                                  </p:childTnLst>
                                </p:cTn>
                              </p:par>
                              <p:par>
                                <p:cTn id="892" presetID="2" presetClass="exit" presetSubtype="8" fill="hold" grpId="1" nodeType="withEffect">
                                  <p:stCondLst>
                                    <p:cond delay="0"/>
                                  </p:stCondLst>
                                  <p:childTnLst>
                                    <p:anim calcmode="lin" valueType="num">
                                      <p:cBhvr additive="base">
                                        <p:cTn id="893" dur="4500"/>
                                        <p:tgtEl>
                                          <p:spTgt spid="48"/>
                                        </p:tgtEl>
                                        <p:attrNameLst>
                                          <p:attrName>ppt_x</p:attrName>
                                        </p:attrNameLst>
                                      </p:cBhvr>
                                      <p:tavLst>
                                        <p:tav tm="0">
                                          <p:val>
                                            <p:strVal val="ppt_x"/>
                                          </p:val>
                                        </p:tav>
                                        <p:tav tm="100000">
                                          <p:val>
                                            <p:strVal val="0-ppt_w/2"/>
                                          </p:val>
                                        </p:tav>
                                      </p:tavLst>
                                    </p:anim>
                                    <p:anim calcmode="lin" valueType="num">
                                      <p:cBhvr additive="base">
                                        <p:cTn id="894" dur="4500"/>
                                        <p:tgtEl>
                                          <p:spTgt spid="48"/>
                                        </p:tgtEl>
                                        <p:attrNameLst>
                                          <p:attrName>ppt_y</p:attrName>
                                        </p:attrNameLst>
                                      </p:cBhvr>
                                      <p:tavLst>
                                        <p:tav tm="0">
                                          <p:val>
                                            <p:strVal val="ppt_y"/>
                                          </p:val>
                                        </p:tav>
                                        <p:tav tm="100000">
                                          <p:val>
                                            <p:strVal val="ppt_y"/>
                                          </p:val>
                                        </p:tav>
                                      </p:tavLst>
                                    </p:anim>
                                    <p:set>
                                      <p:cBhvr>
                                        <p:cTn id="895" dur="1" fill="hold">
                                          <p:stCondLst>
                                            <p:cond delay="4499"/>
                                          </p:stCondLst>
                                        </p:cTn>
                                        <p:tgtEl>
                                          <p:spTgt spid="48"/>
                                        </p:tgtEl>
                                        <p:attrNameLst>
                                          <p:attrName>style.visibility</p:attrName>
                                        </p:attrNameLst>
                                      </p:cBhvr>
                                      <p:to>
                                        <p:strVal val="hidden"/>
                                      </p:to>
                                    </p:set>
                                  </p:childTnLst>
                                </p:cTn>
                              </p:par>
                              <p:par>
                                <p:cTn id="896" presetID="3" presetClass="exit" presetSubtype="5" fill="hold" grpId="2" nodeType="withEffect">
                                  <p:stCondLst>
                                    <p:cond delay="0"/>
                                  </p:stCondLst>
                                  <p:childTnLst>
                                    <p:animEffect transition="out" filter="blinds(vertical)">
                                      <p:cBhvr>
                                        <p:cTn id="897" dur="5500"/>
                                        <p:tgtEl>
                                          <p:spTgt spid="48"/>
                                        </p:tgtEl>
                                      </p:cBhvr>
                                    </p:animEffect>
                                    <p:set>
                                      <p:cBhvr>
                                        <p:cTn id="898" dur="1" fill="hold">
                                          <p:stCondLst>
                                            <p:cond delay="5499"/>
                                          </p:stCondLst>
                                        </p:cTn>
                                        <p:tgtEl>
                                          <p:spTgt spid="48"/>
                                        </p:tgtEl>
                                        <p:attrNameLst>
                                          <p:attrName>style.visibility</p:attrName>
                                        </p:attrNameLst>
                                      </p:cBhvr>
                                      <p:to>
                                        <p:strVal val="hidden"/>
                                      </p:to>
                                    </p:set>
                                  </p:childTnLst>
                                </p:cTn>
                              </p:par>
                              <p:par>
                                <p:cTn id="899" presetID="2" presetClass="entr" presetSubtype="8" fill="hold" grpId="0" nodeType="withEffect">
                                  <p:stCondLst>
                                    <p:cond delay="0"/>
                                  </p:stCondLst>
                                  <p:childTnLst>
                                    <p:set>
                                      <p:cBhvr>
                                        <p:cTn id="900" dur="1" fill="hold">
                                          <p:stCondLst>
                                            <p:cond delay="0"/>
                                          </p:stCondLst>
                                        </p:cTn>
                                        <p:tgtEl>
                                          <p:spTgt spid="47"/>
                                        </p:tgtEl>
                                        <p:attrNameLst>
                                          <p:attrName>style.visibility</p:attrName>
                                        </p:attrNameLst>
                                      </p:cBhvr>
                                      <p:to>
                                        <p:strVal val="visible"/>
                                      </p:to>
                                    </p:set>
                                    <p:anim calcmode="lin" valueType="num">
                                      <p:cBhvr additive="base">
                                        <p:cTn id="901" dur="4000" fill="hold"/>
                                        <p:tgtEl>
                                          <p:spTgt spid="47"/>
                                        </p:tgtEl>
                                        <p:attrNameLst>
                                          <p:attrName>ppt_x</p:attrName>
                                        </p:attrNameLst>
                                      </p:cBhvr>
                                      <p:tavLst>
                                        <p:tav tm="0">
                                          <p:val>
                                            <p:strVal val="0-#ppt_w/2"/>
                                          </p:val>
                                        </p:tav>
                                        <p:tav tm="100000">
                                          <p:val>
                                            <p:strVal val="#ppt_x"/>
                                          </p:val>
                                        </p:tav>
                                      </p:tavLst>
                                    </p:anim>
                                    <p:anim calcmode="lin" valueType="num">
                                      <p:cBhvr additive="base">
                                        <p:cTn id="902" dur="4000" fill="hold"/>
                                        <p:tgtEl>
                                          <p:spTgt spid="47"/>
                                        </p:tgtEl>
                                        <p:attrNameLst>
                                          <p:attrName>ppt_y</p:attrName>
                                        </p:attrNameLst>
                                      </p:cBhvr>
                                      <p:tavLst>
                                        <p:tav tm="0">
                                          <p:val>
                                            <p:strVal val="#ppt_y"/>
                                          </p:val>
                                        </p:tav>
                                        <p:tav tm="100000">
                                          <p:val>
                                            <p:strVal val="#ppt_y"/>
                                          </p:val>
                                        </p:tav>
                                      </p:tavLst>
                                    </p:anim>
                                  </p:childTnLst>
                                </p:cTn>
                              </p:par>
                              <p:par>
                                <p:cTn id="903" presetID="2" presetClass="exit" presetSubtype="8" fill="hold" grpId="1" nodeType="withEffect">
                                  <p:stCondLst>
                                    <p:cond delay="0"/>
                                  </p:stCondLst>
                                  <p:childTnLst>
                                    <p:anim calcmode="lin" valueType="num">
                                      <p:cBhvr additive="base">
                                        <p:cTn id="904" dur="4500"/>
                                        <p:tgtEl>
                                          <p:spTgt spid="47"/>
                                        </p:tgtEl>
                                        <p:attrNameLst>
                                          <p:attrName>ppt_x</p:attrName>
                                        </p:attrNameLst>
                                      </p:cBhvr>
                                      <p:tavLst>
                                        <p:tav tm="0">
                                          <p:val>
                                            <p:strVal val="ppt_x"/>
                                          </p:val>
                                        </p:tav>
                                        <p:tav tm="100000">
                                          <p:val>
                                            <p:strVal val="0-ppt_w/2"/>
                                          </p:val>
                                        </p:tav>
                                      </p:tavLst>
                                    </p:anim>
                                    <p:anim calcmode="lin" valueType="num">
                                      <p:cBhvr additive="base">
                                        <p:cTn id="905" dur="4500"/>
                                        <p:tgtEl>
                                          <p:spTgt spid="47"/>
                                        </p:tgtEl>
                                        <p:attrNameLst>
                                          <p:attrName>ppt_y</p:attrName>
                                        </p:attrNameLst>
                                      </p:cBhvr>
                                      <p:tavLst>
                                        <p:tav tm="0">
                                          <p:val>
                                            <p:strVal val="ppt_y"/>
                                          </p:val>
                                        </p:tav>
                                        <p:tav tm="100000">
                                          <p:val>
                                            <p:strVal val="ppt_y"/>
                                          </p:val>
                                        </p:tav>
                                      </p:tavLst>
                                    </p:anim>
                                    <p:set>
                                      <p:cBhvr>
                                        <p:cTn id="906" dur="1" fill="hold">
                                          <p:stCondLst>
                                            <p:cond delay="4499"/>
                                          </p:stCondLst>
                                        </p:cTn>
                                        <p:tgtEl>
                                          <p:spTgt spid="47"/>
                                        </p:tgtEl>
                                        <p:attrNameLst>
                                          <p:attrName>style.visibility</p:attrName>
                                        </p:attrNameLst>
                                      </p:cBhvr>
                                      <p:to>
                                        <p:strVal val="hidden"/>
                                      </p:to>
                                    </p:set>
                                  </p:childTnLst>
                                </p:cTn>
                              </p:par>
                              <p:par>
                                <p:cTn id="907" presetID="3" presetClass="exit" presetSubtype="5" fill="hold" grpId="2" nodeType="withEffect">
                                  <p:stCondLst>
                                    <p:cond delay="0"/>
                                  </p:stCondLst>
                                  <p:childTnLst>
                                    <p:animEffect transition="out" filter="blinds(vertical)">
                                      <p:cBhvr>
                                        <p:cTn id="908" dur="5500"/>
                                        <p:tgtEl>
                                          <p:spTgt spid="47"/>
                                        </p:tgtEl>
                                      </p:cBhvr>
                                    </p:animEffect>
                                    <p:set>
                                      <p:cBhvr>
                                        <p:cTn id="909" dur="1" fill="hold">
                                          <p:stCondLst>
                                            <p:cond delay="5499"/>
                                          </p:stCondLst>
                                        </p:cTn>
                                        <p:tgtEl>
                                          <p:spTgt spid="47"/>
                                        </p:tgtEl>
                                        <p:attrNameLst>
                                          <p:attrName>style.visibility</p:attrName>
                                        </p:attrNameLst>
                                      </p:cBhvr>
                                      <p:to>
                                        <p:strVal val="hidden"/>
                                      </p:to>
                                    </p:set>
                                  </p:childTnLst>
                                </p:cTn>
                              </p:par>
                              <p:par>
                                <p:cTn id="910" presetID="2" presetClass="entr" presetSubtype="8" fill="hold" grpId="0" nodeType="withEffect">
                                  <p:stCondLst>
                                    <p:cond delay="0"/>
                                  </p:stCondLst>
                                  <p:childTnLst>
                                    <p:set>
                                      <p:cBhvr>
                                        <p:cTn id="911" dur="1" fill="hold">
                                          <p:stCondLst>
                                            <p:cond delay="0"/>
                                          </p:stCondLst>
                                        </p:cTn>
                                        <p:tgtEl>
                                          <p:spTgt spid="46"/>
                                        </p:tgtEl>
                                        <p:attrNameLst>
                                          <p:attrName>style.visibility</p:attrName>
                                        </p:attrNameLst>
                                      </p:cBhvr>
                                      <p:to>
                                        <p:strVal val="visible"/>
                                      </p:to>
                                    </p:set>
                                    <p:anim calcmode="lin" valueType="num">
                                      <p:cBhvr additive="base">
                                        <p:cTn id="912" dur="4000" fill="hold"/>
                                        <p:tgtEl>
                                          <p:spTgt spid="46"/>
                                        </p:tgtEl>
                                        <p:attrNameLst>
                                          <p:attrName>ppt_x</p:attrName>
                                        </p:attrNameLst>
                                      </p:cBhvr>
                                      <p:tavLst>
                                        <p:tav tm="0">
                                          <p:val>
                                            <p:strVal val="0-#ppt_w/2"/>
                                          </p:val>
                                        </p:tav>
                                        <p:tav tm="100000">
                                          <p:val>
                                            <p:strVal val="#ppt_x"/>
                                          </p:val>
                                        </p:tav>
                                      </p:tavLst>
                                    </p:anim>
                                    <p:anim calcmode="lin" valueType="num">
                                      <p:cBhvr additive="base">
                                        <p:cTn id="913" dur="4000" fill="hold"/>
                                        <p:tgtEl>
                                          <p:spTgt spid="46"/>
                                        </p:tgtEl>
                                        <p:attrNameLst>
                                          <p:attrName>ppt_y</p:attrName>
                                        </p:attrNameLst>
                                      </p:cBhvr>
                                      <p:tavLst>
                                        <p:tav tm="0">
                                          <p:val>
                                            <p:strVal val="#ppt_y"/>
                                          </p:val>
                                        </p:tav>
                                        <p:tav tm="100000">
                                          <p:val>
                                            <p:strVal val="#ppt_y"/>
                                          </p:val>
                                        </p:tav>
                                      </p:tavLst>
                                    </p:anim>
                                  </p:childTnLst>
                                </p:cTn>
                              </p:par>
                              <p:par>
                                <p:cTn id="914" presetID="2" presetClass="exit" presetSubtype="8" fill="hold" grpId="1" nodeType="withEffect">
                                  <p:stCondLst>
                                    <p:cond delay="0"/>
                                  </p:stCondLst>
                                  <p:childTnLst>
                                    <p:anim calcmode="lin" valueType="num">
                                      <p:cBhvr additive="base">
                                        <p:cTn id="915" dur="4500"/>
                                        <p:tgtEl>
                                          <p:spTgt spid="46"/>
                                        </p:tgtEl>
                                        <p:attrNameLst>
                                          <p:attrName>ppt_x</p:attrName>
                                        </p:attrNameLst>
                                      </p:cBhvr>
                                      <p:tavLst>
                                        <p:tav tm="0">
                                          <p:val>
                                            <p:strVal val="ppt_x"/>
                                          </p:val>
                                        </p:tav>
                                        <p:tav tm="100000">
                                          <p:val>
                                            <p:strVal val="0-ppt_w/2"/>
                                          </p:val>
                                        </p:tav>
                                      </p:tavLst>
                                    </p:anim>
                                    <p:anim calcmode="lin" valueType="num">
                                      <p:cBhvr additive="base">
                                        <p:cTn id="916" dur="4500"/>
                                        <p:tgtEl>
                                          <p:spTgt spid="46"/>
                                        </p:tgtEl>
                                        <p:attrNameLst>
                                          <p:attrName>ppt_y</p:attrName>
                                        </p:attrNameLst>
                                      </p:cBhvr>
                                      <p:tavLst>
                                        <p:tav tm="0">
                                          <p:val>
                                            <p:strVal val="ppt_y"/>
                                          </p:val>
                                        </p:tav>
                                        <p:tav tm="100000">
                                          <p:val>
                                            <p:strVal val="ppt_y"/>
                                          </p:val>
                                        </p:tav>
                                      </p:tavLst>
                                    </p:anim>
                                    <p:set>
                                      <p:cBhvr>
                                        <p:cTn id="917" dur="1" fill="hold">
                                          <p:stCondLst>
                                            <p:cond delay="4499"/>
                                          </p:stCondLst>
                                        </p:cTn>
                                        <p:tgtEl>
                                          <p:spTgt spid="46"/>
                                        </p:tgtEl>
                                        <p:attrNameLst>
                                          <p:attrName>style.visibility</p:attrName>
                                        </p:attrNameLst>
                                      </p:cBhvr>
                                      <p:to>
                                        <p:strVal val="hidden"/>
                                      </p:to>
                                    </p:set>
                                  </p:childTnLst>
                                </p:cTn>
                              </p:par>
                              <p:par>
                                <p:cTn id="918" presetID="3" presetClass="exit" presetSubtype="5" fill="hold" grpId="2" nodeType="withEffect">
                                  <p:stCondLst>
                                    <p:cond delay="0"/>
                                  </p:stCondLst>
                                  <p:childTnLst>
                                    <p:animEffect transition="out" filter="blinds(vertical)">
                                      <p:cBhvr>
                                        <p:cTn id="919" dur="5500"/>
                                        <p:tgtEl>
                                          <p:spTgt spid="46"/>
                                        </p:tgtEl>
                                      </p:cBhvr>
                                    </p:animEffect>
                                    <p:set>
                                      <p:cBhvr>
                                        <p:cTn id="920" dur="1" fill="hold">
                                          <p:stCondLst>
                                            <p:cond delay="5499"/>
                                          </p:stCondLst>
                                        </p:cTn>
                                        <p:tgtEl>
                                          <p:spTgt spid="46"/>
                                        </p:tgtEl>
                                        <p:attrNameLst>
                                          <p:attrName>style.visibility</p:attrName>
                                        </p:attrNameLst>
                                      </p:cBhvr>
                                      <p:to>
                                        <p:strVal val="hidden"/>
                                      </p:to>
                                    </p:set>
                                  </p:childTnLst>
                                </p:cTn>
                              </p:par>
                              <p:par>
                                <p:cTn id="921" presetID="8" presetClass="emph" presetSubtype="0" fill="hold" grpId="3" nodeType="withEffect">
                                  <p:stCondLst>
                                    <p:cond delay="0"/>
                                  </p:stCondLst>
                                  <p:childTnLst>
                                    <p:animRot by="21600000">
                                      <p:cBhvr>
                                        <p:cTn id="922" dur="5000" fill="hold"/>
                                        <p:tgtEl>
                                          <p:spTgt spid="39"/>
                                        </p:tgtEl>
                                        <p:attrNameLst>
                                          <p:attrName>r</p:attrName>
                                        </p:attrNameLst>
                                      </p:cBhvr>
                                    </p:animRot>
                                  </p:childTnLst>
                                </p:cTn>
                              </p:par>
                              <p:par>
                                <p:cTn id="923" presetID="8" presetClass="emph" presetSubtype="0" fill="hold" grpId="3" nodeType="withEffect">
                                  <p:stCondLst>
                                    <p:cond delay="0"/>
                                  </p:stCondLst>
                                  <p:childTnLst>
                                    <p:animRot by="21600000">
                                      <p:cBhvr>
                                        <p:cTn id="924" dur="5000" fill="hold"/>
                                        <p:tgtEl>
                                          <p:spTgt spid="40"/>
                                        </p:tgtEl>
                                        <p:attrNameLst>
                                          <p:attrName>r</p:attrName>
                                        </p:attrNameLst>
                                      </p:cBhvr>
                                    </p:animRot>
                                  </p:childTnLst>
                                </p:cTn>
                              </p:par>
                              <p:par>
                                <p:cTn id="925" presetID="8" presetClass="emph" presetSubtype="0" fill="hold" grpId="3" nodeType="withEffect">
                                  <p:stCondLst>
                                    <p:cond delay="0"/>
                                  </p:stCondLst>
                                  <p:childTnLst>
                                    <p:animRot by="21600000">
                                      <p:cBhvr>
                                        <p:cTn id="926" dur="5000" fill="hold"/>
                                        <p:tgtEl>
                                          <p:spTgt spid="41"/>
                                        </p:tgtEl>
                                        <p:attrNameLst>
                                          <p:attrName>r</p:attrName>
                                        </p:attrNameLst>
                                      </p:cBhvr>
                                    </p:animRot>
                                  </p:childTnLst>
                                </p:cTn>
                              </p:par>
                              <p:par>
                                <p:cTn id="927" presetID="8" presetClass="emph" presetSubtype="0" fill="hold" grpId="3" nodeType="withEffect">
                                  <p:stCondLst>
                                    <p:cond delay="0"/>
                                  </p:stCondLst>
                                  <p:childTnLst>
                                    <p:animRot by="21600000">
                                      <p:cBhvr>
                                        <p:cTn id="928" dur="5000" fill="hold"/>
                                        <p:tgtEl>
                                          <p:spTgt spid="44"/>
                                        </p:tgtEl>
                                        <p:attrNameLst>
                                          <p:attrName>r</p:attrName>
                                        </p:attrNameLst>
                                      </p:cBhvr>
                                    </p:animRot>
                                  </p:childTnLst>
                                </p:cTn>
                              </p:par>
                              <p:par>
                                <p:cTn id="929" presetID="8" presetClass="emph" presetSubtype="0" fill="hold" grpId="3" nodeType="withEffect">
                                  <p:stCondLst>
                                    <p:cond delay="0"/>
                                  </p:stCondLst>
                                  <p:childTnLst>
                                    <p:animRot by="21600000">
                                      <p:cBhvr>
                                        <p:cTn id="930" dur="5000" fill="hold"/>
                                        <p:tgtEl>
                                          <p:spTgt spid="42"/>
                                        </p:tgtEl>
                                        <p:attrNameLst>
                                          <p:attrName>r</p:attrName>
                                        </p:attrNameLst>
                                      </p:cBhvr>
                                    </p:animRot>
                                  </p:childTnLst>
                                </p:cTn>
                              </p:par>
                              <p:par>
                                <p:cTn id="931" presetID="8" presetClass="emph" presetSubtype="0" fill="hold" grpId="3" nodeType="withEffect">
                                  <p:stCondLst>
                                    <p:cond delay="0"/>
                                  </p:stCondLst>
                                  <p:childTnLst>
                                    <p:animRot by="21600000">
                                      <p:cBhvr>
                                        <p:cTn id="932" dur="5000" fill="hold"/>
                                        <p:tgtEl>
                                          <p:spTgt spid="43"/>
                                        </p:tgtEl>
                                        <p:attrNameLst>
                                          <p:attrName>r</p:attrName>
                                        </p:attrNameLst>
                                      </p:cBhvr>
                                    </p:animRot>
                                  </p:childTnLst>
                                </p:cTn>
                              </p:par>
                              <p:par>
                                <p:cTn id="933" presetID="2" presetClass="entr" presetSubtype="8" fill="hold" grpId="0" nodeType="withEffect">
                                  <p:stCondLst>
                                    <p:cond delay="0"/>
                                  </p:stCondLst>
                                  <p:childTnLst>
                                    <p:set>
                                      <p:cBhvr>
                                        <p:cTn id="934" dur="1" fill="hold">
                                          <p:stCondLst>
                                            <p:cond delay="0"/>
                                          </p:stCondLst>
                                        </p:cTn>
                                        <p:tgtEl>
                                          <p:spTgt spid="45"/>
                                        </p:tgtEl>
                                        <p:attrNameLst>
                                          <p:attrName>style.visibility</p:attrName>
                                        </p:attrNameLst>
                                      </p:cBhvr>
                                      <p:to>
                                        <p:strVal val="visible"/>
                                      </p:to>
                                    </p:set>
                                    <p:anim calcmode="lin" valueType="num">
                                      <p:cBhvr additive="base">
                                        <p:cTn id="935" dur="4000" fill="hold"/>
                                        <p:tgtEl>
                                          <p:spTgt spid="45"/>
                                        </p:tgtEl>
                                        <p:attrNameLst>
                                          <p:attrName>ppt_x</p:attrName>
                                        </p:attrNameLst>
                                      </p:cBhvr>
                                      <p:tavLst>
                                        <p:tav tm="0">
                                          <p:val>
                                            <p:strVal val="0-#ppt_w/2"/>
                                          </p:val>
                                        </p:tav>
                                        <p:tav tm="100000">
                                          <p:val>
                                            <p:strVal val="#ppt_x"/>
                                          </p:val>
                                        </p:tav>
                                      </p:tavLst>
                                    </p:anim>
                                    <p:anim calcmode="lin" valueType="num">
                                      <p:cBhvr additive="base">
                                        <p:cTn id="936" dur="4000" fill="hold"/>
                                        <p:tgtEl>
                                          <p:spTgt spid="45"/>
                                        </p:tgtEl>
                                        <p:attrNameLst>
                                          <p:attrName>ppt_y</p:attrName>
                                        </p:attrNameLst>
                                      </p:cBhvr>
                                      <p:tavLst>
                                        <p:tav tm="0">
                                          <p:val>
                                            <p:strVal val="#ppt_y"/>
                                          </p:val>
                                        </p:tav>
                                        <p:tav tm="100000">
                                          <p:val>
                                            <p:strVal val="#ppt_y"/>
                                          </p:val>
                                        </p:tav>
                                      </p:tavLst>
                                    </p:anim>
                                  </p:childTnLst>
                                </p:cTn>
                              </p:par>
                              <p:par>
                                <p:cTn id="937" presetID="2" presetClass="exit" presetSubtype="2" fill="hold" grpId="1" nodeType="withEffect">
                                  <p:stCondLst>
                                    <p:cond delay="0"/>
                                  </p:stCondLst>
                                  <p:childTnLst>
                                    <p:anim calcmode="lin" valueType="num">
                                      <p:cBhvr additive="base">
                                        <p:cTn id="938" dur="4500"/>
                                        <p:tgtEl>
                                          <p:spTgt spid="45"/>
                                        </p:tgtEl>
                                        <p:attrNameLst>
                                          <p:attrName>ppt_x</p:attrName>
                                        </p:attrNameLst>
                                      </p:cBhvr>
                                      <p:tavLst>
                                        <p:tav tm="0">
                                          <p:val>
                                            <p:strVal val="ppt_x"/>
                                          </p:val>
                                        </p:tav>
                                        <p:tav tm="100000">
                                          <p:val>
                                            <p:strVal val="1+ppt_w/2"/>
                                          </p:val>
                                        </p:tav>
                                      </p:tavLst>
                                    </p:anim>
                                    <p:anim calcmode="lin" valueType="num">
                                      <p:cBhvr additive="base">
                                        <p:cTn id="939" dur="4500"/>
                                        <p:tgtEl>
                                          <p:spTgt spid="45"/>
                                        </p:tgtEl>
                                        <p:attrNameLst>
                                          <p:attrName>ppt_y</p:attrName>
                                        </p:attrNameLst>
                                      </p:cBhvr>
                                      <p:tavLst>
                                        <p:tav tm="0">
                                          <p:val>
                                            <p:strVal val="ppt_y"/>
                                          </p:val>
                                        </p:tav>
                                        <p:tav tm="100000">
                                          <p:val>
                                            <p:strVal val="ppt_y"/>
                                          </p:val>
                                        </p:tav>
                                      </p:tavLst>
                                    </p:anim>
                                    <p:set>
                                      <p:cBhvr>
                                        <p:cTn id="940" dur="1" fill="hold">
                                          <p:stCondLst>
                                            <p:cond delay="4499"/>
                                          </p:stCondLst>
                                        </p:cTn>
                                        <p:tgtEl>
                                          <p:spTgt spid="45"/>
                                        </p:tgtEl>
                                        <p:attrNameLst>
                                          <p:attrName>style.visibility</p:attrName>
                                        </p:attrNameLst>
                                      </p:cBhvr>
                                      <p:to>
                                        <p:strVal val="hidden"/>
                                      </p:to>
                                    </p:set>
                                  </p:childTnLst>
                                </p:cTn>
                              </p:par>
                              <p:par>
                                <p:cTn id="941" presetID="3" presetClass="exit" presetSubtype="5" fill="hold" grpId="2" nodeType="withEffect">
                                  <p:stCondLst>
                                    <p:cond delay="0"/>
                                  </p:stCondLst>
                                  <p:childTnLst>
                                    <p:animEffect transition="out" filter="blinds(vertical)">
                                      <p:cBhvr>
                                        <p:cTn id="942" dur="5500"/>
                                        <p:tgtEl>
                                          <p:spTgt spid="45"/>
                                        </p:tgtEl>
                                      </p:cBhvr>
                                    </p:animEffect>
                                    <p:set>
                                      <p:cBhvr>
                                        <p:cTn id="943" dur="1" fill="hold">
                                          <p:stCondLst>
                                            <p:cond delay="5499"/>
                                          </p:stCondLst>
                                        </p:cTn>
                                        <p:tgtEl>
                                          <p:spTgt spid="45"/>
                                        </p:tgtEl>
                                        <p:attrNameLst>
                                          <p:attrName>style.visibility</p:attrName>
                                        </p:attrNameLst>
                                      </p:cBhvr>
                                      <p:to>
                                        <p:strVal val="hidden"/>
                                      </p:to>
                                    </p:set>
                                  </p:childTnLst>
                                </p:cTn>
                              </p:par>
                              <p:par>
                                <p:cTn id="944" presetID="8" presetClass="emph" presetSubtype="0" fill="hold" grpId="3" nodeType="withEffect">
                                  <p:stCondLst>
                                    <p:cond delay="0"/>
                                  </p:stCondLst>
                                  <p:childTnLst>
                                    <p:animRot by="21600000">
                                      <p:cBhvr>
                                        <p:cTn id="945" dur="5000" fill="hold"/>
                                        <p:tgtEl>
                                          <p:spTgt spid="45"/>
                                        </p:tgtEl>
                                        <p:attrNameLst>
                                          <p:attrName>r</p:attrName>
                                        </p:attrNameLst>
                                      </p:cBhvr>
                                    </p:animRot>
                                  </p:childTnLst>
                                </p:cTn>
                              </p:par>
                              <p:par>
                                <p:cTn id="946" presetID="8" presetClass="emph" presetSubtype="0" fill="hold" grpId="3" nodeType="withEffect">
                                  <p:stCondLst>
                                    <p:cond delay="0"/>
                                  </p:stCondLst>
                                  <p:childTnLst>
                                    <p:animRot by="21600000">
                                      <p:cBhvr>
                                        <p:cTn id="947" dur="5000" fill="hold"/>
                                        <p:tgtEl>
                                          <p:spTgt spid="32"/>
                                        </p:tgtEl>
                                        <p:attrNameLst>
                                          <p:attrName>r</p:attrName>
                                        </p:attrNameLst>
                                      </p:cBhvr>
                                    </p:animRot>
                                  </p:childTnLst>
                                </p:cTn>
                              </p:par>
                              <p:par>
                                <p:cTn id="948" presetID="8" presetClass="emph" presetSubtype="0" fill="hold" grpId="3" nodeType="withEffect">
                                  <p:stCondLst>
                                    <p:cond delay="0"/>
                                  </p:stCondLst>
                                  <p:childTnLst>
                                    <p:animRot by="21600000">
                                      <p:cBhvr>
                                        <p:cTn id="949" dur="5000" fill="hold"/>
                                        <p:tgtEl>
                                          <p:spTgt spid="38"/>
                                        </p:tgtEl>
                                        <p:attrNameLst>
                                          <p:attrName>r</p:attrName>
                                        </p:attrNameLst>
                                      </p:cBhvr>
                                    </p:animRot>
                                  </p:childTnLst>
                                </p:cTn>
                              </p:par>
                              <p:par>
                                <p:cTn id="950" presetID="8" presetClass="emph" presetSubtype="0" fill="hold" grpId="3" nodeType="withEffect">
                                  <p:stCondLst>
                                    <p:cond delay="0"/>
                                  </p:stCondLst>
                                  <p:childTnLst>
                                    <p:animRot by="21600000">
                                      <p:cBhvr>
                                        <p:cTn id="951" dur="5000" fill="hold"/>
                                        <p:tgtEl>
                                          <p:spTgt spid="37"/>
                                        </p:tgtEl>
                                        <p:attrNameLst>
                                          <p:attrName>r</p:attrName>
                                        </p:attrNameLst>
                                      </p:cBhvr>
                                    </p:animRot>
                                  </p:childTnLst>
                                </p:cTn>
                              </p:par>
                              <p:par>
                                <p:cTn id="952" presetID="8" presetClass="emph" presetSubtype="0" fill="hold" grpId="3" nodeType="withEffect">
                                  <p:stCondLst>
                                    <p:cond delay="0"/>
                                  </p:stCondLst>
                                  <p:childTnLst>
                                    <p:animRot by="21600000">
                                      <p:cBhvr>
                                        <p:cTn id="953" dur="5000" fill="hold"/>
                                        <p:tgtEl>
                                          <p:spTgt spid="36"/>
                                        </p:tgtEl>
                                        <p:attrNameLst>
                                          <p:attrName>r</p:attrName>
                                        </p:attrNameLst>
                                      </p:cBhvr>
                                    </p:animRot>
                                  </p:childTnLst>
                                </p:cTn>
                              </p:par>
                              <p:par>
                                <p:cTn id="954" presetID="8" presetClass="emph" presetSubtype="0" fill="hold" grpId="3" nodeType="withEffect">
                                  <p:stCondLst>
                                    <p:cond delay="0"/>
                                  </p:stCondLst>
                                  <p:childTnLst>
                                    <p:animRot by="21600000">
                                      <p:cBhvr>
                                        <p:cTn id="955" dur="5000" fill="hold"/>
                                        <p:tgtEl>
                                          <p:spTgt spid="35"/>
                                        </p:tgtEl>
                                        <p:attrNameLst>
                                          <p:attrName>r</p:attrName>
                                        </p:attrNameLst>
                                      </p:cBhvr>
                                    </p:animRot>
                                  </p:childTnLst>
                                </p:cTn>
                              </p:par>
                              <p:par>
                                <p:cTn id="956" presetID="8" presetClass="emph" presetSubtype="0" fill="hold" grpId="3" nodeType="withEffect">
                                  <p:stCondLst>
                                    <p:cond delay="0"/>
                                  </p:stCondLst>
                                  <p:childTnLst>
                                    <p:animRot by="21600000">
                                      <p:cBhvr>
                                        <p:cTn id="957" dur="5000" fill="hold"/>
                                        <p:tgtEl>
                                          <p:spTgt spid="34"/>
                                        </p:tgtEl>
                                        <p:attrNameLst>
                                          <p:attrName>r</p:attrName>
                                        </p:attrNameLst>
                                      </p:cBhvr>
                                    </p:animRot>
                                  </p:childTnLst>
                                </p:cTn>
                              </p:par>
                              <p:par>
                                <p:cTn id="958" presetID="8" presetClass="emph" presetSubtype="0" fill="hold" grpId="3" nodeType="withEffect">
                                  <p:stCondLst>
                                    <p:cond delay="0"/>
                                  </p:stCondLst>
                                  <p:childTnLst>
                                    <p:animRot by="21600000">
                                      <p:cBhvr>
                                        <p:cTn id="959" dur="5000" fill="hold"/>
                                        <p:tgtEl>
                                          <p:spTgt spid="33"/>
                                        </p:tgtEl>
                                        <p:attrNameLst>
                                          <p:attrName>r</p:attrName>
                                        </p:attrNameLst>
                                      </p:cBhvr>
                                    </p:animRot>
                                  </p:childTnLst>
                                </p:cTn>
                              </p:par>
                              <p:par>
                                <p:cTn id="960" presetID="8" presetClass="emph" presetSubtype="0" fill="hold" grpId="3" nodeType="withEffect">
                                  <p:stCondLst>
                                    <p:cond delay="0"/>
                                  </p:stCondLst>
                                  <p:childTnLst>
                                    <p:animRot by="21600000">
                                      <p:cBhvr>
                                        <p:cTn id="961" dur="5000" fill="hold"/>
                                        <p:tgtEl>
                                          <p:spTgt spid="31"/>
                                        </p:tgtEl>
                                        <p:attrNameLst>
                                          <p:attrName>r</p:attrName>
                                        </p:attrNameLst>
                                      </p:cBhvr>
                                    </p:animRot>
                                  </p:childTnLst>
                                </p:cTn>
                              </p:par>
                              <p:par>
                                <p:cTn id="962" presetID="8" presetClass="emph" presetSubtype="0" fill="hold" grpId="3" nodeType="withEffect">
                                  <p:stCondLst>
                                    <p:cond delay="0"/>
                                  </p:stCondLst>
                                  <p:childTnLst>
                                    <p:animRot by="21600000">
                                      <p:cBhvr>
                                        <p:cTn id="963" dur="5000" fill="hold"/>
                                        <p:tgtEl>
                                          <p:spTgt spid="30"/>
                                        </p:tgtEl>
                                        <p:attrNameLst>
                                          <p:attrName>r</p:attrName>
                                        </p:attrNameLst>
                                      </p:cBhvr>
                                    </p:animRot>
                                  </p:childTnLst>
                                </p:cTn>
                              </p:par>
                              <p:par>
                                <p:cTn id="964" presetID="8" presetClass="emph" presetSubtype="0" fill="hold" grpId="3" nodeType="withEffect">
                                  <p:stCondLst>
                                    <p:cond delay="0"/>
                                  </p:stCondLst>
                                  <p:childTnLst>
                                    <p:animRot by="21600000">
                                      <p:cBhvr>
                                        <p:cTn id="965" dur="5000" fill="hold"/>
                                        <p:tgtEl>
                                          <p:spTgt spid="29"/>
                                        </p:tgtEl>
                                        <p:attrNameLst>
                                          <p:attrName>r</p:attrName>
                                        </p:attrNameLst>
                                      </p:cBhvr>
                                    </p:animRot>
                                  </p:childTnLst>
                                </p:cTn>
                              </p:par>
                              <p:par>
                                <p:cTn id="966" presetID="8" presetClass="emph" presetSubtype="0" fill="hold" grpId="3" nodeType="withEffect">
                                  <p:stCondLst>
                                    <p:cond delay="0"/>
                                  </p:stCondLst>
                                  <p:childTnLst>
                                    <p:animRot by="21600000">
                                      <p:cBhvr>
                                        <p:cTn id="967" dur="5000" fill="hold"/>
                                        <p:tgtEl>
                                          <p:spTgt spid="28"/>
                                        </p:tgtEl>
                                        <p:attrNameLst>
                                          <p:attrName>r</p:attrName>
                                        </p:attrNameLst>
                                      </p:cBhvr>
                                    </p:animRot>
                                  </p:childTnLst>
                                </p:cTn>
                              </p:par>
                              <p:par>
                                <p:cTn id="968" presetID="8" presetClass="emph" presetSubtype="0" fill="hold" grpId="3" nodeType="withEffect">
                                  <p:stCondLst>
                                    <p:cond delay="0"/>
                                  </p:stCondLst>
                                  <p:childTnLst>
                                    <p:animRot by="21600000">
                                      <p:cBhvr>
                                        <p:cTn id="969" dur="5000" fill="hold"/>
                                        <p:tgtEl>
                                          <p:spTgt spid="27"/>
                                        </p:tgtEl>
                                        <p:attrNameLst>
                                          <p:attrName>r</p:attrName>
                                        </p:attrNameLst>
                                      </p:cBhvr>
                                    </p:animRot>
                                  </p:childTnLst>
                                </p:cTn>
                              </p:par>
                              <p:par>
                                <p:cTn id="970" presetID="8" presetClass="emph" presetSubtype="0" fill="hold" grpId="3" nodeType="withEffect">
                                  <p:stCondLst>
                                    <p:cond delay="0"/>
                                  </p:stCondLst>
                                  <p:childTnLst>
                                    <p:animRot by="21600000">
                                      <p:cBhvr>
                                        <p:cTn id="971" dur="5000" fill="hold"/>
                                        <p:tgtEl>
                                          <p:spTgt spid="26"/>
                                        </p:tgtEl>
                                        <p:attrNameLst>
                                          <p:attrName>r</p:attrName>
                                        </p:attrNameLst>
                                      </p:cBhvr>
                                    </p:animRot>
                                  </p:childTnLst>
                                </p:cTn>
                              </p:par>
                              <p:par>
                                <p:cTn id="972" presetID="8" presetClass="emph" presetSubtype="0" fill="hold" grpId="3" nodeType="withEffect">
                                  <p:stCondLst>
                                    <p:cond delay="0"/>
                                  </p:stCondLst>
                                  <p:childTnLst>
                                    <p:animRot by="21600000">
                                      <p:cBhvr>
                                        <p:cTn id="973" dur="5000" fill="hold"/>
                                        <p:tgtEl>
                                          <p:spTgt spid="25"/>
                                        </p:tgtEl>
                                        <p:attrNameLst>
                                          <p:attrName>r</p:attrName>
                                        </p:attrNameLst>
                                      </p:cBhvr>
                                    </p:animRot>
                                  </p:childTnLst>
                                </p:cTn>
                              </p:par>
                              <p:par>
                                <p:cTn id="974" presetID="8" presetClass="emph" presetSubtype="0" fill="hold" grpId="3" nodeType="withEffect">
                                  <p:stCondLst>
                                    <p:cond delay="0"/>
                                  </p:stCondLst>
                                  <p:childTnLst>
                                    <p:animRot by="21600000">
                                      <p:cBhvr>
                                        <p:cTn id="975" dur="5000" fill="hold"/>
                                        <p:tgtEl>
                                          <p:spTgt spid="24"/>
                                        </p:tgtEl>
                                        <p:attrNameLst>
                                          <p:attrName>r</p:attrName>
                                        </p:attrNameLst>
                                      </p:cBhvr>
                                    </p:animRot>
                                  </p:childTnLst>
                                </p:cTn>
                              </p:par>
                              <p:par>
                                <p:cTn id="976" presetID="8" presetClass="emph" presetSubtype="0" fill="hold" grpId="3" nodeType="withEffect">
                                  <p:stCondLst>
                                    <p:cond delay="0"/>
                                  </p:stCondLst>
                                  <p:childTnLst>
                                    <p:animRot by="21600000">
                                      <p:cBhvr>
                                        <p:cTn id="977" dur="5000" fill="hold"/>
                                        <p:tgtEl>
                                          <p:spTgt spid="23"/>
                                        </p:tgtEl>
                                        <p:attrNameLst>
                                          <p:attrName>r</p:attrName>
                                        </p:attrNameLst>
                                      </p:cBhvr>
                                    </p:animRot>
                                  </p:childTnLst>
                                </p:cTn>
                              </p:par>
                              <p:par>
                                <p:cTn id="978" presetID="8" presetClass="emph" presetSubtype="0" fill="hold" grpId="3" nodeType="withEffect">
                                  <p:stCondLst>
                                    <p:cond delay="0"/>
                                  </p:stCondLst>
                                  <p:childTnLst>
                                    <p:animRot by="21600000">
                                      <p:cBhvr>
                                        <p:cTn id="979" dur="5000" fill="hold"/>
                                        <p:tgtEl>
                                          <p:spTgt spid="22"/>
                                        </p:tgtEl>
                                        <p:attrNameLst>
                                          <p:attrName>r</p:attrName>
                                        </p:attrNameLst>
                                      </p:cBhvr>
                                    </p:animRot>
                                  </p:childTnLst>
                                </p:cTn>
                              </p:par>
                              <p:par>
                                <p:cTn id="980" presetID="8" presetClass="emph" presetSubtype="0" fill="hold" grpId="3" nodeType="withEffect">
                                  <p:stCondLst>
                                    <p:cond delay="0"/>
                                  </p:stCondLst>
                                  <p:childTnLst>
                                    <p:animRot by="21600000">
                                      <p:cBhvr>
                                        <p:cTn id="981" dur="5000" fill="hold"/>
                                        <p:tgtEl>
                                          <p:spTgt spid="21"/>
                                        </p:tgtEl>
                                        <p:attrNameLst>
                                          <p:attrName>r</p:attrName>
                                        </p:attrNameLst>
                                      </p:cBhvr>
                                    </p:animRot>
                                  </p:childTnLst>
                                </p:cTn>
                              </p:par>
                              <p:par>
                                <p:cTn id="982" presetID="8" presetClass="emph" presetSubtype="0" fill="hold" grpId="3" nodeType="withEffect">
                                  <p:stCondLst>
                                    <p:cond delay="0"/>
                                  </p:stCondLst>
                                  <p:childTnLst>
                                    <p:animRot by="21600000">
                                      <p:cBhvr>
                                        <p:cTn id="983" dur="5000" fill="hold"/>
                                        <p:tgtEl>
                                          <p:spTgt spid="18"/>
                                        </p:tgtEl>
                                        <p:attrNameLst>
                                          <p:attrName>r</p:attrName>
                                        </p:attrNameLst>
                                      </p:cBhvr>
                                    </p:animRot>
                                  </p:childTnLst>
                                </p:cTn>
                              </p:par>
                              <p:par>
                                <p:cTn id="984" presetID="8" presetClass="emph" presetSubtype="0" fill="hold" grpId="3" nodeType="withEffect">
                                  <p:stCondLst>
                                    <p:cond delay="0"/>
                                  </p:stCondLst>
                                  <p:childTnLst>
                                    <p:animRot by="21600000">
                                      <p:cBhvr>
                                        <p:cTn id="985" dur="5000" fill="hold"/>
                                        <p:tgtEl>
                                          <p:spTgt spid="19"/>
                                        </p:tgtEl>
                                        <p:attrNameLst>
                                          <p:attrName>r</p:attrName>
                                        </p:attrNameLst>
                                      </p:cBhvr>
                                    </p:animRot>
                                  </p:childTnLst>
                                </p:cTn>
                              </p:par>
                              <p:par>
                                <p:cTn id="986" presetID="8" presetClass="emph" presetSubtype="0" fill="hold" grpId="3" nodeType="withEffect">
                                  <p:stCondLst>
                                    <p:cond delay="0"/>
                                  </p:stCondLst>
                                  <p:childTnLst>
                                    <p:animRot by="21600000">
                                      <p:cBhvr>
                                        <p:cTn id="987" dur="5000" fill="hold"/>
                                        <p:tgtEl>
                                          <p:spTgt spid="20"/>
                                        </p:tgtEl>
                                        <p:attrNameLst>
                                          <p:attrName>r</p:attrName>
                                        </p:attrNameLst>
                                      </p:cBhvr>
                                    </p:animRot>
                                  </p:childTnLst>
                                </p:cTn>
                              </p:par>
                              <p:par>
                                <p:cTn id="988" presetID="8" presetClass="emph" presetSubtype="0" fill="hold" grpId="3" nodeType="withEffect">
                                  <p:stCondLst>
                                    <p:cond delay="0"/>
                                  </p:stCondLst>
                                  <p:childTnLst>
                                    <p:animRot by="21600000">
                                      <p:cBhvr>
                                        <p:cTn id="989" dur="5000" fill="hold"/>
                                        <p:tgtEl>
                                          <p:spTgt spid="17"/>
                                        </p:tgtEl>
                                        <p:attrNameLst>
                                          <p:attrName>r</p:attrName>
                                        </p:attrNameLst>
                                      </p:cBhvr>
                                    </p:animRot>
                                  </p:childTnLst>
                                </p:cTn>
                              </p:par>
                              <p:par>
                                <p:cTn id="990" presetID="8" presetClass="emph" presetSubtype="0" fill="hold" grpId="3" nodeType="withEffect">
                                  <p:stCondLst>
                                    <p:cond delay="0"/>
                                  </p:stCondLst>
                                  <p:childTnLst>
                                    <p:animRot by="21600000">
                                      <p:cBhvr>
                                        <p:cTn id="991" dur="5000" fill="hold"/>
                                        <p:tgtEl>
                                          <p:spTgt spid="16"/>
                                        </p:tgtEl>
                                        <p:attrNameLst>
                                          <p:attrName>r</p:attrName>
                                        </p:attrNameLst>
                                      </p:cBhvr>
                                    </p:animRot>
                                  </p:childTnLst>
                                </p:cTn>
                              </p:par>
                              <p:par>
                                <p:cTn id="992" presetID="8" presetClass="emph" presetSubtype="0" fill="hold" grpId="3" nodeType="withEffect">
                                  <p:stCondLst>
                                    <p:cond delay="0"/>
                                  </p:stCondLst>
                                  <p:childTnLst>
                                    <p:animRot by="21600000">
                                      <p:cBhvr>
                                        <p:cTn id="993" dur="5000" fill="hold"/>
                                        <p:tgtEl>
                                          <p:spTgt spid="15"/>
                                        </p:tgtEl>
                                        <p:attrNameLst>
                                          <p:attrName>r</p:attrName>
                                        </p:attrNameLst>
                                      </p:cBhvr>
                                    </p:animRot>
                                  </p:childTnLst>
                                </p:cTn>
                              </p:par>
                              <p:par>
                                <p:cTn id="994" presetID="8" presetClass="emph" presetSubtype="0" fill="hold" grpId="3" nodeType="withEffect">
                                  <p:stCondLst>
                                    <p:cond delay="0"/>
                                  </p:stCondLst>
                                  <p:childTnLst>
                                    <p:animRot by="21600000">
                                      <p:cBhvr>
                                        <p:cTn id="995" dur="5000" fill="hold"/>
                                        <p:tgtEl>
                                          <p:spTgt spid="14"/>
                                        </p:tgtEl>
                                        <p:attrNameLst>
                                          <p:attrName>r</p:attrName>
                                        </p:attrNameLst>
                                      </p:cBhvr>
                                    </p:animRot>
                                  </p:childTnLst>
                                </p:cTn>
                              </p:par>
                              <p:par>
                                <p:cTn id="996" presetID="8" presetClass="emph" presetSubtype="0" fill="hold" grpId="3" nodeType="withEffect">
                                  <p:stCondLst>
                                    <p:cond delay="0"/>
                                  </p:stCondLst>
                                  <p:childTnLst>
                                    <p:animRot by="21600000">
                                      <p:cBhvr>
                                        <p:cTn id="997" dur="5000" fill="hold"/>
                                        <p:tgtEl>
                                          <p:spTgt spid="13"/>
                                        </p:tgtEl>
                                        <p:attrNameLst>
                                          <p:attrName>r</p:attrName>
                                        </p:attrNameLst>
                                      </p:cBhvr>
                                    </p:animRot>
                                  </p:childTnLst>
                                </p:cTn>
                              </p:par>
                              <p:par>
                                <p:cTn id="998" presetID="8" presetClass="emph" presetSubtype="0" fill="hold" grpId="3" nodeType="withEffect">
                                  <p:stCondLst>
                                    <p:cond delay="0"/>
                                  </p:stCondLst>
                                  <p:childTnLst>
                                    <p:animRot by="21600000">
                                      <p:cBhvr>
                                        <p:cTn id="999" dur="5000" fill="hold"/>
                                        <p:tgtEl>
                                          <p:spTgt spid="12"/>
                                        </p:tgtEl>
                                        <p:attrNameLst>
                                          <p:attrName>r</p:attrName>
                                        </p:attrNameLst>
                                      </p:cBhvr>
                                    </p:animRot>
                                  </p:childTnLst>
                                </p:cTn>
                              </p:par>
                              <p:par>
                                <p:cTn id="1000" presetID="8" presetClass="emph" presetSubtype="0" fill="hold" grpId="3" nodeType="withEffect">
                                  <p:stCondLst>
                                    <p:cond delay="0"/>
                                  </p:stCondLst>
                                  <p:childTnLst>
                                    <p:animRot by="21600000">
                                      <p:cBhvr>
                                        <p:cTn id="1001" dur="5000" fill="hold"/>
                                        <p:tgtEl>
                                          <p:spTgt spid="11"/>
                                        </p:tgtEl>
                                        <p:attrNameLst>
                                          <p:attrName>r</p:attrName>
                                        </p:attrNameLst>
                                      </p:cBhvr>
                                    </p:animRot>
                                  </p:childTnLst>
                                </p:cTn>
                              </p:par>
                              <p:par>
                                <p:cTn id="1002" presetID="8" presetClass="emph" presetSubtype="0" fill="hold" grpId="3" nodeType="withEffect">
                                  <p:stCondLst>
                                    <p:cond delay="0"/>
                                  </p:stCondLst>
                                  <p:childTnLst>
                                    <p:animRot by="21600000">
                                      <p:cBhvr>
                                        <p:cTn id="1003" dur="5000" fill="hold"/>
                                        <p:tgtEl>
                                          <p:spTgt spid="10"/>
                                        </p:tgtEl>
                                        <p:attrNameLst>
                                          <p:attrName>r</p:attrName>
                                        </p:attrNameLst>
                                      </p:cBhvr>
                                    </p:animRot>
                                  </p:childTnLst>
                                </p:cTn>
                              </p:par>
                              <p:par>
                                <p:cTn id="1004" presetID="8" presetClass="emph" presetSubtype="0" fill="hold" grpId="3" nodeType="withEffect">
                                  <p:stCondLst>
                                    <p:cond delay="0"/>
                                  </p:stCondLst>
                                  <p:childTnLst>
                                    <p:animRot by="21600000">
                                      <p:cBhvr>
                                        <p:cTn id="1005" dur="5000" fill="hold"/>
                                        <p:tgtEl>
                                          <p:spTgt spid="9"/>
                                        </p:tgtEl>
                                        <p:attrNameLst>
                                          <p:attrName>r</p:attrName>
                                        </p:attrNameLst>
                                      </p:cBhvr>
                                    </p:animRot>
                                  </p:childTnLst>
                                </p:cTn>
                              </p:par>
                              <p:par>
                                <p:cTn id="1006" presetID="8" presetClass="emph" presetSubtype="0" fill="hold" grpId="3" nodeType="withEffect">
                                  <p:stCondLst>
                                    <p:cond delay="0"/>
                                  </p:stCondLst>
                                  <p:childTnLst>
                                    <p:animRot by="21600000">
                                      <p:cBhvr>
                                        <p:cTn id="1007" dur="5000" fill="hold"/>
                                        <p:tgtEl>
                                          <p:spTgt spid="8"/>
                                        </p:tgtEl>
                                        <p:attrNameLst>
                                          <p:attrName>r</p:attrName>
                                        </p:attrNameLst>
                                      </p:cBhvr>
                                    </p:animRot>
                                  </p:childTnLst>
                                </p:cTn>
                              </p:par>
                              <p:par>
                                <p:cTn id="1008" presetID="8" presetClass="emph" presetSubtype="0" fill="hold" grpId="3" nodeType="withEffect">
                                  <p:stCondLst>
                                    <p:cond delay="0"/>
                                  </p:stCondLst>
                                  <p:childTnLst>
                                    <p:animRot by="21600000">
                                      <p:cBhvr>
                                        <p:cTn id="1009" dur="5000" fill="hold"/>
                                        <p:tgtEl>
                                          <p:spTgt spid="7"/>
                                        </p:tgtEl>
                                        <p:attrNameLst>
                                          <p:attrName>r</p:attrName>
                                        </p:attrNameLst>
                                      </p:cBhvr>
                                    </p:animRot>
                                  </p:childTnLst>
                                </p:cTn>
                              </p:par>
                              <p:par>
                                <p:cTn id="1010" presetID="8" presetClass="emph" presetSubtype="0" fill="hold" grpId="3" nodeType="withEffect">
                                  <p:stCondLst>
                                    <p:cond delay="0"/>
                                  </p:stCondLst>
                                  <p:childTnLst>
                                    <p:animRot by="21600000">
                                      <p:cBhvr>
                                        <p:cTn id="1011" dur="5000" fill="hold"/>
                                        <p:tgtEl>
                                          <p:spTgt spid="6"/>
                                        </p:tgtEl>
                                        <p:attrNameLst>
                                          <p:attrName>r</p:attrName>
                                        </p:attrNameLst>
                                      </p:cBhvr>
                                    </p:animRot>
                                  </p:childTnLst>
                                </p:cTn>
                              </p:par>
                              <p:par>
                                <p:cTn id="1012" presetID="8" presetClass="emph" presetSubtype="0" fill="hold" grpId="3" nodeType="withEffect">
                                  <p:stCondLst>
                                    <p:cond delay="0"/>
                                  </p:stCondLst>
                                  <p:childTnLst>
                                    <p:animRot by="21600000">
                                      <p:cBhvr>
                                        <p:cTn id="1013" dur="5000" fill="hold"/>
                                        <p:tgtEl>
                                          <p:spTgt spid="5"/>
                                        </p:tgtEl>
                                        <p:attrNameLst>
                                          <p:attrName>r</p:attrName>
                                        </p:attrNameLst>
                                      </p:cBhvr>
                                    </p:animRot>
                                  </p:childTnLst>
                                </p:cTn>
                              </p:par>
                              <p:par>
                                <p:cTn id="1014" presetID="8" presetClass="emph" presetSubtype="0" fill="hold" grpId="3" nodeType="withEffect">
                                  <p:stCondLst>
                                    <p:cond delay="0"/>
                                  </p:stCondLst>
                                  <p:childTnLst>
                                    <p:animRot by="21600000">
                                      <p:cBhvr>
                                        <p:cTn id="1015" dur="5000" fill="hold"/>
                                        <p:tgtEl>
                                          <p:spTgt spid="4"/>
                                        </p:tgtEl>
                                        <p:attrNameLst>
                                          <p:attrName>r</p:attrName>
                                        </p:attrNameLst>
                                      </p:cBhvr>
                                    </p:animRot>
                                  </p:childTnLst>
                                </p:cTn>
                              </p:par>
                              <p:par>
                                <p:cTn id="1016" presetID="8" presetClass="emph" presetSubtype="0" fill="hold" grpId="3" nodeType="withEffect">
                                  <p:stCondLst>
                                    <p:cond delay="0"/>
                                  </p:stCondLst>
                                  <p:childTnLst>
                                    <p:animRot by="-21600000">
                                      <p:cBhvr>
                                        <p:cTn id="1017" dur="5000" fill="hold"/>
                                        <p:tgtEl>
                                          <p:spTgt spid="87"/>
                                        </p:tgtEl>
                                        <p:attrNameLst>
                                          <p:attrName>r</p:attrName>
                                        </p:attrNameLst>
                                      </p:cBhvr>
                                    </p:animRot>
                                  </p:childTnLst>
                                </p:cTn>
                              </p:par>
                              <p:par>
                                <p:cTn id="1018" presetID="8" presetClass="emph" presetSubtype="0" fill="hold" grpId="3" nodeType="withEffect">
                                  <p:stCondLst>
                                    <p:cond delay="0"/>
                                  </p:stCondLst>
                                  <p:childTnLst>
                                    <p:animRot by="-21600000">
                                      <p:cBhvr>
                                        <p:cTn id="1019" dur="5000" fill="hold"/>
                                        <p:tgtEl>
                                          <p:spTgt spid="86"/>
                                        </p:tgtEl>
                                        <p:attrNameLst>
                                          <p:attrName>r</p:attrName>
                                        </p:attrNameLst>
                                      </p:cBhvr>
                                    </p:animRot>
                                  </p:childTnLst>
                                </p:cTn>
                              </p:par>
                              <p:par>
                                <p:cTn id="1020" presetID="8" presetClass="emph" presetSubtype="0" fill="hold" grpId="3" nodeType="withEffect">
                                  <p:stCondLst>
                                    <p:cond delay="0"/>
                                  </p:stCondLst>
                                  <p:childTnLst>
                                    <p:animRot by="-21600000">
                                      <p:cBhvr>
                                        <p:cTn id="1021" dur="5000" fill="hold"/>
                                        <p:tgtEl>
                                          <p:spTgt spid="85"/>
                                        </p:tgtEl>
                                        <p:attrNameLst>
                                          <p:attrName>r</p:attrName>
                                        </p:attrNameLst>
                                      </p:cBhvr>
                                    </p:animRot>
                                  </p:childTnLst>
                                </p:cTn>
                              </p:par>
                              <p:par>
                                <p:cTn id="1022" presetID="8" presetClass="emph" presetSubtype="0" fill="hold" grpId="3" nodeType="withEffect">
                                  <p:stCondLst>
                                    <p:cond delay="0"/>
                                  </p:stCondLst>
                                  <p:childTnLst>
                                    <p:animRot by="-21600000">
                                      <p:cBhvr>
                                        <p:cTn id="1023" dur="5000" fill="hold"/>
                                        <p:tgtEl>
                                          <p:spTgt spid="84"/>
                                        </p:tgtEl>
                                        <p:attrNameLst>
                                          <p:attrName>r</p:attrName>
                                        </p:attrNameLst>
                                      </p:cBhvr>
                                    </p:animRot>
                                  </p:childTnLst>
                                </p:cTn>
                              </p:par>
                              <p:par>
                                <p:cTn id="1024" presetID="8" presetClass="emph" presetSubtype="0" fill="hold" grpId="3" nodeType="withEffect">
                                  <p:stCondLst>
                                    <p:cond delay="0"/>
                                  </p:stCondLst>
                                  <p:childTnLst>
                                    <p:animRot by="-21600000">
                                      <p:cBhvr>
                                        <p:cTn id="1025" dur="5000" fill="hold"/>
                                        <p:tgtEl>
                                          <p:spTgt spid="83"/>
                                        </p:tgtEl>
                                        <p:attrNameLst>
                                          <p:attrName>r</p:attrName>
                                        </p:attrNameLst>
                                      </p:cBhvr>
                                    </p:animRot>
                                  </p:childTnLst>
                                </p:cTn>
                              </p:par>
                              <p:par>
                                <p:cTn id="1026" presetID="8" presetClass="emph" presetSubtype="0" fill="hold" grpId="3" nodeType="withEffect">
                                  <p:stCondLst>
                                    <p:cond delay="0"/>
                                  </p:stCondLst>
                                  <p:childTnLst>
                                    <p:animRot by="-21600000">
                                      <p:cBhvr>
                                        <p:cTn id="1027" dur="5000" fill="hold"/>
                                        <p:tgtEl>
                                          <p:spTgt spid="82"/>
                                        </p:tgtEl>
                                        <p:attrNameLst>
                                          <p:attrName>r</p:attrName>
                                        </p:attrNameLst>
                                      </p:cBhvr>
                                    </p:animRot>
                                  </p:childTnLst>
                                </p:cTn>
                              </p:par>
                              <p:par>
                                <p:cTn id="1028" presetID="8" presetClass="emph" presetSubtype="0" fill="hold" grpId="3" nodeType="withEffect">
                                  <p:stCondLst>
                                    <p:cond delay="0"/>
                                  </p:stCondLst>
                                  <p:childTnLst>
                                    <p:animRot by="-21600000">
                                      <p:cBhvr>
                                        <p:cTn id="1029" dur="5000" fill="hold"/>
                                        <p:tgtEl>
                                          <p:spTgt spid="81"/>
                                        </p:tgtEl>
                                        <p:attrNameLst>
                                          <p:attrName>r</p:attrName>
                                        </p:attrNameLst>
                                      </p:cBhvr>
                                    </p:animRot>
                                  </p:childTnLst>
                                </p:cTn>
                              </p:par>
                              <p:par>
                                <p:cTn id="1030" presetID="8" presetClass="emph" presetSubtype="0" fill="hold" grpId="3" nodeType="withEffect">
                                  <p:stCondLst>
                                    <p:cond delay="0"/>
                                  </p:stCondLst>
                                  <p:childTnLst>
                                    <p:animRot by="-21600000">
                                      <p:cBhvr>
                                        <p:cTn id="1031" dur="5000" fill="hold"/>
                                        <p:tgtEl>
                                          <p:spTgt spid="80"/>
                                        </p:tgtEl>
                                        <p:attrNameLst>
                                          <p:attrName>r</p:attrName>
                                        </p:attrNameLst>
                                      </p:cBhvr>
                                    </p:animRot>
                                  </p:childTnLst>
                                </p:cTn>
                              </p:par>
                              <p:par>
                                <p:cTn id="1032" presetID="8" presetClass="emph" presetSubtype="0" fill="hold" grpId="3" nodeType="withEffect">
                                  <p:stCondLst>
                                    <p:cond delay="0"/>
                                  </p:stCondLst>
                                  <p:childTnLst>
                                    <p:animRot by="-21600000">
                                      <p:cBhvr>
                                        <p:cTn id="1033" dur="5000" fill="hold"/>
                                        <p:tgtEl>
                                          <p:spTgt spid="79"/>
                                        </p:tgtEl>
                                        <p:attrNameLst>
                                          <p:attrName>r</p:attrName>
                                        </p:attrNameLst>
                                      </p:cBhvr>
                                    </p:animRot>
                                  </p:childTnLst>
                                </p:cTn>
                              </p:par>
                              <p:par>
                                <p:cTn id="1034" presetID="8" presetClass="emph" presetSubtype="0" fill="hold" grpId="3" nodeType="withEffect">
                                  <p:stCondLst>
                                    <p:cond delay="0"/>
                                  </p:stCondLst>
                                  <p:childTnLst>
                                    <p:animRot by="-21600000">
                                      <p:cBhvr>
                                        <p:cTn id="1035" dur="5000" fill="hold"/>
                                        <p:tgtEl>
                                          <p:spTgt spid="78"/>
                                        </p:tgtEl>
                                        <p:attrNameLst>
                                          <p:attrName>r</p:attrName>
                                        </p:attrNameLst>
                                      </p:cBhvr>
                                    </p:animRot>
                                  </p:childTnLst>
                                </p:cTn>
                              </p:par>
                              <p:par>
                                <p:cTn id="1036" presetID="8" presetClass="emph" presetSubtype="0" fill="hold" grpId="3" nodeType="withEffect">
                                  <p:stCondLst>
                                    <p:cond delay="0"/>
                                  </p:stCondLst>
                                  <p:childTnLst>
                                    <p:animRot by="-21600000">
                                      <p:cBhvr>
                                        <p:cTn id="1037" dur="5000" fill="hold"/>
                                        <p:tgtEl>
                                          <p:spTgt spid="77"/>
                                        </p:tgtEl>
                                        <p:attrNameLst>
                                          <p:attrName>r</p:attrName>
                                        </p:attrNameLst>
                                      </p:cBhvr>
                                    </p:animRot>
                                  </p:childTnLst>
                                </p:cTn>
                              </p:par>
                              <p:par>
                                <p:cTn id="1038" presetID="8" presetClass="emph" presetSubtype="0" fill="hold" grpId="3" nodeType="withEffect">
                                  <p:stCondLst>
                                    <p:cond delay="0"/>
                                  </p:stCondLst>
                                  <p:childTnLst>
                                    <p:animRot by="-21600000">
                                      <p:cBhvr>
                                        <p:cTn id="1039" dur="5000" fill="hold"/>
                                        <p:tgtEl>
                                          <p:spTgt spid="76"/>
                                        </p:tgtEl>
                                        <p:attrNameLst>
                                          <p:attrName>r</p:attrName>
                                        </p:attrNameLst>
                                      </p:cBhvr>
                                    </p:animRot>
                                  </p:childTnLst>
                                </p:cTn>
                              </p:par>
                              <p:par>
                                <p:cTn id="1040" presetID="8" presetClass="emph" presetSubtype="0" fill="hold" grpId="3" nodeType="withEffect">
                                  <p:stCondLst>
                                    <p:cond delay="0"/>
                                  </p:stCondLst>
                                  <p:childTnLst>
                                    <p:animRot by="-21600000">
                                      <p:cBhvr>
                                        <p:cTn id="1041" dur="5000" fill="hold"/>
                                        <p:tgtEl>
                                          <p:spTgt spid="75"/>
                                        </p:tgtEl>
                                        <p:attrNameLst>
                                          <p:attrName>r</p:attrName>
                                        </p:attrNameLst>
                                      </p:cBhvr>
                                    </p:animRot>
                                  </p:childTnLst>
                                </p:cTn>
                              </p:par>
                              <p:par>
                                <p:cTn id="1042" presetID="8" presetClass="emph" presetSubtype="0" fill="hold" grpId="3" nodeType="withEffect">
                                  <p:stCondLst>
                                    <p:cond delay="0"/>
                                  </p:stCondLst>
                                  <p:childTnLst>
                                    <p:animRot by="-21600000">
                                      <p:cBhvr>
                                        <p:cTn id="1043" dur="5000" fill="hold"/>
                                        <p:tgtEl>
                                          <p:spTgt spid="74"/>
                                        </p:tgtEl>
                                        <p:attrNameLst>
                                          <p:attrName>r</p:attrName>
                                        </p:attrNameLst>
                                      </p:cBhvr>
                                    </p:animRot>
                                  </p:childTnLst>
                                </p:cTn>
                              </p:par>
                              <p:par>
                                <p:cTn id="1044" presetID="8" presetClass="emph" presetSubtype="0" fill="hold" grpId="3" nodeType="withEffect">
                                  <p:stCondLst>
                                    <p:cond delay="0"/>
                                  </p:stCondLst>
                                  <p:childTnLst>
                                    <p:animRot by="-21600000">
                                      <p:cBhvr>
                                        <p:cTn id="1045" dur="5000" fill="hold"/>
                                        <p:tgtEl>
                                          <p:spTgt spid="73"/>
                                        </p:tgtEl>
                                        <p:attrNameLst>
                                          <p:attrName>r</p:attrName>
                                        </p:attrNameLst>
                                      </p:cBhvr>
                                    </p:animRot>
                                  </p:childTnLst>
                                </p:cTn>
                              </p:par>
                              <p:par>
                                <p:cTn id="1046" presetID="8" presetClass="emph" presetSubtype="0" fill="hold" grpId="3" nodeType="withEffect">
                                  <p:stCondLst>
                                    <p:cond delay="0"/>
                                  </p:stCondLst>
                                  <p:childTnLst>
                                    <p:animRot by="-21600000">
                                      <p:cBhvr>
                                        <p:cTn id="1047" dur="5000" fill="hold"/>
                                        <p:tgtEl>
                                          <p:spTgt spid="72"/>
                                        </p:tgtEl>
                                        <p:attrNameLst>
                                          <p:attrName>r</p:attrName>
                                        </p:attrNameLst>
                                      </p:cBhvr>
                                    </p:animRot>
                                  </p:childTnLst>
                                </p:cTn>
                              </p:par>
                              <p:par>
                                <p:cTn id="1048" presetID="8" presetClass="emph" presetSubtype="0" fill="hold" grpId="3" nodeType="withEffect">
                                  <p:stCondLst>
                                    <p:cond delay="0"/>
                                  </p:stCondLst>
                                  <p:childTnLst>
                                    <p:animRot by="-21600000">
                                      <p:cBhvr>
                                        <p:cTn id="1049" dur="5000" fill="hold"/>
                                        <p:tgtEl>
                                          <p:spTgt spid="71"/>
                                        </p:tgtEl>
                                        <p:attrNameLst>
                                          <p:attrName>r</p:attrName>
                                        </p:attrNameLst>
                                      </p:cBhvr>
                                    </p:animRot>
                                  </p:childTnLst>
                                </p:cTn>
                              </p:par>
                              <p:par>
                                <p:cTn id="1050" presetID="8" presetClass="emph" presetSubtype="0" fill="hold" grpId="3" nodeType="withEffect">
                                  <p:stCondLst>
                                    <p:cond delay="0"/>
                                  </p:stCondLst>
                                  <p:childTnLst>
                                    <p:animRot by="-21600000">
                                      <p:cBhvr>
                                        <p:cTn id="1051" dur="5000" fill="hold"/>
                                        <p:tgtEl>
                                          <p:spTgt spid="70"/>
                                        </p:tgtEl>
                                        <p:attrNameLst>
                                          <p:attrName>r</p:attrName>
                                        </p:attrNameLst>
                                      </p:cBhvr>
                                    </p:animRot>
                                  </p:childTnLst>
                                </p:cTn>
                              </p:par>
                              <p:par>
                                <p:cTn id="1052" presetID="8" presetClass="emph" presetSubtype="0" fill="hold" grpId="3" nodeType="withEffect">
                                  <p:stCondLst>
                                    <p:cond delay="0"/>
                                  </p:stCondLst>
                                  <p:childTnLst>
                                    <p:animRot by="-21600000">
                                      <p:cBhvr>
                                        <p:cTn id="1053" dur="5000" fill="hold"/>
                                        <p:tgtEl>
                                          <p:spTgt spid="69"/>
                                        </p:tgtEl>
                                        <p:attrNameLst>
                                          <p:attrName>r</p:attrName>
                                        </p:attrNameLst>
                                      </p:cBhvr>
                                    </p:animRot>
                                  </p:childTnLst>
                                </p:cTn>
                              </p:par>
                              <p:par>
                                <p:cTn id="1054" presetID="8" presetClass="emph" presetSubtype="0" fill="hold" grpId="3" nodeType="withEffect">
                                  <p:stCondLst>
                                    <p:cond delay="0"/>
                                  </p:stCondLst>
                                  <p:childTnLst>
                                    <p:animRot by="-21600000">
                                      <p:cBhvr>
                                        <p:cTn id="1055" dur="5000" fill="hold"/>
                                        <p:tgtEl>
                                          <p:spTgt spid="68"/>
                                        </p:tgtEl>
                                        <p:attrNameLst>
                                          <p:attrName>r</p:attrName>
                                        </p:attrNameLst>
                                      </p:cBhvr>
                                    </p:animRot>
                                  </p:childTnLst>
                                </p:cTn>
                              </p:par>
                              <p:par>
                                <p:cTn id="1056" presetID="8" presetClass="emph" presetSubtype="0" fill="hold" grpId="3" nodeType="withEffect">
                                  <p:stCondLst>
                                    <p:cond delay="0"/>
                                  </p:stCondLst>
                                  <p:childTnLst>
                                    <p:animRot by="-21600000">
                                      <p:cBhvr>
                                        <p:cTn id="1057" dur="5000" fill="hold"/>
                                        <p:tgtEl>
                                          <p:spTgt spid="67"/>
                                        </p:tgtEl>
                                        <p:attrNameLst>
                                          <p:attrName>r</p:attrName>
                                        </p:attrNameLst>
                                      </p:cBhvr>
                                    </p:animRot>
                                  </p:childTnLst>
                                </p:cTn>
                              </p:par>
                              <p:par>
                                <p:cTn id="1058" presetID="8" presetClass="emph" presetSubtype="0" fill="hold" grpId="3" nodeType="withEffect">
                                  <p:stCondLst>
                                    <p:cond delay="0"/>
                                  </p:stCondLst>
                                  <p:childTnLst>
                                    <p:animRot by="-21600000">
                                      <p:cBhvr>
                                        <p:cTn id="1059" dur="5000" fill="hold"/>
                                        <p:tgtEl>
                                          <p:spTgt spid="66"/>
                                        </p:tgtEl>
                                        <p:attrNameLst>
                                          <p:attrName>r</p:attrName>
                                        </p:attrNameLst>
                                      </p:cBhvr>
                                    </p:animRot>
                                  </p:childTnLst>
                                </p:cTn>
                              </p:par>
                              <p:par>
                                <p:cTn id="1060" presetID="8" presetClass="emph" presetSubtype="0" fill="hold" grpId="3" nodeType="withEffect">
                                  <p:stCondLst>
                                    <p:cond delay="0"/>
                                  </p:stCondLst>
                                  <p:childTnLst>
                                    <p:animRot by="-21600000">
                                      <p:cBhvr>
                                        <p:cTn id="1061" dur="5000" fill="hold"/>
                                        <p:tgtEl>
                                          <p:spTgt spid="65"/>
                                        </p:tgtEl>
                                        <p:attrNameLst>
                                          <p:attrName>r</p:attrName>
                                        </p:attrNameLst>
                                      </p:cBhvr>
                                    </p:animRot>
                                  </p:childTnLst>
                                </p:cTn>
                              </p:par>
                              <p:par>
                                <p:cTn id="1062" presetID="8" presetClass="emph" presetSubtype="0" fill="hold" grpId="3" nodeType="withEffect">
                                  <p:stCondLst>
                                    <p:cond delay="0"/>
                                  </p:stCondLst>
                                  <p:childTnLst>
                                    <p:animRot by="-21600000">
                                      <p:cBhvr>
                                        <p:cTn id="1063" dur="5000" fill="hold"/>
                                        <p:tgtEl>
                                          <p:spTgt spid="64"/>
                                        </p:tgtEl>
                                        <p:attrNameLst>
                                          <p:attrName>r</p:attrName>
                                        </p:attrNameLst>
                                      </p:cBhvr>
                                    </p:animRot>
                                  </p:childTnLst>
                                </p:cTn>
                              </p:par>
                              <p:par>
                                <p:cTn id="1064" presetID="8" presetClass="emph" presetSubtype="0" fill="hold" grpId="3" nodeType="withEffect">
                                  <p:stCondLst>
                                    <p:cond delay="0"/>
                                  </p:stCondLst>
                                  <p:childTnLst>
                                    <p:animRot by="-21600000">
                                      <p:cBhvr>
                                        <p:cTn id="1065" dur="5000" fill="hold"/>
                                        <p:tgtEl>
                                          <p:spTgt spid="63"/>
                                        </p:tgtEl>
                                        <p:attrNameLst>
                                          <p:attrName>r</p:attrName>
                                        </p:attrNameLst>
                                      </p:cBhvr>
                                    </p:animRot>
                                  </p:childTnLst>
                                </p:cTn>
                              </p:par>
                              <p:par>
                                <p:cTn id="1066" presetID="8" presetClass="emph" presetSubtype="0" fill="hold" grpId="3" nodeType="withEffect">
                                  <p:stCondLst>
                                    <p:cond delay="0"/>
                                  </p:stCondLst>
                                  <p:childTnLst>
                                    <p:animRot by="-21600000">
                                      <p:cBhvr>
                                        <p:cTn id="1067" dur="5000" fill="hold"/>
                                        <p:tgtEl>
                                          <p:spTgt spid="62"/>
                                        </p:tgtEl>
                                        <p:attrNameLst>
                                          <p:attrName>r</p:attrName>
                                        </p:attrNameLst>
                                      </p:cBhvr>
                                    </p:animRot>
                                  </p:childTnLst>
                                </p:cTn>
                              </p:par>
                              <p:par>
                                <p:cTn id="1068" presetID="8" presetClass="emph" presetSubtype="0" fill="hold" grpId="3" nodeType="withEffect">
                                  <p:stCondLst>
                                    <p:cond delay="0"/>
                                  </p:stCondLst>
                                  <p:childTnLst>
                                    <p:animRot by="-21600000">
                                      <p:cBhvr>
                                        <p:cTn id="1069" dur="5000" fill="hold"/>
                                        <p:tgtEl>
                                          <p:spTgt spid="61"/>
                                        </p:tgtEl>
                                        <p:attrNameLst>
                                          <p:attrName>r</p:attrName>
                                        </p:attrNameLst>
                                      </p:cBhvr>
                                    </p:animRot>
                                  </p:childTnLst>
                                </p:cTn>
                              </p:par>
                              <p:par>
                                <p:cTn id="1070" presetID="8" presetClass="emph" presetSubtype="0" fill="hold" grpId="3" nodeType="withEffect">
                                  <p:stCondLst>
                                    <p:cond delay="0"/>
                                  </p:stCondLst>
                                  <p:childTnLst>
                                    <p:animRot by="-21600000">
                                      <p:cBhvr>
                                        <p:cTn id="1071" dur="5000" fill="hold"/>
                                        <p:tgtEl>
                                          <p:spTgt spid="60"/>
                                        </p:tgtEl>
                                        <p:attrNameLst>
                                          <p:attrName>r</p:attrName>
                                        </p:attrNameLst>
                                      </p:cBhvr>
                                    </p:animRot>
                                  </p:childTnLst>
                                </p:cTn>
                              </p:par>
                              <p:par>
                                <p:cTn id="1072" presetID="8" presetClass="emph" presetSubtype="0" fill="hold" grpId="3" nodeType="withEffect">
                                  <p:stCondLst>
                                    <p:cond delay="0"/>
                                  </p:stCondLst>
                                  <p:childTnLst>
                                    <p:animRot by="-21600000">
                                      <p:cBhvr>
                                        <p:cTn id="1073" dur="5000" fill="hold"/>
                                        <p:tgtEl>
                                          <p:spTgt spid="59"/>
                                        </p:tgtEl>
                                        <p:attrNameLst>
                                          <p:attrName>r</p:attrName>
                                        </p:attrNameLst>
                                      </p:cBhvr>
                                    </p:animRot>
                                  </p:childTnLst>
                                </p:cTn>
                              </p:par>
                              <p:par>
                                <p:cTn id="1074" presetID="8" presetClass="emph" presetSubtype="0" fill="hold" grpId="3" nodeType="withEffect">
                                  <p:stCondLst>
                                    <p:cond delay="0"/>
                                  </p:stCondLst>
                                  <p:childTnLst>
                                    <p:animRot by="-21600000">
                                      <p:cBhvr>
                                        <p:cTn id="1075" dur="5000" fill="hold"/>
                                        <p:tgtEl>
                                          <p:spTgt spid="58"/>
                                        </p:tgtEl>
                                        <p:attrNameLst>
                                          <p:attrName>r</p:attrName>
                                        </p:attrNameLst>
                                      </p:cBhvr>
                                    </p:animRot>
                                  </p:childTnLst>
                                </p:cTn>
                              </p:par>
                              <p:par>
                                <p:cTn id="1076" presetID="8" presetClass="emph" presetSubtype="0" fill="hold" grpId="3" nodeType="withEffect">
                                  <p:stCondLst>
                                    <p:cond delay="0"/>
                                  </p:stCondLst>
                                  <p:childTnLst>
                                    <p:animRot by="-21600000">
                                      <p:cBhvr>
                                        <p:cTn id="1077" dur="5000" fill="hold"/>
                                        <p:tgtEl>
                                          <p:spTgt spid="57"/>
                                        </p:tgtEl>
                                        <p:attrNameLst>
                                          <p:attrName>r</p:attrName>
                                        </p:attrNameLst>
                                      </p:cBhvr>
                                    </p:animRot>
                                  </p:childTnLst>
                                </p:cTn>
                              </p:par>
                              <p:par>
                                <p:cTn id="1078" presetID="8" presetClass="emph" presetSubtype="0" fill="hold" grpId="3" nodeType="withEffect">
                                  <p:stCondLst>
                                    <p:cond delay="0"/>
                                  </p:stCondLst>
                                  <p:childTnLst>
                                    <p:animRot by="-21600000">
                                      <p:cBhvr>
                                        <p:cTn id="1079" dur="5000" fill="hold"/>
                                        <p:tgtEl>
                                          <p:spTgt spid="56"/>
                                        </p:tgtEl>
                                        <p:attrNameLst>
                                          <p:attrName>r</p:attrName>
                                        </p:attrNameLst>
                                      </p:cBhvr>
                                    </p:animRot>
                                  </p:childTnLst>
                                </p:cTn>
                              </p:par>
                              <p:par>
                                <p:cTn id="1080" presetID="8" presetClass="emph" presetSubtype="0" fill="hold" grpId="3" nodeType="withEffect">
                                  <p:stCondLst>
                                    <p:cond delay="0"/>
                                  </p:stCondLst>
                                  <p:childTnLst>
                                    <p:animRot by="-21600000">
                                      <p:cBhvr>
                                        <p:cTn id="1081" dur="5000" fill="hold"/>
                                        <p:tgtEl>
                                          <p:spTgt spid="55"/>
                                        </p:tgtEl>
                                        <p:attrNameLst>
                                          <p:attrName>r</p:attrName>
                                        </p:attrNameLst>
                                      </p:cBhvr>
                                    </p:animRot>
                                  </p:childTnLst>
                                </p:cTn>
                              </p:par>
                              <p:par>
                                <p:cTn id="1082" presetID="8" presetClass="emph" presetSubtype="0" fill="hold" grpId="3" nodeType="withEffect">
                                  <p:stCondLst>
                                    <p:cond delay="0"/>
                                  </p:stCondLst>
                                  <p:childTnLst>
                                    <p:animRot by="-21600000">
                                      <p:cBhvr>
                                        <p:cTn id="1083" dur="5000" fill="hold"/>
                                        <p:tgtEl>
                                          <p:spTgt spid="54"/>
                                        </p:tgtEl>
                                        <p:attrNameLst>
                                          <p:attrName>r</p:attrName>
                                        </p:attrNameLst>
                                      </p:cBhvr>
                                    </p:animRot>
                                  </p:childTnLst>
                                </p:cTn>
                              </p:par>
                              <p:par>
                                <p:cTn id="1084" presetID="8" presetClass="emph" presetSubtype="0" fill="hold" grpId="3" nodeType="withEffect">
                                  <p:stCondLst>
                                    <p:cond delay="0"/>
                                  </p:stCondLst>
                                  <p:childTnLst>
                                    <p:animRot by="-21600000">
                                      <p:cBhvr>
                                        <p:cTn id="1085" dur="5000" fill="hold"/>
                                        <p:tgtEl>
                                          <p:spTgt spid="53"/>
                                        </p:tgtEl>
                                        <p:attrNameLst>
                                          <p:attrName>r</p:attrName>
                                        </p:attrNameLst>
                                      </p:cBhvr>
                                    </p:animRot>
                                  </p:childTnLst>
                                </p:cTn>
                              </p:par>
                              <p:par>
                                <p:cTn id="1086" presetID="8" presetClass="emph" presetSubtype="0" fill="hold" grpId="3" nodeType="withEffect">
                                  <p:stCondLst>
                                    <p:cond delay="0"/>
                                  </p:stCondLst>
                                  <p:childTnLst>
                                    <p:animRot by="-21600000">
                                      <p:cBhvr>
                                        <p:cTn id="1087" dur="5000" fill="hold"/>
                                        <p:tgtEl>
                                          <p:spTgt spid="52"/>
                                        </p:tgtEl>
                                        <p:attrNameLst>
                                          <p:attrName>r</p:attrName>
                                        </p:attrNameLst>
                                      </p:cBhvr>
                                    </p:animRot>
                                  </p:childTnLst>
                                </p:cTn>
                              </p:par>
                              <p:par>
                                <p:cTn id="1088" presetID="8" presetClass="emph" presetSubtype="0" fill="hold" grpId="3" nodeType="withEffect">
                                  <p:stCondLst>
                                    <p:cond delay="0"/>
                                  </p:stCondLst>
                                  <p:childTnLst>
                                    <p:animRot by="-21600000">
                                      <p:cBhvr>
                                        <p:cTn id="1089" dur="5000" fill="hold"/>
                                        <p:tgtEl>
                                          <p:spTgt spid="51"/>
                                        </p:tgtEl>
                                        <p:attrNameLst>
                                          <p:attrName>r</p:attrName>
                                        </p:attrNameLst>
                                      </p:cBhvr>
                                    </p:animRot>
                                  </p:childTnLst>
                                </p:cTn>
                              </p:par>
                              <p:par>
                                <p:cTn id="1090" presetID="8" presetClass="emph" presetSubtype="0" fill="hold" grpId="3" nodeType="withEffect">
                                  <p:stCondLst>
                                    <p:cond delay="0"/>
                                  </p:stCondLst>
                                  <p:childTnLst>
                                    <p:animRot by="-21600000">
                                      <p:cBhvr>
                                        <p:cTn id="1091" dur="5000" fill="hold"/>
                                        <p:tgtEl>
                                          <p:spTgt spid="50"/>
                                        </p:tgtEl>
                                        <p:attrNameLst>
                                          <p:attrName>r</p:attrName>
                                        </p:attrNameLst>
                                      </p:cBhvr>
                                    </p:animRot>
                                  </p:childTnLst>
                                </p:cTn>
                              </p:par>
                              <p:par>
                                <p:cTn id="1092" presetID="8" presetClass="emph" presetSubtype="0" fill="hold" grpId="3" nodeType="withEffect">
                                  <p:stCondLst>
                                    <p:cond delay="0"/>
                                  </p:stCondLst>
                                  <p:childTnLst>
                                    <p:animRot by="-21600000">
                                      <p:cBhvr>
                                        <p:cTn id="1093" dur="5000" fill="hold"/>
                                        <p:tgtEl>
                                          <p:spTgt spid="49"/>
                                        </p:tgtEl>
                                        <p:attrNameLst>
                                          <p:attrName>r</p:attrName>
                                        </p:attrNameLst>
                                      </p:cBhvr>
                                    </p:animRot>
                                  </p:childTnLst>
                                </p:cTn>
                              </p:par>
                              <p:par>
                                <p:cTn id="1094" presetID="8" presetClass="emph" presetSubtype="0" fill="hold" grpId="3" nodeType="withEffect">
                                  <p:stCondLst>
                                    <p:cond delay="0"/>
                                  </p:stCondLst>
                                  <p:childTnLst>
                                    <p:animRot by="-21600000">
                                      <p:cBhvr>
                                        <p:cTn id="1095" dur="5000" fill="hold"/>
                                        <p:tgtEl>
                                          <p:spTgt spid="48"/>
                                        </p:tgtEl>
                                        <p:attrNameLst>
                                          <p:attrName>r</p:attrName>
                                        </p:attrNameLst>
                                      </p:cBhvr>
                                    </p:animRot>
                                  </p:childTnLst>
                                </p:cTn>
                              </p:par>
                              <p:par>
                                <p:cTn id="1096" presetID="8" presetClass="emph" presetSubtype="0" fill="hold" grpId="3" nodeType="withEffect">
                                  <p:stCondLst>
                                    <p:cond delay="0"/>
                                  </p:stCondLst>
                                  <p:childTnLst>
                                    <p:animRot by="-21600000">
                                      <p:cBhvr>
                                        <p:cTn id="1097" dur="5000" fill="hold"/>
                                        <p:tgtEl>
                                          <p:spTgt spid="47"/>
                                        </p:tgtEl>
                                        <p:attrNameLst>
                                          <p:attrName>r</p:attrName>
                                        </p:attrNameLst>
                                      </p:cBhvr>
                                    </p:animRot>
                                  </p:childTnLst>
                                </p:cTn>
                              </p:par>
                              <p:par>
                                <p:cTn id="1098" presetID="8" presetClass="emph" presetSubtype="0" fill="hold" grpId="3" nodeType="withEffect">
                                  <p:stCondLst>
                                    <p:cond delay="0"/>
                                  </p:stCondLst>
                                  <p:childTnLst>
                                    <p:animRot by="-21600000">
                                      <p:cBhvr>
                                        <p:cTn id="1099" dur="5000" fill="hold"/>
                                        <p:tgtEl>
                                          <p:spTgt spid="46"/>
                                        </p:tgtEl>
                                        <p:attrNameLst>
                                          <p:attrName>r</p:attrName>
                                        </p:attrNameLst>
                                      </p:cBhvr>
                                    </p:animRot>
                                  </p:childTnLst>
                                </p:cTn>
                              </p:par>
                              <p:par>
                                <p:cTn id="1100" presetID="23" presetClass="entr" presetSubtype="288" fill="hold" nodeType="withEffect">
                                  <p:stCondLst>
                                    <p:cond delay="750"/>
                                  </p:stCondLst>
                                  <p:childTnLst>
                                    <p:set>
                                      <p:cBhvr>
                                        <p:cTn id="1101" dur="1" fill="hold">
                                          <p:stCondLst>
                                            <p:cond delay="0"/>
                                          </p:stCondLst>
                                        </p:cTn>
                                        <p:tgtEl>
                                          <p:spTgt spid="91"/>
                                        </p:tgtEl>
                                        <p:attrNameLst>
                                          <p:attrName>style.visibility</p:attrName>
                                        </p:attrNameLst>
                                      </p:cBhvr>
                                      <p:to>
                                        <p:strVal val="visible"/>
                                      </p:to>
                                    </p:set>
                                    <p:anim calcmode="lin" valueType="num">
                                      <p:cBhvr>
                                        <p:cTn id="1102" dur="4000" fill="hold"/>
                                        <p:tgtEl>
                                          <p:spTgt spid="91"/>
                                        </p:tgtEl>
                                        <p:attrNameLst>
                                          <p:attrName>ppt_w</p:attrName>
                                        </p:attrNameLst>
                                      </p:cBhvr>
                                      <p:tavLst>
                                        <p:tav tm="0">
                                          <p:val>
                                            <p:strVal val="4/3*#ppt_w"/>
                                          </p:val>
                                        </p:tav>
                                        <p:tav tm="100000">
                                          <p:val>
                                            <p:strVal val="#ppt_w"/>
                                          </p:val>
                                        </p:tav>
                                      </p:tavLst>
                                    </p:anim>
                                    <p:anim calcmode="lin" valueType="num">
                                      <p:cBhvr>
                                        <p:cTn id="1103" dur="4000" fill="hold"/>
                                        <p:tgtEl>
                                          <p:spTgt spid="91"/>
                                        </p:tgtEl>
                                        <p:attrNameLst>
                                          <p:attrName>ppt_h</p:attrName>
                                        </p:attrNameLst>
                                      </p:cBhvr>
                                      <p:tavLst>
                                        <p:tav tm="0">
                                          <p:val>
                                            <p:strVal val="4/3*#ppt_h"/>
                                          </p:val>
                                        </p:tav>
                                        <p:tav tm="100000">
                                          <p:val>
                                            <p:strVal val="#ppt_h"/>
                                          </p:val>
                                        </p:tav>
                                      </p:tavLst>
                                    </p:anim>
                                  </p:childTnLst>
                                </p:cTn>
                              </p:par>
                              <p:par>
                                <p:cTn id="1104" presetID="16" presetClass="entr" presetSubtype="37" fill="hold" nodeType="withEffect">
                                  <p:stCondLst>
                                    <p:cond delay="750"/>
                                  </p:stCondLst>
                                  <p:childTnLst>
                                    <p:set>
                                      <p:cBhvr>
                                        <p:cTn id="1105" dur="1" fill="hold">
                                          <p:stCondLst>
                                            <p:cond delay="0"/>
                                          </p:stCondLst>
                                        </p:cTn>
                                        <p:tgtEl>
                                          <p:spTgt spid="91"/>
                                        </p:tgtEl>
                                        <p:attrNameLst>
                                          <p:attrName>style.visibility</p:attrName>
                                        </p:attrNameLst>
                                      </p:cBhvr>
                                      <p:to>
                                        <p:strVal val="visible"/>
                                      </p:to>
                                    </p:set>
                                    <p:animEffect transition="in" filter="barn(outVertical)">
                                      <p:cBhvr>
                                        <p:cTn id="1106" dur="4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37 Grupo"/>
          <p:cNvGrpSpPr/>
          <p:nvPr/>
        </p:nvGrpSpPr>
        <p:grpSpPr>
          <a:xfrm>
            <a:off x="-3417" y="0"/>
            <a:ext cx="9144005" cy="5169019"/>
            <a:chOff x="1259631" y="-6069210"/>
            <a:chExt cx="9144005" cy="5139752"/>
          </a:xfrm>
        </p:grpSpPr>
        <p:sp>
          <p:nvSpPr>
            <p:cNvPr id="39" name="38 Rectángulo"/>
            <p:cNvSpPr/>
            <p:nvPr/>
          </p:nvSpPr>
          <p:spPr>
            <a:xfrm>
              <a:off x="5834293" y="-3503876"/>
              <a:ext cx="4569343" cy="2574418"/>
            </a:xfrm>
            <a:prstGeom prst="rect">
              <a:avLst/>
            </a:prstGeom>
            <a:gradFill>
              <a:gsLst>
                <a:gs pos="87000">
                  <a:srgbClr val="99FF33"/>
                </a:gs>
                <a:gs pos="64000">
                  <a:srgbClr val="38740E"/>
                </a:gs>
                <a:gs pos="56000">
                  <a:srgbClr val="99FF33"/>
                </a:gs>
                <a:gs pos="1250">
                  <a:srgbClr val="00CC00">
                    <a:lumMod val="23000"/>
                  </a:srgbClr>
                </a:gs>
                <a:gs pos="99167">
                  <a:srgbClr val="99FF33">
                    <a:lumMod val="0"/>
                    <a:lumOff val="100000"/>
                  </a:srgbClr>
                </a:gs>
                <a:gs pos="79000">
                  <a:srgbClr val="1541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1259632" y="-3503876"/>
              <a:ext cx="4608512" cy="2574418"/>
            </a:xfrm>
            <a:prstGeom prst="rect">
              <a:avLst/>
            </a:prstGeom>
            <a:gradFill>
              <a:gsLst>
                <a:gs pos="87000">
                  <a:srgbClr val="99FF33"/>
                </a:gs>
                <a:gs pos="64000">
                  <a:srgbClr val="38740E"/>
                </a:gs>
                <a:gs pos="56000">
                  <a:srgbClr val="99FF33"/>
                </a:gs>
                <a:gs pos="1250">
                  <a:srgbClr val="00CC00">
                    <a:lumMod val="23000"/>
                  </a:srgbClr>
                </a:gs>
                <a:gs pos="99167">
                  <a:srgbClr val="99FF33">
                    <a:lumMod val="0"/>
                    <a:lumOff val="100000"/>
                  </a:srgbClr>
                </a:gs>
                <a:gs pos="79000">
                  <a:srgbClr val="1541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V="1">
              <a:off x="5834291" y="-6069210"/>
              <a:ext cx="4569343" cy="2574418"/>
            </a:xfrm>
            <a:prstGeom prst="rect">
              <a:avLst/>
            </a:prstGeom>
            <a:gradFill>
              <a:gsLst>
                <a:gs pos="87000">
                  <a:srgbClr val="99FF33"/>
                </a:gs>
                <a:gs pos="64000">
                  <a:srgbClr val="38740E"/>
                </a:gs>
                <a:gs pos="56000">
                  <a:srgbClr val="99FF33"/>
                </a:gs>
                <a:gs pos="1250">
                  <a:srgbClr val="00CC00">
                    <a:lumMod val="23000"/>
                  </a:srgbClr>
                </a:gs>
                <a:gs pos="99167">
                  <a:srgbClr val="99FF33">
                    <a:lumMod val="0"/>
                    <a:lumOff val="100000"/>
                  </a:srgbClr>
                </a:gs>
                <a:gs pos="79000">
                  <a:srgbClr val="1541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flipV="1">
              <a:off x="1259631" y="-6069210"/>
              <a:ext cx="4608513" cy="2574418"/>
            </a:xfrm>
            <a:prstGeom prst="rect">
              <a:avLst/>
            </a:prstGeom>
            <a:gradFill>
              <a:gsLst>
                <a:gs pos="87000">
                  <a:srgbClr val="99FF33"/>
                </a:gs>
                <a:gs pos="64000">
                  <a:srgbClr val="38740E"/>
                </a:gs>
                <a:gs pos="56000">
                  <a:srgbClr val="99FF33"/>
                </a:gs>
                <a:gs pos="1250">
                  <a:srgbClr val="00CC00">
                    <a:lumMod val="23000"/>
                  </a:srgbClr>
                </a:gs>
                <a:gs pos="99167">
                  <a:srgbClr val="99FF33">
                    <a:lumMod val="0"/>
                    <a:lumOff val="100000"/>
                  </a:srgbClr>
                </a:gs>
                <a:gs pos="79000">
                  <a:srgbClr val="1541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7" name="36 Imagen" descr="Diapositiva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4" name="23 Rectángulo"/>
          <p:cNvSpPr/>
          <p:nvPr/>
        </p:nvSpPr>
        <p:spPr>
          <a:xfrm rot="18888928" flipH="1">
            <a:off x="323528" y="4911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8888928" flipH="1">
            <a:off x="935088" y="4464256"/>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8888928" flipH="1">
            <a:off x="1511152" y="403220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8888928" flipH="1">
            <a:off x="2037502" y="3579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8888928" flipH="1">
            <a:off x="2608974" y="3111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8888928" flipH="1">
            <a:off x="3167336" y="2643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13818654">
            <a:off x="323529" y="-740618"/>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3818654">
            <a:off x="935089" y="-293116"/>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818654">
            <a:off x="1511153" y="13893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818654">
            <a:off x="2037503" y="59138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818654">
            <a:off x="2608975" y="105938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818654">
            <a:off x="3167337" y="152738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3068078">
            <a:off x="7487816" y="4911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3068078">
            <a:off x="6876256" y="4464256"/>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3068078">
            <a:off x="6300192" y="403220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3068078">
            <a:off x="5773842" y="3579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3068078">
            <a:off x="5202370" y="3111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3068078">
            <a:off x="4644008" y="2643758"/>
            <a:ext cx="1332656" cy="972360"/>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40993" flipH="1">
            <a:off x="7487816" y="-740618"/>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40993" flipH="1">
            <a:off x="6876256" y="-293116"/>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40993" flipH="1">
            <a:off x="6300192" y="13893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40993" flipH="1">
            <a:off x="5773842" y="59138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40993" flipH="1">
            <a:off x="5202370" y="105938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40993" flipH="1">
            <a:off x="4644008" y="1527382"/>
            <a:ext cx="1332656" cy="1044368"/>
          </a:xfrm>
          <a:prstGeom prst="rect">
            <a:avLst/>
          </a:prstGeom>
          <a:gradFill flip="none" rotWithShape="1">
            <a:gsLst>
              <a:gs pos="45000">
                <a:srgbClr val="EBFF0A">
                  <a:alpha val="0"/>
                </a:srgbClr>
              </a:gs>
              <a:gs pos="22000">
                <a:srgbClr val="99FF33">
                  <a:alpha val="67000"/>
                </a:srgbClr>
              </a:gs>
              <a:gs pos="67000">
                <a:schemeClr val="tx1">
                  <a:alpha val="68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540568" y="-1028650"/>
            <a:ext cx="10081120" cy="72008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921127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900" fill="hold"/>
                                        <p:tgtEl>
                                          <p:spTgt spid="2"/>
                                        </p:tgtEl>
                                        <p:attrNameLst>
                                          <p:attrName>ppt_x</p:attrName>
                                        </p:attrNameLst>
                                      </p:cBhvr>
                                      <p:tavLst>
                                        <p:tav tm="0">
                                          <p:val>
                                            <p:strVal val="1+#ppt_w/2"/>
                                          </p:val>
                                        </p:tav>
                                        <p:tav tm="100000">
                                          <p:val>
                                            <p:strVal val="#ppt_x"/>
                                          </p:val>
                                        </p:tav>
                                      </p:tavLst>
                                    </p:anim>
                                    <p:anim calcmode="lin" valueType="num">
                                      <p:cBhvr additive="base">
                                        <p:cTn id="11" dur="29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900"/>
                                        <p:tgtEl>
                                          <p:spTgt spid="2"/>
                                        </p:tgtEl>
                                      </p:cBhvr>
                                    </p:animEffect>
                                  </p:childTnLst>
                                </p:cTn>
                              </p:par>
                              <p:par>
                                <p:cTn id="15" presetID="8" presetClass="emph" presetSubtype="0" repeatCount="indefinite" fill="hold" grpId="2" nodeType="withEffect">
                                  <p:stCondLst>
                                    <p:cond delay="0"/>
                                  </p:stCondLst>
                                  <p:childTnLst>
                                    <p:animRot by="21600000">
                                      <p:cBhvr>
                                        <p:cTn id="16" dur="29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900" fill="hold"/>
                                        <p:tgtEl>
                                          <p:spTgt spid="3"/>
                                        </p:tgtEl>
                                        <p:attrNameLst>
                                          <p:attrName>ppt_x</p:attrName>
                                        </p:attrNameLst>
                                      </p:cBhvr>
                                      <p:tavLst>
                                        <p:tav tm="0">
                                          <p:val>
                                            <p:strVal val="1+#ppt_w/2"/>
                                          </p:val>
                                        </p:tav>
                                        <p:tav tm="100000">
                                          <p:val>
                                            <p:strVal val="#ppt_x"/>
                                          </p:val>
                                        </p:tav>
                                      </p:tavLst>
                                    </p:anim>
                                    <p:anim calcmode="lin" valueType="num">
                                      <p:cBhvr additive="base">
                                        <p:cTn id="20" dur="290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2900"/>
                                        <p:tgtEl>
                                          <p:spTgt spid="3"/>
                                        </p:tgtEl>
                                      </p:cBhvr>
                                    </p:animEffect>
                                  </p:childTnLst>
                                </p:cTn>
                              </p:par>
                              <p:par>
                                <p:cTn id="24" presetID="8" presetClass="emph" presetSubtype="0" repeatCount="indefinite" fill="hold" grpId="2" nodeType="withEffect">
                                  <p:stCondLst>
                                    <p:cond delay="0"/>
                                  </p:stCondLst>
                                  <p:childTnLst>
                                    <p:animRot by="21600000">
                                      <p:cBhvr>
                                        <p:cTn id="25" dur="290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900" fill="hold"/>
                                        <p:tgtEl>
                                          <p:spTgt spid="5"/>
                                        </p:tgtEl>
                                        <p:attrNameLst>
                                          <p:attrName>ppt_x</p:attrName>
                                        </p:attrNameLst>
                                      </p:cBhvr>
                                      <p:tavLst>
                                        <p:tav tm="0">
                                          <p:val>
                                            <p:strVal val="1+#ppt_w/2"/>
                                          </p:val>
                                        </p:tav>
                                        <p:tav tm="100000">
                                          <p:val>
                                            <p:strVal val="#ppt_x"/>
                                          </p:val>
                                        </p:tav>
                                      </p:tavLst>
                                    </p:anim>
                                    <p:anim calcmode="lin" valueType="num">
                                      <p:cBhvr additive="base">
                                        <p:cTn id="29" dur="29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900"/>
                                        <p:tgtEl>
                                          <p:spTgt spid="5"/>
                                        </p:tgtEl>
                                      </p:cBhvr>
                                    </p:animEffect>
                                  </p:childTnLst>
                                </p:cTn>
                              </p:par>
                              <p:par>
                                <p:cTn id="33" presetID="8" presetClass="emph" presetSubtype="0" repeatCount="indefinite" fill="hold" grpId="2" nodeType="withEffect">
                                  <p:stCondLst>
                                    <p:cond delay="0"/>
                                  </p:stCondLst>
                                  <p:childTnLst>
                                    <p:animRot by="21600000">
                                      <p:cBhvr>
                                        <p:cTn id="34" dur="29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900" fill="hold"/>
                                        <p:tgtEl>
                                          <p:spTgt spid="6"/>
                                        </p:tgtEl>
                                        <p:attrNameLst>
                                          <p:attrName>ppt_x</p:attrName>
                                        </p:attrNameLst>
                                      </p:cBhvr>
                                      <p:tavLst>
                                        <p:tav tm="0">
                                          <p:val>
                                            <p:strVal val="1+#ppt_w/2"/>
                                          </p:val>
                                        </p:tav>
                                        <p:tav tm="100000">
                                          <p:val>
                                            <p:strVal val="#ppt_x"/>
                                          </p:val>
                                        </p:tav>
                                      </p:tavLst>
                                    </p:anim>
                                    <p:anim calcmode="lin" valueType="num">
                                      <p:cBhvr additive="base">
                                        <p:cTn id="38" dur="290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2900"/>
                                        <p:tgtEl>
                                          <p:spTgt spid="6"/>
                                        </p:tgtEl>
                                      </p:cBhvr>
                                    </p:animEffect>
                                  </p:childTnLst>
                                </p:cTn>
                              </p:par>
                              <p:par>
                                <p:cTn id="42" presetID="8" presetClass="emph" presetSubtype="0" repeatCount="indefinite" fill="hold" grpId="2" nodeType="withEffect">
                                  <p:stCondLst>
                                    <p:cond delay="0"/>
                                  </p:stCondLst>
                                  <p:childTnLst>
                                    <p:animRot by="21600000">
                                      <p:cBhvr>
                                        <p:cTn id="43" dur="290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2900" fill="hold"/>
                                        <p:tgtEl>
                                          <p:spTgt spid="7"/>
                                        </p:tgtEl>
                                        <p:attrNameLst>
                                          <p:attrName>ppt_x</p:attrName>
                                        </p:attrNameLst>
                                      </p:cBhvr>
                                      <p:tavLst>
                                        <p:tav tm="0">
                                          <p:val>
                                            <p:strVal val="1+#ppt_w/2"/>
                                          </p:val>
                                        </p:tav>
                                        <p:tav tm="100000">
                                          <p:val>
                                            <p:strVal val="#ppt_x"/>
                                          </p:val>
                                        </p:tav>
                                      </p:tavLst>
                                    </p:anim>
                                    <p:anim calcmode="lin" valueType="num">
                                      <p:cBhvr additive="base">
                                        <p:cTn id="47" dur="290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2900"/>
                                        <p:tgtEl>
                                          <p:spTgt spid="7"/>
                                        </p:tgtEl>
                                      </p:cBhvr>
                                    </p:animEffect>
                                  </p:childTnLst>
                                </p:cTn>
                              </p:par>
                              <p:par>
                                <p:cTn id="51" presetID="8" presetClass="emph" presetSubtype="0" repeatCount="indefinite" fill="hold" grpId="2" nodeType="withEffect">
                                  <p:stCondLst>
                                    <p:cond delay="0"/>
                                  </p:stCondLst>
                                  <p:childTnLst>
                                    <p:animRot by="21600000">
                                      <p:cBhvr>
                                        <p:cTn id="52" dur="290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900" fill="hold"/>
                                        <p:tgtEl>
                                          <p:spTgt spid="10"/>
                                        </p:tgtEl>
                                        <p:attrNameLst>
                                          <p:attrName>ppt_x</p:attrName>
                                        </p:attrNameLst>
                                      </p:cBhvr>
                                      <p:tavLst>
                                        <p:tav tm="0">
                                          <p:val>
                                            <p:strVal val="0-#ppt_w/2"/>
                                          </p:val>
                                        </p:tav>
                                        <p:tav tm="100000">
                                          <p:val>
                                            <p:strVal val="#ppt_x"/>
                                          </p:val>
                                        </p:tav>
                                      </p:tavLst>
                                    </p:anim>
                                    <p:anim calcmode="lin" valueType="num">
                                      <p:cBhvr additive="base">
                                        <p:cTn id="56" dur="290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2900"/>
                                        <p:tgtEl>
                                          <p:spTgt spid="10"/>
                                        </p:tgtEl>
                                      </p:cBhvr>
                                    </p:animEffect>
                                  </p:childTnLst>
                                </p:cTn>
                              </p:par>
                              <p:par>
                                <p:cTn id="60" presetID="8" presetClass="emph" presetSubtype="0" repeatCount="indefinite" fill="hold" grpId="2" nodeType="withEffect">
                                  <p:stCondLst>
                                    <p:cond delay="0"/>
                                  </p:stCondLst>
                                  <p:childTnLst>
                                    <p:animRot by="-21600000">
                                      <p:cBhvr>
                                        <p:cTn id="61" dur="290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900" fill="hold"/>
                                        <p:tgtEl>
                                          <p:spTgt spid="11"/>
                                        </p:tgtEl>
                                        <p:attrNameLst>
                                          <p:attrName>ppt_x</p:attrName>
                                        </p:attrNameLst>
                                      </p:cBhvr>
                                      <p:tavLst>
                                        <p:tav tm="0">
                                          <p:val>
                                            <p:strVal val="0-#ppt_w/2"/>
                                          </p:val>
                                        </p:tav>
                                        <p:tav tm="100000">
                                          <p:val>
                                            <p:strVal val="#ppt_x"/>
                                          </p:val>
                                        </p:tav>
                                      </p:tavLst>
                                    </p:anim>
                                    <p:anim calcmode="lin" valueType="num">
                                      <p:cBhvr additive="base">
                                        <p:cTn id="65" dur="290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2900"/>
                                        <p:tgtEl>
                                          <p:spTgt spid="11"/>
                                        </p:tgtEl>
                                      </p:cBhvr>
                                    </p:animEffect>
                                  </p:childTnLst>
                                </p:cTn>
                              </p:par>
                              <p:par>
                                <p:cTn id="69" presetID="8" presetClass="emph" presetSubtype="0" repeatCount="indefinite" fill="hold" grpId="2" nodeType="withEffect">
                                  <p:stCondLst>
                                    <p:cond delay="0"/>
                                  </p:stCondLst>
                                  <p:childTnLst>
                                    <p:animRot by="-21600000">
                                      <p:cBhvr>
                                        <p:cTn id="70" dur="290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2900" fill="hold"/>
                                        <p:tgtEl>
                                          <p:spTgt spid="12"/>
                                        </p:tgtEl>
                                        <p:attrNameLst>
                                          <p:attrName>ppt_x</p:attrName>
                                        </p:attrNameLst>
                                      </p:cBhvr>
                                      <p:tavLst>
                                        <p:tav tm="0">
                                          <p:val>
                                            <p:strVal val="0-#ppt_w/2"/>
                                          </p:val>
                                        </p:tav>
                                        <p:tav tm="100000">
                                          <p:val>
                                            <p:strVal val="#ppt_x"/>
                                          </p:val>
                                        </p:tav>
                                      </p:tavLst>
                                    </p:anim>
                                    <p:anim calcmode="lin" valueType="num">
                                      <p:cBhvr additive="base">
                                        <p:cTn id="74" dur="290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2900"/>
                                        <p:tgtEl>
                                          <p:spTgt spid="12"/>
                                        </p:tgtEl>
                                      </p:cBhvr>
                                    </p:animEffect>
                                  </p:childTnLst>
                                </p:cTn>
                              </p:par>
                              <p:par>
                                <p:cTn id="78" presetID="8" presetClass="emph" presetSubtype="0" repeatCount="indefinite" fill="hold" grpId="2" nodeType="withEffect">
                                  <p:stCondLst>
                                    <p:cond delay="0"/>
                                  </p:stCondLst>
                                  <p:childTnLst>
                                    <p:animRot by="-21600000">
                                      <p:cBhvr>
                                        <p:cTn id="79" dur="290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900" fill="hold"/>
                                        <p:tgtEl>
                                          <p:spTgt spid="13"/>
                                        </p:tgtEl>
                                        <p:attrNameLst>
                                          <p:attrName>ppt_x</p:attrName>
                                        </p:attrNameLst>
                                      </p:cBhvr>
                                      <p:tavLst>
                                        <p:tav tm="0">
                                          <p:val>
                                            <p:strVal val="0-#ppt_w/2"/>
                                          </p:val>
                                        </p:tav>
                                        <p:tav tm="100000">
                                          <p:val>
                                            <p:strVal val="#ppt_x"/>
                                          </p:val>
                                        </p:tav>
                                      </p:tavLst>
                                    </p:anim>
                                    <p:anim calcmode="lin" valueType="num">
                                      <p:cBhvr additive="base">
                                        <p:cTn id="83" dur="29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900"/>
                                        <p:tgtEl>
                                          <p:spTgt spid="13"/>
                                        </p:tgtEl>
                                      </p:cBhvr>
                                    </p:animEffect>
                                  </p:childTnLst>
                                </p:cTn>
                              </p:par>
                              <p:par>
                                <p:cTn id="87" presetID="8" presetClass="emph" presetSubtype="0" repeatCount="indefinite" fill="hold" grpId="2" nodeType="withEffect">
                                  <p:stCondLst>
                                    <p:cond delay="0"/>
                                  </p:stCondLst>
                                  <p:childTnLst>
                                    <p:animRot by="-21600000">
                                      <p:cBhvr>
                                        <p:cTn id="88" dur="29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2900" fill="hold"/>
                                        <p:tgtEl>
                                          <p:spTgt spid="14"/>
                                        </p:tgtEl>
                                        <p:attrNameLst>
                                          <p:attrName>ppt_x</p:attrName>
                                        </p:attrNameLst>
                                      </p:cBhvr>
                                      <p:tavLst>
                                        <p:tav tm="0">
                                          <p:val>
                                            <p:strVal val="0-#ppt_w/2"/>
                                          </p:val>
                                        </p:tav>
                                        <p:tav tm="100000">
                                          <p:val>
                                            <p:strVal val="#ppt_x"/>
                                          </p:val>
                                        </p:tav>
                                      </p:tavLst>
                                    </p:anim>
                                    <p:anim calcmode="lin" valueType="num">
                                      <p:cBhvr additive="base">
                                        <p:cTn id="92" dur="290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2900"/>
                                        <p:tgtEl>
                                          <p:spTgt spid="14"/>
                                        </p:tgtEl>
                                      </p:cBhvr>
                                    </p:animEffect>
                                  </p:childTnLst>
                                </p:cTn>
                              </p:par>
                              <p:par>
                                <p:cTn id="96" presetID="8" presetClass="emph" presetSubtype="0" repeatCount="indefinite" fill="hold" grpId="2" nodeType="withEffect">
                                  <p:stCondLst>
                                    <p:cond delay="0"/>
                                  </p:stCondLst>
                                  <p:childTnLst>
                                    <p:animRot by="-21600000">
                                      <p:cBhvr>
                                        <p:cTn id="97" dur="290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2900" fill="hold"/>
                                        <p:tgtEl>
                                          <p:spTgt spid="15"/>
                                        </p:tgtEl>
                                        <p:attrNameLst>
                                          <p:attrName>ppt_x</p:attrName>
                                        </p:attrNameLst>
                                      </p:cBhvr>
                                      <p:tavLst>
                                        <p:tav tm="0">
                                          <p:val>
                                            <p:strVal val="0-#ppt_w/2"/>
                                          </p:val>
                                        </p:tav>
                                        <p:tav tm="100000">
                                          <p:val>
                                            <p:strVal val="#ppt_x"/>
                                          </p:val>
                                        </p:tav>
                                      </p:tavLst>
                                    </p:anim>
                                    <p:anim calcmode="lin" valueType="num">
                                      <p:cBhvr additive="base">
                                        <p:cTn id="101" dur="290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2900"/>
                                        <p:tgtEl>
                                          <p:spTgt spid="15"/>
                                        </p:tgtEl>
                                      </p:cBhvr>
                                    </p:animEffect>
                                  </p:childTnLst>
                                </p:cTn>
                              </p:par>
                              <p:par>
                                <p:cTn id="105" presetID="8" presetClass="emph" presetSubtype="0" repeatCount="indefinite" fill="hold" grpId="2" nodeType="withEffect">
                                  <p:stCondLst>
                                    <p:cond delay="0"/>
                                  </p:stCondLst>
                                  <p:childTnLst>
                                    <p:animRot by="-21600000">
                                      <p:cBhvr>
                                        <p:cTn id="106" dur="290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2900" fill="hold"/>
                                        <p:tgtEl>
                                          <p:spTgt spid="24"/>
                                        </p:tgtEl>
                                        <p:attrNameLst>
                                          <p:attrName>ppt_x</p:attrName>
                                        </p:attrNameLst>
                                      </p:cBhvr>
                                      <p:tavLst>
                                        <p:tav tm="0">
                                          <p:val>
                                            <p:strVal val="1+#ppt_w/2"/>
                                          </p:val>
                                        </p:tav>
                                        <p:tav tm="100000">
                                          <p:val>
                                            <p:strVal val="#ppt_x"/>
                                          </p:val>
                                        </p:tav>
                                      </p:tavLst>
                                    </p:anim>
                                    <p:anim calcmode="lin" valueType="num">
                                      <p:cBhvr additive="base">
                                        <p:cTn id="110" dur="290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2900"/>
                                        <p:tgtEl>
                                          <p:spTgt spid="24"/>
                                        </p:tgtEl>
                                      </p:cBhvr>
                                    </p:animEffect>
                                  </p:childTnLst>
                                </p:cTn>
                              </p:par>
                              <p:par>
                                <p:cTn id="114" presetID="8" presetClass="emph" presetSubtype="0" repeatCount="indefinite" fill="hold" grpId="2" nodeType="withEffect">
                                  <p:stCondLst>
                                    <p:cond delay="0"/>
                                  </p:stCondLst>
                                  <p:childTnLst>
                                    <p:animRot by="-21600000">
                                      <p:cBhvr>
                                        <p:cTn id="115" dur="290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2900" fill="hold"/>
                                        <p:tgtEl>
                                          <p:spTgt spid="25"/>
                                        </p:tgtEl>
                                        <p:attrNameLst>
                                          <p:attrName>ppt_x</p:attrName>
                                        </p:attrNameLst>
                                      </p:cBhvr>
                                      <p:tavLst>
                                        <p:tav tm="0">
                                          <p:val>
                                            <p:strVal val="1+#ppt_w/2"/>
                                          </p:val>
                                        </p:tav>
                                        <p:tav tm="100000">
                                          <p:val>
                                            <p:strVal val="#ppt_x"/>
                                          </p:val>
                                        </p:tav>
                                      </p:tavLst>
                                    </p:anim>
                                    <p:anim calcmode="lin" valueType="num">
                                      <p:cBhvr additive="base">
                                        <p:cTn id="119" dur="290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2900"/>
                                        <p:tgtEl>
                                          <p:spTgt spid="25"/>
                                        </p:tgtEl>
                                      </p:cBhvr>
                                    </p:animEffect>
                                  </p:childTnLst>
                                </p:cTn>
                              </p:par>
                              <p:par>
                                <p:cTn id="123" presetID="8" presetClass="emph" presetSubtype="0" repeatCount="indefinite" fill="hold" grpId="2" nodeType="withEffect">
                                  <p:stCondLst>
                                    <p:cond delay="0"/>
                                  </p:stCondLst>
                                  <p:childTnLst>
                                    <p:animRot by="-21600000">
                                      <p:cBhvr>
                                        <p:cTn id="124" dur="290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900" fill="hold"/>
                                        <p:tgtEl>
                                          <p:spTgt spid="26"/>
                                        </p:tgtEl>
                                        <p:attrNameLst>
                                          <p:attrName>ppt_x</p:attrName>
                                        </p:attrNameLst>
                                      </p:cBhvr>
                                      <p:tavLst>
                                        <p:tav tm="0">
                                          <p:val>
                                            <p:strVal val="1+#ppt_w/2"/>
                                          </p:val>
                                        </p:tav>
                                        <p:tav tm="100000">
                                          <p:val>
                                            <p:strVal val="#ppt_x"/>
                                          </p:val>
                                        </p:tav>
                                      </p:tavLst>
                                    </p:anim>
                                    <p:anim calcmode="lin" valueType="num">
                                      <p:cBhvr additive="base">
                                        <p:cTn id="128" dur="290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2900"/>
                                        <p:tgtEl>
                                          <p:spTgt spid="26"/>
                                        </p:tgtEl>
                                      </p:cBhvr>
                                    </p:animEffect>
                                  </p:childTnLst>
                                </p:cTn>
                              </p:par>
                              <p:par>
                                <p:cTn id="132" presetID="8" presetClass="emph" presetSubtype="0" repeatCount="indefinite" fill="hold" grpId="2" nodeType="withEffect">
                                  <p:stCondLst>
                                    <p:cond delay="0"/>
                                  </p:stCondLst>
                                  <p:childTnLst>
                                    <p:animRot by="-21600000">
                                      <p:cBhvr>
                                        <p:cTn id="133" dur="290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2900" fill="hold"/>
                                        <p:tgtEl>
                                          <p:spTgt spid="27"/>
                                        </p:tgtEl>
                                        <p:attrNameLst>
                                          <p:attrName>ppt_x</p:attrName>
                                        </p:attrNameLst>
                                      </p:cBhvr>
                                      <p:tavLst>
                                        <p:tav tm="0">
                                          <p:val>
                                            <p:strVal val="1+#ppt_w/2"/>
                                          </p:val>
                                        </p:tav>
                                        <p:tav tm="100000">
                                          <p:val>
                                            <p:strVal val="#ppt_x"/>
                                          </p:val>
                                        </p:tav>
                                      </p:tavLst>
                                    </p:anim>
                                    <p:anim calcmode="lin" valueType="num">
                                      <p:cBhvr additive="base">
                                        <p:cTn id="137" dur="290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2900"/>
                                        <p:tgtEl>
                                          <p:spTgt spid="27"/>
                                        </p:tgtEl>
                                      </p:cBhvr>
                                    </p:animEffect>
                                  </p:childTnLst>
                                </p:cTn>
                              </p:par>
                              <p:par>
                                <p:cTn id="141" presetID="8" presetClass="emph" presetSubtype="0" repeatCount="indefinite" fill="hold" grpId="2" nodeType="withEffect">
                                  <p:stCondLst>
                                    <p:cond delay="0"/>
                                  </p:stCondLst>
                                  <p:childTnLst>
                                    <p:animRot by="-21600000">
                                      <p:cBhvr>
                                        <p:cTn id="142" dur="290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2900" fill="hold"/>
                                        <p:tgtEl>
                                          <p:spTgt spid="28"/>
                                        </p:tgtEl>
                                        <p:attrNameLst>
                                          <p:attrName>ppt_x</p:attrName>
                                        </p:attrNameLst>
                                      </p:cBhvr>
                                      <p:tavLst>
                                        <p:tav tm="0">
                                          <p:val>
                                            <p:strVal val="1+#ppt_w/2"/>
                                          </p:val>
                                        </p:tav>
                                        <p:tav tm="100000">
                                          <p:val>
                                            <p:strVal val="#ppt_x"/>
                                          </p:val>
                                        </p:tav>
                                      </p:tavLst>
                                    </p:anim>
                                    <p:anim calcmode="lin" valueType="num">
                                      <p:cBhvr additive="base">
                                        <p:cTn id="146" dur="290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2900"/>
                                        <p:tgtEl>
                                          <p:spTgt spid="28"/>
                                        </p:tgtEl>
                                      </p:cBhvr>
                                    </p:animEffect>
                                  </p:childTnLst>
                                </p:cTn>
                              </p:par>
                              <p:par>
                                <p:cTn id="150" presetID="8" presetClass="emph" presetSubtype="0" repeatCount="indefinite" fill="hold" grpId="2" nodeType="withEffect">
                                  <p:stCondLst>
                                    <p:cond delay="0"/>
                                  </p:stCondLst>
                                  <p:childTnLst>
                                    <p:animRot by="-21600000">
                                      <p:cBhvr>
                                        <p:cTn id="151" dur="290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2900" fill="hold"/>
                                        <p:tgtEl>
                                          <p:spTgt spid="29"/>
                                        </p:tgtEl>
                                        <p:attrNameLst>
                                          <p:attrName>ppt_x</p:attrName>
                                        </p:attrNameLst>
                                      </p:cBhvr>
                                      <p:tavLst>
                                        <p:tav tm="0">
                                          <p:val>
                                            <p:strVal val="1+#ppt_w/2"/>
                                          </p:val>
                                        </p:tav>
                                        <p:tav tm="100000">
                                          <p:val>
                                            <p:strVal val="#ppt_x"/>
                                          </p:val>
                                        </p:tav>
                                      </p:tavLst>
                                    </p:anim>
                                    <p:anim calcmode="lin" valueType="num">
                                      <p:cBhvr additive="base">
                                        <p:cTn id="155" dur="290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2900"/>
                                        <p:tgtEl>
                                          <p:spTgt spid="29"/>
                                        </p:tgtEl>
                                      </p:cBhvr>
                                    </p:animEffect>
                                  </p:childTnLst>
                                </p:cTn>
                              </p:par>
                              <p:par>
                                <p:cTn id="159" presetID="8" presetClass="emph" presetSubtype="0" repeatCount="indefinite" fill="hold" grpId="2" nodeType="withEffect">
                                  <p:stCondLst>
                                    <p:cond delay="0"/>
                                  </p:stCondLst>
                                  <p:childTnLst>
                                    <p:animRot by="-21600000">
                                      <p:cBhvr>
                                        <p:cTn id="160" dur="290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2900" fill="hold"/>
                                        <p:tgtEl>
                                          <p:spTgt spid="17"/>
                                        </p:tgtEl>
                                        <p:attrNameLst>
                                          <p:attrName>ppt_x</p:attrName>
                                        </p:attrNameLst>
                                      </p:cBhvr>
                                      <p:tavLst>
                                        <p:tav tm="0">
                                          <p:val>
                                            <p:strVal val="0-#ppt_w/2"/>
                                          </p:val>
                                        </p:tav>
                                        <p:tav tm="100000">
                                          <p:val>
                                            <p:strVal val="#ppt_x"/>
                                          </p:val>
                                        </p:tav>
                                      </p:tavLst>
                                    </p:anim>
                                    <p:anim calcmode="lin" valueType="num">
                                      <p:cBhvr additive="base">
                                        <p:cTn id="164" dur="290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2900"/>
                                        <p:tgtEl>
                                          <p:spTgt spid="17"/>
                                        </p:tgtEl>
                                      </p:cBhvr>
                                    </p:animEffect>
                                  </p:childTnLst>
                                </p:cTn>
                              </p:par>
                              <p:par>
                                <p:cTn id="168" presetID="8" presetClass="emph" presetSubtype="0" repeatCount="indefinite" fill="hold" grpId="2" nodeType="withEffect">
                                  <p:stCondLst>
                                    <p:cond delay="0"/>
                                  </p:stCondLst>
                                  <p:childTnLst>
                                    <p:animRot by="21600000">
                                      <p:cBhvr>
                                        <p:cTn id="169" dur="290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2900" fill="hold"/>
                                        <p:tgtEl>
                                          <p:spTgt spid="18"/>
                                        </p:tgtEl>
                                        <p:attrNameLst>
                                          <p:attrName>ppt_x</p:attrName>
                                        </p:attrNameLst>
                                      </p:cBhvr>
                                      <p:tavLst>
                                        <p:tav tm="0">
                                          <p:val>
                                            <p:strVal val="0-#ppt_w/2"/>
                                          </p:val>
                                        </p:tav>
                                        <p:tav tm="100000">
                                          <p:val>
                                            <p:strVal val="#ppt_x"/>
                                          </p:val>
                                        </p:tav>
                                      </p:tavLst>
                                    </p:anim>
                                    <p:anim calcmode="lin" valueType="num">
                                      <p:cBhvr additive="base">
                                        <p:cTn id="173" dur="290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2900"/>
                                        <p:tgtEl>
                                          <p:spTgt spid="18"/>
                                        </p:tgtEl>
                                      </p:cBhvr>
                                    </p:animEffect>
                                  </p:childTnLst>
                                </p:cTn>
                              </p:par>
                              <p:par>
                                <p:cTn id="177" presetID="8" presetClass="emph" presetSubtype="0" repeatCount="indefinite" fill="hold" grpId="2" nodeType="withEffect">
                                  <p:stCondLst>
                                    <p:cond delay="0"/>
                                  </p:stCondLst>
                                  <p:childTnLst>
                                    <p:animRot by="21600000">
                                      <p:cBhvr>
                                        <p:cTn id="178" dur="290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2900" fill="hold"/>
                                        <p:tgtEl>
                                          <p:spTgt spid="19"/>
                                        </p:tgtEl>
                                        <p:attrNameLst>
                                          <p:attrName>ppt_x</p:attrName>
                                        </p:attrNameLst>
                                      </p:cBhvr>
                                      <p:tavLst>
                                        <p:tav tm="0">
                                          <p:val>
                                            <p:strVal val="0-#ppt_w/2"/>
                                          </p:val>
                                        </p:tav>
                                        <p:tav tm="100000">
                                          <p:val>
                                            <p:strVal val="#ppt_x"/>
                                          </p:val>
                                        </p:tav>
                                      </p:tavLst>
                                    </p:anim>
                                    <p:anim calcmode="lin" valueType="num">
                                      <p:cBhvr additive="base">
                                        <p:cTn id="182" dur="290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2900"/>
                                        <p:tgtEl>
                                          <p:spTgt spid="19"/>
                                        </p:tgtEl>
                                      </p:cBhvr>
                                    </p:animEffect>
                                  </p:childTnLst>
                                </p:cTn>
                              </p:par>
                              <p:par>
                                <p:cTn id="186" presetID="8" presetClass="emph" presetSubtype="0" repeatCount="indefinite" fill="hold" grpId="2" nodeType="withEffect">
                                  <p:stCondLst>
                                    <p:cond delay="0"/>
                                  </p:stCondLst>
                                  <p:childTnLst>
                                    <p:animRot by="21600000">
                                      <p:cBhvr>
                                        <p:cTn id="187" dur="290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2900" fill="hold"/>
                                        <p:tgtEl>
                                          <p:spTgt spid="20"/>
                                        </p:tgtEl>
                                        <p:attrNameLst>
                                          <p:attrName>ppt_x</p:attrName>
                                        </p:attrNameLst>
                                      </p:cBhvr>
                                      <p:tavLst>
                                        <p:tav tm="0">
                                          <p:val>
                                            <p:strVal val="0-#ppt_w/2"/>
                                          </p:val>
                                        </p:tav>
                                        <p:tav tm="100000">
                                          <p:val>
                                            <p:strVal val="#ppt_x"/>
                                          </p:val>
                                        </p:tav>
                                      </p:tavLst>
                                    </p:anim>
                                    <p:anim calcmode="lin" valueType="num">
                                      <p:cBhvr additive="base">
                                        <p:cTn id="191" dur="290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2900"/>
                                        <p:tgtEl>
                                          <p:spTgt spid="20"/>
                                        </p:tgtEl>
                                      </p:cBhvr>
                                    </p:animEffect>
                                  </p:childTnLst>
                                </p:cTn>
                              </p:par>
                              <p:par>
                                <p:cTn id="195" presetID="8" presetClass="emph" presetSubtype="0" repeatCount="indefinite" fill="hold" grpId="2" nodeType="withEffect">
                                  <p:stCondLst>
                                    <p:cond delay="0"/>
                                  </p:stCondLst>
                                  <p:childTnLst>
                                    <p:animRot by="21600000">
                                      <p:cBhvr>
                                        <p:cTn id="196" dur="290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2900" fill="hold"/>
                                        <p:tgtEl>
                                          <p:spTgt spid="21"/>
                                        </p:tgtEl>
                                        <p:attrNameLst>
                                          <p:attrName>ppt_x</p:attrName>
                                        </p:attrNameLst>
                                      </p:cBhvr>
                                      <p:tavLst>
                                        <p:tav tm="0">
                                          <p:val>
                                            <p:strVal val="0-#ppt_w/2"/>
                                          </p:val>
                                        </p:tav>
                                        <p:tav tm="100000">
                                          <p:val>
                                            <p:strVal val="#ppt_x"/>
                                          </p:val>
                                        </p:tav>
                                      </p:tavLst>
                                    </p:anim>
                                    <p:anim calcmode="lin" valueType="num">
                                      <p:cBhvr additive="base">
                                        <p:cTn id="200" dur="290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2900"/>
                                        <p:tgtEl>
                                          <p:spTgt spid="21"/>
                                        </p:tgtEl>
                                      </p:cBhvr>
                                    </p:animEffect>
                                  </p:childTnLst>
                                </p:cTn>
                              </p:par>
                              <p:par>
                                <p:cTn id="204" presetID="8" presetClass="emph" presetSubtype="0" repeatCount="indefinite" fill="hold" grpId="2" nodeType="withEffect">
                                  <p:stCondLst>
                                    <p:cond delay="0"/>
                                  </p:stCondLst>
                                  <p:childTnLst>
                                    <p:animRot by="21600000">
                                      <p:cBhvr>
                                        <p:cTn id="205" dur="290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2900" fill="hold"/>
                                        <p:tgtEl>
                                          <p:spTgt spid="22"/>
                                        </p:tgtEl>
                                        <p:attrNameLst>
                                          <p:attrName>ppt_x</p:attrName>
                                        </p:attrNameLst>
                                      </p:cBhvr>
                                      <p:tavLst>
                                        <p:tav tm="0">
                                          <p:val>
                                            <p:strVal val="0-#ppt_w/2"/>
                                          </p:val>
                                        </p:tav>
                                        <p:tav tm="100000">
                                          <p:val>
                                            <p:strVal val="#ppt_x"/>
                                          </p:val>
                                        </p:tav>
                                      </p:tavLst>
                                    </p:anim>
                                    <p:anim calcmode="lin" valueType="num">
                                      <p:cBhvr additive="base">
                                        <p:cTn id="209" dur="290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2900"/>
                                        <p:tgtEl>
                                          <p:spTgt spid="22"/>
                                        </p:tgtEl>
                                      </p:cBhvr>
                                    </p:animEffect>
                                  </p:childTnLst>
                                </p:cTn>
                              </p:par>
                              <p:par>
                                <p:cTn id="213" presetID="8" presetClass="emph" presetSubtype="0" repeatCount="indefinite" fill="hold" grpId="2" nodeType="withEffect">
                                  <p:stCondLst>
                                    <p:cond delay="0"/>
                                  </p:stCondLst>
                                  <p:childTnLst>
                                    <p:animRot by="21600000">
                                      <p:cBhvr>
                                        <p:cTn id="214" dur="290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2900" fill="hold"/>
                                        <p:tgtEl>
                                          <p:spTgt spid="4"/>
                                        </p:tgtEl>
                                        <p:attrNameLst>
                                          <p:attrName>ppt_x</p:attrName>
                                        </p:attrNameLst>
                                      </p:cBhvr>
                                      <p:tavLst>
                                        <p:tav tm="0">
                                          <p:val>
                                            <p:strVal val="1+#ppt_w/2"/>
                                          </p:val>
                                        </p:tav>
                                        <p:tav tm="100000">
                                          <p:val>
                                            <p:strVal val="#ppt_x"/>
                                          </p:val>
                                        </p:tav>
                                      </p:tavLst>
                                    </p:anim>
                                    <p:anim calcmode="lin" valueType="num">
                                      <p:cBhvr additive="base">
                                        <p:cTn id="218" dur="290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2900"/>
                                        <p:tgtEl>
                                          <p:spTgt spid="4"/>
                                        </p:tgtEl>
                                      </p:cBhvr>
                                    </p:animEffect>
                                  </p:childTnLst>
                                </p:cTn>
                              </p:par>
                              <p:par>
                                <p:cTn id="222" presetID="8" presetClass="emph" presetSubtype="0" repeatCount="indefinite" fill="hold" grpId="2" nodeType="withEffect">
                                  <p:stCondLst>
                                    <p:cond delay="0"/>
                                  </p:stCondLst>
                                  <p:childTnLst>
                                    <p:animRot by="21600000">
                                      <p:cBhvr>
                                        <p:cTn id="223" dur="2900" fill="hold"/>
                                        <p:tgtEl>
                                          <p:spTgt spid="4"/>
                                        </p:tgtEl>
                                        <p:attrNameLst>
                                          <p:attrName>r</p:attrName>
                                        </p:attrNameLst>
                                      </p:cBhvr>
                                    </p:animRot>
                                  </p:childTnLst>
                                </p:cTn>
                              </p:par>
                              <p:par>
                                <p:cTn id="224" presetID="23" presetClass="entr" presetSubtype="32" fill="hold" nodeType="withEffect">
                                  <p:stCondLst>
                                    <p:cond delay="0"/>
                                  </p:stCondLst>
                                  <p:childTnLst>
                                    <p:set>
                                      <p:cBhvr>
                                        <p:cTn id="225" dur="1" fill="hold">
                                          <p:stCondLst>
                                            <p:cond delay="0"/>
                                          </p:stCondLst>
                                        </p:cTn>
                                        <p:tgtEl>
                                          <p:spTgt spid="38"/>
                                        </p:tgtEl>
                                        <p:attrNameLst>
                                          <p:attrName>style.visibility</p:attrName>
                                        </p:attrNameLst>
                                      </p:cBhvr>
                                      <p:to>
                                        <p:strVal val="visible"/>
                                      </p:to>
                                    </p:set>
                                    <p:anim calcmode="lin" valueType="num">
                                      <p:cBhvr>
                                        <p:cTn id="226" dur="2900" fill="hold"/>
                                        <p:tgtEl>
                                          <p:spTgt spid="38"/>
                                        </p:tgtEl>
                                        <p:attrNameLst>
                                          <p:attrName>ppt_w</p:attrName>
                                        </p:attrNameLst>
                                      </p:cBhvr>
                                      <p:tavLst>
                                        <p:tav tm="0">
                                          <p:val>
                                            <p:strVal val="4*#ppt_w"/>
                                          </p:val>
                                        </p:tav>
                                        <p:tav tm="100000">
                                          <p:val>
                                            <p:strVal val="#ppt_w"/>
                                          </p:val>
                                        </p:tav>
                                      </p:tavLst>
                                    </p:anim>
                                    <p:anim calcmode="lin" valueType="num">
                                      <p:cBhvr>
                                        <p:cTn id="227" dur="2900" fill="hold"/>
                                        <p:tgtEl>
                                          <p:spTgt spid="38"/>
                                        </p:tgtEl>
                                        <p:attrNameLst>
                                          <p:attrName>ppt_h</p:attrName>
                                        </p:attrNameLst>
                                      </p:cBhvr>
                                      <p:tavLst>
                                        <p:tav tm="0">
                                          <p:val>
                                            <p:strVal val="4*#ppt_h"/>
                                          </p:val>
                                        </p:tav>
                                        <p:tav tm="100000">
                                          <p:val>
                                            <p:strVal val="#ppt_h"/>
                                          </p:val>
                                        </p:tav>
                                      </p:tavLst>
                                    </p:anim>
                                  </p:childTnLst>
                                </p:cTn>
                              </p:par>
                            </p:childTnLst>
                          </p:cTn>
                        </p:par>
                        <p:par>
                          <p:cTn id="228" fill="hold">
                            <p:stCondLst>
                              <p:cond delay="2900"/>
                            </p:stCondLst>
                            <p:childTnLst>
                              <p:par>
                                <p:cTn id="229" presetID="16" presetClass="exit" presetSubtype="37" fill="hold" grpId="3" nodeType="afterEffect">
                                  <p:stCondLst>
                                    <p:cond delay="0"/>
                                  </p:stCondLst>
                                  <p:childTnLst>
                                    <p:animEffect transition="out" filter="barn(outVertical)">
                                      <p:cBhvr>
                                        <p:cTn id="230" dur="2900"/>
                                        <p:tgtEl>
                                          <p:spTgt spid="4"/>
                                        </p:tgtEl>
                                      </p:cBhvr>
                                    </p:animEffect>
                                    <p:set>
                                      <p:cBhvr>
                                        <p:cTn id="231" dur="1" fill="hold">
                                          <p:stCondLst>
                                            <p:cond delay="2899"/>
                                          </p:stCondLst>
                                        </p:cTn>
                                        <p:tgtEl>
                                          <p:spTgt spid="4"/>
                                        </p:tgtEl>
                                        <p:attrNameLst>
                                          <p:attrName>style.visibility</p:attrName>
                                        </p:attrNameLst>
                                      </p:cBhvr>
                                      <p:to>
                                        <p:strVal val="hidden"/>
                                      </p:to>
                                    </p:set>
                                  </p:childTnLst>
                                </p:cTn>
                              </p:par>
                              <p:par>
                                <p:cTn id="232" presetID="2" presetClass="exit" presetSubtype="6" fill="hold" grpId="4" nodeType="withEffect">
                                  <p:stCondLst>
                                    <p:cond delay="0"/>
                                  </p:stCondLst>
                                  <p:childTnLst>
                                    <p:anim calcmode="lin" valueType="num">
                                      <p:cBhvr additive="base">
                                        <p:cTn id="233" dur="2900"/>
                                        <p:tgtEl>
                                          <p:spTgt spid="4"/>
                                        </p:tgtEl>
                                        <p:attrNameLst>
                                          <p:attrName>ppt_x</p:attrName>
                                        </p:attrNameLst>
                                      </p:cBhvr>
                                      <p:tavLst>
                                        <p:tav tm="0">
                                          <p:val>
                                            <p:strVal val="ppt_x"/>
                                          </p:val>
                                        </p:tav>
                                        <p:tav tm="100000">
                                          <p:val>
                                            <p:strVal val="1+ppt_w/2"/>
                                          </p:val>
                                        </p:tav>
                                      </p:tavLst>
                                    </p:anim>
                                    <p:anim calcmode="lin" valueType="num">
                                      <p:cBhvr additive="base">
                                        <p:cTn id="234" dur="2900"/>
                                        <p:tgtEl>
                                          <p:spTgt spid="4"/>
                                        </p:tgtEl>
                                        <p:attrNameLst>
                                          <p:attrName>ppt_y</p:attrName>
                                        </p:attrNameLst>
                                      </p:cBhvr>
                                      <p:tavLst>
                                        <p:tav tm="0">
                                          <p:val>
                                            <p:strVal val="ppt_y"/>
                                          </p:val>
                                        </p:tav>
                                        <p:tav tm="100000">
                                          <p:val>
                                            <p:strVal val="1+ppt_h/2"/>
                                          </p:val>
                                        </p:tav>
                                      </p:tavLst>
                                    </p:anim>
                                    <p:set>
                                      <p:cBhvr>
                                        <p:cTn id="235" dur="1" fill="hold">
                                          <p:stCondLst>
                                            <p:cond delay="2899"/>
                                          </p:stCondLst>
                                        </p:cTn>
                                        <p:tgtEl>
                                          <p:spTgt spid="4"/>
                                        </p:tgtEl>
                                        <p:attrNameLst>
                                          <p:attrName>style.visibility</p:attrName>
                                        </p:attrNameLst>
                                      </p:cBhvr>
                                      <p:to>
                                        <p:strVal val="hidden"/>
                                      </p:to>
                                    </p:set>
                                  </p:childTnLst>
                                </p:cTn>
                              </p:par>
                              <p:par>
                                <p:cTn id="236" presetID="16" presetClass="exit" presetSubtype="37" fill="hold" grpId="3" nodeType="withEffect">
                                  <p:stCondLst>
                                    <p:cond delay="0"/>
                                  </p:stCondLst>
                                  <p:childTnLst>
                                    <p:animEffect transition="out" filter="barn(outVertical)">
                                      <p:cBhvr>
                                        <p:cTn id="237" dur="2900"/>
                                        <p:tgtEl>
                                          <p:spTgt spid="22"/>
                                        </p:tgtEl>
                                      </p:cBhvr>
                                    </p:animEffect>
                                    <p:set>
                                      <p:cBhvr>
                                        <p:cTn id="238" dur="1" fill="hold">
                                          <p:stCondLst>
                                            <p:cond delay="2899"/>
                                          </p:stCondLst>
                                        </p:cTn>
                                        <p:tgtEl>
                                          <p:spTgt spid="22"/>
                                        </p:tgtEl>
                                        <p:attrNameLst>
                                          <p:attrName>style.visibility</p:attrName>
                                        </p:attrNameLst>
                                      </p:cBhvr>
                                      <p:to>
                                        <p:strVal val="hidden"/>
                                      </p:to>
                                    </p:set>
                                  </p:childTnLst>
                                </p:cTn>
                              </p:par>
                              <p:par>
                                <p:cTn id="239" presetID="2" presetClass="exit" presetSubtype="9" fill="hold" grpId="4" nodeType="withEffect">
                                  <p:stCondLst>
                                    <p:cond delay="0"/>
                                  </p:stCondLst>
                                  <p:childTnLst>
                                    <p:anim calcmode="lin" valueType="num">
                                      <p:cBhvr additive="base">
                                        <p:cTn id="240" dur="2900"/>
                                        <p:tgtEl>
                                          <p:spTgt spid="22"/>
                                        </p:tgtEl>
                                        <p:attrNameLst>
                                          <p:attrName>ppt_x</p:attrName>
                                        </p:attrNameLst>
                                      </p:cBhvr>
                                      <p:tavLst>
                                        <p:tav tm="0">
                                          <p:val>
                                            <p:strVal val="ppt_x"/>
                                          </p:val>
                                        </p:tav>
                                        <p:tav tm="100000">
                                          <p:val>
                                            <p:strVal val="0-ppt_w/2"/>
                                          </p:val>
                                        </p:tav>
                                      </p:tavLst>
                                    </p:anim>
                                    <p:anim calcmode="lin" valueType="num">
                                      <p:cBhvr additive="base">
                                        <p:cTn id="241" dur="2900"/>
                                        <p:tgtEl>
                                          <p:spTgt spid="22"/>
                                        </p:tgtEl>
                                        <p:attrNameLst>
                                          <p:attrName>ppt_y</p:attrName>
                                        </p:attrNameLst>
                                      </p:cBhvr>
                                      <p:tavLst>
                                        <p:tav tm="0">
                                          <p:val>
                                            <p:strVal val="ppt_y"/>
                                          </p:val>
                                        </p:tav>
                                        <p:tav tm="100000">
                                          <p:val>
                                            <p:strVal val="0-ppt_h/2"/>
                                          </p:val>
                                        </p:tav>
                                      </p:tavLst>
                                    </p:anim>
                                    <p:set>
                                      <p:cBhvr>
                                        <p:cTn id="242" dur="1" fill="hold">
                                          <p:stCondLst>
                                            <p:cond delay="2899"/>
                                          </p:stCondLst>
                                        </p:cTn>
                                        <p:tgtEl>
                                          <p:spTgt spid="22"/>
                                        </p:tgtEl>
                                        <p:attrNameLst>
                                          <p:attrName>style.visibility</p:attrName>
                                        </p:attrNameLst>
                                      </p:cBhvr>
                                      <p:to>
                                        <p:strVal val="hidden"/>
                                      </p:to>
                                    </p:set>
                                  </p:childTnLst>
                                </p:cTn>
                              </p:par>
                              <p:par>
                                <p:cTn id="243" presetID="16" presetClass="exit" presetSubtype="37" fill="hold" grpId="3" nodeType="withEffect">
                                  <p:stCondLst>
                                    <p:cond delay="0"/>
                                  </p:stCondLst>
                                  <p:childTnLst>
                                    <p:animEffect transition="out" filter="barn(outVertical)">
                                      <p:cBhvr>
                                        <p:cTn id="244" dur="2900"/>
                                        <p:tgtEl>
                                          <p:spTgt spid="21"/>
                                        </p:tgtEl>
                                      </p:cBhvr>
                                    </p:animEffect>
                                    <p:set>
                                      <p:cBhvr>
                                        <p:cTn id="245" dur="1" fill="hold">
                                          <p:stCondLst>
                                            <p:cond delay="2899"/>
                                          </p:stCondLst>
                                        </p:cTn>
                                        <p:tgtEl>
                                          <p:spTgt spid="21"/>
                                        </p:tgtEl>
                                        <p:attrNameLst>
                                          <p:attrName>style.visibility</p:attrName>
                                        </p:attrNameLst>
                                      </p:cBhvr>
                                      <p:to>
                                        <p:strVal val="hidden"/>
                                      </p:to>
                                    </p:set>
                                  </p:childTnLst>
                                </p:cTn>
                              </p:par>
                              <p:par>
                                <p:cTn id="246" presetID="2" presetClass="exit" presetSubtype="9" fill="hold" grpId="4" nodeType="withEffect">
                                  <p:stCondLst>
                                    <p:cond delay="0"/>
                                  </p:stCondLst>
                                  <p:childTnLst>
                                    <p:anim calcmode="lin" valueType="num">
                                      <p:cBhvr additive="base">
                                        <p:cTn id="247" dur="2900"/>
                                        <p:tgtEl>
                                          <p:spTgt spid="21"/>
                                        </p:tgtEl>
                                        <p:attrNameLst>
                                          <p:attrName>ppt_x</p:attrName>
                                        </p:attrNameLst>
                                      </p:cBhvr>
                                      <p:tavLst>
                                        <p:tav tm="0">
                                          <p:val>
                                            <p:strVal val="ppt_x"/>
                                          </p:val>
                                        </p:tav>
                                        <p:tav tm="100000">
                                          <p:val>
                                            <p:strVal val="0-ppt_w/2"/>
                                          </p:val>
                                        </p:tav>
                                      </p:tavLst>
                                    </p:anim>
                                    <p:anim calcmode="lin" valueType="num">
                                      <p:cBhvr additive="base">
                                        <p:cTn id="248" dur="2900"/>
                                        <p:tgtEl>
                                          <p:spTgt spid="21"/>
                                        </p:tgtEl>
                                        <p:attrNameLst>
                                          <p:attrName>ppt_y</p:attrName>
                                        </p:attrNameLst>
                                      </p:cBhvr>
                                      <p:tavLst>
                                        <p:tav tm="0">
                                          <p:val>
                                            <p:strVal val="ppt_y"/>
                                          </p:val>
                                        </p:tav>
                                        <p:tav tm="100000">
                                          <p:val>
                                            <p:strVal val="0-ppt_h/2"/>
                                          </p:val>
                                        </p:tav>
                                      </p:tavLst>
                                    </p:anim>
                                    <p:set>
                                      <p:cBhvr>
                                        <p:cTn id="249" dur="1" fill="hold">
                                          <p:stCondLst>
                                            <p:cond delay="2899"/>
                                          </p:stCondLst>
                                        </p:cTn>
                                        <p:tgtEl>
                                          <p:spTgt spid="21"/>
                                        </p:tgtEl>
                                        <p:attrNameLst>
                                          <p:attrName>style.visibility</p:attrName>
                                        </p:attrNameLst>
                                      </p:cBhvr>
                                      <p:to>
                                        <p:strVal val="hidden"/>
                                      </p:to>
                                    </p:set>
                                  </p:childTnLst>
                                </p:cTn>
                              </p:par>
                              <p:par>
                                <p:cTn id="250" presetID="16" presetClass="exit" presetSubtype="37" fill="hold" grpId="3" nodeType="withEffect">
                                  <p:stCondLst>
                                    <p:cond delay="0"/>
                                  </p:stCondLst>
                                  <p:childTnLst>
                                    <p:animEffect transition="out" filter="barn(outVertical)">
                                      <p:cBhvr>
                                        <p:cTn id="251" dur="2900"/>
                                        <p:tgtEl>
                                          <p:spTgt spid="20"/>
                                        </p:tgtEl>
                                      </p:cBhvr>
                                    </p:animEffect>
                                    <p:set>
                                      <p:cBhvr>
                                        <p:cTn id="252" dur="1" fill="hold">
                                          <p:stCondLst>
                                            <p:cond delay="2899"/>
                                          </p:stCondLst>
                                        </p:cTn>
                                        <p:tgtEl>
                                          <p:spTgt spid="20"/>
                                        </p:tgtEl>
                                        <p:attrNameLst>
                                          <p:attrName>style.visibility</p:attrName>
                                        </p:attrNameLst>
                                      </p:cBhvr>
                                      <p:to>
                                        <p:strVal val="hidden"/>
                                      </p:to>
                                    </p:set>
                                  </p:childTnLst>
                                </p:cTn>
                              </p:par>
                              <p:par>
                                <p:cTn id="253" presetID="2" presetClass="exit" presetSubtype="9" fill="hold" grpId="4" nodeType="withEffect">
                                  <p:stCondLst>
                                    <p:cond delay="0"/>
                                  </p:stCondLst>
                                  <p:childTnLst>
                                    <p:anim calcmode="lin" valueType="num">
                                      <p:cBhvr additive="base">
                                        <p:cTn id="254" dur="2900"/>
                                        <p:tgtEl>
                                          <p:spTgt spid="20"/>
                                        </p:tgtEl>
                                        <p:attrNameLst>
                                          <p:attrName>ppt_x</p:attrName>
                                        </p:attrNameLst>
                                      </p:cBhvr>
                                      <p:tavLst>
                                        <p:tav tm="0">
                                          <p:val>
                                            <p:strVal val="ppt_x"/>
                                          </p:val>
                                        </p:tav>
                                        <p:tav tm="100000">
                                          <p:val>
                                            <p:strVal val="0-ppt_w/2"/>
                                          </p:val>
                                        </p:tav>
                                      </p:tavLst>
                                    </p:anim>
                                    <p:anim calcmode="lin" valueType="num">
                                      <p:cBhvr additive="base">
                                        <p:cTn id="255" dur="2900"/>
                                        <p:tgtEl>
                                          <p:spTgt spid="20"/>
                                        </p:tgtEl>
                                        <p:attrNameLst>
                                          <p:attrName>ppt_y</p:attrName>
                                        </p:attrNameLst>
                                      </p:cBhvr>
                                      <p:tavLst>
                                        <p:tav tm="0">
                                          <p:val>
                                            <p:strVal val="ppt_y"/>
                                          </p:val>
                                        </p:tav>
                                        <p:tav tm="100000">
                                          <p:val>
                                            <p:strVal val="0-ppt_h/2"/>
                                          </p:val>
                                        </p:tav>
                                      </p:tavLst>
                                    </p:anim>
                                    <p:set>
                                      <p:cBhvr>
                                        <p:cTn id="256" dur="1" fill="hold">
                                          <p:stCondLst>
                                            <p:cond delay="2899"/>
                                          </p:stCondLst>
                                        </p:cTn>
                                        <p:tgtEl>
                                          <p:spTgt spid="20"/>
                                        </p:tgtEl>
                                        <p:attrNameLst>
                                          <p:attrName>style.visibility</p:attrName>
                                        </p:attrNameLst>
                                      </p:cBhvr>
                                      <p:to>
                                        <p:strVal val="hidden"/>
                                      </p:to>
                                    </p:set>
                                  </p:childTnLst>
                                </p:cTn>
                              </p:par>
                              <p:par>
                                <p:cTn id="257" presetID="16" presetClass="exit" presetSubtype="37" fill="hold" grpId="3" nodeType="withEffect">
                                  <p:stCondLst>
                                    <p:cond delay="0"/>
                                  </p:stCondLst>
                                  <p:childTnLst>
                                    <p:animEffect transition="out" filter="barn(outVertical)">
                                      <p:cBhvr>
                                        <p:cTn id="258" dur="2900"/>
                                        <p:tgtEl>
                                          <p:spTgt spid="19"/>
                                        </p:tgtEl>
                                      </p:cBhvr>
                                    </p:animEffect>
                                    <p:set>
                                      <p:cBhvr>
                                        <p:cTn id="259" dur="1" fill="hold">
                                          <p:stCondLst>
                                            <p:cond delay="2899"/>
                                          </p:stCondLst>
                                        </p:cTn>
                                        <p:tgtEl>
                                          <p:spTgt spid="19"/>
                                        </p:tgtEl>
                                        <p:attrNameLst>
                                          <p:attrName>style.visibility</p:attrName>
                                        </p:attrNameLst>
                                      </p:cBhvr>
                                      <p:to>
                                        <p:strVal val="hidden"/>
                                      </p:to>
                                    </p:set>
                                  </p:childTnLst>
                                </p:cTn>
                              </p:par>
                              <p:par>
                                <p:cTn id="260" presetID="2" presetClass="exit" presetSubtype="9" fill="hold" grpId="4" nodeType="withEffect">
                                  <p:stCondLst>
                                    <p:cond delay="0"/>
                                  </p:stCondLst>
                                  <p:childTnLst>
                                    <p:anim calcmode="lin" valueType="num">
                                      <p:cBhvr additive="base">
                                        <p:cTn id="261" dur="2900"/>
                                        <p:tgtEl>
                                          <p:spTgt spid="19"/>
                                        </p:tgtEl>
                                        <p:attrNameLst>
                                          <p:attrName>ppt_x</p:attrName>
                                        </p:attrNameLst>
                                      </p:cBhvr>
                                      <p:tavLst>
                                        <p:tav tm="0">
                                          <p:val>
                                            <p:strVal val="ppt_x"/>
                                          </p:val>
                                        </p:tav>
                                        <p:tav tm="100000">
                                          <p:val>
                                            <p:strVal val="0-ppt_w/2"/>
                                          </p:val>
                                        </p:tav>
                                      </p:tavLst>
                                    </p:anim>
                                    <p:anim calcmode="lin" valueType="num">
                                      <p:cBhvr additive="base">
                                        <p:cTn id="262" dur="2900"/>
                                        <p:tgtEl>
                                          <p:spTgt spid="19"/>
                                        </p:tgtEl>
                                        <p:attrNameLst>
                                          <p:attrName>ppt_y</p:attrName>
                                        </p:attrNameLst>
                                      </p:cBhvr>
                                      <p:tavLst>
                                        <p:tav tm="0">
                                          <p:val>
                                            <p:strVal val="ppt_y"/>
                                          </p:val>
                                        </p:tav>
                                        <p:tav tm="100000">
                                          <p:val>
                                            <p:strVal val="0-ppt_h/2"/>
                                          </p:val>
                                        </p:tav>
                                      </p:tavLst>
                                    </p:anim>
                                    <p:set>
                                      <p:cBhvr>
                                        <p:cTn id="263" dur="1" fill="hold">
                                          <p:stCondLst>
                                            <p:cond delay="2899"/>
                                          </p:stCondLst>
                                        </p:cTn>
                                        <p:tgtEl>
                                          <p:spTgt spid="19"/>
                                        </p:tgtEl>
                                        <p:attrNameLst>
                                          <p:attrName>style.visibility</p:attrName>
                                        </p:attrNameLst>
                                      </p:cBhvr>
                                      <p:to>
                                        <p:strVal val="hidden"/>
                                      </p:to>
                                    </p:set>
                                  </p:childTnLst>
                                </p:cTn>
                              </p:par>
                              <p:par>
                                <p:cTn id="264" presetID="16" presetClass="exit" presetSubtype="37" fill="hold" grpId="3" nodeType="withEffect">
                                  <p:stCondLst>
                                    <p:cond delay="0"/>
                                  </p:stCondLst>
                                  <p:childTnLst>
                                    <p:animEffect transition="out" filter="barn(outVertical)">
                                      <p:cBhvr>
                                        <p:cTn id="265" dur="2900"/>
                                        <p:tgtEl>
                                          <p:spTgt spid="18"/>
                                        </p:tgtEl>
                                      </p:cBhvr>
                                    </p:animEffect>
                                    <p:set>
                                      <p:cBhvr>
                                        <p:cTn id="266" dur="1" fill="hold">
                                          <p:stCondLst>
                                            <p:cond delay="2899"/>
                                          </p:stCondLst>
                                        </p:cTn>
                                        <p:tgtEl>
                                          <p:spTgt spid="18"/>
                                        </p:tgtEl>
                                        <p:attrNameLst>
                                          <p:attrName>style.visibility</p:attrName>
                                        </p:attrNameLst>
                                      </p:cBhvr>
                                      <p:to>
                                        <p:strVal val="hidden"/>
                                      </p:to>
                                    </p:set>
                                  </p:childTnLst>
                                </p:cTn>
                              </p:par>
                              <p:par>
                                <p:cTn id="267" presetID="2" presetClass="exit" presetSubtype="9" fill="hold" grpId="4" nodeType="withEffect">
                                  <p:stCondLst>
                                    <p:cond delay="0"/>
                                  </p:stCondLst>
                                  <p:childTnLst>
                                    <p:anim calcmode="lin" valueType="num">
                                      <p:cBhvr additive="base">
                                        <p:cTn id="268" dur="2900"/>
                                        <p:tgtEl>
                                          <p:spTgt spid="18"/>
                                        </p:tgtEl>
                                        <p:attrNameLst>
                                          <p:attrName>ppt_x</p:attrName>
                                        </p:attrNameLst>
                                      </p:cBhvr>
                                      <p:tavLst>
                                        <p:tav tm="0">
                                          <p:val>
                                            <p:strVal val="ppt_x"/>
                                          </p:val>
                                        </p:tav>
                                        <p:tav tm="100000">
                                          <p:val>
                                            <p:strVal val="0-ppt_w/2"/>
                                          </p:val>
                                        </p:tav>
                                      </p:tavLst>
                                    </p:anim>
                                    <p:anim calcmode="lin" valueType="num">
                                      <p:cBhvr additive="base">
                                        <p:cTn id="269" dur="2900"/>
                                        <p:tgtEl>
                                          <p:spTgt spid="18"/>
                                        </p:tgtEl>
                                        <p:attrNameLst>
                                          <p:attrName>ppt_y</p:attrName>
                                        </p:attrNameLst>
                                      </p:cBhvr>
                                      <p:tavLst>
                                        <p:tav tm="0">
                                          <p:val>
                                            <p:strVal val="ppt_y"/>
                                          </p:val>
                                        </p:tav>
                                        <p:tav tm="100000">
                                          <p:val>
                                            <p:strVal val="0-ppt_h/2"/>
                                          </p:val>
                                        </p:tav>
                                      </p:tavLst>
                                    </p:anim>
                                    <p:set>
                                      <p:cBhvr>
                                        <p:cTn id="270" dur="1" fill="hold">
                                          <p:stCondLst>
                                            <p:cond delay="2899"/>
                                          </p:stCondLst>
                                        </p:cTn>
                                        <p:tgtEl>
                                          <p:spTgt spid="18"/>
                                        </p:tgtEl>
                                        <p:attrNameLst>
                                          <p:attrName>style.visibility</p:attrName>
                                        </p:attrNameLst>
                                      </p:cBhvr>
                                      <p:to>
                                        <p:strVal val="hidden"/>
                                      </p:to>
                                    </p:set>
                                  </p:childTnLst>
                                </p:cTn>
                              </p:par>
                              <p:par>
                                <p:cTn id="271" presetID="16" presetClass="exit" presetSubtype="37" fill="hold" grpId="3" nodeType="withEffect">
                                  <p:stCondLst>
                                    <p:cond delay="0"/>
                                  </p:stCondLst>
                                  <p:childTnLst>
                                    <p:animEffect transition="out" filter="barn(outVertical)">
                                      <p:cBhvr>
                                        <p:cTn id="272" dur="2900"/>
                                        <p:tgtEl>
                                          <p:spTgt spid="17"/>
                                        </p:tgtEl>
                                      </p:cBhvr>
                                    </p:animEffect>
                                    <p:set>
                                      <p:cBhvr>
                                        <p:cTn id="273" dur="1" fill="hold">
                                          <p:stCondLst>
                                            <p:cond delay="2899"/>
                                          </p:stCondLst>
                                        </p:cTn>
                                        <p:tgtEl>
                                          <p:spTgt spid="17"/>
                                        </p:tgtEl>
                                        <p:attrNameLst>
                                          <p:attrName>style.visibility</p:attrName>
                                        </p:attrNameLst>
                                      </p:cBhvr>
                                      <p:to>
                                        <p:strVal val="hidden"/>
                                      </p:to>
                                    </p:set>
                                  </p:childTnLst>
                                </p:cTn>
                              </p:par>
                              <p:par>
                                <p:cTn id="274" presetID="2" presetClass="exit" presetSubtype="9" fill="hold" grpId="4" nodeType="withEffect">
                                  <p:stCondLst>
                                    <p:cond delay="0"/>
                                  </p:stCondLst>
                                  <p:childTnLst>
                                    <p:anim calcmode="lin" valueType="num">
                                      <p:cBhvr additive="base">
                                        <p:cTn id="275" dur="2900"/>
                                        <p:tgtEl>
                                          <p:spTgt spid="17"/>
                                        </p:tgtEl>
                                        <p:attrNameLst>
                                          <p:attrName>ppt_x</p:attrName>
                                        </p:attrNameLst>
                                      </p:cBhvr>
                                      <p:tavLst>
                                        <p:tav tm="0">
                                          <p:val>
                                            <p:strVal val="ppt_x"/>
                                          </p:val>
                                        </p:tav>
                                        <p:tav tm="100000">
                                          <p:val>
                                            <p:strVal val="0-ppt_w/2"/>
                                          </p:val>
                                        </p:tav>
                                      </p:tavLst>
                                    </p:anim>
                                    <p:anim calcmode="lin" valueType="num">
                                      <p:cBhvr additive="base">
                                        <p:cTn id="276" dur="2900"/>
                                        <p:tgtEl>
                                          <p:spTgt spid="17"/>
                                        </p:tgtEl>
                                        <p:attrNameLst>
                                          <p:attrName>ppt_y</p:attrName>
                                        </p:attrNameLst>
                                      </p:cBhvr>
                                      <p:tavLst>
                                        <p:tav tm="0">
                                          <p:val>
                                            <p:strVal val="ppt_y"/>
                                          </p:val>
                                        </p:tav>
                                        <p:tav tm="100000">
                                          <p:val>
                                            <p:strVal val="0-ppt_h/2"/>
                                          </p:val>
                                        </p:tav>
                                      </p:tavLst>
                                    </p:anim>
                                    <p:set>
                                      <p:cBhvr>
                                        <p:cTn id="277" dur="1" fill="hold">
                                          <p:stCondLst>
                                            <p:cond delay="2899"/>
                                          </p:stCondLst>
                                        </p:cTn>
                                        <p:tgtEl>
                                          <p:spTgt spid="17"/>
                                        </p:tgtEl>
                                        <p:attrNameLst>
                                          <p:attrName>style.visibility</p:attrName>
                                        </p:attrNameLst>
                                      </p:cBhvr>
                                      <p:to>
                                        <p:strVal val="hidden"/>
                                      </p:to>
                                    </p:set>
                                  </p:childTnLst>
                                </p:cTn>
                              </p:par>
                              <p:par>
                                <p:cTn id="278" presetID="16" presetClass="exit" presetSubtype="37" fill="hold" grpId="3" nodeType="withEffect">
                                  <p:stCondLst>
                                    <p:cond delay="0"/>
                                  </p:stCondLst>
                                  <p:childTnLst>
                                    <p:animEffect transition="out" filter="barn(outVertical)">
                                      <p:cBhvr>
                                        <p:cTn id="279" dur="2900"/>
                                        <p:tgtEl>
                                          <p:spTgt spid="29"/>
                                        </p:tgtEl>
                                      </p:cBhvr>
                                    </p:animEffect>
                                    <p:set>
                                      <p:cBhvr>
                                        <p:cTn id="280" dur="1" fill="hold">
                                          <p:stCondLst>
                                            <p:cond delay="2899"/>
                                          </p:stCondLst>
                                        </p:cTn>
                                        <p:tgtEl>
                                          <p:spTgt spid="29"/>
                                        </p:tgtEl>
                                        <p:attrNameLst>
                                          <p:attrName>style.visibility</p:attrName>
                                        </p:attrNameLst>
                                      </p:cBhvr>
                                      <p:to>
                                        <p:strVal val="hidden"/>
                                      </p:to>
                                    </p:set>
                                  </p:childTnLst>
                                </p:cTn>
                              </p:par>
                              <p:par>
                                <p:cTn id="281" presetID="2" presetClass="exit" presetSubtype="3" fill="hold" grpId="4" nodeType="withEffect">
                                  <p:stCondLst>
                                    <p:cond delay="0"/>
                                  </p:stCondLst>
                                  <p:childTnLst>
                                    <p:anim calcmode="lin" valueType="num">
                                      <p:cBhvr additive="base">
                                        <p:cTn id="282" dur="2900"/>
                                        <p:tgtEl>
                                          <p:spTgt spid="29"/>
                                        </p:tgtEl>
                                        <p:attrNameLst>
                                          <p:attrName>ppt_x</p:attrName>
                                        </p:attrNameLst>
                                      </p:cBhvr>
                                      <p:tavLst>
                                        <p:tav tm="0">
                                          <p:val>
                                            <p:strVal val="ppt_x"/>
                                          </p:val>
                                        </p:tav>
                                        <p:tav tm="100000">
                                          <p:val>
                                            <p:strVal val="1+ppt_w/2"/>
                                          </p:val>
                                        </p:tav>
                                      </p:tavLst>
                                    </p:anim>
                                    <p:anim calcmode="lin" valueType="num">
                                      <p:cBhvr additive="base">
                                        <p:cTn id="283" dur="2900"/>
                                        <p:tgtEl>
                                          <p:spTgt spid="29"/>
                                        </p:tgtEl>
                                        <p:attrNameLst>
                                          <p:attrName>ppt_y</p:attrName>
                                        </p:attrNameLst>
                                      </p:cBhvr>
                                      <p:tavLst>
                                        <p:tav tm="0">
                                          <p:val>
                                            <p:strVal val="ppt_y"/>
                                          </p:val>
                                        </p:tav>
                                        <p:tav tm="100000">
                                          <p:val>
                                            <p:strVal val="0-ppt_h/2"/>
                                          </p:val>
                                        </p:tav>
                                      </p:tavLst>
                                    </p:anim>
                                    <p:set>
                                      <p:cBhvr>
                                        <p:cTn id="284" dur="1" fill="hold">
                                          <p:stCondLst>
                                            <p:cond delay="2899"/>
                                          </p:stCondLst>
                                        </p:cTn>
                                        <p:tgtEl>
                                          <p:spTgt spid="29"/>
                                        </p:tgtEl>
                                        <p:attrNameLst>
                                          <p:attrName>style.visibility</p:attrName>
                                        </p:attrNameLst>
                                      </p:cBhvr>
                                      <p:to>
                                        <p:strVal val="hidden"/>
                                      </p:to>
                                    </p:set>
                                  </p:childTnLst>
                                </p:cTn>
                              </p:par>
                              <p:par>
                                <p:cTn id="285" presetID="16" presetClass="exit" presetSubtype="37" fill="hold" grpId="3" nodeType="withEffect">
                                  <p:stCondLst>
                                    <p:cond delay="0"/>
                                  </p:stCondLst>
                                  <p:childTnLst>
                                    <p:animEffect transition="out" filter="barn(outVertical)">
                                      <p:cBhvr>
                                        <p:cTn id="286" dur="2900"/>
                                        <p:tgtEl>
                                          <p:spTgt spid="28"/>
                                        </p:tgtEl>
                                      </p:cBhvr>
                                    </p:animEffect>
                                    <p:set>
                                      <p:cBhvr>
                                        <p:cTn id="287" dur="1" fill="hold">
                                          <p:stCondLst>
                                            <p:cond delay="2899"/>
                                          </p:stCondLst>
                                        </p:cTn>
                                        <p:tgtEl>
                                          <p:spTgt spid="28"/>
                                        </p:tgtEl>
                                        <p:attrNameLst>
                                          <p:attrName>style.visibility</p:attrName>
                                        </p:attrNameLst>
                                      </p:cBhvr>
                                      <p:to>
                                        <p:strVal val="hidden"/>
                                      </p:to>
                                    </p:set>
                                  </p:childTnLst>
                                </p:cTn>
                              </p:par>
                              <p:par>
                                <p:cTn id="288" presetID="2" presetClass="exit" presetSubtype="3" fill="hold" grpId="4" nodeType="withEffect">
                                  <p:stCondLst>
                                    <p:cond delay="0"/>
                                  </p:stCondLst>
                                  <p:childTnLst>
                                    <p:anim calcmode="lin" valueType="num">
                                      <p:cBhvr additive="base">
                                        <p:cTn id="289" dur="2900"/>
                                        <p:tgtEl>
                                          <p:spTgt spid="28"/>
                                        </p:tgtEl>
                                        <p:attrNameLst>
                                          <p:attrName>ppt_x</p:attrName>
                                        </p:attrNameLst>
                                      </p:cBhvr>
                                      <p:tavLst>
                                        <p:tav tm="0">
                                          <p:val>
                                            <p:strVal val="ppt_x"/>
                                          </p:val>
                                        </p:tav>
                                        <p:tav tm="100000">
                                          <p:val>
                                            <p:strVal val="1+ppt_w/2"/>
                                          </p:val>
                                        </p:tav>
                                      </p:tavLst>
                                    </p:anim>
                                    <p:anim calcmode="lin" valueType="num">
                                      <p:cBhvr additive="base">
                                        <p:cTn id="290" dur="2900"/>
                                        <p:tgtEl>
                                          <p:spTgt spid="28"/>
                                        </p:tgtEl>
                                        <p:attrNameLst>
                                          <p:attrName>ppt_y</p:attrName>
                                        </p:attrNameLst>
                                      </p:cBhvr>
                                      <p:tavLst>
                                        <p:tav tm="0">
                                          <p:val>
                                            <p:strVal val="ppt_y"/>
                                          </p:val>
                                        </p:tav>
                                        <p:tav tm="100000">
                                          <p:val>
                                            <p:strVal val="0-ppt_h/2"/>
                                          </p:val>
                                        </p:tav>
                                      </p:tavLst>
                                    </p:anim>
                                    <p:set>
                                      <p:cBhvr>
                                        <p:cTn id="291" dur="1" fill="hold">
                                          <p:stCondLst>
                                            <p:cond delay="2899"/>
                                          </p:stCondLst>
                                        </p:cTn>
                                        <p:tgtEl>
                                          <p:spTgt spid="28"/>
                                        </p:tgtEl>
                                        <p:attrNameLst>
                                          <p:attrName>style.visibility</p:attrName>
                                        </p:attrNameLst>
                                      </p:cBhvr>
                                      <p:to>
                                        <p:strVal val="hidden"/>
                                      </p:to>
                                    </p:set>
                                  </p:childTnLst>
                                </p:cTn>
                              </p:par>
                              <p:par>
                                <p:cTn id="292" presetID="16" presetClass="exit" presetSubtype="37" fill="hold" grpId="3" nodeType="withEffect">
                                  <p:stCondLst>
                                    <p:cond delay="0"/>
                                  </p:stCondLst>
                                  <p:childTnLst>
                                    <p:animEffect transition="out" filter="barn(outVertical)">
                                      <p:cBhvr>
                                        <p:cTn id="293" dur="2900"/>
                                        <p:tgtEl>
                                          <p:spTgt spid="27"/>
                                        </p:tgtEl>
                                      </p:cBhvr>
                                    </p:animEffect>
                                    <p:set>
                                      <p:cBhvr>
                                        <p:cTn id="294" dur="1" fill="hold">
                                          <p:stCondLst>
                                            <p:cond delay="2899"/>
                                          </p:stCondLst>
                                        </p:cTn>
                                        <p:tgtEl>
                                          <p:spTgt spid="27"/>
                                        </p:tgtEl>
                                        <p:attrNameLst>
                                          <p:attrName>style.visibility</p:attrName>
                                        </p:attrNameLst>
                                      </p:cBhvr>
                                      <p:to>
                                        <p:strVal val="hidden"/>
                                      </p:to>
                                    </p:set>
                                  </p:childTnLst>
                                </p:cTn>
                              </p:par>
                              <p:par>
                                <p:cTn id="295" presetID="2" presetClass="exit" presetSubtype="3" fill="hold" grpId="4" nodeType="withEffect">
                                  <p:stCondLst>
                                    <p:cond delay="0"/>
                                  </p:stCondLst>
                                  <p:childTnLst>
                                    <p:anim calcmode="lin" valueType="num">
                                      <p:cBhvr additive="base">
                                        <p:cTn id="296" dur="2900"/>
                                        <p:tgtEl>
                                          <p:spTgt spid="27"/>
                                        </p:tgtEl>
                                        <p:attrNameLst>
                                          <p:attrName>ppt_x</p:attrName>
                                        </p:attrNameLst>
                                      </p:cBhvr>
                                      <p:tavLst>
                                        <p:tav tm="0">
                                          <p:val>
                                            <p:strVal val="ppt_x"/>
                                          </p:val>
                                        </p:tav>
                                        <p:tav tm="100000">
                                          <p:val>
                                            <p:strVal val="1+ppt_w/2"/>
                                          </p:val>
                                        </p:tav>
                                      </p:tavLst>
                                    </p:anim>
                                    <p:anim calcmode="lin" valueType="num">
                                      <p:cBhvr additive="base">
                                        <p:cTn id="297" dur="2900"/>
                                        <p:tgtEl>
                                          <p:spTgt spid="27"/>
                                        </p:tgtEl>
                                        <p:attrNameLst>
                                          <p:attrName>ppt_y</p:attrName>
                                        </p:attrNameLst>
                                      </p:cBhvr>
                                      <p:tavLst>
                                        <p:tav tm="0">
                                          <p:val>
                                            <p:strVal val="ppt_y"/>
                                          </p:val>
                                        </p:tav>
                                        <p:tav tm="100000">
                                          <p:val>
                                            <p:strVal val="0-ppt_h/2"/>
                                          </p:val>
                                        </p:tav>
                                      </p:tavLst>
                                    </p:anim>
                                    <p:set>
                                      <p:cBhvr>
                                        <p:cTn id="298" dur="1" fill="hold">
                                          <p:stCondLst>
                                            <p:cond delay="2899"/>
                                          </p:stCondLst>
                                        </p:cTn>
                                        <p:tgtEl>
                                          <p:spTgt spid="27"/>
                                        </p:tgtEl>
                                        <p:attrNameLst>
                                          <p:attrName>style.visibility</p:attrName>
                                        </p:attrNameLst>
                                      </p:cBhvr>
                                      <p:to>
                                        <p:strVal val="hidden"/>
                                      </p:to>
                                    </p:set>
                                  </p:childTnLst>
                                </p:cTn>
                              </p:par>
                              <p:par>
                                <p:cTn id="299" presetID="16" presetClass="exit" presetSubtype="37" fill="hold" grpId="3" nodeType="withEffect">
                                  <p:stCondLst>
                                    <p:cond delay="0"/>
                                  </p:stCondLst>
                                  <p:childTnLst>
                                    <p:animEffect transition="out" filter="barn(outVertical)">
                                      <p:cBhvr>
                                        <p:cTn id="300" dur="2900"/>
                                        <p:tgtEl>
                                          <p:spTgt spid="26"/>
                                        </p:tgtEl>
                                      </p:cBhvr>
                                    </p:animEffect>
                                    <p:set>
                                      <p:cBhvr>
                                        <p:cTn id="301" dur="1" fill="hold">
                                          <p:stCondLst>
                                            <p:cond delay="2899"/>
                                          </p:stCondLst>
                                        </p:cTn>
                                        <p:tgtEl>
                                          <p:spTgt spid="26"/>
                                        </p:tgtEl>
                                        <p:attrNameLst>
                                          <p:attrName>style.visibility</p:attrName>
                                        </p:attrNameLst>
                                      </p:cBhvr>
                                      <p:to>
                                        <p:strVal val="hidden"/>
                                      </p:to>
                                    </p:set>
                                  </p:childTnLst>
                                </p:cTn>
                              </p:par>
                              <p:par>
                                <p:cTn id="302" presetID="2" presetClass="exit" presetSubtype="3" fill="hold" grpId="4" nodeType="withEffect">
                                  <p:stCondLst>
                                    <p:cond delay="0"/>
                                  </p:stCondLst>
                                  <p:childTnLst>
                                    <p:anim calcmode="lin" valueType="num">
                                      <p:cBhvr additive="base">
                                        <p:cTn id="303" dur="2900"/>
                                        <p:tgtEl>
                                          <p:spTgt spid="26"/>
                                        </p:tgtEl>
                                        <p:attrNameLst>
                                          <p:attrName>ppt_x</p:attrName>
                                        </p:attrNameLst>
                                      </p:cBhvr>
                                      <p:tavLst>
                                        <p:tav tm="0">
                                          <p:val>
                                            <p:strVal val="ppt_x"/>
                                          </p:val>
                                        </p:tav>
                                        <p:tav tm="100000">
                                          <p:val>
                                            <p:strVal val="1+ppt_w/2"/>
                                          </p:val>
                                        </p:tav>
                                      </p:tavLst>
                                    </p:anim>
                                    <p:anim calcmode="lin" valueType="num">
                                      <p:cBhvr additive="base">
                                        <p:cTn id="304" dur="2900"/>
                                        <p:tgtEl>
                                          <p:spTgt spid="26"/>
                                        </p:tgtEl>
                                        <p:attrNameLst>
                                          <p:attrName>ppt_y</p:attrName>
                                        </p:attrNameLst>
                                      </p:cBhvr>
                                      <p:tavLst>
                                        <p:tav tm="0">
                                          <p:val>
                                            <p:strVal val="ppt_y"/>
                                          </p:val>
                                        </p:tav>
                                        <p:tav tm="100000">
                                          <p:val>
                                            <p:strVal val="0-ppt_h/2"/>
                                          </p:val>
                                        </p:tav>
                                      </p:tavLst>
                                    </p:anim>
                                    <p:set>
                                      <p:cBhvr>
                                        <p:cTn id="305" dur="1" fill="hold">
                                          <p:stCondLst>
                                            <p:cond delay="2899"/>
                                          </p:stCondLst>
                                        </p:cTn>
                                        <p:tgtEl>
                                          <p:spTgt spid="26"/>
                                        </p:tgtEl>
                                        <p:attrNameLst>
                                          <p:attrName>style.visibility</p:attrName>
                                        </p:attrNameLst>
                                      </p:cBhvr>
                                      <p:to>
                                        <p:strVal val="hidden"/>
                                      </p:to>
                                    </p:set>
                                  </p:childTnLst>
                                </p:cTn>
                              </p:par>
                              <p:par>
                                <p:cTn id="306" presetID="16" presetClass="exit" presetSubtype="37" fill="hold" grpId="3" nodeType="withEffect">
                                  <p:stCondLst>
                                    <p:cond delay="0"/>
                                  </p:stCondLst>
                                  <p:childTnLst>
                                    <p:animEffect transition="out" filter="barn(outVertical)">
                                      <p:cBhvr>
                                        <p:cTn id="307" dur="2900"/>
                                        <p:tgtEl>
                                          <p:spTgt spid="25"/>
                                        </p:tgtEl>
                                      </p:cBhvr>
                                    </p:animEffect>
                                    <p:set>
                                      <p:cBhvr>
                                        <p:cTn id="308" dur="1" fill="hold">
                                          <p:stCondLst>
                                            <p:cond delay="2899"/>
                                          </p:stCondLst>
                                        </p:cTn>
                                        <p:tgtEl>
                                          <p:spTgt spid="25"/>
                                        </p:tgtEl>
                                        <p:attrNameLst>
                                          <p:attrName>style.visibility</p:attrName>
                                        </p:attrNameLst>
                                      </p:cBhvr>
                                      <p:to>
                                        <p:strVal val="hidden"/>
                                      </p:to>
                                    </p:set>
                                  </p:childTnLst>
                                </p:cTn>
                              </p:par>
                              <p:par>
                                <p:cTn id="309" presetID="2" presetClass="exit" presetSubtype="3" fill="hold" grpId="4" nodeType="withEffect">
                                  <p:stCondLst>
                                    <p:cond delay="0"/>
                                  </p:stCondLst>
                                  <p:childTnLst>
                                    <p:anim calcmode="lin" valueType="num">
                                      <p:cBhvr additive="base">
                                        <p:cTn id="310" dur="2900"/>
                                        <p:tgtEl>
                                          <p:spTgt spid="25"/>
                                        </p:tgtEl>
                                        <p:attrNameLst>
                                          <p:attrName>ppt_x</p:attrName>
                                        </p:attrNameLst>
                                      </p:cBhvr>
                                      <p:tavLst>
                                        <p:tav tm="0">
                                          <p:val>
                                            <p:strVal val="ppt_x"/>
                                          </p:val>
                                        </p:tav>
                                        <p:tav tm="100000">
                                          <p:val>
                                            <p:strVal val="1+ppt_w/2"/>
                                          </p:val>
                                        </p:tav>
                                      </p:tavLst>
                                    </p:anim>
                                    <p:anim calcmode="lin" valueType="num">
                                      <p:cBhvr additive="base">
                                        <p:cTn id="311" dur="2900"/>
                                        <p:tgtEl>
                                          <p:spTgt spid="25"/>
                                        </p:tgtEl>
                                        <p:attrNameLst>
                                          <p:attrName>ppt_y</p:attrName>
                                        </p:attrNameLst>
                                      </p:cBhvr>
                                      <p:tavLst>
                                        <p:tav tm="0">
                                          <p:val>
                                            <p:strVal val="ppt_y"/>
                                          </p:val>
                                        </p:tav>
                                        <p:tav tm="100000">
                                          <p:val>
                                            <p:strVal val="0-ppt_h/2"/>
                                          </p:val>
                                        </p:tav>
                                      </p:tavLst>
                                    </p:anim>
                                    <p:set>
                                      <p:cBhvr>
                                        <p:cTn id="312" dur="1" fill="hold">
                                          <p:stCondLst>
                                            <p:cond delay="2899"/>
                                          </p:stCondLst>
                                        </p:cTn>
                                        <p:tgtEl>
                                          <p:spTgt spid="25"/>
                                        </p:tgtEl>
                                        <p:attrNameLst>
                                          <p:attrName>style.visibility</p:attrName>
                                        </p:attrNameLst>
                                      </p:cBhvr>
                                      <p:to>
                                        <p:strVal val="hidden"/>
                                      </p:to>
                                    </p:set>
                                  </p:childTnLst>
                                </p:cTn>
                              </p:par>
                              <p:par>
                                <p:cTn id="313" presetID="16" presetClass="exit" presetSubtype="37" fill="hold" grpId="3" nodeType="withEffect">
                                  <p:stCondLst>
                                    <p:cond delay="0"/>
                                  </p:stCondLst>
                                  <p:childTnLst>
                                    <p:animEffect transition="out" filter="barn(outVertical)">
                                      <p:cBhvr>
                                        <p:cTn id="314" dur="2900"/>
                                        <p:tgtEl>
                                          <p:spTgt spid="24"/>
                                        </p:tgtEl>
                                      </p:cBhvr>
                                    </p:animEffect>
                                    <p:set>
                                      <p:cBhvr>
                                        <p:cTn id="315" dur="1" fill="hold">
                                          <p:stCondLst>
                                            <p:cond delay="2899"/>
                                          </p:stCondLst>
                                        </p:cTn>
                                        <p:tgtEl>
                                          <p:spTgt spid="24"/>
                                        </p:tgtEl>
                                        <p:attrNameLst>
                                          <p:attrName>style.visibility</p:attrName>
                                        </p:attrNameLst>
                                      </p:cBhvr>
                                      <p:to>
                                        <p:strVal val="hidden"/>
                                      </p:to>
                                    </p:set>
                                  </p:childTnLst>
                                </p:cTn>
                              </p:par>
                              <p:par>
                                <p:cTn id="316" presetID="2" presetClass="exit" presetSubtype="3" fill="hold" grpId="4" nodeType="withEffect">
                                  <p:stCondLst>
                                    <p:cond delay="0"/>
                                  </p:stCondLst>
                                  <p:childTnLst>
                                    <p:anim calcmode="lin" valueType="num">
                                      <p:cBhvr additive="base">
                                        <p:cTn id="317" dur="2900"/>
                                        <p:tgtEl>
                                          <p:spTgt spid="24"/>
                                        </p:tgtEl>
                                        <p:attrNameLst>
                                          <p:attrName>ppt_x</p:attrName>
                                        </p:attrNameLst>
                                      </p:cBhvr>
                                      <p:tavLst>
                                        <p:tav tm="0">
                                          <p:val>
                                            <p:strVal val="ppt_x"/>
                                          </p:val>
                                        </p:tav>
                                        <p:tav tm="100000">
                                          <p:val>
                                            <p:strVal val="1+ppt_w/2"/>
                                          </p:val>
                                        </p:tav>
                                      </p:tavLst>
                                    </p:anim>
                                    <p:anim calcmode="lin" valueType="num">
                                      <p:cBhvr additive="base">
                                        <p:cTn id="318" dur="2900"/>
                                        <p:tgtEl>
                                          <p:spTgt spid="24"/>
                                        </p:tgtEl>
                                        <p:attrNameLst>
                                          <p:attrName>ppt_y</p:attrName>
                                        </p:attrNameLst>
                                      </p:cBhvr>
                                      <p:tavLst>
                                        <p:tav tm="0">
                                          <p:val>
                                            <p:strVal val="ppt_y"/>
                                          </p:val>
                                        </p:tav>
                                        <p:tav tm="100000">
                                          <p:val>
                                            <p:strVal val="0-ppt_h/2"/>
                                          </p:val>
                                        </p:tav>
                                      </p:tavLst>
                                    </p:anim>
                                    <p:set>
                                      <p:cBhvr>
                                        <p:cTn id="319" dur="1" fill="hold">
                                          <p:stCondLst>
                                            <p:cond delay="2899"/>
                                          </p:stCondLst>
                                        </p:cTn>
                                        <p:tgtEl>
                                          <p:spTgt spid="24"/>
                                        </p:tgtEl>
                                        <p:attrNameLst>
                                          <p:attrName>style.visibility</p:attrName>
                                        </p:attrNameLst>
                                      </p:cBhvr>
                                      <p:to>
                                        <p:strVal val="hidden"/>
                                      </p:to>
                                    </p:set>
                                  </p:childTnLst>
                                </p:cTn>
                              </p:par>
                              <p:par>
                                <p:cTn id="320" presetID="16" presetClass="exit" presetSubtype="37" fill="hold" grpId="3" nodeType="withEffect">
                                  <p:stCondLst>
                                    <p:cond delay="0"/>
                                  </p:stCondLst>
                                  <p:childTnLst>
                                    <p:animEffect transition="out" filter="barn(outVertical)">
                                      <p:cBhvr>
                                        <p:cTn id="321" dur="2900"/>
                                        <p:tgtEl>
                                          <p:spTgt spid="15"/>
                                        </p:tgtEl>
                                      </p:cBhvr>
                                    </p:animEffect>
                                    <p:set>
                                      <p:cBhvr>
                                        <p:cTn id="322" dur="1" fill="hold">
                                          <p:stCondLst>
                                            <p:cond delay="2899"/>
                                          </p:stCondLst>
                                        </p:cTn>
                                        <p:tgtEl>
                                          <p:spTgt spid="15"/>
                                        </p:tgtEl>
                                        <p:attrNameLst>
                                          <p:attrName>style.visibility</p:attrName>
                                        </p:attrNameLst>
                                      </p:cBhvr>
                                      <p:to>
                                        <p:strVal val="hidden"/>
                                      </p:to>
                                    </p:set>
                                  </p:childTnLst>
                                </p:cTn>
                              </p:par>
                              <p:par>
                                <p:cTn id="323" presetID="2" presetClass="exit" presetSubtype="12" fill="hold" grpId="4" nodeType="withEffect">
                                  <p:stCondLst>
                                    <p:cond delay="0"/>
                                  </p:stCondLst>
                                  <p:childTnLst>
                                    <p:anim calcmode="lin" valueType="num">
                                      <p:cBhvr additive="base">
                                        <p:cTn id="324" dur="2900"/>
                                        <p:tgtEl>
                                          <p:spTgt spid="15"/>
                                        </p:tgtEl>
                                        <p:attrNameLst>
                                          <p:attrName>ppt_x</p:attrName>
                                        </p:attrNameLst>
                                      </p:cBhvr>
                                      <p:tavLst>
                                        <p:tav tm="0">
                                          <p:val>
                                            <p:strVal val="ppt_x"/>
                                          </p:val>
                                        </p:tav>
                                        <p:tav tm="100000">
                                          <p:val>
                                            <p:strVal val="0-ppt_w/2"/>
                                          </p:val>
                                        </p:tav>
                                      </p:tavLst>
                                    </p:anim>
                                    <p:anim calcmode="lin" valueType="num">
                                      <p:cBhvr additive="base">
                                        <p:cTn id="325" dur="2900"/>
                                        <p:tgtEl>
                                          <p:spTgt spid="15"/>
                                        </p:tgtEl>
                                        <p:attrNameLst>
                                          <p:attrName>ppt_y</p:attrName>
                                        </p:attrNameLst>
                                      </p:cBhvr>
                                      <p:tavLst>
                                        <p:tav tm="0">
                                          <p:val>
                                            <p:strVal val="ppt_y"/>
                                          </p:val>
                                        </p:tav>
                                        <p:tav tm="100000">
                                          <p:val>
                                            <p:strVal val="1+ppt_h/2"/>
                                          </p:val>
                                        </p:tav>
                                      </p:tavLst>
                                    </p:anim>
                                    <p:set>
                                      <p:cBhvr>
                                        <p:cTn id="326" dur="1" fill="hold">
                                          <p:stCondLst>
                                            <p:cond delay="2899"/>
                                          </p:stCondLst>
                                        </p:cTn>
                                        <p:tgtEl>
                                          <p:spTgt spid="15"/>
                                        </p:tgtEl>
                                        <p:attrNameLst>
                                          <p:attrName>style.visibility</p:attrName>
                                        </p:attrNameLst>
                                      </p:cBhvr>
                                      <p:to>
                                        <p:strVal val="hidden"/>
                                      </p:to>
                                    </p:set>
                                  </p:childTnLst>
                                </p:cTn>
                              </p:par>
                              <p:par>
                                <p:cTn id="327" presetID="16" presetClass="exit" presetSubtype="37" fill="hold" grpId="3" nodeType="withEffect">
                                  <p:stCondLst>
                                    <p:cond delay="0"/>
                                  </p:stCondLst>
                                  <p:childTnLst>
                                    <p:animEffect transition="out" filter="barn(outVertical)">
                                      <p:cBhvr>
                                        <p:cTn id="328" dur="2900"/>
                                        <p:tgtEl>
                                          <p:spTgt spid="14"/>
                                        </p:tgtEl>
                                      </p:cBhvr>
                                    </p:animEffect>
                                    <p:set>
                                      <p:cBhvr>
                                        <p:cTn id="329" dur="1" fill="hold">
                                          <p:stCondLst>
                                            <p:cond delay="2899"/>
                                          </p:stCondLst>
                                        </p:cTn>
                                        <p:tgtEl>
                                          <p:spTgt spid="14"/>
                                        </p:tgtEl>
                                        <p:attrNameLst>
                                          <p:attrName>style.visibility</p:attrName>
                                        </p:attrNameLst>
                                      </p:cBhvr>
                                      <p:to>
                                        <p:strVal val="hidden"/>
                                      </p:to>
                                    </p:set>
                                  </p:childTnLst>
                                </p:cTn>
                              </p:par>
                              <p:par>
                                <p:cTn id="330" presetID="2" presetClass="exit" presetSubtype="12" fill="hold" grpId="4" nodeType="withEffect">
                                  <p:stCondLst>
                                    <p:cond delay="0"/>
                                  </p:stCondLst>
                                  <p:childTnLst>
                                    <p:anim calcmode="lin" valueType="num">
                                      <p:cBhvr additive="base">
                                        <p:cTn id="331" dur="2900"/>
                                        <p:tgtEl>
                                          <p:spTgt spid="14"/>
                                        </p:tgtEl>
                                        <p:attrNameLst>
                                          <p:attrName>ppt_x</p:attrName>
                                        </p:attrNameLst>
                                      </p:cBhvr>
                                      <p:tavLst>
                                        <p:tav tm="0">
                                          <p:val>
                                            <p:strVal val="ppt_x"/>
                                          </p:val>
                                        </p:tav>
                                        <p:tav tm="100000">
                                          <p:val>
                                            <p:strVal val="0-ppt_w/2"/>
                                          </p:val>
                                        </p:tav>
                                      </p:tavLst>
                                    </p:anim>
                                    <p:anim calcmode="lin" valueType="num">
                                      <p:cBhvr additive="base">
                                        <p:cTn id="332" dur="2900"/>
                                        <p:tgtEl>
                                          <p:spTgt spid="14"/>
                                        </p:tgtEl>
                                        <p:attrNameLst>
                                          <p:attrName>ppt_y</p:attrName>
                                        </p:attrNameLst>
                                      </p:cBhvr>
                                      <p:tavLst>
                                        <p:tav tm="0">
                                          <p:val>
                                            <p:strVal val="ppt_y"/>
                                          </p:val>
                                        </p:tav>
                                        <p:tav tm="100000">
                                          <p:val>
                                            <p:strVal val="1+ppt_h/2"/>
                                          </p:val>
                                        </p:tav>
                                      </p:tavLst>
                                    </p:anim>
                                    <p:set>
                                      <p:cBhvr>
                                        <p:cTn id="333" dur="1" fill="hold">
                                          <p:stCondLst>
                                            <p:cond delay="2899"/>
                                          </p:stCondLst>
                                        </p:cTn>
                                        <p:tgtEl>
                                          <p:spTgt spid="14"/>
                                        </p:tgtEl>
                                        <p:attrNameLst>
                                          <p:attrName>style.visibility</p:attrName>
                                        </p:attrNameLst>
                                      </p:cBhvr>
                                      <p:to>
                                        <p:strVal val="hidden"/>
                                      </p:to>
                                    </p:set>
                                  </p:childTnLst>
                                </p:cTn>
                              </p:par>
                              <p:par>
                                <p:cTn id="334" presetID="16" presetClass="exit" presetSubtype="37" fill="hold" grpId="3" nodeType="withEffect">
                                  <p:stCondLst>
                                    <p:cond delay="0"/>
                                  </p:stCondLst>
                                  <p:childTnLst>
                                    <p:animEffect transition="out" filter="barn(outVertical)">
                                      <p:cBhvr>
                                        <p:cTn id="335" dur="2900"/>
                                        <p:tgtEl>
                                          <p:spTgt spid="13"/>
                                        </p:tgtEl>
                                      </p:cBhvr>
                                    </p:animEffect>
                                    <p:set>
                                      <p:cBhvr>
                                        <p:cTn id="336" dur="1" fill="hold">
                                          <p:stCondLst>
                                            <p:cond delay="2899"/>
                                          </p:stCondLst>
                                        </p:cTn>
                                        <p:tgtEl>
                                          <p:spTgt spid="13"/>
                                        </p:tgtEl>
                                        <p:attrNameLst>
                                          <p:attrName>style.visibility</p:attrName>
                                        </p:attrNameLst>
                                      </p:cBhvr>
                                      <p:to>
                                        <p:strVal val="hidden"/>
                                      </p:to>
                                    </p:set>
                                  </p:childTnLst>
                                </p:cTn>
                              </p:par>
                              <p:par>
                                <p:cTn id="337" presetID="2" presetClass="exit" presetSubtype="12" fill="hold" grpId="4" nodeType="withEffect">
                                  <p:stCondLst>
                                    <p:cond delay="0"/>
                                  </p:stCondLst>
                                  <p:childTnLst>
                                    <p:anim calcmode="lin" valueType="num">
                                      <p:cBhvr additive="base">
                                        <p:cTn id="338" dur="2900"/>
                                        <p:tgtEl>
                                          <p:spTgt spid="13"/>
                                        </p:tgtEl>
                                        <p:attrNameLst>
                                          <p:attrName>ppt_x</p:attrName>
                                        </p:attrNameLst>
                                      </p:cBhvr>
                                      <p:tavLst>
                                        <p:tav tm="0">
                                          <p:val>
                                            <p:strVal val="ppt_x"/>
                                          </p:val>
                                        </p:tav>
                                        <p:tav tm="100000">
                                          <p:val>
                                            <p:strVal val="0-ppt_w/2"/>
                                          </p:val>
                                        </p:tav>
                                      </p:tavLst>
                                    </p:anim>
                                    <p:anim calcmode="lin" valueType="num">
                                      <p:cBhvr additive="base">
                                        <p:cTn id="339" dur="2900"/>
                                        <p:tgtEl>
                                          <p:spTgt spid="13"/>
                                        </p:tgtEl>
                                        <p:attrNameLst>
                                          <p:attrName>ppt_y</p:attrName>
                                        </p:attrNameLst>
                                      </p:cBhvr>
                                      <p:tavLst>
                                        <p:tav tm="0">
                                          <p:val>
                                            <p:strVal val="ppt_y"/>
                                          </p:val>
                                        </p:tav>
                                        <p:tav tm="100000">
                                          <p:val>
                                            <p:strVal val="1+ppt_h/2"/>
                                          </p:val>
                                        </p:tav>
                                      </p:tavLst>
                                    </p:anim>
                                    <p:set>
                                      <p:cBhvr>
                                        <p:cTn id="340" dur="1" fill="hold">
                                          <p:stCondLst>
                                            <p:cond delay="2899"/>
                                          </p:stCondLst>
                                        </p:cTn>
                                        <p:tgtEl>
                                          <p:spTgt spid="13"/>
                                        </p:tgtEl>
                                        <p:attrNameLst>
                                          <p:attrName>style.visibility</p:attrName>
                                        </p:attrNameLst>
                                      </p:cBhvr>
                                      <p:to>
                                        <p:strVal val="hidden"/>
                                      </p:to>
                                    </p:set>
                                  </p:childTnLst>
                                </p:cTn>
                              </p:par>
                              <p:par>
                                <p:cTn id="341" presetID="16" presetClass="exit" presetSubtype="37" fill="hold" grpId="3" nodeType="withEffect">
                                  <p:stCondLst>
                                    <p:cond delay="0"/>
                                  </p:stCondLst>
                                  <p:childTnLst>
                                    <p:animEffect transition="out" filter="barn(outVertical)">
                                      <p:cBhvr>
                                        <p:cTn id="342" dur="2900"/>
                                        <p:tgtEl>
                                          <p:spTgt spid="12"/>
                                        </p:tgtEl>
                                      </p:cBhvr>
                                    </p:animEffect>
                                    <p:set>
                                      <p:cBhvr>
                                        <p:cTn id="343" dur="1" fill="hold">
                                          <p:stCondLst>
                                            <p:cond delay="2899"/>
                                          </p:stCondLst>
                                        </p:cTn>
                                        <p:tgtEl>
                                          <p:spTgt spid="12"/>
                                        </p:tgtEl>
                                        <p:attrNameLst>
                                          <p:attrName>style.visibility</p:attrName>
                                        </p:attrNameLst>
                                      </p:cBhvr>
                                      <p:to>
                                        <p:strVal val="hidden"/>
                                      </p:to>
                                    </p:set>
                                  </p:childTnLst>
                                </p:cTn>
                              </p:par>
                              <p:par>
                                <p:cTn id="344" presetID="2" presetClass="exit" presetSubtype="12" fill="hold" grpId="4" nodeType="withEffect">
                                  <p:stCondLst>
                                    <p:cond delay="0"/>
                                  </p:stCondLst>
                                  <p:childTnLst>
                                    <p:anim calcmode="lin" valueType="num">
                                      <p:cBhvr additive="base">
                                        <p:cTn id="345" dur="2900"/>
                                        <p:tgtEl>
                                          <p:spTgt spid="12"/>
                                        </p:tgtEl>
                                        <p:attrNameLst>
                                          <p:attrName>ppt_x</p:attrName>
                                        </p:attrNameLst>
                                      </p:cBhvr>
                                      <p:tavLst>
                                        <p:tav tm="0">
                                          <p:val>
                                            <p:strVal val="ppt_x"/>
                                          </p:val>
                                        </p:tav>
                                        <p:tav tm="100000">
                                          <p:val>
                                            <p:strVal val="0-ppt_w/2"/>
                                          </p:val>
                                        </p:tav>
                                      </p:tavLst>
                                    </p:anim>
                                    <p:anim calcmode="lin" valueType="num">
                                      <p:cBhvr additive="base">
                                        <p:cTn id="346" dur="2900"/>
                                        <p:tgtEl>
                                          <p:spTgt spid="12"/>
                                        </p:tgtEl>
                                        <p:attrNameLst>
                                          <p:attrName>ppt_y</p:attrName>
                                        </p:attrNameLst>
                                      </p:cBhvr>
                                      <p:tavLst>
                                        <p:tav tm="0">
                                          <p:val>
                                            <p:strVal val="ppt_y"/>
                                          </p:val>
                                        </p:tav>
                                        <p:tav tm="100000">
                                          <p:val>
                                            <p:strVal val="1+ppt_h/2"/>
                                          </p:val>
                                        </p:tav>
                                      </p:tavLst>
                                    </p:anim>
                                    <p:set>
                                      <p:cBhvr>
                                        <p:cTn id="347" dur="1" fill="hold">
                                          <p:stCondLst>
                                            <p:cond delay="2899"/>
                                          </p:stCondLst>
                                        </p:cTn>
                                        <p:tgtEl>
                                          <p:spTgt spid="12"/>
                                        </p:tgtEl>
                                        <p:attrNameLst>
                                          <p:attrName>style.visibility</p:attrName>
                                        </p:attrNameLst>
                                      </p:cBhvr>
                                      <p:to>
                                        <p:strVal val="hidden"/>
                                      </p:to>
                                    </p:set>
                                  </p:childTnLst>
                                </p:cTn>
                              </p:par>
                              <p:par>
                                <p:cTn id="348" presetID="16" presetClass="exit" presetSubtype="37" fill="hold" grpId="3" nodeType="withEffect">
                                  <p:stCondLst>
                                    <p:cond delay="0"/>
                                  </p:stCondLst>
                                  <p:childTnLst>
                                    <p:animEffect transition="out" filter="barn(outVertical)">
                                      <p:cBhvr>
                                        <p:cTn id="349" dur="2900"/>
                                        <p:tgtEl>
                                          <p:spTgt spid="11"/>
                                        </p:tgtEl>
                                      </p:cBhvr>
                                    </p:animEffect>
                                    <p:set>
                                      <p:cBhvr>
                                        <p:cTn id="350" dur="1" fill="hold">
                                          <p:stCondLst>
                                            <p:cond delay="2899"/>
                                          </p:stCondLst>
                                        </p:cTn>
                                        <p:tgtEl>
                                          <p:spTgt spid="11"/>
                                        </p:tgtEl>
                                        <p:attrNameLst>
                                          <p:attrName>style.visibility</p:attrName>
                                        </p:attrNameLst>
                                      </p:cBhvr>
                                      <p:to>
                                        <p:strVal val="hidden"/>
                                      </p:to>
                                    </p:set>
                                  </p:childTnLst>
                                </p:cTn>
                              </p:par>
                              <p:par>
                                <p:cTn id="351" presetID="2" presetClass="exit" presetSubtype="12" fill="hold" grpId="4" nodeType="withEffect">
                                  <p:stCondLst>
                                    <p:cond delay="0"/>
                                  </p:stCondLst>
                                  <p:childTnLst>
                                    <p:anim calcmode="lin" valueType="num">
                                      <p:cBhvr additive="base">
                                        <p:cTn id="352" dur="2900"/>
                                        <p:tgtEl>
                                          <p:spTgt spid="11"/>
                                        </p:tgtEl>
                                        <p:attrNameLst>
                                          <p:attrName>ppt_x</p:attrName>
                                        </p:attrNameLst>
                                      </p:cBhvr>
                                      <p:tavLst>
                                        <p:tav tm="0">
                                          <p:val>
                                            <p:strVal val="ppt_x"/>
                                          </p:val>
                                        </p:tav>
                                        <p:tav tm="100000">
                                          <p:val>
                                            <p:strVal val="0-ppt_w/2"/>
                                          </p:val>
                                        </p:tav>
                                      </p:tavLst>
                                    </p:anim>
                                    <p:anim calcmode="lin" valueType="num">
                                      <p:cBhvr additive="base">
                                        <p:cTn id="353" dur="2900"/>
                                        <p:tgtEl>
                                          <p:spTgt spid="11"/>
                                        </p:tgtEl>
                                        <p:attrNameLst>
                                          <p:attrName>ppt_y</p:attrName>
                                        </p:attrNameLst>
                                      </p:cBhvr>
                                      <p:tavLst>
                                        <p:tav tm="0">
                                          <p:val>
                                            <p:strVal val="ppt_y"/>
                                          </p:val>
                                        </p:tav>
                                        <p:tav tm="100000">
                                          <p:val>
                                            <p:strVal val="1+ppt_h/2"/>
                                          </p:val>
                                        </p:tav>
                                      </p:tavLst>
                                    </p:anim>
                                    <p:set>
                                      <p:cBhvr>
                                        <p:cTn id="354" dur="1" fill="hold">
                                          <p:stCondLst>
                                            <p:cond delay="2899"/>
                                          </p:stCondLst>
                                        </p:cTn>
                                        <p:tgtEl>
                                          <p:spTgt spid="11"/>
                                        </p:tgtEl>
                                        <p:attrNameLst>
                                          <p:attrName>style.visibility</p:attrName>
                                        </p:attrNameLst>
                                      </p:cBhvr>
                                      <p:to>
                                        <p:strVal val="hidden"/>
                                      </p:to>
                                    </p:set>
                                  </p:childTnLst>
                                </p:cTn>
                              </p:par>
                              <p:par>
                                <p:cTn id="355" presetID="16" presetClass="exit" presetSubtype="37" fill="hold" grpId="3" nodeType="withEffect">
                                  <p:stCondLst>
                                    <p:cond delay="0"/>
                                  </p:stCondLst>
                                  <p:childTnLst>
                                    <p:animEffect transition="out" filter="barn(outVertical)">
                                      <p:cBhvr>
                                        <p:cTn id="356" dur="2900"/>
                                        <p:tgtEl>
                                          <p:spTgt spid="10"/>
                                        </p:tgtEl>
                                      </p:cBhvr>
                                    </p:animEffect>
                                    <p:set>
                                      <p:cBhvr>
                                        <p:cTn id="357" dur="1" fill="hold">
                                          <p:stCondLst>
                                            <p:cond delay="2899"/>
                                          </p:stCondLst>
                                        </p:cTn>
                                        <p:tgtEl>
                                          <p:spTgt spid="10"/>
                                        </p:tgtEl>
                                        <p:attrNameLst>
                                          <p:attrName>style.visibility</p:attrName>
                                        </p:attrNameLst>
                                      </p:cBhvr>
                                      <p:to>
                                        <p:strVal val="hidden"/>
                                      </p:to>
                                    </p:set>
                                  </p:childTnLst>
                                </p:cTn>
                              </p:par>
                              <p:par>
                                <p:cTn id="358" presetID="2" presetClass="exit" presetSubtype="12" fill="hold" grpId="4" nodeType="withEffect">
                                  <p:stCondLst>
                                    <p:cond delay="0"/>
                                  </p:stCondLst>
                                  <p:childTnLst>
                                    <p:anim calcmode="lin" valueType="num">
                                      <p:cBhvr additive="base">
                                        <p:cTn id="359" dur="2900"/>
                                        <p:tgtEl>
                                          <p:spTgt spid="10"/>
                                        </p:tgtEl>
                                        <p:attrNameLst>
                                          <p:attrName>ppt_x</p:attrName>
                                        </p:attrNameLst>
                                      </p:cBhvr>
                                      <p:tavLst>
                                        <p:tav tm="0">
                                          <p:val>
                                            <p:strVal val="ppt_x"/>
                                          </p:val>
                                        </p:tav>
                                        <p:tav tm="100000">
                                          <p:val>
                                            <p:strVal val="0-ppt_w/2"/>
                                          </p:val>
                                        </p:tav>
                                      </p:tavLst>
                                    </p:anim>
                                    <p:anim calcmode="lin" valueType="num">
                                      <p:cBhvr additive="base">
                                        <p:cTn id="360" dur="2900"/>
                                        <p:tgtEl>
                                          <p:spTgt spid="10"/>
                                        </p:tgtEl>
                                        <p:attrNameLst>
                                          <p:attrName>ppt_y</p:attrName>
                                        </p:attrNameLst>
                                      </p:cBhvr>
                                      <p:tavLst>
                                        <p:tav tm="0">
                                          <p:val>
                                            <p:strVal val="ppt_y"/>
                                          </p:val>
                                        </p:tav>
                                        <p:tav tm="100000">
                                          <p:val>
                                            <p:strVal val="1+ppt_h/2"/>
                                          </p:val>
                                        </p:tav>
                                      </p:tavLst>
                                    </p:anim>
                                    <p:set>
                                      <p:cBhvr>
                                        <p:cTn id="361" dur="1" fill="hold">
                                          <p:stCondLst>
                                            <p:cond delay="2899"/>
                                          </p:stCondLst>
                                        </p:cTn>
                                        <p:tgtEl>
                                          <p:spTgt spid="10"/>
                                        </p:tgtEl>
                                        <p:attrNameLst>
                                          <p:attrName>style.visibility</p:attrName>
                                        </p:attrNameLst>
                                      </p:cBhvr>
                                      <p:to>
                                        <p:strVal val="hidden"/>
                                      </p:to>
                                    </p:set>
                                  </p:childTnLst>
                                </p:cTn>
                              </p:par>
                              <p:par>
                                <p:cTn id="362" presetID="16" presetClass="exit" presetSubtype="37" fill="hold" grpId="3" nodeType="withEffect">
                                  <p:stCondLst>
                                    <p:cond delay="0"/>
                                  </p:stCondLst>
                                  <p:childTnLst>
                                    <p:animEffect transition="out" filter="barn(outVertical)">
                                      <p:cBhvr>
                                        <p:cTn id="363" dur="2900"/>
                                        <p:tgtEl>
                                          <p:spTgt spid="7"/>
                                        </p:tgtEl>
                                      </p:cBhvr>
                                    </p:animEffect>
                                    <p:set>
                                      <p:cBhvr>
                                        <p:cTn id="364" dur="1" fill="hold">
                                          <p:stCondLst>
                                            <p:cond delay="2899"/>
                                          </p:stCondLst>
                                        </p:cTn>
                                        <p:tgtEl>
                                          <p:spTgt spid="7"/>
                                        </p:tgtEl>
                                        <p:attrNameLst>
                                          <p:attrName>style.visibility</p:attrName>
                                        </p:attrNameLst>
                                      </p:cBhvr>
                                      <p:to>
                                        <p:strVal val="hidden"/>
                                      </p:to>
                                    </p:set>
                                  </p:childTnLst>
                                </p:cTn>
                              </p:par>
                              <p:par>
                                <p:cTn id="365" presetID="2" presetClass="exit" presetSubtype="6" fill="hold" grpId="4" nodeType="withEffect">
                                  <p:stCondLst>
                                    <p:cond delay="0"/>
                                  </p:stCondLst>
                                  <p:childTnLst>
                                    <p:anim calcmode="lin" valueType="num">
                                      <p:cBhvr additive="base">
                                        <p:cTn id="366" dur="2900"/>
                                        <p:tgtEl>
                                          <p:spTgt spid="7"/>
                                        </p:tgtEl>
                                        <p:attrNameLst>
                                          <p:attrName>ppt_x</p:attrName>
                                        </p:attrNameLst>
                                      </p:cBhvr>
                                      <p:tavLst>
                                        <p:tav tm="0">
                                          <p:val>
                                            <p:strVal val="ppt_x"/>
                                          </p:val>
                                        </p:tav>
                                        <p:tav tm="100000">
                                          <p:val>
                                            <p:strVal val="1+ppt_w/2"/>
                                          </p:val>
                                        </p:tav>
                                      </p:tavLst>
                                    </p:anim>
                                    <p:anim calcmode="lin" valueType="num">
                                      <p:cBhvr additive="base">
                                        <p:cTn id="367" dur="2900"/>
                                        <p:tgtEl>
                                          <p:spTgt spid="7"/>
                                        </p:tgtEl>
                                        <p:attrNameLst>
                                          <p:attrName>ppt_y</p:attrName>
                                        </p:attrNameLst>
                                      </p:cBhvr>
                                      <p:tavLst>
                                        <p:tav tm="0">
                                          <p:val>
                                            <p:strVal val="ppt_y"/>
                                          </p:val>
                                        </p:tav>
                                        <p:tav tm="100000">
                                          <p:val>
                                            <p:strVal val="1+ppt_h/2"/>
                                          </p:val>
                                        </p:tav>
                                      </p:tavLst>
                                    </p:anim>
                                    <p:set>
                                      <p:cBhvr>
                                        <p:cTn id="368" dur="1" fill="hold">
                                          <p:stCondLst>
                                            <p:cond delay="2899"/>
                                          </p:stCondLst>
                                        </p:cTn>
                                        <p:tgtEl>
                                          <p:spTgt spid="7"/>
                                        </p:tgtEl>
                                        <p:attrNameLst>
                                          <p:attrName>style.visibility</p:attrName>
                                        </p:attrNameLst>
                                      </p:cBhvr>
                                      <p:to>
                                        <p:strVal val="hidden"/>
                                      </p:to>
                                    </p:set>
                                  </p:childTnLst>
                                </p:cTn>
                              </p:par>
                              <p:par>
                                <p:cTn id="369" presetID="16" presetClass="exit" presetSubtype="37" fill="hold" grpId="3" nodeType="withEffect">
                                  <p:stCondLst>
                                    <p:cond delay="0"/>
                                  </p:stCondLst>
                                  <p:childTnLst>
                                    <p:animEffect transition="out" filter="barn(outVertical)">
                                      <p:cBhvr>
                                        <p:cTn id="370" dur="2900"/>
                                        <p:tgtEl>
                                          <p:spTgt spid="6"/>
                                        </p:tgtEl>
                                      </p:cBhvr>
                                    </p:animEffect>
                                    <p:set>
                                      <p:cBhvr>
                                        <p:cTn id="371" dur="1" fill="hold">
                                          <p:stCondLst>
                                            <p:cond delay="2899"/>
                                          </p:stCondLst>
                                        </p:cTn>
                                        <p:tgtEl>
                                          <p:spTgt spid="6"/>
                                        </p:tgtEl>
                                        <p:attrNameLst>
                                          <p:attrName>style.visibility</p:attrName>
                                        </p:attrNameLst>
                                      </p:cBhvr>
                                      <p:to>
                                        <p:strVal val="hidden"/>
                                      </p:to>
                                    </p:set>
                                  </p:childTnLst>
                                </p:cTn>
                              </p:par>
                              <p:par>
                                <p:cTn id="372" presetID="2" presetClass="exit" presetSubtype="6" fill="hold" grpId="4" nodeType="withEffect">
                                  <p:stCondLst>
                                    <p:cond delay="0"/>
                                  </p:stCondLst>
                                  <p:childTnLst>
                                    <p:anim calcmode="lin" valueType="num">
                                      <p:cBhvr additive="base">
                                        <p:cTn id="373" dur="2900"/>
                                        <p:tgtEl>
                                          <p:spTgt spid="6"/>
                                        </p:tgtEl>
                                        <p:attrNameLst>
                                          <p:attrName>ppt_x</p:attrName>
                                        </p:attrNameLst>
                                      </p:cBhvr>
                                      <p:tavLst>
                                        <p:tav tm="0">
                                          <p:val>
                                            <p:strVal val="ppt_x"/>
                                          </p:val>
                                        </p:tav>
                                        <p:tav tm="100000">
                                          <p:val>
                                            <p:strVal val="1+ppt_w/2"/>
                                          </p:val>
                                        </p:tav>
                                      </p:tavLst>
                                    </p:anim>
                                    <p:anim calcmode="lin" valueType="num">
                                      <p:cBhvr additive="base">
                                        <p:cTn id="374" dur="2900"/>
                                        <p:tgtEl>
                                          <p:spTgt spid="6"/>
                                        </p:tgtEl>
                                        <p:attrNameLst>
                                          <p:attrName>ppt_y</p:attrName>
                                        </p:attrNameLst>
                                      </p:cBhvr>
                                      <p:tavLst>
                                        <p:tav tm="0">
                                          <p:val>
                                            <p:strVal val="ppt_y"/>
                                          </p:val>
                                        </p:tav>
                                        <p:tav tm="100000">
                                          <p:val>
                                            <p:strVal val="1+ppt_h/2"/>
                                          </p:val>
                                        </p:tav>
                                      </p:tavLst>
                                    </p:anim>
                                    <p:set>
                                      <p:cBhvr>
                                        <p:cTn id="375" dur="1" fill="hold">
                                          <p:stCondLst>
                                            <p:cond delay="2899"/>
                                          </p:stCondLst>
                                        </p:cTn>
                                        <p:tgtEl>
                                          <p:spTgt spid="6"/>
                                        </p:tgtEl>
                                        <p:attrNameLst>
                                          <p:attrName>style.visibility</p:attrName>
                                        </p:attrNameLst>
                                      </p:cBhvr>
                                      <p:to>
                                        <p:strVal val="hidden"/>
                                      </p:to>
                                    </p:set>
                                  </p:childTnLst>
                                </p:cTn>
                              </p:par>
                              <p:par>
                                <p:cTn id="376" presetID="16" presetClass="exit" presetSubtype="37" fill="hold" grpId="3" nodeType="withEffect">
                                  <p:stCondLst>
                                    <p:cond delay="0"/>
                                  </p:stCondLst>
                                  <p:childTnLst>
                                    <p:animEffect transition="out" filter="barn(outVertical)">
                                      <p:cBhvr>
                                        <p:cTn id="377" dur="2900"/>
                                        <p:tgtEl>
                                          <p:spTgt spid="5"/>
                                        </p:tgtEl>
                                      </p:cBhvr>
                                    </p:animEffect>
                                    <p:set>
                                      <p:cBhvr>
                                        <p:cTn id="378" dur="1" fill="hold">
                                          <p:stCondLst>
                                            <p:cond delay="2899"/>
                                          </p:stCondLst>
                                        </p:cTn>
                                        <p:tgtEl>
                                          <p:spTgt spid="5"/>
                                        </p:tgtEl>
                                        <p:attrNameLst>
                                          <p:attrName>style.visibility</p:attrName>
                                        </p:attrNameLst>
                                      </p:cBhvr>
                                      <p:to>
                                        <p:strVal val="hidden"/>
                                      </p:to>
                                    </p:set>
                                  </p:childTnLst>
                                </p:cTn>
                              </p:par>
                              <p:par>
                                <p:cTn id="379" presetID="2" presetClass="exit" presetSubtype="6" fill="hold" grpId="4" nodeType="withEffect">
                                  <p:stCondLst>
                                    <p:cond delay="0"/>
                                  </p:stCondLst>
                                  <p:childTnLst>
                                    <p:anim calcmode="lin" valueType="num">
                                      <p:cBhvr additive="base">
                                        <p:cTn id="380" dur="2900"/>
                                        <p:tgtEl>
                                          <p:spTgt spid="5"/>
                                        </p:tgtEl>
                                        <p:attrNameLst>
                                          <p:attrName>ppt_x</p:attrName>
                                        </p:attrNameLst>
                                      </p:cBhvr>
                                      <p:tavLst>
                                        <p:tav tm="0">
                                          <p:val>
                                            <p:strVal val="ppt_x"/>
                                          </p:val>
                                        </p:tav>
                                        <p:tav tm="100000">
                                          <p:val>
                                            <p:strVal val="1+ppt_w/2"/>
                                          </p:val>
                                        </p:tav>
                                      </p:tavLst>
                                    </p:anim>
                                    <p:anim calcmode="lin" valueType="num">
                                      <p:cBhvr additive="base">
                                        <p:cTn id="381" dur="2900"/>
                                        <p:tgtEl>
                                          <p:spTgt spid="5"/>
                                        </p:tgtEl>
                                        <p:attrNameLst>
                                          <p:attrName>ppt_y</p:attrName>
                                        </p:attrNameLst>
                                      </p:cBhvr>
                                      <p:tavLst>
                                        <p:tav tm="0">
                                          <p:val>
                                            <p:strVal val="ppt_y"/>
                                          </p:val>
                                        </p:tav>
                                        <p:tav tm="100000">
                                          <p:val>
                                            <p:strVal val="1+ppt_h/2"/>
                                          </p:val>
                                        </p:tav>
                                      </p:tavLst>
                                    </p:anim>
                                    <p:set>
                                      <p:cBhvr>
                                        <p:cTn id="382" dur="1" fill="hold">
                                          <p:stCondLst>
                                            <p:cond delay="2899"/>
                                          </p:stCondLst>
                                        </p:cTn>
                                        <p:tgtEl>
                                          <p:spTgt spid="5"/>
                                        </p:tgtEl>
                                        <p:attrNameLst>
                                          <p:attrName>style.visibility</p:attrName>
                                        </p:attrNameLst>
                                      </p:cBhvr>
                                      <p:to>
                                        <p:strVal val="hidden"/>
                                      </p:to>
                                    </p:set>
                                  </p:childTnLst>
                                </p:cTn>
                              </p:par>
                              <p:par>
                                <p:cTn id="383" presetID="16" presetClass="exit" presetSubtype="37" fill="hold" grpId="3" nodeType="withEffect">
                                  <p:stCondLst>
                                    <p:cond delay="0"/>
                                  </p:stCondLst>
                                  <p:childTnLst>
                                    <p:animEffect transition="out" filter="barn(outVertical)">
                                      <p:cBhvr>
                                        <p:cTn id="384" dur="2900"/>
                                        <p:tgtEl>
                                          <p:spTgt spid="3"/>
                                        </p:tgtEl>
                                      </p:cBhvr>
                                    </p:animEffect>
                                    <p:set>
                                      <p:cBhvr>
                                        <p:cTn id="385" dur="1" fill="hold">
                                          <p:stCondLst>
                                            <p:cond delay="2899"/>
                                          </p:stCondLst>
                                        </p:cTn>
                                        <p:tgtEl>
                                          <p:spTgt spid="3"/>
                                        </p:tgtEl>
                                        <p:attrNameLst>
                                          <p:attrName>style.visibility</p:attrName>
                                        </p:attrNameLst>
                                      </p:cBhvr>
                                      <p:to>
                                        <p:strVal val="hidden"/>
                                      </p:to>
                                    </p:set>
                                  </p:childTnLst>
                                </p:cTn>
                              </p:par>
                              <p:par>
                                <p:cTn id="386" presetID="2" presetClass="exit" presetSubtype="6" fill="hold" grpId="4" nodeType="withEffect">
                                  <p:stCondLst>
                                    <p:cond delay="0"/>
                                  </p:stCondLst>
                                  <p:childTnLst>
                                    <p:anim calcmode="lin" valueType="num">
                                      <p:cBhvr additive="base">
                                        <p:cTn id="387" dur="2900"/>
                                        <p:tgtEl>
                                          <p:spTgt spid="3"/>
                                        </p:tgtEl>
                                        <p:attrNameLst>
                                          <p:attrName>ppt_x</p:attrName>
                                        </p:attrNameLst>
                                      </p:cBhvr>
                                      <p:tavLst>
                                        <p:tav tm="0">
                                          <p:val>
                                            <p:strVal val="ppt_x"/>
                                          </p:val>
                                        </p:tav>
                                        <p:tav tm="100000">
                                          <p:val>
                                            <p:strVal val="1+ppt_w/2"/>
                                          </p:val>
                                        </p:tav>
                                      </p:tavLst>
                                    </p:anim>
                                    <p:anim calcmode="lin" valueType="num">
                                      <p:cBhvr additive="base">
                                        <p:cTn id="388" dur="2900"/>
                                        <p:tgtEl>
                                          <p:spTgt spid="3"/>
                                        </p:tgtEl>
                                        <p:attrNameLst>
                                          <p:attrName>ppt_y</p:attrName>
                                        </p:attrNameLst>
                                      </p:cBhvr>
                                      <p:tavLst>
                                        <p:tav tm="0">
                                          <p:val>
                                            <p:strVal val="ppt_y"/>
                                          </p:val>
                                        </p:tav>
                                        <p:tav tm="100000">
                                          <p:val>
                                            <p:strVal val="1+ppt_h/2"/>
                                          </p:val>
                                        </p:tav>
                                      </p:tavLst>
                                    </p:anim>
                                    <p:set>
                                      <p:cBhvr>
                                        <p:cTn id="389" dur="1" fill="hold">
                                          <p:stCondLst>
                                            <p:cond delay="2899"/>
                                          </p:stCondLst>
                                        </p:cTn>
                                        <p:tgtEl>
                                          <p:spTgt spid="3"/>
                                        </p:tgtEl>
                                        <p:attrNameLst>
                                          <p:attrName>style.visibility</p:attrName>
                                        </p:attrNameLst>
                                      </p:cBhvr>
                                      <p:to>
                                        <p:strVal val="hidden"/>
                                      </p:to>
                                    </p:set>
                                  </p:childTnLst>
                                </p:cTn>
                              </p:par>
                              <p:par>
                                <p:cTn id="390" presetID="16" presetClass="exit" presetSubtype="37" fill="hold" grpId="3" nodeType="withEffect">
                                  <p:stCondLst>
                                    <p:cond delay="0"/>
                                  </p:stCondLst>
                                  <p:childTnLst>
                                    <p:animEffect transition="out" filter="barn(outVertical)">
                                      <p:cBhvr>
                                        <p:cTn id="391" dur="2900"/>
                                        <p:tgtEl>
                                          <p:spTgt spid="2"/>
                                        </p:tgtEl>
                                      </p:cBhvr>
                                    </p:animEffect>
                                    <p:set>
                                      <p:cBhvr>
                                        <p:cTn id="392" dur="1" fill="hold">
                                          <p:stCondLst>
                                            <p:cond delay="2899"/>
                                          </p:stCondLst>
                                        </p:cTn>
                                        <p:tgtEl>
                                          <p:spTgt spid="2"/>
                                        </p:tgtEl>
                                        <p:attrNameLst>
                                          <p:attrName>style.visibility</p:attrName>
                                        </p:attrNameLst>
                                      </p:cBhvr>
                                      <p:to>
                                        <p:strVal val="hidden"/>
                                      </p:to>
                                    </p:set>
                                  </p:childTnLst>
                                </p:cTn>
                              </p:par>
                              <p:par>
                                <p:cTn id="393" presetID="2" presetClass="exit" presetSubtype="6" fill="hold" grpId="4" nodeType="withEffect">
                                  <p:stCondLst>
                                    <p:cond delay="0"/>
                                  </p:stCondLst>
                                  <p:childTnLst>
                                    <p:anim calcmode="lin" valueType="num">
                                      <p:cBhvr additive="base">
                                        <p:cTn id="394" dur="2900"/>
                                        <p:tgtEl>
                                          <p:spTgt spid="2"/>
                                        </p:tgtEl>
                                        <p:attrNameLst>
                                          <p:attrName>ppt_x</p:attrName>
                                        </p:attrNameLst>
                                      </p:cBhvr>
                                      <p:tavLst>
                                        <p:tav tm="0">
                                          <p:val>
                                            <p:strVal val="ppt_x"/>
                                          </p:val>
                                        </p:tav>
                                        <p:tav tm="100000">
                                          <p:val>
                                            <p:strVal val="1+ppt_w/2"/>
                                          </p:val>
                                        </p:tav>
                                      </p:tavLst>
                                    </p:anim>
                                    <p:anim calcmode="lin" valueType="num">
                                      <p:cBhvr additive="base">
                                        <p:cTn id="395" dur="2900"/>
                                        <p:tgtEl>
                                          <p:spTgt spid="2"/>
                                        </p:tgtEl>
                                        <p:attrNameLst>
                                          <p:attrName>ppt_y</p:attrName>
                                        </p:attrNameLst>
                                      </p:cBhvr>
                                      <p:tavLst>
                                        <p:tav tm="0">
                                          <p:val>
                                            <p:strVal val="ppt_y"/>
                                          </p:val>
                                        </p:tav>
                                        <p:tav tm="100000">
                                          <p:val>
                                            <p:strVal val="1+ppt_h/2"/>
                                          </p:val>
                                        </p:tav>
                                      </p:tavLst>
                                    </p:anim>
                                    <p:set>
                                      <p:cBhvr>
                                        <p:cTn id="396" dur="1" fill="hold">
                                          <p:stCondLst>
                                            <p:cond delay="2899"/>
                                          </p:stCondLst>
                                        </p:cTn>
                                        <p:tgtEl>
                                          <p:spTgt spid="2"/>
                                        </p:tgtEl>
                                        <p:attrNameLst>
                                          <p:attrName>style.visibility</p:attrName>
                                        </p:attrNameLst>
                                      </p:cBhvr>
                                      <p:to>
                                        <p:strVal val="hidden"/>
                                      </p:to>
                                    </p:set>
                                  </p:childTnLst>
                                </p:cTn>
                              </p:par>
                              <p:par>
                                <p:cTn id="397" presetID="23" presetClass="exit" presetSubtype="16" fill="hold" nodeType="withEffect">
                                  <p:stCondLst>
                                    <p:cond delay="0"/>
                                  </p:stCondLst>
                                  <p:childTnLst>
                                    <p:anim calcmode="lin" valueType="num">
                                      <p:cBhvr>
                                        <p:cTn id="398" dur="3000"/>
                                        <p:tgtEl>
                                          <p:spTgt spid="38"/>
                                        </p:tgtEl>
                                        <p:attrNameLst>
                                          <p:attrName>ppt_w</p:attrName>
                                        </p:attrNameLst>
                                      </p:cBhvr>
                                      <p:tavLst>
                                        <p:tav tm="0">
                                          <p:val>
                                            <p:strVal val="ppt_w"/>
                                          </p:val>
                                        </p:tav>
                                        <p:tav tm="100000">
                                          <p:val>
                                            <p:strVal val="4*ppt_w"/>
                                          </p:val>
                                        </p:tav>
                                      </p:tavLst>
                                    </p:anim>
                                    <p:anim calcmode="lin" valueType="num">
                                      <p:cBhvr>
                                        <p:cTn id="399" dur="3000"/>
                                        <p:tgtEl>
                                          <p:spTgt spid="38"/>
                                        </p:tgtEl>
                                        <p:attrNameLst>
                                          <p:attrName>ppt_h</p:attrName>
                                        </p:attrNameLst>
                                      </p:cBhvr>
                                      <p:tavLst>
                                        <p:tav tm="0">
                                          <p:val>
                                            <p:strVal val="ppt_h"/>
                                          </p:val>
                                        </p:tav>
                                        <p:tav tm="100000">
                                          <p:val>
                                            <p:strVal val="4*ppt_h"/>
                                          </p:val>
                                        </p:tav>
                                      </p:tavLst>
                                    </p:anim>
                                    <p:set>
                                      <p:cBhvr>
                                        <p:cTn id="400" dur="1" fill="hold">
                                          <p:stCondLst>
                                            <p:cond delay="2999"/>
                                          </p:stCondLst>
                                        </p:cTn>
                                        <p:tgtEl>
                                          <p:spTgt spid="38"/>
                                        </p:tgtEl>
                                        <p:attrNameLst>
                                          <p:attrName>style.visibility</p:attrName>
                                        </p:attrNameLst>
                                      </p:cBhvr>
                                      <p:to>
                                        <p:strVal val="hidden"/>
                                      </p:to>
                                    </p:set>
                                  </p:childTnLst>
                                </p:cTn>
                              </p:par>
                              <p:par>
                                <p:cTn id="401" presetID="23" presetClass="entr" presetSubtype="272" fill="hold" nodeType="withEffect">
                                  <p:stCondLst>
                                    <p:cond delay="0"/>
                                  </p:stCondLst>
                                  <p:childTnLst>
                                    <p:set>
                                      <p:cBhvr>
                                        <p:cTn id="402" dur="1" fill="hold">
                                          <p:stCondLst>
                                            <p:cond delay="0"/>
                                          </p:stCondLst>
                                        </p:cTn>
                                        <p:tgtEl>
                                          <p:spTgt spid="37"/>
                                        </p:tgtEl>
                                        <p:attrNameLst>
                                          <p:attrName>style.visibility</p:attrName>
                                        </p:attrNameLst>
                                      </p:cBhvr>
                                      <p:to>
                                        <p:strVal val="visible"/>
                                      </p:to>
                                    </p:set>
                                    <p:anim calcmode="lin" valueType="num">
                                      <p:cBhvr>
                                        <p:cTn id="403" dur="2750" fill="hold"/>
                                        <p:tgtEl>
                                          <p:spTgt spid="37"/>
                                        </p:tgtEl>
                                        <p:attrNameLst>
                                          <p:attrName>ppt_w</p:attrName>
                                        </p:attrNameLst>
                                      </p:cBhvr>
                                      <p:tavLst>
                                        <p:tav tm="0">
                                          <p:val>
                                            <p:strVal val="2/3*#ppt_w"/>
                                          </p:val>
                                        </p:tav>
                                        <p:tav tm="100000">
                                          <p:val>
                                            <p:strVal val="#ppt_w"/>
                                          </p:val>
                                        </p:tav>
                                      </p:tavLst>
                                    </p:anim>
                                    <p:anim calcmode="lin" valueType="num">
                                      <p:cBhvr>
                                        <p:cTn id="404" dur="2750" fill="hold"/>
                                        <p:tgtEl>
                                          <p:spTgt spid="37"/>
                                        </p:tgtEl>
                                        <p:attrNameLst>
                                          <p:attrName>ppt_h</p:attrName>
                                        </p:attrNameLst>
                                      </p:cBhvr>
                                      <p:tavLst>
                                        <p:tav tm="0">
                                          <p:val>
                                            <p:strVal val="2/3*#ppt_h"/>
                                          </p:val>
                                        </p:tav>
                                        <p:tav tm="100000">
                                          <p:val>
                                            <p:strVal val="#ppt_h"/>
                                          </p:val>
                                        </p:tav>
                                      </p:tavLst>
                                    </p:anim>
                                  </p:childTnLst>
                                </p:cTn>
                              </p:par>
                              <p:par>
                                <p:cTn id="405" presetID="8" presetClass="entr" presetSubtype="32" fill="hold" nodeType="withEffect">
                                  <p:stCondLst>
                                    <p:cond delay="0"/>
                                  </p:stCondLst>
                                  <p:childTnLst>
                                    <p:set>
                                      <p:cBhvr>
                                        <p:cTn id="406" dur="1" fill="hold">
                                          <p:stCondLst>
                                            <p:cond delay="0"/>
                                          </p:stCondLst>
                                        </p:cTn>
                                        <p:tgtEl>
                                          <p:spTgt spid="37"/>
                                        </p:tgtEl>
                                        <p:attrNameLst>
                                          <p:attrName>style.visibility</p:attrName>
                                        </p:attrNameLst>
                                      </p:cBhvr>
                                      <p:to>
                                        <p:strVal val="visible"/>
                                      </p:to>
                                    </p:set>
                                    <p:animEffect transition="in" filter="diamond(out)">
                                      <p:cBhvr>
                                        <p:cTn id="407" dur="27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7982"/>
            <a:ext cx="9144000" cy="5135518"/>
          </a:xfrm>
          <a:prstGeom prst="rect">
            <a:avLst/>
          </a:prstGeom>
          <a:noFill/>
          <a:ln>
            <a:noFill/>
          </a:ln>
        </p:spPr>
      </p:pic>
      <p:sp>
        <p:nvSpPr>
          <p:cNvPr id="3" name="2 Rectángulo"/>
          <p:cNvSpPr/>
          <p:nvPr/>
        </p:nvSpPr>
        <p:spPr>
          <a:xfrm>
            <a:off x="1331640" y="1635646"/>
            <a:ext cx="4752528" cy="2092881"/>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Se </a:t>
            </a:r>
            <a:r>
              <a:rPr lang="es-ES" sz="1400" dirty="0" smtClean="0">
                <a:solidFill>
                  <a:schemeClr val="bg1"/>
                </a:solidFill>
                <a:latin typeface="Hobo Std" pitchFamily="34" charset="0"/>
              </a:rPr>
              <a:t>recomienda </a:t>
            </a:r>
            <a:r>
              <a:rPr lang="es-ES" sz="1400" dirty="0" smtClean="0">
                <a:solidFill>
                  <a:schemeClr val="bg1"/>
                </a:solidFill>
                <a:latin typeface="Hobo Std" pitchFamily="34" charset="0"/>
              </a:rPr>
              <a:t>el kiwi en las personas fumadoras o que beben mucho alcohol, los que padecen diabetes o alergias, las mujeres embarazadas, los ancianos, los que sufrieron fracturas de huesos o rotura de ligamentos, las mujeres en la menopausia, los que tienen problemas en la vista como cataratas y los que tienen enfermedades </a:t>
            </a:r>
            <a:r>
              <a:rPr lang="es-ES" sz="1400" dirty="0" err="1" smtClean="0">
                <a:solidFill>
                  <a:schemeClr val="bg1"/>
                </a:solidFill>
                <a:latin typeface="Hobo Std" pitchFamily="34" charset="0"/>
              </a:rPr>
              <a:t>inmunodeficientes</a:t>
            </a:r>
            <a:r>
              <a:rPr lang="es-ES" sz="1400" dirty="0" smtClean="0">
                <a:solidFill>
                  <a:schemeClr val="bg1"/>
                </a:solidFill>
                <a:latin typeface="Hobo Std" pitchFamily="34" charset="0"/>
              </a:rPr>
              <a:t> como el SIDA </a:t>
            </a:r>
          </a:p>
          <a:p>
            <a:pPr algn="ctr"/>
            <a:r>
              <a:rPr lang="es-ES" sz="1400" dirty="0" smtClean="0">
                <a:solidFill>
                  <a:schemeClr val="bg1"/>
                </a:solidFill>
                <a:latin typeface="Hobo Std" pitchFamily="34" charset="0"/>
              </a:rPr>
              <a:t>o el herpes.</a:t>
            </a: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2465565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 name="89 Imagen" descr="Diapositiva1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468560" y="0"/>
            <a:ext cx="10081120" cy="6028134"/>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326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4000" fill="hold"/>
                                        <p:tgtEl>
                                          <p:spTgt spid="39"/>
                                        </p:tgtEl>
                                        <p:attrNameLst>
                                          <p:attrName>ppt_x</p:attrName>
                                        </p:attrNameLst>
                                      </p:cBhvr>
                                      <p:tavLst>
                                        <p:tav tm="0">
                                          <p:val>
                                            <p:strVal val="0-#ppt_w/2"/>
                                          </p:val>
                                        </p:tav>
                                        <p:tav tm="100000">
                                          <p:val>
                                            <p:strVal val="#ppt_x"/>
                                          </p:val>
                                        </p:tav>
                                      </p:tavLst>
                                    </p:anim>
                                    <p:anim calcmode="lin" valueType="num">
                                      <p:cBhvr additive="base">
                                        <p:cTn id="8" dur="40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4000" fill="hold"/>
                                        <p:tgtEl>
                                          <p:spTgt spid="39"/>
                                        </p:tgtEl>
                                        <p:attrNameLst>
                                          <p:attrName>ppt_w</p:attrName>
                                        </p:attrNameLst>
                                      </p:cBhvr>
                                      <p:tavLst>
                                        <p:tav tm="0" fmla="#ppt_w*sin(2.5*pi*$)">
                                          <p:val>
                                            <p:fltVal val="0"/>
                                          </p:val>
                                        </p:tav>
                                        <p:tav tm="100000">
                                          <p:val>
                                            <p:fltVal val="1"/>
                                          </p:val>
                                        </p:tav>
                                      </p:tavLst>
                                    </p:anim>
                                    <p:anim calcmode="lin" valueType="num">
                                      <p:cBhvr>
                                        <p:cTn id="12" dur="40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39"/>
                                        </p:tgtEl>
                                        <p:attrNameLst>
                                          <p:attrName>ppt_x</p:attrName>
                                        </p:attrNameLst>
                                      </p:cBhvr>
                                      <p:tavLst>
                                        <p:tav tm="0">
                                          <p:val>
                                            <p:strVal val="ppt_x"/>
                                          </p:val>
                                        </p:tav>
                                        <p:tav tm="100000">
                                          <p:val>
                                            <p:strVal val="1+ppt_w/2"/>
                                          </p:val>
                                        </p:tav>
                                      </p:tavLst>
                                    </p:anim>
                                    <p:anim calcmode="lin" valueType="num">
                                      <p:cBhvr additive="base">
                                        <p:cTn id="15" dur="4500"/>
                                        <p:tgtEl>
                                          <p:spTgt spid="39"/>
                                        </p:tgtEl>
                                        <p:attrNameLst>
                                          <p:attrName>ppt_y</p:attrName>
                                        </p:attrNameLst>
                                      </p:cBhvr>
                                      <p:tavLst>
                                        <p:tav tm="0">
                                          <p:val>
                                            <p:strVal val="ppt_y"/>
                                          </p:val>
                                        </p:tav>
                                        <p:tav tm="100000">
                                          <p:val>
                                            <p:strVal val="ppt_y"/>
                                          </p:val>
                                        </p:tav>
                                      </p:tavLst>
                                    </p:anim>
                                    <p:set>
                                      <p:cBhvr>
                                        <p:cTn id="16" dur="1" fill="hold">
                                          <p:stCondLst>
                                            <p:cond delay="44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500"/>
                                        <p:tgtEl>
                                          <p:spTgt spid="39"/>
                                        </p:tgtEl>
                                      </p:cBhvr>
                                    </p:animEffect>
                                    <p:set>
                                      <p:cBhvr>
                                        <p:cTn id="19" dur="1" fill="hold">
                                          <p:stCondLst>
                                            <p:cond delay="54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4000" fill="hold"/>
                                        <p:tgtEl>
                                          <p:spTgt spid="40"/>
                                        </p:tgtEl>
                                        <p:attrNameLst>
                                          <p:attrName>ppt_x</p:attrName>
                                        </p:attrNameLst>
                                      </p:cBhvr>
                                      <p:tavLst>
                                        <p:tav tm="0">
                                          <p:val>
                                            <p:strVal val="0-#ppt_w/2"/>
                                          </p:val>
                                        </p:tav>
                                        <p:tav tm="100000">
                                          <p:val>
                                            <p:strVal val="#ppt_x"/>
                                          </p:val>
                                        </p:tav>
                                      </p:tavLst>
                                    </p:anim>
                                    <p:anim calcmode="lin" valueType="num">
                                      <p:cBhvr additive="base">
                                        <p:cTn id="23" dur="4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4000" fill="hold"/>
                                        <p:tgtEl>
                                          <p:spTgt spid="40"/>
                                        </p:tgtEl>
                                        <p:attrNameLst>
                                          <p:attrName>ppt_w</p:attrName>
                                        </p:attrNameLst>
                                      </p:cBhvr>
                                      <p:tavLst>
                                        <p:tav tm="0" fmla="#ppt_w*sin(2.5*pi*$)">
                                          <p:val>
                                            <p:fltVal val="0"/>
                                          </p:val>
                                        </p:tav>
                                        <p:tav tm="100000">
                                          <p:val>
                                            <p:fltVal val="1"/>
                                          </p:val>
                                        </p:tav>
                                      </p:tavLst>
                                    </p:anim>
                                    <p:anim calcmode="lin" valueType="num">
                                      <p:cBhvr>
                                        <p:cTn id="27" dur="4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500"/>
                                        <p:tgtEl>
                                          <p:spTgt spid="40"/>
                                        </p:tgtEl>
                                        <p:attrNameLst>
                                          <p:attrName>ppt_x</p:attrName>
                                        </p:attrNameLst>
                                      </p:cBhvr>
                                      <p:tavLst>
                                        <p:tav tm="0">
                                          <p:val>
                                            <p:strVal val="ppt_x"/>
                                          </p:val>
                                        </p:tav>
                                        <p:tav tm="100000">
                                          <p:val>
                                            <p:strVal val="1+ppt_w/2"/>
                                          </p:val>
                                        </p:tav>
                                      </p:tavLst>
                                    </p:anim>
                                    <p:anim calcmode="lin" valueType="num">
                                      <p:cBhvr additive="base">
                                        <p:cTn id="30" dur="4500"/>
                                        <p:tgtEl>
                                          <p:spTgt spid="40"/>
                                        </p:tgtEl>
                                        <p:attrNameLst>
                                          <p:attrName>ppt_y</p:attrName>
                                        </p:attrNameLst>
                                      </p:cBhvr>
                                      <p:tavLst>
                                        <p:tav tm="0">
                                          <p:val>
                                            <p:strVal val="ppt_y"/>
                                          </p:val>
                                        </p:tav>
                                        <p:tav tm="100000">
                                          <p:val>
                                            <p:strVal val="ppt_y"/>
                                          </p:val>
                                        </p:tav>
                                      </p:tavLst>
                                    </p:anim>
                                    <p:set>
                                      <p:cBhvr>
                                        <p:cTn id="31" dur="1" fill="hold">
                                          <p:stCondLst>
                                            <p:cond delay="4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500"/>
                                        <p:tgtEl>
                                          <p:spTgt spid="40"/>
                                        </p:tgtEl>
                                      </p:cBhvr>
                                    </p:animEffect>
                                    <p:set>
                                      <p:cBhvr>
                                        <p:cTn id="34" dur="1" fill="hold">
                                          <p:stCondLst>
                                            <p:cond delay="5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4000" fill="hold"/>
                                        <p:tgtEl>
                                          <p:spTgt spid="41"/>
                                        </p:tgtEl>
                                        <p:attrNameLst>
                                          <p:attrName>ppt_x</p:attrName>
                                        </p:attrNameLst>
                                      </p:cBhvr>
                                      <p:tavLst>
                                        <p:tav tm="0">
                                          <p:val>
                                            <p:strVal val="0-#ppt_w/2"/>
                                          </p:val>
                                        </p:tav>
                                        <p:tav tm="100000">
                                          <p:val>
                                            <p:strVal val="#ppt_x"/>
                                          </p:val>
                                        </p:tav>
                                      </p:tavLst>
                                    </p:anim>
                                    <p:anim calcmode="lin" valueType="num">
                                      <p:cBhvr additive="base">
                                        <p:cTn id="38" dur="40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4000" fill="hold"/>
                                        <p:tgtEl>
                                          <p:spTgt spid="41"/>
                                        </p:tgtEl>
                                        <p:attrNameLst>
                                          <p:attrName>ppt_w</p:attrName>
                                        </p:attrNameLst>
                                      </p:cBhvr>
                                      <p:tavLst>
                                        <p:tav tm="0" fmla="#ppt_w*sin(2.5*pi*$)">
                                          <p:val>
                                            <p:fltVal val="0"/>
                                          </p:val>
                                        </p:tav>
                                        <p:tav tm="100000">
                                          <p:val>
                                            <p:fltVal val="1"/>
                                          </p:val>
                                        </p:tav>
                                      </p:tavLst>
                                    </p:anim>
                                    <p:anim calcmode="lin" valueType="num">
                                      <p:cBhvr>
                                        <p:cTn id="42" dur="40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4500"/>
                                        <p:tgtEl>
                                          <p:spTgt spid="41"/>
                                        </p:tgtEl>
                                        <p:attrNameLst>
                                          <p:attrName>ppt_x</p:attrName>
                                        </p:attrNameLst>
                                      </p:cBhvr>
                                      <p:tavLst>
                                        <p:tav tm="0">
                                          <p:val>
                                            <p:strVal val="ppt_x"/>
                                          </p:val>
                                        </p:tav>
                                        <p:tav tm="100000">
                                          <p:val>
                                            <p:strVal val="1+ppt_w/2"/>
                                          </p:val>
                                        </p:tav>
                                      </p:tavLst>
                                    </p:anim>
                                    <p:anim calcmode="lin" valueType="num">
                                      <p:cBhvr additive="base">
                                        <p:cTn id="45" dur="4500"/>
                                        <p:tgtEl>
                                          <p:spTgt spid="41"/>
                                        </p:tgtEl>
                                        <p:attrNameLst>
                                          <p:attrName>ppt_y</p:attrName>
                                        </p:attrNameLst>
                                      </p:cBhvr>
                                      <p:tavLst>
                                        <p:tav tm="0">
                                          <p:val>
                                            <p:strVal val="ppt_y"/>
                                          </p:val>
                                        </p:tav>
                                        <p:tav tm="100000">
                                          <p:val>
                                            <p:strVal val="ppt_y"/>
                                          </p:val>
                                        </p:tav>
                                      </p:tavLst>
                                    </p:anim>
                                    <p:set>
                                      <p:cBhvr>
                                        <p:cTn id="46" dur="1" fill="hold">
                                          <p:stCondLst>
                                            <p:cond delay="44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500"/>
                                        <p:tgtEl>
                                          <p:spTgt spid="41"/>
                                        </p:tgtEl>
                                      </p:cBhvr>
                                    </p:animEffect>
                                    <p:set>
                                      <p:cBhvr>
                                        <p:cTn id="49" dur="1" fill="hold">
                                          <p:stCondLst>
                                            <p:cond delay="54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4000" fill="hold"/>
                                        <p:tgtEl>
                                          <p:spTgt spid="44"/>
                                        </p:tgtEl>
                                        <p:attrNameLst>
                                          <p:attrName>ppt_x</p:attrName>
                                        </p:attrNameLst>
                                      </p:cBhvr>
                                      <p:tavLst>
                                        <p:tav tm="0">
                                          <p:val>
                                            <p:strVal val="0-#ppt_w/2"/>
                                          </p:val>
                                        </p:tav>
                                        <p:tav tm="100000">
                                          <p:val>
                                            <p:strVal val="#ppt_x"/>
                                          </p:val>
                                        </p:tav>
                                      </p:tavLst>
                                    </p:anim>
                                    <p:anim calcmode="lin" valueType="num">
                                      <p:cBhvr additive="base">
                                        <p:cTn id="53" dur="40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4000" fill="hold"/>
                                        <p:tgtEl>
                                          <p:spTgt spid="44"/>
                                        </p:tgtEl>
                                        <p:attrNameLst>
                                          <p:attrName>ppt_w</p:attrName>
                                        </p:attrNameLst>
                                      </p:cBhvr>
                                      <p:tavLst>
                                        <p:tav tm="0" fmla="#ppt_w*sin(2.5*pi*$)">
                                          <p:val>
                                            <p:fltVal val="0"/>
                                          </p:val>
                                        </p:tav>
                                        <p:tav tm="100000">
                                          <p:val>
                                            <p:fltVal val="1"/>
                                          </p:val>
                                        </p:tav>
                                      </p:tavLst>
                                    </p:anim>
                                    <p:anim calcmode="lin" valueType="num">
                                      <p:cBhvr>
                                        <p:cTn id="57" dur="40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4500"/>
                                        <p:tgtEl>
                                          <p:spTgt spid="44"/>
                                        </p:tgtEl>
                                        <p:attrNameLst>
                                          <p:attrName>ppt_x</p:attrName>
                                        </p:attrNameLst>
                                      </p:cBhvr>
                                      <p:tavLst>
                                        <p:tav tm="0">
                                          <p:val>
                                            <p:strVal val="ppt_x"/>
                                          </p:val>
                                        </p:tav>
                                        <p:tav tm="100000">
                                          <p:val>
                                            <p:strVal val="1+ppt_w/2"/>
                                          </p:val>
                                        </p:tav>
                                      </p:tavLst>
                                    </p:anim>
                                    <p:anim calcmode="lin" valueType="num">
                                      <p:cBhvr additive="base">
                                        <p:cTn id="60" dur="4500"/>
                                        <p:tgtEl>
                                          <p:spTgt spid="44"/>
                                        </p:tgtEl>
                                        <p:attrNameLst>
                                          <p:attrName>ppt_y</p:attrName>
                                        </p:attrNameLst>
                                      </p:cBhvr>
                                      <p:tavLst>
                                        <p:tav tm="0">
                                          <p:val>
                                            <p:strVal val="ppt_y"/>
                                          </p:val>
                                        </p:tav>
                                        <p:tav tm="100000">
                                          <p:val>
                                            <p:strVal val="ppt_y"/>
                                          </p:val>
                                        </p:tav>
                                      </p:tavLst>
                                    </p:anim>
                                    <p:set>
                                      <p:cBhvr>
                                        <p:cTn id="61" dur="1" fill="hold">
                                          <p:stCondLst>
                                            <p:cond delay="44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500"/>
                                        <p:tgtEl>
                                          <p:spTgt spid="44"/>
                                        </p:tgtEl>
                                      </p:cBhvr>
                                    </p:animEffect>
                                    <p:set>
                                      <p:cBhvr>
                                        <p:cTn id="64" dur="1" fill="hold">
                                          <p:stCondLst>
                                            <p:cond delay="54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4000" fill="hold"/>
                                        <p:tgtEl>
                                          <p:spTgt spid="42"/>
                                        </p:tgtEl>
                                        <p:attrNameLst>
                                          <p:attrName>ppt_x</p:attrName>
                                        </p:attrNameLst>
                                      </p:cBhvr>
                                      <p:tavLst>
                                        <p:tav tm="0">
                                          <p:val>
                                            <p:strVal val="0-#ppt_w/2"/>
                                          </p:val>
                                        </p:tav>
                                        <p:tav tm="100000">
                                          <p:val>
                                            <p:strVal val="#ppt_x"/>
                                          </p:val>
                                        </p:tav>
                                      </p:tavLst>
                                    </p:anim>
                                    <p:anim calcmode="lin" valueType="num">
                                      <p:cBhvr additive="base">
                                        <p:cTn id="68" dur="40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4000" fill="hold"/>
                                        <p:tgtEl>
                                          <p:spTgt spid="42"/>
                                        </p:tgtEl>
                                        <p:attrNameLst>
                                          <p:attrName>ppt_w</p:attrName>
                                        </p:attrNameLst>
                                      </p:cBhvr>
                                      <p:tavLst>
                                        <p:tav tm="0" fmla="#ppt_w*sin(2.5*pi*$)">
                                          <p:val>
                                            <p:fltVal val="0"/>
                                          </p:val>
                                        </p:tav>
                                        <p:tav tm="100000">
                                          <p:val>
                                            <p:fltVal val="1"/>
                                          </p:val>
                                        </p:tav>
                                      </p:tavLst>
                                    </p:anim>
                                    <p:anim calcmode="lin" valueType="num">
                                      <p:cBhvr>
                                        <p:cTn id="72" dur="40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4500"/>
                                        <p:tgtEl>
                                          <p:spTgt spid="42"/>
                                        </p:tgtEl>
                                        <p:attrNameLst>
                                          <p:attrName>ppt_x</p:attrName>
                                        </p:attrNameLst>
                                      </p:cBhvr>
                                      <p:tavLst>
                                        <p:tav tm="0">
                                          <p:val>
                                            <p:strVal val="ppt_x"/>
                                          </p:val>
                                        </p:tav>
                                        <p:tav tm="100000">
                                          <p:val>
                                            <p:strVal val="1+ppt_w/2"/>
                                          </p:val>
                                        </p:tav>
                                      </p:tavLst>
                                    </p:anim>
                                    <p:anim calcmode="lin" valueType="num">
                                      <p:cBhvr additive="base">
                                        <p:cTn id="75" dur="4500"/>
                                        <p:tgtEl>
                                          <p:spTgt spid="42"/>
                                        </p:tgtEl>
                                        <p:attrNameLst>
                                          <p:attrName>ppt_y</p:attrName>
                                        </p:attrNameLst>
                                      </p:cBhvr>
                                      <p:tavLst>
                                        <p:tav tm="0">
                                          <p:val>
                                            <p:strVal val="ppt_y"/>
                                          </p:val>
                                        </p:tav>
                                        <p:tav tm="100000">
                                          <p:val>
                                            <p:strVal val="ppt_y"/>
                                          </p:val>
                                        </p:tav>
                                      </p:tavLst>
                                    </p:anim>
                                    <p:set>
                                      <p:cBhvr>
                                        <p:cTn id="76" dur="1" fill="hold">
                                          <p:stCondLst>
                                            <p:cond delay="44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500"/>
                                        <p:tgtEl>
                                          <p:spTgt spid="42"/>
                                        </p:tgtEl>
                                      </p:cBhvr>
                                    </p:animEffect>
                                    <p:set>
                                      <p:cBhvr>
                                        <p:cTn id="79" dur="1" fill="hold">
                                          <p:stCondLst>
                                            <p:cond delay="54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4000" fill="hold"/>
                                        <p:tgtEl>
                                          <p:spTgt spid="45"/>
                                        </p:tgtEl>
                                        <p:attrNameLst>
                                          <p:attrName>ppt_x</p:attrName>
                                        </p:attrNameLst>
                                      </p:cBhvr>
                                      <p:tavLst>
                                        <p:tav tm="0">
                                          <p:val>
                                            <p:strVal val="0-#ppt_w/2"/>
                                          </p:val>
                                        </p:tav>
                                        <p:tav tm="100000">
                                          <p:val>
                                            <p:strVal val="#ppt_x"/>
                                          </p:val>
                                        </p:tav>
                                      </p:tavLst>
                                    </p:anim>
                                    <p:anim calcmode="lin" valueType="num">
                                      <p:cBhvr additive="base">
                                        <p:cTn id="83" dur="40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4000" fill="hold"/>
                                        <p:tgtEl>
                                          <p:spTgt spid="45"/>
                                        </p:tgtEl>
                                        <p:attrNameLst>
                                          <p:attrName>ppt_w</p:attrName>
                                        </p:attrNameLst>
                                      </p:cBhvr>
                                      <p:tavLst>
                                        <p:tav tm="0" fmla="#ppt_w*sin(2.5*pi*$)">
                                          <p:val>
                                            <p:fltVal val="0"/>
                                          </p:val>
                                        </p:tav>
                                        <p:tav tm="100000">
                                          <p:val>
                                            <p:fltVal val="1"/>
                                          </p:val>
                                        </p:tav>
                                      </p:tavLst>
                                    </p:anim>
                                    <p:anim calcmode="lin" valueType="num">
                                      <p:cBhvr>
                                        <p:cTn id="87" dur="40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4500"/>
                                        <p:tgtEl>
                                          <p:spTgt spid="45"/>
                                        </p:tgtEl>
                                        <p:attrNameLst>
                                          <p:attrName>ppt_x</p:attrName>
                                        </p:attrNameLst>
                                      </p:cBhvr>
                                      <p:tavLst>
                                        <p:tav tm="0">
                                          <p:val>
                                            <p:strVal val="ppt_x"/>
                                          </p:val>
                                        </p:tav>
                                        <p:tav tm="100000">
                                          <p:val>
                                            <p:strVal val="1+ppt_w/2"/>
                                          </p:val>
                                        </p:tav>
                                      </p:tavLst>
                                    </p:anim>
                                    <p:anim calcmode="lin" valueType="num">
                                      <p:cBhvr additive="base">
                                        <p:cTn id="90" dur="4500"/>
                                        <p:tgtEl>
                                          <p:spTgt spid="45"/>
                                        </p:tgtEl>
                                        <p:attrNameLst>
                                          <p:attrName>ppt_y</p:attrName>
                                        </p:attrNameLst>
                                      </p:cBhvr>
                                      <p:tavLst>
                                        <p:tav tm="0">
                                          <p:val>
                                            <p:strVal val="ppt_y"/>
                                          </p:val>
                                        </p:tav>
                                        <p:tav tm="100000">
                                          <p:val>
                                            <p:strVal val="ppt_y"/>
                                          </p:val>
                                        </p:tav>
                                      </p:tavLst>
                                    </p:anim>
                                    <p:set>
                                      <p:cBhvr>
                                        <p:cTn id="91" dur="1" fill="hold">
                                          <p:stCondLst>
                                            <p:cond delay="44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500"/>
                                        <p:tgtEl>
                                          <p:spTgt spid="45"/>
                                        </p:tgtEl>
                                      </p:cBhvr>
                                    </p:animEffect>
                                    <p:set>
                                      <p:cBhvr>
                                        <p:cTn id="94" dur="1" fill="hold">
                                          <p:stCondLst>
                                            <p:cond delay="54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4000" fill="hold"/>
                                        <p:tgtEl>
                                          <p:spTgt spid="43"/>
                                        </p:tgtEl>
                                        <p:attrNameLst>
                                          <p:attrName>ppt_x</p:attrName>
                                        </p:attrNameLst>
                                      </p:cBhvr>
                                      <p:tavLst>
                                        <p:tav tm="0">
                                          <p:val>
                                            <p:strVal val="0-#ppt_w/2"/>
                                          </p:val>
                                        </p:tav>
                                        <p:tav tm="100000">
                                          <p:val>
                                            <p:strVal val="#ppt_x"/>
                                          </p:val>
                                        </p:tav>
                                      </p:tavLst>
                                    </p:anim>
                                    <p:anim calcmode="lin" valueType="num">
                                      <p:cBhvr additive="base">
                                        <p:cTn id="98" dur="40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4000" fill="hold"/>
                                        <p:tgtEl>
                                          <p:spTgt spid="43"/>
                                        </p:tgtEl>
                                        <p:attrNameLst>
                                          <p:attrName>ppt_w</p:attrName>
                                        </p:attrNameLst>
                                      </p:cBhvr>
                                      <p:tavLst>
                                        <p:tav tm="0" fmla="#ppt_w*sin(2.5*pi*$)">
                                          <p:val>
                                            <p:fltVal val="0"/>
                                          </p:val>
                                        </p:tav>
                                        <p:tav tm="100000">
                                          <p:val>
                                            <p:fltVal val="1"/>
                                          </p:val>
                                        </p:tav>
                                      </p:tavLst>
                                    </p:anim>
                                    <p:anim calcmode="lin" valueType="num">
                                      <p:cBhvr>
                                        <p:cTn id="102" dur="40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4500"/>
                                        <p:tgtEl>
                                          <p:spTgt spid="43"/>
                                        </p:tgtEl>
                                        <p:attrNameLst>
                                          <p:attrName>ppt_x</p:attrName>
                                        </p:attrNameLst>
                                      </p:cBhvr>
                                      <p:tavLst>
                                        <p:tav tm="0">
                                          <p:val>
                                            <p:strVal val="ppt_x"/>
                                          </p:val>
                                        </p:tav>
                                        <p:tav tm="100000">
                                          <p:val>
                                            <p:strVal val="1+ppt_w/2"/>
                                          </p:val>
                                        </p:tav>
                                      </p:tavLst>
                                    </p:anim>
                                    <p:anim calcmode="lin" valueType="num">
                                      <p:cBhvr additive="base">
                                        <p:cTn id="105" dur="4500"/>
                                        <p:tgtEl>
                                          <p:spTgt spid="43"/>
                                        </p:tgtEl>
                                        <p:attrNameLst>
                                          <p:attrName>ppt_y</p:attrName>
                                        </p:attrNameLst>
                                      </p:cBhvr>
                                      <p:tavLst>
                                        <p:tav tm="0">
                                          <p:val>
                                            <p:strVal val="ppt_y"/>
                                          </p:val>
                                        </p:tav>
                                        <p:tav tm="100000">
                                          <p:val>
                                            <p:strVal val="ppt_y"/>
                                          </p:val>
                                        </p:tav>
                                      </p:tavLst>
                                    </p:anim>
                                    <p:set>
                                      <p:cBhvr>
                                        <p:cTn id="106" dur="1" fill="hold">
                                          <p:stCondLst>
                                            <p:cond delay="44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500"/>
                                        <p:tgtEl>
                                          <p:spTgt spid="43"/>
                                        </p:tgtEl>
                                      </p:cBhvr>
                                    </p:animEffect>
                                    <p:set>
                                      <p:cBhvr>
                                        <p:cTn id="109" dur="1" fill="hold">
                                          <p:stCondLst>
                                            <p:cond delay="54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4000" fill="hold"/>
                                        <p:tgtEl>
                                          <p:spTgt spid="32"/>
                                        </p:tgtEl>
                                        <p:attrNameLst>
                                          <p:attrName>ppt_x</p:attrName>
                                        </p:attrNameLst>
                                      </p:cBhvr>
                                      <p:tavLst>
                                        <p:tav tm="0">
                                          <p:val>
                                            <p:strVal val="0-#ppt_w/2"/>
                                          </p:val>
                                        </p:tav>
                                        <p:tav tm="100000">
                                          <p:val>
                                            <p:strVal val="#ppt_x"/>
                                          </p:val>
                                        </p:tav>
                                      </p:tavLst>
                                    </p:anim>
                                    <p:anim calcmode="lin" valueType="num">
                                      <p:cBhvr additive="base">
                                        <p:cTn id="113" dur="40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4000" fill="hold"/>
                                        <p:tgtEl>
                                          <p:spTgt spid="32"/>
                                        </p:tgtEl>
                                        <p:attrNameLst>
                                          <p:attrName>ppt_w</p:attrName>
                                        </p:attrNameLst>
                                      </p:cBhvr>
                                      <p:tavLst>
                                        <p:tav tm="0" fmla="#ppt_w*sin(2.5*pi*$)">
                                          <p:val>
                                            <p:fltVal val="0"/>
                                          </p:val>
                                        </p:tav>
                                        <p:tav tm="100000">
                                          <p:val>
                                            <p:fltVal val="1"/>
                                          </p:val>
                                        </p:tav>
                                      </p:tavLst>
                                    </p:anim>
                                    <p:anim calcmode="lin" valueType="num">
                                      <p:cBhvr>
                                        <p:cTn id="117" dur="40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4500"/>
                                        <p:tgtEl>
                                          <p:spTgt spid="32"/>
                                        </p:tgtEl>
                                        <p:attrNameLst>
                                          <p:attrName>ppt_x</p:attrName>
                                        </p:attrNameLst>
                                      </p:cBhvr>
                                      <p:tavLst>
                                        <p:tav tm="0">
                                          <p:val>
                                            <p:strVal val="ppt_x"/>
                                          </p:val>
                                        </p:tav>
                                        <p:tav tm="100000">
                                          <p:val>
                                            <p:strVal val="1+ppt_w/2"/>
                                          </p:val>
                                        </p:tav>
                                      </p:tavLst>
                                    </p:anim>
                                    <p:anim calcmode="lin" valueType="num">
                                      <p:cBhvr additive="base">
                                        <p:cTn id="120" dur="4500"/>
                                        <p:tgtEl>
                                          <p:spTgt spid="32"/>
                                        </p:tgtEl>
                                        <p:attrNameLst>
                                          <p:attrName>ppt_y</p:attrName>
                                        </p:attrNameLst>
                                      </p:cBhvr>
                                      <p:tavLst>
                                        <p:tav tm="0">
                                          <p:val>
                                            <p:strVal val="ppt_y"/>
                                          </p:val>
                                        </p:tav>
                                        <p:tav tm="100000">
                                          <p:val>
                                            <p:strVal val="ppt_y"/>
                                          </p:val>
                                        </p:tav>
                                      </p:tavLst>
                                    </p:anim>
                                    <p:set>
                                      <p:cBhvr>
                                        <p:cTn id="121" dur="1" fill="hold">
                                          <p:stCondLst>
                                            <p:cond delay="44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500"/>
                                        <p:tgtEl>
                                          <p:spTgt spid="32"/>
                                        </p:tgtEl>
                                      </p:cBhvr>
                                    </p:animEffect>
                                    <p:set>
                                      <p:cBhvr>
                                        <p:cTn id="124" dur="1" fill="hold">
                                          <p:stCondLst>
                                            <p:cond delay="54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4000" fill="hold"/>
                                        <p:tgtEl>
                                          <p:spTgt spid="38"/>
                                        </p:tgtEl>
                                        <p:attrNameLst>
                                          <p:attrName>ppt_x</p:attrName>
                                        </p:attrNameLst>
                                      </p:cBhvr>
                                      <p:tavLst>
                                        <p:tav tm="0">
                                          <p:val>
                                            <p:strVal val="0-#ppt_w/2"/>
                                          </p:val>
                                        </p:tav>
                                        <p:tav tm="100000">
                                          <p:val>
                                            <p:strVal val="#ppt_x"/>
                                          </p:val>
                                        </p:tav>
                                      </p:tavLst>
                                    </p:anim>
                                    <p:anim calcmode="lin" valueType="num">
                                      <p:cBhvr additive="base">
                                        <p:cTn id="128" dur="40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4000" fill="hold"/>
                                        <p:tgtEl>
                                          <p:spTgt spid="38"/>
                                        </p:tgtEl>
                                        <p:attrNameLst>
                                          <p:attrName>ppt_w</p:attrName>
                                        </p:attrNameLst>
                                      </p:cBhvr>
                                      <p:tavLst>
                                        <p:tav tm="0" fmla="#ppt_w*sin(2.5*pi*$)">
                                          <p:val>
                                            <p:fltVal val="0"/>
                                          </p:val>
                                        </p:tav>
                                        <p:tav tm="100000">
                                          <p:val>
                                            <p:fltVal val="1"/>
                                          </p:val>
                                        </p:tav>
                                      </p:tavLst>
                                    </p:anim>
                                    <p:anim calcmode="lin" valueType="num">
                                      <p:cBhvr>
                                        <p:cTn id="132" dur="40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4500"/>
                                        <p:tgtEl>
                                          <p:spTgt spid="38"/>
                                        </p:tgtEl>
                                        <p:attrNameLst>
                                          <p:attrName>ppt_x</p:attrName>
                                        </p:attrNameLst>
                                      </p:cBhvr>
                                      <p:tavLst>
                                        <p:tav tm="0">
                                          <p:val>
                                            <p:strVal val="ppt_x"/>
                                          </p:val>
                                        </p:tav>
                                        <p:tav tm="100000">
                                          <p:val>
                                            <p:strVal val="1+ppt_w/2"/>
                                          </p:val>
                                        </p:tav>
                                      </p:tavLst>
                                    </p:anim>
                                    <p:anim calcmode="lin" valueType="num">
                                      <p:cBhvr additive="base">
                                        <p:cTn id="135" dur="4500"/>
                                        <p:tgtEl>
                                          <p:spTgt spid="38"/>
                                        </p:tgtEl>
                                        <p:attrNameLst>
                                          <p:attrName>ppt_y</p:attrName>
                                        </p:attrNameLst>
                                      </p:cBhvr>
                                      <p:tavLst>
                                        <p:tav tm="0">
                                          <p:val>
                                            <p:strVal val="ppt_y"/>
                                          </p:val>
                                        </p:tav>
                                        <p:tav tm="100000">
                                          <p:val>
                                            <p:strVal val="ppt_y"/>
                                          </p:val>
                                        </p:tav>
                                      </p:tavLst>
                                    </p:anim>
                                    <p:set>
                                      <p:cBhvr>
                                        <p:cTn id="136" dur="1" fill="hold">
                                          <p:stCondLst>
                                            <p:cond delay="44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500"/>
                                        <p:tgtEl>
                                          <p:spTgt spid="38"/>
                                        </p:tgtEl>
                                      </p:cBhvr>
                                    </p:animEffect>
                                    <p:set>
                                      <p:cBhvr>
                                        <p:cTn id="139" dur="1" fill="hold">
                                          <p:stCondLst>
                                            <p:cond delay="54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4000" fill="hold"/>
                                        <p:tgtEl>
                                          <p:spTgt spid="37"/>
                                        </p:tgtEl>
                                        <p:attrNameLst>
                                          <p:attrName>ppt_x</p:attrName>
                                        </p:attrNameLst>
                                      </p:cBhvr>
                                      <p:tavLst>
                                        <p:tav tm="0">
                                          <p:val>
                                            <p:strVal val="0-#ppt_w/2"/>
                                          </p:val>
                                        </p:tav>
                                        <p:tav tm="100000">
                                          <p:val>
                                            <p:strVal val="#ppt_x"/>
                                          </p:val>
                                        </p:tav>
                                      </p:tavLst>
                                    </p:anim>
                                    <p:anim calcmode="lin" valueType="num">
                                      <p:cBhvr additive="base">
                                        <p:cTn id="143" dur="40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4000" fill="hold"/>
                                        <p:tgtEl>
                                          <p:spTgt spid="37"/>
                                        </p:tgtEl>
                                        <p:attrNameLst>
                                          <p:attrName>ppt_w</p:attrName>
                                        </p:attrNameLst>
                                      </p:cBhvr>
                                      <p:tavLst>
                                        <p:tav tm="0" fmla="#ppt_w*sin(2.5*pi*$)">
                                          <p:val>
                                            <p:fltVal val="0"/>
                                          </p:val>
                                        </p:tav>
                                        <p:tav tm="100000">
                                          <p:val>
                                            <p:fltVal val="1"/>
                                          </p:val>
                                        </p:tav>
                                      </p:tavLst>
                                    </p:anim>
                                    <p:anim calcmode="lin" valueType="num">
                                      <p:cBhvr>
                                        <p:cTn id="147" dur="40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500"/>
                                        <p:tgtEl>
                                          <p:spTgt spid="37"/>
                                        </p:tgtEl>
                                        <p:attrNameLst>
                                          <p:attrName>ppt_x</p:attrName>
                                        </p:attrNameLst>
                                      </p:cBhvr>
                                      <p:tavLst>
                                        <p:tav tm="0">
                                          <p:val>
                                            <p:strVal val="ppt_x"/>
                                          </p:val>
                                        </p:tav>
                                        <p:tav tm="100000">
                                          <p:val>
                                            <p:strVal val="1+ppt_w/2"/>
                                          </p:val>
                                        </p:tav>
                                      </p:tavLst>
                                    </p:anim>
                                    <p:anim calcmode="lin" valueType="num">
                                      <p:cBhvr additive="base">
                                        <p:cTn id="150" dur="4500"/>
                                        <p:tgtEl>
                                          <p:spTgt spid="37"/>
                                        </p:tgtEl>
                                        <p:attrNameLst>
                                          <p:attrName>ppt_y</p:attrName>
                                        </p:attrNameLst>
                                      </p:cBhvr>
                                      <p:tavLst>
                                        <p:tav tm="0">
                                          <p:val>
                                            <p:strVal val="ppt_y"/>
                                          </p:val>
                                        </p:tav>
                                        <p:tav tm="100000">
                                          <p:val>
                                            <p:strVal val="ppt_y"/>
                                          </p:val>
                                        </p:tav>
                                      </p:tavLst>
                                    </p:anim>
                                    <p:set>
                                      <p:cBhvr>
                                        <p:cTn id="151" dur="1" fill="hold">
                                          <p:stCondLst>
                                            <p:cond delay="44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500"/>
                                        <p:tgtEl>
                                          <p:spTgt spid="37"/>
                                        </p:tgtEl>
                                      </p:cBhvr>
                                    </p:animEffect>
                                    <p:set>
                                      <p:cBhvr>
                                        <p:cTn id="154" dur="1" fill="hold">
                                          <p:stCondLst>
                                            <p:cond delay="54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4000" fill="hold"/>
                                        <p:tgtEl>
                                          <p:spTgt spid="36"/>
                                        </p:tgtEl>
                                        <p:attrNameLst>
                                          <p:attrName>ppt_x</p:attrName>
                                        </p:attrNameLst>
                                      </p:cBhvr>
                                      <p:tavLst>
                                        <p:tav tm="0">
                                          <p:val>
                                            <p:strVal val="0-#ppt_w/2"/>
                                          </p:val>
                                        </p:tav>
                                        <p:tav tm="100000">
                                          <p:val>
                                            <p:strVal val="#ppt_x"/>
                                          </p:val>
                                        </p:tav>
                                      </p:tavLst>
                                    </p:anim>
                                    <p:anim calcmode="lin" valueType="num">
                                      <p:cBhvr additive="base">
                                        <p:cTn id="158" dur="40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4000" fill="hold"/>
                                        <p:tgtEl>
                                          <p:spTgt spid="36"/>
                                        </p:tgtEl>
                                        <p:attrNameLst>
                                          <p:attrName>ppt_w</p:attrName>
                                        </p:attrNameLst>
                                      </p:cBhvr>
                                      <p:tavLst>
                                        <p:tav tm="0" fmla="#ppt_w*sin(2.5*pi*$)">
                                          <p:val>
                                            <p:fltVal val="0"/>
                                          </p:val>
                                        </p:tav>
                                        <p:tav tm="100000">
                                          <p:val>
                                            <p:fltVal val="1"/>
                                          </p:val>
                                        </p:tav>
                                      </p:tavLst>
                                    </p:anim>
                                    <p:anim calcmode="lin" valueType="num">
                                      <p:cBhvr>
                                        <p:cTn id="162" dur="40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4500"/>
                                        <p:tgtEl>
                                          <p:spTgt spid="36"/>
                                        </p:tgtEl>
                                        <p:attrNameLst>
                                          <p:attrName>ppt_x</p:attrName>
                                        </p:attrNameLst>
                                      </p:cBhvr>
                                      <p:tavLst>
                                        <p:tav tm="0">
                                          <p:val>
                                            <p:strVal val="ppt_x"/>
                                          </p:val>
                                        </p:tav>
                                        <p:tav tm="100000">
                                          <p:val>
                                            <p:strVal val="1+ppt_w/2"/>
                                          </p:val>
                                        </p:tav>
                                      </p:tavLst>
                                    </p:anim>
                                    <p:anim calcmode="lin" valueType="num">
                                      <p:cBhvr additive="base">
                                        <p:cTn id="165" dur="4500"/>
                                        <p:tgtEl>
                                          <p:spTgt spid="36"/>
                                        </p:tgtEl>
                                        <p:attrNameLst>
                                          <p:attrName>ppt_y</p:attrName>
                                        </p:attrNameLst>
                                      </p:cBhvr>
                                      <p:tavLst>
                                        <p:tav tm="0">
                                          <p:val>
                                            <p:strVal val="ppt_y"/>
                                          </p:val>
                                        </p:tav>
                                        <p:tav tm="100000">
                                          <p:val>
                                            <p:strVal val="ppt_y"/>
                                          </p:val>
                                        </p:tav>
                                      </p:tavLst>
                                    </p:anim>
                                    <p:set>
                                      <p:cBhvr>
                                        <p:cTn id="166" dur="1" fill="hold">
                                          <p:stCondLst>
                                            <p:cond delay="44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500"/>
                                        <p:tgtEl>
                                          <p:spTgt spid="36"/>
                                        </p:tgtEl>
                                      </p:cBhvr>
                                    </p:animEffect>
                                    <p:set>
                                      <p:cBhvr>
                                        <p:cTn id="169" dur="1" fill="hold">
                                          <p:stCondLst>
                                            <p:cond delay="54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0-#ppt_w/2"/>
                                          </p:val>
                                        </p:tav>
                                        <p:tav tm="100000">
                                          <p:val>
                                            <p:strVal val="#ppt_x"/>
                                          </p:val>
                                        </p:tav>
                                      </p:tavLst>
                                    </p:anim>
                                    <p:anim calcmode="lin" valueType="num">
                                      <p:cBhvr additive="base">
                                        <p:cTn id="173" dur="40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1+ppt_w/2"/>
                                          </p:val>
                                        </p:tav>
                                      </p:tavLst>
                                    </p:anim>
                                    <p:anim calcmode="lin" valueType="num">
                                      <p:cBhvr additive="base">
                                        <p:cTn id="180" dur="4500"/>
                                        <p:tgtEl>
                                          <p:spTgt spid="35"/>
                                        </p:tgtEl>
                                        <p:attrNameLst>
                                          <p:attrName>ppt_y</p:attrName>
                                        </p:attrNameLst>
                                      </p:cBhvr>
                                      <p:tavLst>
                                        <p:tav tm="0">
                                          <p:val>
                                            <p:strVal val="ppt_y"/>
                                          </p:val>
                                        </p:tav>
                                        <p:tav tm="100000">
                                          <p:val>
                                            <p:strVal val="ppt_y"/>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500"/>
                                        <p:tgtEl>
                                          <p:spTgt spid="35"/>
                                        </p:tgtEl>
                                      </p:cBhvr>
                                    </p:animEffect>
                                    <p:set>
                                      <p:cBhvr>
                                        <p:cTn id="184" dur="1" fill="hold">
                                          <p:stCondLst>
                                            <p:cond delay="54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4000" fill="hold"/>
                                        <p:tgtEl>
                                          <p:spTgt spid="34"/>
                                        </p:tgtEl>
                                        <p:attrNameLst>
                                          <p:attrName>ppt_x</p:attrName>
                                        </p:attrNameLst>
                                      </p:cBhvr>
                                      <p:tavLst>
                                        <p:tav tm="0">
                                          <p:val>
                                            <p:strVal val="0-#ppt_w/2"/>
                                          </p:val>
                                        </p:tav>
                                        <p:tav tm="100000">
                                          <p:val>
                                            <p:strVal val="#ppt_x"/>
                                          </p:val>
                                        </p:tav>
                                      </p:tavLst>
                                    </p:anim>
                                    <p:anim calcmode="lin" valueType="num">
                                      <p:cBhvr additive="base">
                                        <p:cTn id="188" dur="40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4000" fill="hold"/>
                                        <p:tgtEl>
                                          <p:spTgt spid="34"/>
                                        </p:tgtEl>
                                        <p:attrNameLst>
                                          <p:attrName>ppt_w</p:attrName>
                                        </p:attrNameLst>
                                      </p:cBhvr>
                                      <p:tavLst>
                                        <p:tav tm="0" fmla="#ppt_w*sin(2.5*pi*$)">
                                          <p:val>
                                            <p:fltVal val="0"/>
                                          </p:val>
                                        </p:tav>
                                        <p:tav tm="100000">
                                          <p:val>
                                            <p:fltVal val="1"/>
                                          </p:val>
                                        </p:tav>
                                      </p:tavLst>
                                    </p:anim>
                                    <p:anim calcmode="lin" valueType="num">
                                      <p:cBhvr>
                                        <p:cTn id="192" dur="40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4500"/>
                                        <p:tgtEl>
                                          <p:spTgt spid="34"/>
                                        </p:tgtEl>
                                        <p:attrNameLst>
                                          <p:attrName>ppt_x</p:attrName>
                                        </p:attrNameLst>
                                      </p:cBhvr>
                                      <p:tavLst>
                                        <p:tav tm="0">
                                          <p:val>
                                            <p:strVal val="ppt_x"/>
                                          </p:val>
                                        </p:tav>
                                        <p:tav tm="100000">
                                          <p:val>
                                            <p:strVal val="1+ppt_w/2"/>
                                          </p:val>
                                        </p:tav>
                                      </p:tavLst>
                                    </p:anim>
                                    <p:anim calcmode="lin" valueType="num">
                                      <p:cBhvr additive="base">
                                        <p:cTn id="195" dur="4500"/>
                                        <p:tgtEl>
                                          <p:spTgt spid="34"/>
                                        </p:tgtEl>
                                        <p:attrNameLst>
                                          <p:attrName>ppt_y</p:attrName>
                                        </p:attrNameLst>
                                      </p:cBhvr>
                                      <p:tavLst>
                                        <p:tav tm="0">
                                          <p:val>
                                            <p:strVal val="ppt_y"/>
                                          </p:val>
                                        </p:tav>
                                        <p:tav tm="100000">
                                          <p:val>
                                            <p:strVal val="ppt_y"/>
                                          </p:val>
                                        </p:tav>
                                      </p:tavLst>
                                    </p:anim>
                                    <p:set>
                                      <p:cBhvr>
                                        <p:cTn id="196" dur="1" fill="hold">
                                          <p:stCondLst>
                                            <p:cond delay="44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500"/>
                                        <p:tgtEl>
                                          <p:spTgt spid="34"/>
                                        </p:tgtEl>
                                      </p:cBhvr>
                                    </p:animEffect>
                                    <p:set>
                                      <p:cBhvr>
                                        <p:cTn id="199" dur="1" fill="hold">
                                          <p:stCondLst>
                                            <p:cond delay="54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0-#ppt_w/2"/>
                                          </p:val>
                                        </p:tav>
                                        <p:tav tm="100000">
                                          <p:val>
                                            <p:strVal val="#ppt_x"/>
                                          </p:val>
                                        </p:tav>
                                      </p:tavLst>
                                    </p:anim>
                                    <p:anim calcmode="lin" valueType="num">
                                      <p:cBhvr additive="base">
                                        <p:cTn id="203" dur="40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fmla="#ppt_w*sin(2.5*pi*$)">
                                          <p:val>
                                            <p:fltVal val="0"/>
                                          </p:val>
                                        </p:tav>
                                        <p:tav tm="100000">
                                          <p:val>
                                            <p:fltVal val="1"/>
                                          </p:val>
                                        </p:tav>
                                      </p:tavLst>
                                    </p:anim>
                                    <p:anim calcmode="lin" valueType="num">
                                      <p:cBhvr>
                                        <p:cTn id="207" dur="40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1+ppt_w/2"/>
                                          </p:val>
                                        </p:tav>
                                      </p:tavLst>
                                    </p:anim>
                                    <p:anim calcmode="lin" valueType="num">
                                      <p:cBhvr additive="base">
                                        <p:cTn id="210" dur="4500"/>
                                        <p:tgtEl>
                                          <p:spTgt spid="33"/>
                                        </p:tgtEl>
                                        <p:attrNameLst>
                                          <p:attrName>ppt_y</p:attrName>
                                        </p:attrNameLst>
                                      </p:cBhvr>
                                      <p:tavLst>
                                        <p:tav tm="0">
                                          <p:val>
                                            <p:strVal val="ppt_y"/>
                                          </p:val>
                                        </p:tav>
                                        <p:tav tm="100000">
                                          <p:val>
                                            <p:strVal val="ppt_y"/>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500"/>
                                        <p:tgtEl>
                                          <p:spTgt spid="33"/>
                                        </p:tgtEl>
                                      </p:cBhvr>
                                    </p:animEffect>
                                    <p:set>
                                      <p:cBhvr>
                                        <p:cTn id="214" dur="1" fill="hold">
                                          <p:stCondLst>
                                            <p:cond delay="54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4000" fill="hold"/>
                                        <p:tgtEl>
                                          <p:spTgt spid="31"/>
                                        </p:tgtEl>
                                        <p:attrNameLst>
                                          <p:attrName>ppt_x</p:attrName>
                                        </p:attrNameLst>
                                      </p:cBhvr>
                                      <p:tavLst>
                                        <p:tav tm="0">
                                          <p:val>
                                            <p:strVal val="0-#ppt_w/2"/>
                                          </p:val>
                                        </p:tav>
                                        <p:tav tm="100000">
                                          <p:val>
                                            <p:strVal val="#ppt_x"/>
                                          </p:val>
                                        </p:tav>
                                      </p:tavLst>
                                    </p:anim>
                                    <p:anim calcmode="lin" valueType="num">
                                      <p:cBhvr additive="base">
                                        <p:cTn id="218" dur="40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4000" fill="hold"/>
                                        <p:tgtEl>
                                          <p:spTgt spid="31"/>
                                        </p:tgtEl>
                                        <p:attrNameLst>
                                          <p:attrName>ppt_w</p:attrName>
                                        </p:attrNameLst>
                                      </p:cBhvr>
                                      <p:tavLst>
                                        <p:tav tm="0" fmla="#ppt_w*sin(2.5*pi*$)">
                                          <p:val>
                                            <p:fltVal val="0"/>
                                          </p:val>
                                        </p:tav>
                                        <p:tav tm="100000">
                                          <p:val>
                                            <p:fltVal val="1"/>
                                          </p:val>
                                        </p:tav>
                                      </p:tavLst>
                                    </p:anim>
                                    <p:anim calcmode="lin" valueType="num">
                                      <p:cBhvr>
                                        <p:cTn id="222" dur="40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4500"/>
                                        <p:tgtEl>
                                          <p:spTgt spid="31"/>
                                        </p:tgtEl>
                                        <p:attrNameLst>
                                          <p:attrName>ppt_x</p:attrName>
                                        </p:attrNameLst>
                                      </p:cBhvr>
                                      <p:tavLst>
                                        <p:tav tm="0">
                                          <p:val>
                                            <p:strVal val="ppt_x"/>
                                          </p:val>
                                        </p:tav>
                                        <p:tav tm="100000">
                                          <p:val>
                                            <p:strVal val="1+ppt_w/2"/>
                                          </p:val>
                                        </p:tav>
                                      </p:tavLst>
                                    </p:anim>
                                    <p:anim calcmode="lin" valueType="num">
                                      <p:cBhvr additive="base">
                                        <p:cTn id="225" dur="4500"/>
                                        <p:tgtEl>
                                          <p:spTgt spid="31"/>
                                        </p:tgtEl>
                                        <p:attrNameLst>
                                          <p:attrName>ppt_y</p:attrName>
                                        </p:attrNameLst>
                                      </p:cBhvr>
                                      <p:tavLst>
                                        <p:tav tm="0">
                                          <p:val>
                                            <p:strVal val="ppt_y"/>
                                          </p:val>
                                        </p:tav>
                                        <p:tav tm="100000">
                                          <p:val>
                                            <p:strVal val="ppt_y"/>
                                          </p:val>
                                        </p:tav>
                                      </p:tavLst>
                                    </p:anim>
                                    <p:set>
                                      <p:cBhvr>
                                        <p:cTn id="226" dur="1" fill="hold">
                                          <p:stCondLst>
                                            <p:cond delay="44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500"/>
                                        <p:tgtEl>
                                          <p:spTgt spid="31"/>
                                        </p:tgtEl>
                                      </p:cBhvr>
                                    </p:animEffect>
                                    <p:set>
                                      <p:cBhvr>
                                        <p:cTn id="229" dur="1" fill="hold">
                                          <p:stCondLst>
                                            <p:cond delay="54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4000" fill="hold"/>
                                        <p:tgtEl>
                                          <p:spTgt spid="30"/>
                                        </p:tgtEl>
                                        <p:attrNameLst>
                                          <p:attrName>ppt_x</p:attrName>
                                        </p:attrNameLst>
                                      </p:cBhvr>
                                      <p:tavLst>
                                        <p:tav tm="0">
                                          <p:val>
                                            <p:strVal val="0-#ppt_w/2"/>
                                          </p:val>
                                        </p:tav>
                                        <p:tav tm="100000">
                                          <p:val>
                                            <p:strVal val="#ppt_x"/>
                                          </p:val>
                                        </p:tav>
                                      </p:tavLst>
                                    </p:anim>
                                    <p:anim calcmode="lin" valueType="num">
                                      <p:cBhvr additive="base">
                                        <p:cTn id="233" dur="40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4000" fill="hold"/>
                                        <p:tgtEl>
                                          <p:spTgt spid="30"/>
                                        </p:tgtEl>
                                        <p:attrNameLst>
                                          <p:attrName>ppt_w</p:attrName>
                                        </p:attrNameLst>
                                      </p:cBhvr>
                                      <p:tavLst>
                                        <p:tav tm="0" fmla="#ppt_w*sin(2.5*pi*$)">
                                          <p:val>
                                            <p:fltVal val="0"/>
                                          </p:val>
                                        </p:tav>
                                        <p:tav tm="100000">
                                          <p:val>
                                            <p:fltVal val="1"/>
                                          </p:val>
                                        </p:tav>
                                      </p:tavLst>
                                    </p:anim>
                                    <p:anim calcmode="lin" valueType="num">
                                      <p:cBhvr>
                                        <p:cTn id="237" dur="40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4500"/>
                                        <p:tgtEl>
                                          <p:spTgt spid="30"/>
                                        </p:tgtEl>
                                        <p:attrNameLst>
                                          <p:attrName>ppt_x</p:attrName>
                                        </p:attrNameLst>
                                      </p:cBhvr>
                                      <p:tavLst>
                                        <p:tav tm="0">
                                          <p:val>
                                            <p:strVal val="ppt_x"/>
                                          </p:val>
                                        </p:tav>
                                        <p:tav tm="100000">
                                          <p:val>
                                            <p:strVal val="1+ppt_w/2"/>
                                          </p:val>
                                        </p:tav>
                                      </p:tavLst>
                                    </p:anim>
                                    <p:anim calcmode="lin" valueType="num">
                                      <p:cBhvr additive="base">
                                        <p:cTn id="240" dur="4500"/>
                                        <p:tgtEl>
                                          <p:spTgt spid="30"/>
                                        </p:tgtEl>
                                        <p:attrNameLst>
                                          <p:attrName>ppt_y</p:attrName>
                                        </p:attrNameLst>
                                      </p:cBhvr>
                                      <p:tavLst>
                                        <p:tav tm="0">
                                          <p:val>
                                            <p:strVal val="ppt_y"/>
                                          </p:val>
                                        </p:tav>
                                        <p:tav tm="100000">
                                          <p:val>
                                            <p:strVal val="ppt_y"/>
                                          </p:val>
                                        </p:tav>
                                      </p:tavLst>
                                    </p:anim>
                                    <p:set>
                                      <p:cBhvr>
                                        <p:cTn id="241" dur="1" fill="hold">
                                          <p:stCondLst>
                                            <p:cond delay="44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500"/>
                                        <p:tgtEl>
                                          <p:spTgt spid="30"/>
                                        </p:tgtEl>
                                      </p:cBhvr>
                                    </p:animEffect>
                                    <p:set>
                                      <p:cBhvr>
                                        <p:cTn id="244" dur="1" fill="hold">
                                          <p:stCondLst>
                                            <p:cond delay="54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4000" fill="hold"/>
                                        <p:tgtEl>
                                          <p:spTgt spid="29"/>
                                        </p:tgtEl>
                                        <p:attrNameLst>
                                          <p:attrName>ppt_x</p:attrName>
                                        </p:attrNameLst>
                                      </p:cBhvr>
                                      <p:tavLst>
                                        <p:tav tm="0">
                                          <p:val>
                                            <p:strVal val="0-#ppt_w/2"/>
                                          </p:val>
                                        </p:tav>
                                        <p:tav tm="100000">
                                          <p:val>
                                            <p:strVal val="#ppt_x"/>
                                          </p:val>
                                        </p:tav>
                                      </p:tavLst>
                                    </p:anim>
                                    <p:anim calcmode="lin" valueType="num">
                                      <p:cBhvr additive="base">
                                        <p:cTn id="248" dur="40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4000" fill="hold"/>
                                        <p:tgtEl>
                                          <p:spTgt spid="29"/>
                                        </p:tgtEl>
                                        <p:attrNameLst>
                                          <p:attrName>ppt_w</p:attrName>
                                        </p:attrNameLst>
                                      </p:cBhvr>
                                      <p:tavLst>
                                        <p:tav tm="0" fmla="#ppt_w*sin(2.5*pi*$)">
                                          <p:val>
                                            <p:fltVal val="0"/>
                                          </p:val>
                                        </p:tav>
                                        <p:tav tm="100000">
                                          <p:val>
                                            <p:fltVal val="1"/>
                                          </p:val>
                                        </p:tav>
                                      </p:tavLst>
                                    </p:anim>
                                    <p:anim calcmode="lin" valueType="num">
                                      <p:cBhvr>
                                        <p:cTn id="252" dur="40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4500"/>
                                        <p:tgtEl>
                                          <p:spTgt spid="29"/>
                                        </p:tgtEl>
                                        <p:attrNameLst>
                                          <p:attrName>ppt_x</p:attrName>
                                        </p:attrNameLst>
                                      </p:cBhvr>
                                      <p:tavLst>
                                        <p:tav tm="0">
                                          <p:val>
                                            <p:strVal val="ppt_x"/>
                                          </p:val>
                                        </p:tav>
                                        <p:tav tm="100000">
                                          <p:val>
                                            <p:strVal val="1+ppt_w/2"/>
                                          </p:val>
                                        </p:tav>
                                      </p:tavLst>
                                    </p:anim>
                                    <p:anim calcmode="lin" valueType="num">
                                      <p:cBhvr additive="base">
                                        <p:cTn id="255" dur="4500"/>
                                        <p:tgtEl>
                                          <p:spTgt spid="29"/>
                                        </p:tgtEl>
                                        <p:attrNameLst>
                                          <p:attrName>ppt_y</p:attrName>
                                        </p:attrNameLst>
                                      </p:cBhvr>
                                      <p:tavLst>
                                        <p:tav tm="0">
                                          <p:val>
                                            <p:strVal val="ppt_y"/>
                                          </p:val>
                                        </p:tav>
                                        <p:tav tm="100000">
                                          <p:val>
                                            <p:strVal val="ppt_y"/>
                                          </p:val>
                                        </p:tav>
                                      </p:tavLst>
                                    </p:anim>
                                    <p:set>
                                      <p:cBhvr>
                                        <p:cTn id="256" dur="1" fill="hold">
                                          <p:stCondLst>
                                            <p:cond delay="44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500"/>
                                        <p:tgtEl>
                                          <p:spTgt spid="29"/>
                                        </p:tgtEl>
                                      </p:cBhvr>
                                    </p:animEffect>
                                    <p:set>
                                      <p:cBhvr>
                                        <p:cTn id="259" dur="1" fill="hold">
                                          <p:stCondLst>
                                            <p:cond delay="54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4000" fill="hold"/>
                                        <p:tgtEl>
                                          <p:spTgt spid="28"/>
                                        </p:tgtEl>
                                        <p:attrNameLst>
                                          <p:attrName>ppt_x</p:attrName>
                                        </p:attrNameLst>
                                      </p:cBhvr>
                                      <p:tavLst>
                                        <p:tav tm="0">
                                          <p:val>
                                            <p:strVal val="0-#ppt_w/2"/>
                                          </p:val>
                                        </p:tav>
                                        <p:tav tm="100000">
                                          <p:val>
                                            <p:strVal val="#ppt_x"/>
                                          </p:val>
                                        </p:tav>
                                      </p:tavLst>
                                    </p:anim>
                                    <p:anim calcmode="lin" valueType="num">
                                      <p:cBhvr additive="base">
                                        <p:cTn id="263" dur="40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4000" fill="hold"/>
                                        <p:tgtEl>
                                          <p:spTgt spid="28"/>
                                        </p:tgtEl>
                                        <p:attrNameLst>
                                          <p:attrName>ppt_w</p:attrName>
                                        </p:attrNameLst>
                                      </p:cBhvr>
                                      <p:tavLst>
                                        <p:tav tm="0" fmla="#ppt_w*sin(2.5*pi*$)">
                                          <p:val>
                                            <p:fltVal val="0"/>
                                          </p:val>
                                        </p:tav>
                                        <p:tav tm="100000">
                                          <p:val>
                                            <p:fltVal val="1"/>
                                          </p:val>
                                        </p:tav>
                                      </p:tavLst>
                                    </p:anim>
                                    <p:anim calcmode="lin" valueType="num">
                                      <p:cBhvr>
                                        <p:cTn id="267" dur="40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4500"/>
                                        <p:tgtEl>
                                          <p:spTgt spid="28"/>
                                        </p:tgtEl>
                                        <p:attrNameLst>
                                          <p:attrName>ppt_x</p:attrName>
                                        </p:attrNameLst>
                                      </p:cBhvr>
                                      <p:tavLst>
                                        <p:tav tm="0">
                                          <p:val>
                                            <p:strVal val="ppt_x"/>
                                          </p:val>
                                        </p:tav>
                                        <p:tav tm="100000">
                                          <p:val>
                                            <p:strVal val="1+ppt_w/2"/>
                                          </p:val>
                                        </p:tav>
                                      </p:tavLst>
                                    </p:anim>
                                    <p:anim calcmode="lin" valueType="num">
                                      <p:cBhvr additive="base">
                                        <p:cTn id="270" dur="4500"/>
                                        <p:tgtEl>
                                          <p:spTgt spid="28"/>
                                        </p:tgtEl>
                                        <p:attrNameLst>
                                          <p:attrName>ppt_y</p:attrName>
                                        </p:attrNameLst>
                                      </p:cBhvr>
                                      <p:tavLst>
                                        <p:tav tm="0">
                                          <p:val>
                                            <p:strVal val="ppt_y"/>
                                          </p:val>
                                        </p:tav>
                                        <p:tav tm="100000">
                                          <p:val>
                                            <p:strVal val="ppt_y"/>
                                          </p:val>
                                        </p:tav>
                                      </p:tavLst>
                                    </p:anim>
                                    <p:set>
                                      <p:cBhvr>
                                        <p:cTn id="271" dur="1" fill="hold">
                                          <p:stCondLst>
                                            <p:cond delay="44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500"/>
                                        <p:tgtEl>
                                          <p:spTgt spid="28"/>
                                        </p:tgtEl>
                                      </p:cBhvr>
                                    </p:animEffect>
                                    <p:set>
                                      <p:cBhvr>
                                        <p:cTn id="274" dur="1" fill="hold">
                                          <p:stCondLst>
                                            <p:cond delay="5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4000" fill="hold"/>
                                        <p:tgtEl>
                                          <p:spTgt spid="27"/>
                                        </p:tgtEl>
                                        <p:attrNameLst>
                                          <p:attrName>ppt_x</p:attrName>
                                        </p:attrNameLst>
                                      </p:cBhvr>
                                      <p:tavLst>
                                        <p:tav tm="0">
                                          <p:val>
                                            <p:strVal val="0-#ppt_w/2"/>
                                          </p:val>
                                        </p:tav>
                                        <p:tav tm="100000">
                                          <p:val>
                                            <p:strVal val="#ppt_x"/>
                                          </p:val>
                                        </p:tav>
                                      </p:tavLst>
                                    </p:anim>
                                    <p:anim calcmode="lin" valueType="num">
                                      <p:cBhvr additive="base">
                                        <p:cTn id="278" dur="40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4000" fill="hold"/>
                                        <p:tgtEl>
                                          <p:spTgt spid="27"/>
                                        </p:tgtEl>
                                        <p:attrNameLst>
                                          <p:attrName>ppt_w</p:attrName>
                                        </p:attrNameLst>
                                      </p:cBhvr>
                                      <p:tavLst>
                                        <p:tav tm="0" fmla="#ppt_w*sin(2.5*pi*$)">
                                          <p:val>
                                            <p:fltVal val="0"/>
                                          </p:val>
                                        </p:tav>
                                        <p:tav tm="100000">
                                          <p:val>
                                            <p:fltVal val="1"/>
                                          </p:val>
                                        </p:tav>
                                      </p:tavLst>
                                    </p:anim>
                                    <p:anim calcmode="lin" valueType="num">
                                      <p:cBhvr>
                                        <p:cTn id="282" dur="40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4500"/>
                                        <p:tgtEl>
                                          <p:spTgt spid="27"/>
                                        </p:tgtEl>
                                        <p:attrNameLst>
                                          <p:attrName>ppt_x</p:attrName>
                                        </p:attrNameLst>
                                      </p:cBhvr>
                                      <p:tavLst>
                                        <p:tav tm="0">
                                          <p:val>
                                            <p:strVal val="ppt_x"/>
                                          </p:val>
                                        </p:tav>
                                        <p:tav tm="100000">
                                          <p:val>
                                            <p:strVal val="1+ppt_w/2"/>
                                          </p:val>
                                        </p:tav>
                                      </p:tavLst>
                                    </p:anim>
                                    <p:anim calcmode="lin" valueType="num">
                                      <p:cBhvr additive="base">
                                        <p:cTn id="285" dur="4500"/>
                                        <p:tgtEl>
                                          <p:spTgt spid="27"/>
                                        </p:tgtEl>
                                        <p:attrNameLst>
                                          <p:attrName>ppt_y</p:attrName>
                                        </p:attrNameLst>
                                      </p:cBhvr>
                                      <p:tavLst>
                                        <p:tav tm="0">
                                          <p:val>
                                            <p:strVal val="ppt_y"/>
                                          </p:val>
                                        </p:tav>
                                        <p:tav tm="100000">
                                          <p:val>
                                            <p:strVal val="ppt_y"/>
                                          </p:val>
                                        </p:tav>
                                      </p:tavLst>
                                    </p:anim>
                                    <p:set>
                                      <p:cBhvr>
                                        <p:cTn id="286" dur="1" fill="hold">
                                          <p:stCondLst>
                                            <p:cond delay="44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500"/>
                                        <p:tgtEl>
                                          <p:spTgt spid="27"/>
                                        </p:tgtEl>
                                      </p:cBhvr>
                                    </p:animEffect>
                                    <p:set>
                                      <p:cBhvr>
                                        <p:cTn id="289" dur="1" fill="hold">
                                          <p:stCondLst>
                                            <p:cond delay="54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4000" fill="hold"/>
                                        <p:tgtEl>
                                          <p:spTgt spid="26"/>
                                        </p:tgtEl>
                                        <p:attrNameLst>
                                          <p:attrName>ppt_x</p:attrName>
                                        </p:attrNameLst>
                                      </p:cBhvr>
                                      <p:tavLst>
                                        <p:tav tm="0">
                                          <p:val>
                                            <p:strVal val="0-#ppt_w/2"/>
                                          </p:val>
                                        </p:tav>
                                        <p:tav tm="100000">
                                          <p:val>
                                            <p:strVal val="#ppt_x"/>
                                          </p:val>
                                        </p:tav>
                                      </p:tavLst>
                                    </p:anim>
                                    <p:anim calcmode="lin" valueType="num">
                                      <p:cBhvr additive="base">
                                        <p:cTn id="293" dur="40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4000" fill="hold"/>
                                        <p:tgtEl>
                                          <p:spTgt spid="26"/>
                                        </p:tgtEl>
                                        <p:attrNameLst>
                                          <p:attrName>ppt_w</p:attrName>
                                        </p:attrNameLst>
                                      </p:cBhvr>
                                      <p:tavLst>
                                        <p:tav tm="0" fmla="#ppt_w*sin(2.5*pi*$)">
                                          <p:val>
                                            <p:fltVal val="0"/>
                                          </p:val>
                                        </p:tav>
                                        <p:tav tm="100000">
                                          <p:val>
                                            <p:fltVal val="1"/>
                                          </p:val>
                                        </p:tav>
                                      </p:tavLst>
                                    </p:anim>
                                    <p:anim calcmode="lin" valueType="num">
                                      <p:cBhvr>
                                        <p:cTn id="297" dur="40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4500"/>
                                        <p:tgtEl>
                                          <p:spTgt spid="26"/>
                                        </p:tgtEl>
                                        <p:attrNameLst>
                                          <p:attrName>ppt_x</p:attrName>
                                        </p:attrNameLst>
                                      </p:cBhvr>
                                      <p:tavLst>
                                        <p:tav tm="0">
                                          <p:val>
                                            <p:strVal val="ppt_x"/>
                                          </p:val>
                                        </p:tav>
                                        <p:tav tm="100000">
                                          <p:val>
                                            <p:strVal val="1+ppt_w/2"/>
                                          </p:val>
                                        </p:tav>
                                      </p:tavLst>
                                    </p:anim>
                                    <p:anim calcmode="lin" valueType="num">
                                      <p:cBhvr additive="base">
                                        <p:cTn id="300" dur="4500"/>
                                        <p:tgtEl>
                                          <p:spTgt spid="26"/>
                                        </p:tgtEl>
                                        <p:attrNameLst>
                                          <p:attrName>ppt_y</p:attrName>
                                        </p:attrNameLst>
                                      </p:cBhvr>
                                      <p:tavLst>
                                        <p:tav tm="0">
                                          <p:val>
                                            <p:strVal val="ppt_y"/>
                                          </p:val>
                                        </p:tav>
                                        <p:tav tm="100000">
                                          <p:val>
                                            <p:strVal val="ppt_y"/>
                                          </p:val>
                                        </p:tav>
                                      </p:tavLst>
                                    </p:anim>
                                    <p:set>
                                      <p:cBhvr>
                                        <p:cTn id="301" dur="1" fill="hold">
                                          <p:stCondLst>
                                            <p:cond delay="44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500"/>
                                        <p:tgtEl>
                                          <p:spTgt spid="26"/>
                                        </p:tgtEl>
                                      </p:cBhvr>
                                    </p:animEffect>
                                    <p:set>
                                      <p:cBhvr>
                                        <p:cTn id="304" dur="1" fill="hold">
                                          <p:stCondLst>
                                            <p:cond delay="54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4000" fill="hold"/>
                                        <p:tgtEl>
                                          <p:spTgt spid="25"/>
                                        </p:tgtEl>
                                        <p:attrNameLst>
                                          <p:attrName>ppt_x</p:attrName>
                                        </p:attrNameLst>
                                      </p:cBhvr>
                                      <p:tavLst>
                                        <p:tav tm="0">
                                          <p:val>
                                            <p:strVal val="0-#ppt_w/2"/>
                                          </p:val>
                                        </p:tav>
                                        <p:tav tm="100000">
                                          <p:val>
                                            <p:strVal val="#ppt_x"/>
                                          </p:val>
                                        </p:tav>
                                      </p:tavLst>
                                    </p:anim>
                                    <p:anim calcmode="lin" valueType="num">
                                      <p:cBhvr additive="base">
                                        <p:cTn id="308" dur="40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4000" fill="hold"/>
                                        <p:tgtEl>
                                          <p:spTgt spid="25"/>
                                        </p:tgtEl>
                                        <p:attrNameLst>
                                          <p:attrName>ppt_w</p:attrName>
                                        </p:attrNameLst>
                                      </p:cBhvr>
                                      <p:tavLst>
                                        <p:tav tm="0" fmla="#ppt_w*sin(2.5*pi*$)">
                                          <p:val>
                                            <p:fltVal val="0"/>
                                          </p:val>
                                        </p:tav>
                                        <p:tav tm="100000">
                                          <p:val>
                                            <p:fltVal val="1"/>
                                          </p:val>
                                        </p:tav>
                                      </p:tavLst>
                                    </p:anim>
                                    <p:anim calcmode="lin" valueType="num">
                                      <p:cBhvr>
                                        <p:cTn id="312" dur="40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4500"/>
                                        <p:tgtEl>
                                          <p:spTgt spid="25"/>
                                        </p:tgtEl>
                                        <p:attrNameLst>
                                          <p:attrName>ppt_x</p:attrName>
                                        </p:attrNameLst>
                                      </p:cBhvr>
                                      <p:tavLst>
                                        <p:tav tm="0">
                                          <p:val>
                                            <p:strVal val="ppt_x"/>
                                          </p:val>
                                        </p:tav>
                                        <p:tav tm="100000">
                                          <p:val>
                                            <p:strVal val="1+ppt_w/2"/>
                                          </p:val>
                                        </p:tav>
                                      </p:tavLst>
                                    </p:anim>
                                    <p:anim calcmode="lin" valueType="num">
                                      <p:cBhvr additive="base">
                                        <p:cTn id="315" dur="4500"/>
                                        <p:tgtEl>
                                          <p:spTgt spid="25"/>
                                        </p:tgtEl>
                                        <p:attrNameLst>
                                          <p:attrName>ppt_y</p:attrName>
                                        </p:attrNameLst>
                                      </p:cBhvr>
                                      <p:tavLst>
                                        <p:tav tm="0">
                                          <p:val>
                                            <p:strVal val="ppt_y"/>
                                          </p:val>
                                        </p:tav>
                                        <p:tav tm="100000">
                                          <p:val>
                                            <p:strVal val="ppt_y"/>
                                          </p:val>
                                        </p:tav>
                                      </p:tavLst>
                                    </p:anim>
                                    <p:set>
                                      <p:cBhvr>
                                        <p:cTn id="316" dur="1" fill="hold">
                                          <p:stCondLst>
                                            <p:cond delay="44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500"/>
                                        <p:tgtEl>
                                          <p:spTgt spid="25"/>
                                        </p:tgtEl>
                                      </p:cBhvr>
                                    </p:animEffect>
                                    <p:set>
                                      <p:cBhvr>
                                        <p:cTn id="319" dur="1" fill="hold">
                                          <p:stCondLst>
                                            <p:cond delay="54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4000" fill="hold"/>
                                        <p:tgtEl>
                                          <p:spTgt spid="24"/>
                                        </p:tgtEl>
                                        <p:attrNameLst>
                                          <p:attrName>ppt_x</p:attrName>
                                        </p:attrNameLst>
                                      </p:cBhvr>
                                      <p:tavLst>
                                        <p:tav tm="0">
                                          <p:val>
                                            <p:strVal val="0-#ppt_w/2"/>
                                          </p:val>
                                        </p:tav>
                                        <p:tav tm="100000">
                                          <p:val>
                                            <p:strVal val="#ppt_x"/>
                                          </p:val>
                                        </p:tav>
                                      </p:tavLst>
                                    </p:anim>
                                    <p:anim calcmode="lin" valueType="num">
                                      <p:cBhvr additive="base">
                                        <p:cTn id="323" dur="40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4000" fill="hold"/>
                                        <p:tgtEl>
                                          <p:spTgt spid="24"/>
                                        </p:tgtEl>
                                        <p:attrNameLst>
                                          <p:attrName>ppt_w</p:attrName>
                                        </p:attrNameLst>
                                      </p:cBhvr>
                                      <p:tavLst>
                                        <p:tav tm="0" fmla="#ppt_w*sin(2.5*pi*$)">
                                          <p:val>
                                            <p:fltVal val="0"/>
                                          </p:val>
                                        </p:tav>
                                        <p:tav tm="100000">
                                          <p:val>
                                            <p:fltVal val="1"/>
                                          </p:val>
                                        </p:tav>
                                      </p:tavLst>
                                    </p:anim>
                                    <p:anim calcmode="lin" valueType="num">
                                      <p:cBhvr>
                                        <p:cTn id="327" dur="40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4500"/>
                                        <p:tgtEl>
                                          <p:spTgt spid="24"/>
                                        </p:tgtEl>
                                        <p:attrNameLst>
                                          <p:attrName>ppt_x</p:attrName>
                                        </p:attrNameLst>
                                      </p:cBhvr>
                                      <p:tavLst>
                                        <p:tav tm="0">
                                          <p:val>
                                            <p:strVal val="ppt_x"/>
                                          </p:val>
                                        </p:tav>
                                        <p:tav tm="100000">
                                          <p:val>
                                            <p:strVal val="1+ppt_w/2"/>
                                          </p:val>
                                        </p:tav>
                                      </p:tavLst>
                                    </p:anim>
                                    <p:anim calcmode="lin" valueType="num">
                                      <p:cBhvr additive="base">
                                        <p:cTn id="330" dur="4500"/>
                                        <p:tgtEl>
                                          <p:spTgt spid="24"/>
                                        </p:tgtEl>
                                        <p:attrNameLst>
                                          <p:attrName>ppt_y</p:attrName>
                                        </p:attrNameLst>
                                      </p:cBhvr>
                                      <p:tavLst>
                                        <p:tav tm="0">
                                          <p:val>
                                            <p:strVal val="ppt_y"/>
                                          </p:val>
                                        </p:tav>
                                        <p:tav tm="100000">
                                          <p:val>
                                            <p:strVal val="ppt_y"/>
                                          </p:val>
                                        </p:tav>
                                      </p:tavLst>
                                    </p:anim>
                                    <p:set>
                                      <p:cBhvr>
                                        <p:cTn id="331" dur="1" fill="hold">
                                          <p:stCondLst>
                                            <p:cond delay="44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500"/>
                                        <p:tgtEl>
                                          <p:spTgt spid="24"/>
                                        </p:tgtEl>
                                      </p:cBhvr>
                                    </p:animEffect>
                                    <p:set>
                                      <p:cBhvr>
                                        <p:cTn id="334" dur="1" fill="hold">
                                          <p:stCondLst>
                                            <p:cond delay="54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4000" fill="hold"/>
                                        <p:tgtEl>
                                          <p:spTgt spid="23"/>
                                        </p:tgtEl>
                                        <p:attrNameLst>
                                          <p:attrName>ppt_x</p:attrName>
                                        </p:attrNameLst>
                                      </p:cBhvr>
                                      <p:tavLst>
                                        <p:tav tm="0">
                                          <p:val>
                                            <p:strVal val="0-#ppt_w/2"/>
                                          </p:val>
                                        </p:tav>
                                        <p:tav tm="100000">
                                          <p:val>
                                            <p:strVal val="#ppt_x"/>
                                          </p:val>
                                        </p:tav>
                                      </p:tavLst>
                                    </p:anim>
                                    <p:anim calcmode="lin" valueType="num">
                                      <p:cBhvr additive="base">
                                        <p:cTn id="338" dur="40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4000" fill="hold"/>
                                        <p:tgtEl>
                                          <p:spTgt spid="23"/>
                                        </p:tgtEl>
                                        <p:attrNameLst>
                                          <p:attrName>ppt_w</p:attrName>
                                        </p:attrNameLst>
                                      </p:cBhvr>
                                      <p:tavLst>
                                        <p:tav tm="0" fmla="#ppt_w*sin(2.5*pi*$)">
                                          <p:val>
                                            <p:fltVal val="0"/>
                                          </p:val>
                                        </p:tav>
                                        <p:tav tm="100000">
                                          <p:val>
                                            <p:fltVal val="1"/>
                                          </p:val>
                                        </p:tav>
                                      </p:tavLst>
                                    </p:anim>
                                    <p:anim calcmode="lin" valueType="num">
                                      <p:cBhvr>
                                        <p:cTn id="342" dur="40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4500"/>
                                        <p:tgtEl>
                                          <p:spTgt spid="23"/>
                                        </p:tgtEl>
                                        <p:attrNameLst>
                                          <p:attrName>ppt_x</p:attrName>
                                        </p:attrNameLst>
                                      </p:cBhvr>
                                      <p:tavLst>
                                        <p:tav tm="0">
                                          <p:val>
                                            <p:strVal val="ppt_x"/>
                                          </p:val>
                                        </p:tav>
                                        <p:tav tm="100000">
                                          <p:val>
                                            <p:strVal val="1+ppt_w/2"/>
                                          </p:val>
                                        </p:tav>
                                      </p:tavLst>
                                    </p:anim>
                                    <p:anim calcmode="lin" valueType="num">
                                      <p:cBhvr additive="base">
                                        <p:cTn id="345" dur="4500"/>
                                        <p:tgtEl>
                                          <p:spTgt spid="23"/>
                                        </p:tgtEl>
                                        <p:attrNameLst>
                                          <p:attrName>ppt_y</p:attrName>
                                        </p:attrNameLst>
                                      </p:cBhvr>
                                      <p:tavLst>
                                        <p:tav tm="0">
                                          <p:val>
                                            <p:strVal val="ppt_y"/>
                                          </p:val>
                                        </p:tav>
                                        <p:tav tm="100000">
                                          <p:val>
                                            <p:strVal val="ppt_y"/>
                                          </p:val>
                                        </p:tav>
                                      </p:tavLst>
                                    </p:anim>
                                    <p:set>
                                      <p:cBhvr>
                                        <p:cTn id="346" dur="1" fill="hold">
                                          <p:stCondLst>
                                            <p:cond delay="44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500"/>
                                        <p:tgtEl>
                                          <p:spTgt spid="23"/>
                                        </p:tgtEl>
                                      </p:cBhvr>
                                    </p:animEffect>
                                    <p:set>
                                      <p:cBhvr>
                                        <p:cTn id="349" dur="1" fill="hold">
                                          <p:stCondLst>
                                            <p:cond delay="54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4000" fill="hold"/>
                                        <p:tgtEl>
                                          <p:spTgt spid="22"/>
                                        </p:tgtEl>
                                        <p:attrNameLst>
                                          <p:attrName>ppt_x</p:attrName>
                                        </p:attrNameLst>
                                      </p:cBhvr>
                                      <p:tavLst>
                                        <p:tav tm="0">
                                          <p:val>
                                            <p:strVal val="0-#ppt_w/2"/>
                                          </p:val>
                                        </p:tav>
                                        <p:tav tm="100000">
                                          <p:val>
                                            <p:strVal val="#ppt_x"/>
                                          </p:val>
                                        </p:tav>
                                      </p:tavLst>
                                    </p:anim>
                                    <p:anim calcmode="lin" valueType="num">
                                      <p:cBhvr additive="base">
                                        <p:cTn id="353" dur="40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4000" fill="hold"/>
                                        <p:tgtEl>
                                          <p:spTgt spid="22"/>
                                        </p:tgtEl>
                                        <p:attrNameLst>
                                          <p:attrName>ppt_w</p:attrName>
                                        </p:attrNameLst>
                                      </p:cBhvr>
                                      <p:tavLst>
                                        <p:tav tm="0" fmla="#ppt_w*sin(2.5*pi*$)">
                                          <p:val>
                                            <p:fltVal val="0"/>
                                          </p:val>
                                        </p:tav>
                                        <p:tav tm="100000">
                                          <p:val>
                                            <p:fltVal val="1"/>
                                          </p:val>
                                        </p:tav>
                                      </p:tavLst>
                                    </p:anim>
                                    <p:anim calcmode="lin" valueType="num">
                                      <p:cBhvr>
                                        <p:cTn id="357" dur="40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4500"/>
                                        <p:tgtEl>
                                          <p:spTgt spid="22"/>
                                        </p:tgtEl>
                                        <p:attrNameLst>
                                          <p:attrName>ppt_x</p:attrName>
                                        </p:attrNameLst>
                                      </p:cBhvr>
                                      <p:tavLst>
                                        <p:tav tm="0">
                                          <p:val>
                                            <p:strVal val="ppt_x"/>
                                          </p:val>
                                        </p:tav>
                                        <p:tav tm="100000">
                                          <p:val>
                                            <p:strVal val="1+ppt_w/2"/>
                                          </p:val>
                                        </p:tav>
                                      </p:tavLst>
                                    </p:anim>
                                    <p:anim calcmode="lin" valueType="num">
                                      <p:cBhvr additive="base">
                                        <p:cTn id="360" dur="4500"/>
                                        <p:tgtEl>
                                          <p:spTgt spid="22"/>
                                        </p:tgtEl>
                                        <p:attrNameLst>
                                          <p:attrName>ppt_y</p:attrName>
                                        </p:attrNameLst>
                                      </p:cBhvr>
                                      <p:tavLst>
                                        <p:tav tm="0">
                                          <p:val>
                                            <p:strVal val="ppt_y"/>
                                          </p:val>
                                        </p:tav>
                                        <p:tav tm="100000">
                                          <p:val>
                                            <p:strVal val="ppt_y"/>
                                          </p:val>
                                        </p:tav>
                                      </p:tavLst>
                                    </p:anim>
                                    <p:set>
                                      <p:cBhvr>
                                        <p:cTn id="361" dur="1" fill="hold">
                                          <p:stCondLst>
                                            <p:cond delay="44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500"/>
                                        <p:tgtEl>
                                          <p:spTgt spid="22"/>
                                        </p:tgtEl>
                                      </p:cBhvr>
                                    </p:animEffect>
                                    <p:set>
                                      <p:cBhvr>
                                        <p:cTn id="364" dur="1" fill="hold">
                                          <p:stCondLst>
                                            <p:cond delay="54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4000" fill="hold"/>
                                        <p:tgtEl>
                                          <p:spTgt spid="21"/>
                                        </p:tgtEl>
                                        <p:attrNameLst>
                                          <p:attrName>ppt_x</p:attrName>
                                        </p:attrNameLst>
                                      </p:cBhvr>
                                      <p:tavLst>
                                        <p:tav tm="0">
                                          <p:val>
                                            <p:strVal val="0-#ppt_w/2"/>
                                          </p:val>
                                        </p:tav>
                                        <p:tav tm="100000">
                                          <p:val>
                                            <p:strVal val="#ppt_x"/>
                                          </p:val>
                                        </p:tav>
                                      </p:tavLst>
                                    </p:anim>
                                    <p:anim calcmode="lin" valueType="num">
                                      <p:cBhvr additive="base">
                                        <p:cTn id="368" dur="40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4000" fill="hold"/>
                                        <p:tgtEl>
                                          <p:spTgt spid="21"/>
                                        </p:tgtEl>
                                        <p:attrNameLst>
                                          <p:attrName>ppt_w</p:attrName>
                                        </p:attrNameLst>
                                      </p:cBhvr>
                                      <p:tavLst>
                                        <p:tav tm="0" fmla="#ppt_w*sin(2.5*pi*$)">
                                          <p:val>
                                            <p:fltVal val="0"/>
                                          </p:val>
                                        </p:tav>
                                        <p:tav tm="100000">
                                          <p:val>
                                            <p:fltVal val="1"/>
                                          </p:val>
                                        </p:tav>
                                      </p:tavLst>
                                    </p:anim>
                                    <p:anim calcmode="lin" valueType="num">
                                      <p:cBhvr>
                                        <p:cTn id="372" dur="40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4500"/>
                                        <p:tgtEl>
                                          <p:spTgt spid="21"/>
                                        </p:tgtEl>
                                        <p:attrNameLst>
                                          <p:attrName>ppt_x</p:attrName>
                                        </p:attrNameLst>
                                      </p:cBhvr>
                                      <p:tavLst>
                                        <p:tav tm="0">
                                          <p:val>
                                            <p:strVal val="ppt_x"/>
                                          </p:val>
                                        </p:tav>
                                        <p:tav tm="100000">
                                          <p:val>
                                            <p:strVal val="1+ppt_w/2"/>
                                          </p:val>
                                        </p:tav>
                                      </p:tavLst>
                                    </p:anim>
                                    <p:anim calcmode="lin" valueType="num">
                                      <p:cBhvr additive="base">
                                        <p:cTn id="375" dur="4500"/>
                                        <p:tgtEl>
                                          <p:spTgt spid="21"/>
                                        </p:tgtEl>
                                        <p:attrNameLst>
                                          <p:attrName>ppt_y</p:attrName>
                                        </p:attrNameLst>
                                      </p:cBhvr>
                                      <p:tavLst>
                                        <p:tav tm="0">
                                          <p:val>
                                            <p:strVal val="ppt_y"/>
                                          </p:val>
                                        </p:tav>
                                        <p:tav tm="100000">
                                          <p:val>
                                            <p:strVal val="ppt_y"/>
                                          </p:val>
                                        </p:tav>
                                      </p:tavLst>
                                    </p:anim>
                                    <p:set>
                                      <p:cBhvr>
                                        <p:cTn id="376" dur="1" fill="hold">
                                          <p:stCondLst>
                                            <p:cond delay="44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500"/>
                                        <p:tgtEl>
                                          <p:spTgt spid="21"/>
                                        </p:tgtEl>
                                      </p:cBhvr>
                                    </p:animEffect>
                                    <p:set>
                                      <p:cBhvr>
                                        <p:cTn id="379" dur="1" fill="hold">
                                          <p:stCondLst>
                                            <p:cond delay="54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4000" fill="hold"/>
                                        <p:tgtEl>
                                          <p:spTgt spid="18"/>
                                        </p:tgtEl>
                                        <p:attrNameLst>
                                          <p:attrName>ppt_x</p:attrName>
                                        </p:attrNameLst>
                                      </p:cBhvr>
                                      <p:tavLst>
                                        <p:tav tm="0">
                                          <p:val>
                                            <p:strVal val="0-#ppt_w/2"/>
                                          </p:val>
                                        </p:tav>
                                        <p:tav tm="100000">
                                          <p:val>
                                            <p:strVal val="#ppt_x"/>
                                          </p:val>
                                        </p:tav>
                                      </p:tavLst>
                                    </p:anim>
                                    <p:anim calcmode="lin" valueType="num">
                                      <p:cBhvr additive="base">
                                        <p:cTn id="383" dur="40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4000" fill="hold"/>
                                        <p:tgtEl>
                                          <p:spTgt spid="18"/>
                                        </p:tgtEl>
                                        <p:attrNameLst>
                                          <p:attrName>ppt_w</p:attrName>
                                        </p:attrNameLst>
                                      </p:cBhvr>
                                      <p:tavLst>
                                        <p:tav tm="0" fmla="#ppt_w*sin(2.5*pi*$)">
                                          <p:val>
                                            <p:fltVal val="0"/>
                                          </p:val>
                                        </p:tav>
                                        <p:tav tm="100000">
                                          <p:val>
                                            <p:fltVal val="1"/>
                                          </p:val>
                                        </p:tav>
                                      </p:tavLst>
                                    </p:anim>
                                    <p:anim calcmode="lin" valueType="num">
                                      <p:cBhvr>
                                        <p:cTn id="387" dur="40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4500"/>
                                        <p:tgtEl>
                                          <p:spTgt spid="18"/>
                                        </p:tgtEl>
                                        <p:attrNameLst>
                                          <p:attrName>ppt_x</p:attrName>
                                        </p:attrNameLst>
                                      </p:cBhvr>
                                      <p:tavLst>
                                        <p:tav tm="0">
                                          <p:val>
                                            <p:strVal val="ppt_x"/>
                                          </p:val>
                                        </p:tav>
                                        <p:tav tm="100000">
                                          <p:val>
                                            <p:strVal val="1+ppt_w/2"/>
                                          </p:val>
                                        </p:tav>
                                      </p:tavLst>
                                    </p:anim>
                                    <p:anim calcmode="lin" valueType="num">
                                      <p:cBhvr additive="base">
                                        <p:cTn id="390" dur="4500"/>
                                        <p:tgtEl>
                                          <p:spTgt spid="18"/>
                                        </p:tgtEl>
                                        <p:attrNameLst>
                                          <p:attrName>ppt_y</p:attrName>
                                        </p:attrNameLst>
                                      </p:cBhvr>
                                      <p:tavLst>
                                        <p:tav tm="0">
                                          <p:val>
                                            <p:strVal val="ppt_y"/>
                                          </p:val>
                                        </p:tav>
                                        <p:tav tm="100000">
                                          <p:val>
                                            <p:strVal val="ppt_y"/>
                                          </p:val>
                                        </p:tav>
                                      </p:tavLst>
                                    </p:anim>
                                    <p:set>
                                      <p:cBhvr>
                                        <p:cTn id="391" dur="1" fill="hold">
                                          <p:stCondLst>
                                            <p:cond delay="44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500"/>
                                        <p:tgtEl>
                                          <p:spTgt spid="18"/>
                                        </p:tgtEl>
                                      </p:cBhvr>
                                    </p:animEffect>
                                    <p:set>
                                      <p:cBhvr>
                                        <p:cTn id="394" dur="1" fill="hold">
                                          <p:stCondLst>
                                            <p:cond delay="54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4000" fill="hold"/>
                                        <p:tgtEl>
                                          <p:spTgt spid="19"/>
                                        </p:tgtEl>
                                        <p:attrNameLst>
                                          <p:attrName>ppt_x</p:attrName>
                                        </p:attrNameLst>
                                      </p:cBhvr>
                                      <p:tavLst>
                                        <p:tav tm="0">
                                          <p:val>
                                            <p:strVal val="0-#ppt_w/2"/>
                                          </p:val>
                                        </p:tav>
                                        <p:tav tm="100000">
                                          <p:val>
                                            <p:strVal val="#ppt_x"/>
                                          </p:val>
                                        </p:tav>
                                      </p:tavLst>
                                    </p:anim>
                                    <p:anim calcmode="lin" valueType="num">
                                      <p:cBhvr additive="base">
                                        <p:cTn id="398" dur="40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4000" fill="hold"/>
                                        <p:tgtEl>
                                          <p:spTgt spid="19"/>
                                        </p:tgtEl>
                                        <p:attrNameLst>
                                          <p:attrName>ppt_w</p:attrName>
                                        </p:attrNameLst>
                                      </p:cBhvr>
                                      <p:tavLst>
                                        <p:tav tm="0" fmla="#ppt_w*sin(2.5*pi*$)">
                                          <p:val>
                                            <p:fltVal val="0"/>
                                          </p:val>
                                        </p:tav>
                                        <p:tav tm="100000">
                                          <p:val>
                                            <p:fltVal val="1"/>
                                          </p:val>
                                        </p:tav>
                                      </p:tavLst>
                                    </p:anim>
                                    <p:anim calcmode="lin" valueType="num">
                                      <p:cBhvr>
                                        <p:cTn id="402" dur="40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4500"/>
                                        <p:tgtEl>
                                          <p:spTgt spid="19"/>
                                        </p:tgtEl>
                                        <p:attrNameLst>
                                          <p:attrName>ppt_x</p:attrName>
                                        </p:attrNameLst>
                                      </p:cBhvr>
                                      <p:tavLst>
                                        <p:tav tm="0">
                                          <p:val>
                                            <p:strVal val="ppt_x"/>
                                          </p:val>
                                        </p:tav>
                                        <p:tav tm="100000">
                                          <p:val>
                                            <p:strVal val="1+ppt_w/2"/>
                                          </p:val>
                                        </p:tav>
                                      </p:tavLst>
                                    </p:anim>
                                    <p:anim calcmode="lin" valueType="num">
                                      <p:cBhvr additive="base">
                                        <p:cTn id="405" dur="4500"/>
                                        <p:tgtEl>
                                          <p:spTgt spid="19"/>
                                        </p:tgtEl>
                                        <p:attrNameLst>
                                          <p:attrName>ppt_y</p:attrName>
                                        </p:attrNameLst>
                                      </p:cBhvr>
                                      <p:tavLst>
                                        <p:tav tm="0">
                                          <p:val>
                                            <p:strVal val="ppt_y"/>
                                          </p:val>
                                        </p:tav>
                                        <p:tav tm="100000">
                                          <p:val>
                                            <p:strVal val="ppt_y"/>
                                          </p:val>
                                        </p:tav>
                                      </p:tavLst>
                                    </p:anim>
                                    <p:set>
                                      <p:cBhvr>
                                        <p:cTn id="406" dur="1" fill="hold">
                                          <p:stCondLst>
                                            <p:cond delay="44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500"/>
                                        <p:tgtEl>
                                          <p:spTgt spid="19"/>
                                        </p:tgtEl>
                                      </p:cBhvr>
                                    </p:animEffect>
                                    <p:set>
                                      <p:cBhvr>
                                        <p:cTn id="409" dur="1" fill="hold">
                                          <p:stCondLst>
                                            <p:cond delay="54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4000" fill="hold"/>
                                        <p:tgtEl>
                                          <p:spTgt spid="20"/>
                                        </p:tgtEl>
                                        <p:attrNameLst>
                                          <p:attrName>ppt_x</p:attrName>
                                        </p:attrNameLst>
                                      </p:cBhvr>
                                      <p:tavLst>
                                        <p:tav tm="0">
                                          <p:val>
                                            <p:strVal val="0-#ppt_w/2"/>
                                          </p:val>
                                        </p:tav>
                                        <p:tav tm="100000">
                                          <p:val>
                                            <p:strVal val="#ppt_x"/>
                                          </p:val>
                                        </p:tav>
                                      </p:tavLst>
                                    </p:anim>
                                    <p:anim calcmode="lin" valueType="num">
                                      <p:cBhvr additive="base">
                                        <p:cTn id="413" dur="40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4000" fill="hold"/>
                                        <p:tgtEl>
                                          <p:spTgt spid="20"/>
                                        </p:tgtEl>
                                        <p:attrNameLst>
                                          <p:attrName>ppt_w</p:attrName>
                                        </p:attrNameLst>
                                      </p:cBhvr>
                                      <p:tavLst>
                                        <p:tav tm="0" fmla="#ppt_w*sin(2.5*pi*$)">
                                          <p:val>
                                            <p:fltVal val="0"/>
                                          </p:val>
                                        </p:tav>
                                        <p:tav tm="100000">
                                          <p:val>
                                            <p:fltVal val="1"/>
                                          </p:val>
                                        </p:tav>
                                      </p:tavLst>
                                    </p:anim>
                                    <p:anim calcmode="lin" valueType="num">
                                      <p:cBhvr>
                                        <p:cTn id="417" dur="40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4500"/>
                                        <p:tgtEl>
                                          <p:spTgt spid="20"/>
                                        </p:tgtEl>
                                        <p:attrNameLst>
                                          <p:attrName>ppt_x</p:attrName>
                                        </p:attrNameLst>
                                      </p:cBhvr>
                                      <p:tavLst>
                                        <p:tav tm="0">
                                          <p:val>
                                            <p:strVal val="ppt_x"/>
                                          </p:val>
                                        </p:tav>
                                        <p:tav tm="100000">
                                          <p:val>
                                            <p:strVal val="1+ppt_w/2"/>
                                          </p:val>
                                        </p:tav>
                                      </p:tavLst>
                                    </p:anim>
                                    <p:anim calcmode="lin" valueType="num">
                                      <p:cBhvr additive="base">
                                        <p:cTn id="420" dur="4500"/>
                                        <p:tgtEl>
                                          <p:spTgt spid="20"/>
                                        </p:tgtEl>
                                        <p:attrNameLst>
                                          <p:attrName>ppt_y</p:attrName>
                                        </p:attrNameLst>
                                      </p:cBhvr>
                                      <p:tavLst>
                                        <p:tav tm="0">
                                          <p:val>
                                            <p:strVal val="ppt_y"/>
                                          </p:val>
                                        </p:tav>
                                        <p:tav tm="100000">
                                          <p:val>
                                            <p:strVal val="ppt_y"/>
                                          </p:val>
                                        </p:tav>
                                      </p:tavLst>
                                    </p:anim>
                                    <p:set>
                                      <p:cBhvr>
                                        <p:cTn id="421" dur="1" fill="hold">
                                          <p:stCondLst>
                                            <p:cond delay="44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500"/>
                                        <p:tgtEl>
                                          <p:spTgt spid="20"/>
                                        </p:tgtEl>
                                      </p:cBhvr>
                                    </p:animEffect>
                                    <p:set>
                                      <p:cBhvr>
                                        <p:cTn id="424" dur="1" fill="hold">
                                          <p:stCondLst>
                                            <p:cond delay="54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4000" fill="hold"/>
                                        <p:tgtEl>
                                          <p:spTgt spid="17"/>
                                        </p:tgtEl>
                                        <p:attrNameLst>
                                          <p:attrName>ppt_x</p:attrName>
                                        </p:attrNameLst>
                                      </p:cBhvr>
                                      <p:tavLst>
                                        <p:tav tm="0">
                                          <p:val>
                                            <p:strVal val="0-#ppt_w/2"/>
                                          </p:val>
                                        </p:tav>
                                        <p:tav tm="100000">
                                          <p:val>
                                            <p:strVal val="#ppt_x"/>
                                          </p:val>
                                        </p:tav>
                                      </p:tavLst>
                                    </p:anim>
                                    <p:anim calcmode="lin" valueType="num">
                                      <p:cBhvr additive="base">
                                        <p:cTn id="428" dur="4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4000" fill="hold"/>
                                        <p:tgtEl>
                                          <p:spTgt spid="17"/>
                                        </p:tgtEl>
                                        <p:attrNameLst>
                                          <p:attrName>ppt_w</p:attrName>
                                        </p:attrNameLst>
                                      </p:cBhvr>
                                      <p:tavLst>
                                        <p:tav tm="0" fmla="#ppt_w*sin(2.5*pi*$)">
                                          <p:val>
                                            <p:fltVal val="0"/>
                                          </p:val>
                                        </p:tav>
                                        <p:tav tm="100000">
                                          <p:val>
                                            <p:fltVal val="1"/>
                                          </p:val>
                                        </p:tav>
                                      </p:tavLst>
                                    </p:anim>
                                    <p:anim calcmode="lin" valueType="num">
                                      <p:cBhvr>
                                        <p:cTn id="432" dur="40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4500"/>
                                        <p:tgtEl>
                                          <p:spTgt spid="17"/>
                                        </p:tgtEl>
                                        <p:attrNameLst>
                                          <p:attrName>ppt_x</p:attrName>
                                        </p:attrNameLst>
                                      </p:cBhvr>
                                      <p:tavLst>
                                        <p:tav tm="0">
                                          <p:val>
                                            <p:strVal val="ppt_x"/>
                                          </p:val>
                                        </p:tav>
                                        <p:tav tm="100000">
                                          <p:val>
                                            <p:strVal val="1+ppt_w/2"/>
                                          </p:val>
                                        </p:tav>
                                      </p:tavLst>
                                    </p:anim>
                                    <p:anim calcmode="lin" valueType="num">
                                      <p:cBhvr additive="base">
                                        <p:cTn id="435" dur="4500"/>
                                        <p:tgtEl>
                                          <p:spTgt spid="17"/>
                                        </p:tgtEl>
                                        <p:attrNameLst>
                                          <p:attrName>ppt_y</p:attrName>
                                        </p:attrNameLst>
                                      </p:cBhvr>
                                      <p:tavLst>
                                        <p:tav tm="0">
                                          <p:val>
                                            <p:strVal val="ppt_y"/>
                                          </p:val>
                                        </p:tav>
                                        <p:tav tm="100000">
                                          <p:val>
                                            <p:strVal val="ppt_y"/>
                                          </p:val>
                                        </p:tav>
                                      </p:tavLst>
                                    </p:anim>
                                    <p:set>
                                      <p:cBhvr>
                                        <p:cTn id="436" dur="1" fill="hold">
                                          <p:stCondLst>
                                            <p:cond delay="44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500"/>
                                        <p:tgtEl>
                                          <p:spTgt spid="17"/>
                                        </p:tgtEl>
                                      </p:cBhvr>
                                    </p:animEffect>
                                    <p:set>
                                      <p:cBhvr>
                                        <p:cTn id="439" dur="1" fill="hold">
                                          <p:stCondLst>
                                            <p:cond delay="54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4000" fill="hold"/>
                                        <p:tgtEl>
                                          <p:spTgt spid="16"/>
                                        </p:tgtEl>
                                        <p:attrNameLst>
                                          <p:attrName>ppt_x</p:attrName>
                                        </p:attrNameLst>
                                      </p:cBhvr>
                                      <p:tavLst>
                                        <p:tav tm="0">
                                          <p:val>
                                            <p:strVal val="0-#ppt_w/2"/>
                                          </p:val>
                                        </p:tav>
                                        <p:tav tm="100000">
                                          <p:val>
                                            <p:strVal val="#ppt_x"/>
                                          </p:val>
                                        </p:tav>
                                      </p:tavLst>
                                    </p:anim>
                                    <p:anim calcmode="lin" valueType="num">
                                      <p:cBhvr additive="base">
                                        <p:cTn id="443" dur="40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4000" fill="hold"/>
                                        <p:tgtEl>
                                          <p:spTgt spid="16"/>
                                        </p:tgtEl>
                                        <p:attrNameLst>
                                          <p:attrName>ppt_w</p:attrName>
                                        </p:attrNameLst>
                                      </p:cBhvr>
                                      <p:tavLst>
                                        <p:tav tm="0" fmla="#ppt_w*sin(2.5*pi*$)">
                                          <p:val>
                                            <p:fltVal val="0"/>
                                          </p:val>
                                        </p:tav>
                                        <p:tav tm="100000">
                                          <p:val>
                                            <p:fltVal val="1"/>
                                          </p:val>
                                        </p:tav>
                                      </p:tavLst>
                                    </p:anim>
                                    <p:anim calcmode="lin" valueType="num">
                                      <p:cBhvr>
                                        <p:cTn id="447" dur="40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4500"/>
                                        <p:tgtEl>
                                          <p:spTgt spid="16"/>
                                        </p:tgtEl>
                                        <p:attrNameLst>
                                          <p:attrName>ppt_x</p:attrName>
                                        </p:attrNameLst>
                                      </p:cBhvr>
                                      <p:tavLst>
                                        <p:tav tm="0">
                                          <p:val>
                                            <p:strVal val="ppt_x"/>
                                          </p:val>
                                        </p:tav>
                                        <p:tav tm="100000">
                                          <p:val>
                                            <p:strVal val="1+ppt_w/2"/>
                                          </p:val>
                                        </p:tav>
                                      </p:tavLst>
                                    </p:anim>
                                    <p:anim calcmode="lin" valueType="num">
                                      <p:cBhvr additive="base">
                                        <p:cTn id="450" dur="4500"/>
                                        <p:tgtEl>
                                          <p:spTgt spid="16"/>
                                        </p:tgtEl>
                                        <p:attrNameLst>
                                          <p:attrName>ppt_y</p:attrName>
                                        </p:attrNameLst>
                                      </p:cBhvr>
                                      <p:tavLst>
                                        <p:tav tm="0">
                                          <p:val>
                                            <p:strVal val="ppt_y"/>
                                          </p:val>
                                        </p:tav>
                                        <p:tav tm="100000">
                                          <p:val>
                                            <p:strVal val="ppt_y"/>
                                          </p:val>
                                        </p:tav>
                                      </p:tavLst>
                                    </p:anim>
                                    <p:set>
                                      <p:cBhvr>
                                        <p:cTn id="451" dur="1" fill="hold">
                                          <p:stCondLst>
                                            <p:cond delay="44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500"/>
                                        <p:tgtEl>
                                          <p:spTgt spid="16"/>
                                        </p:tgtEl>
                                      </p:cBhvr>
                                    </p:animEffect>
                                    <p:set>
                                      <p:cBhvr>
                                        <p:cTn id="454" dur="1" fill="hold">
                                          <p:stCondLst>
                                            <p:cond delay="54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4000" fill="hold"/>
                                        <p:tgtEl>
                                          <p:spTgt spid="15"/>
                                        </p:tgtEl>
                                        <p:attrNameLst>
                                          <p:attrName>ppt_x</p:attrName>
                                        </p:attrNameLst>
                                      </p:cBhvr>
                                      <p:tavLst>
                                        <p:tav tm="0">
                                          <p:val>
                                            <p:strVal val="0-#ppt_w/2"/>
                                          </p:val>
                                        </p:tav>
                                        <p:tav tm="100000">
                                          <p:val>
                                            <p:strVal val="#ppt_x"/>
                                          </p:val>
                                        </p:tav>
                                      </p:tavLst>
                                    </p:anim>
                                    <p:anim calcmode="lin" valueType="num">
                                      <p:cBhvr additive="base">
                                        <p:cTn id="458" dur="40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4000" fill="hold"/>
                                        <p:tgtEl>
                                          <p:spTgt spid="15"/>
                                        </p:tgtEl>
                                        <p:attrNameLst>
                                          <p:attrName>ppt_w</p:attrName>
                                        </p:attrNameLst>
                                      </p:cBhvr>
                                      <p:tavLst>
                                        <p:tav tm="0" fmla="#ppt_w*sin(2.5*pi*$)">
                                          <p:val>
                                            <p:fltVal val="0"/>
                                          </p:val>
                                        </p:tav>
                                        <p:tav tm="100000">
                                          <p:val>
                                            <p:fltVal val="1"/>
                                          </p:val>
                                        </p:tav>
                                      </p:tavLst>
                                    </p:anim>
                                    <p:anim calcmode="lin" valueType="num">
                                      <p:cBhvr>
                                        <p:cTn id="462" dur="40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4500"/>
                                        <p:tgtEl>
                                          <p:spTgt spid="15"/>
                                        </p:tgtEl>
                                        <p:attrNameLst>
                                          <p:attrName>ppt_x</p:attrName>
                                        </p:attrNameLst>
                                      </p:cBhvr>
                                      <p:tavLst>
                                        <p:tav tm="0">
                                          <p:val>
                                            <p:strVal val="ppt_x"/>
                                          </p:val>
                                        </p:tav>
                                        <p:tav tm="100000">
                                          <p:val>
                                            <p:strVal val="1+ppt_w/2"/>
                                          </p:val>
                                        </p:tav>
                                      </p:tavLst>
                                    </p:anim>
                                    <p:anim calcmode="lin" valueType="num">
                                      <p:cBhvr additive="base">
                                        <p:cTn id="465" dur="4500"/>
                                        <p:tgtEl>
                                          <p:spTgt spid="15"/>
                                        </p:tgtEl>
                                        <p:attrNameLst>
                                          <p:attrName>ppt_y</p:attrName>
                                        </p:attrNameLst>
                                      </p:cBhvr>
                                      <p:tavLst>
                                        <p:tav tm="0">
                                          <p:val>
                                            <p:strVal val="ppt_y"/>
                                          </p:val>
                                        </p:tav>
                                        <p:tav tm="100000">
                                          <p:val>
                                            <p:strVal val="ppt_y"/>
                                          </p:val>
                                        </p:tav>
                                      </p:tavLst>
                                    </p:anim>
                                    <p:set>
                                      <p:cBhvr>
                                        <p:cTn id="466" dur="1" fill="hold">
                                          <p:stCondLst>
                                            <p:cond delay="44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500"/>
                                        <p:tgtEl>
                                          <p:spTgt spid="15"/>
                                        </p:tgtEl>
                                      </p:cBhvr>
                                    </p:animEffect>
                                    <p:set>
                                      <p:cBhvr>
                                        <p:cTn id="469" dur="1" fill="hold">
                                          <p:stCondLst>
                                            <p:cond delay="54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4000" fill="hold"/>
                                        <p:tgtEl>
                                          <p:spTgt spid="14"/>
                                        </p:tgtEl>
                                        <p:attrNameLst>
                                          <p:attrName>ppt_x</p:attrName>
                                        </p:attrNameLst>
                                      </p:cBhvr>
                                      <p:tavLst>
                                        <p:tav tm="0">
                                          <p:val>
                                            <p:strVal val="0-#ppt_w/2"/>
                                          </p:val>
                                        </p:tav>
                                        <p:tav tm="100000">
                                          <p:val>
                                            <p:strVal val="#ppt_x"/>
                                          </p:val>
                                        </p:tav>
                                      </p:tavLst>
                                    </p:anim>
                                    <p:anim calcmode="lin" valueType="num">
                                      <p:cBhvr additive="base">
                                        <p:cTn id="473" dur="40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4000" fill="hold"/>
                                        <p:tgtEl>
                                          <p:spTgt spid="14"/>
                                        </p:tgtEl>
                                        <p:attrNameLst>
                                          <p:attrName>ppt_w</p:attrName>
                                        </p:attrNameLst>
                                      </p:cBhvr>
                                      <p:tavLst>
                                        <p:tav tm="0" fmla="#ppt_w*sin(2.5*pi*$)">
                                          <p:val>
                                            <p:fltVal val="0"/>
                                          </p:val>
                                        </p:tav>
                                        <p:tav tm="100000">
                                          <p:val>
                                            <p:fltVal val="1"/>
                                          </p:val>
                                        </p:tav>
                                      </p:tavLst>
                                    </p:anim>
                                    <p:anim calcmode="lin" valueType="num">
                                      <p:cBhvr>
                                        <p:cTn id="477" dur="40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4500"/>
                                        <p:tgtEl>
                                          <p:spTgt spid="14"/>
                                        </p:tgtEl>
                                        <p:attrNameLst>
                                          <p:attrName>ppt_x</p:attrName>
                                        </p:attrNameLst>
                                      </p:cBhvr>
                                      <p:tavLst>
                                        <p:tav tm="0">
                                          <p:val>
                                            <p:strVal val="ppt_x"/>
                                          </p:val>
                                        </p:tav>
                                        <p:tav tm="100000">
                                          <p:val>
                                            <p:strVal val="1+ppt_w/2"/>
                                          </p:val>
                                        </p:tav>
                                      </p:tavLst>
                                    </p:anim>
                                    <p:anim calcmode="lin" valueType="num">
                                      <p:cBhvr additive="base">
                                        <p:cTn id="480" dur="4500"/>
                                        <p:tgtEl>
                                          <p:spTgt spid="14"/>
                                        </p:tgtEl>
                                        <p:attrNameLst>
                                          <p:attrName>ppt_y</p:attrName>
                                        </p:attrNameLst>
                                      </p:cBhvr>
                                      <p:tavLst>
                                        <p:tav tm="0">
                                          <p:val>
                                            <p:strVal val="ppt_y"/>
                                          </p:val>
                                        </p:tav>
                                        <p:tav tm="100000">
                                          <p:val>
                                            <p:strVal val="ppt_y"/>
                                          </p:val>
                                        </p:tav>
                                      </p:tavLst>
                                    </p:anim>
                                    <p:set>
                                      <p:cBhvr>
                                        <p:cTn id="481" dur="1" fill="hold">
                                          <p:stCondLst>
                                            <p:cond delay="44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500"/>
                                        <p:tgtEl>
                                          <p:spTgt spid="14"/>
                                        </p:tgtEl>
                                      </p:cBhvr>
                                    </p:animEffect>
                                    <p:set>
                                      <p:cBhvr>
                                        <p:cTn id="484" dur="1" fill="hold">
                                          <p:stCondLst>
                                            <p:cond delay="54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4000" fill="hold"/>
                                        <p:tgtEl>
                                          <p:spTgt spid="13"/>
                                        </p:tgtEl>
                                        <p:attrNameLst>
                                          <p:attrName>ppt_x</p:attrName>
                                        </p:attrNameLst>
                                      </p:cBhvr>
                                      <p:tavLst>
                                        <p:tav tm="0">
                                          <p:val>
                                            <p:strVal val="0-#ppt_w/2"/>
                                          </p:val>
                                        </p:tav>
                                        <p:tav tm="100000">
                                          <p:val>
                                            <p:strVal val="#ppt_x"/>
                                          </p:val>
                                        </p:tav>
                                      </p:tavLst>
                                    </p:anim>
                                    <p:anim calcmode="lin" valueType="num">
                                      <p:cBhvr additive="base">
                                        <p:cTn id="488" dur="40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4000" fill="hold"/>
                                        <p:tgtEl>
                                          <p:spTgt spid="13"/>
                                        </p:tgtEl>
                                        <p:attrNameLst>
                                          <p:attrName>ppt_w</p:attrName>
                                        </p:attrNameLst>
                                      </p:cBhvr>
                                      <p:tavLst>
                                        <p:tav tm="0" fmla="#ppt_w*sin(2.5*pi*$)">
                                          <p:val>
                                            <p:fltVal val="0"/>
                                          </p:val>
                                        </p:tav>
                                        <p:tav tm="100000">
                                          <p:val>
                                            <p:fltVal val="1"/>
                                          </p:val>
                                        </p:tav>
                                      </p:tavLst>
                                    </p:anim>
                                    <p:anim calcmode="lin" valueType="num">
                                      <p:cBhvr>
                                        <p:cTn id="492" dur="40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4500"/>
                                        <p:tgtEl>
                                          <p:spTgt spid="13"/>
                                        </p:tgtEl>
                                        <p:attrNameLst>
                                          <p:attrName>ppt_x</p:attrName>
                                        </p:attrNameLst>
                                      </p:cBhvr>
                                      <p:tavLst>
                                        <p:tav tm="0">
                                          <p:val>
                                            <p:strVal val="ppt_x"/>
                                          </p:val>
                                        </p:tav>
                                        <p:tav tm="100000">
                                          <p:val>
                                            <p:strVal val="1+ppt_w/2"/>
                                          </p:val>
                                        </p:tav>
                                      </p:tavLst>
                                    </p:anim>
                                    <p:anim calcmode="lin" valueType="num">
                                      <p:cBhvr additive="base">
                                        <p:cTn id="495" dur="4500"/>
                                        <p:tgtEl>
                                          <p:spTgt spid="13"/>
                                        </p:tgtEl>
                                        <p:attrNameLst>
                                          <p:attrName>ppt_y</p:attrName>
                                        </p:attrNameLst>
                                      </p:cBhvr>
                                      <p:tavLst>
                                        <p:tav tm="0">
                                          <p:val>
                                            <p:strVal val="ppt_y"/>
                                          </p:val>
                                        </p:tav>
                                        <p:tav tm="100000">
                                          <p:val>
                                            <p:strVal val="ppt_y"/>
                                          </p:val>
                                        </p:tav>
                                      </p:tavLst>
                                    </p:anim>
                                    <p:set>
                                      <p:cBhvr>
                                        <p:cTn id="496" dur="1" fill="hold">
                                          <p:stCondLst>
                                            <p:cond delay="44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500"/>
                                        <p:tgtEl>
                                          <p:spTgt spid="13"/>
                                        </p:tgtEl>
                                      </p:cBhvr>
                                    </p:animEffect>
                                    <p:set>
                                      <p:cBhvr>
                                        <p:cTn id="499" dur="1" fill="hold">
                                          <p:stCondLst>
                                            <p:cond delay="54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4000" fill="hold"/>
                                        <p:tgtEl>
                                          <p:spTgt spid="12"/>
                                        </p:tgtEl>
                                        <p:attrNameLst>
                                          <p:attrName>ppt_x</p:attrName>
                                        </p:attrNameLst>
                                      </p:cBhvr>
                                      <p:tavLst>
                                        <p:tav tm="0">
                                          <p:val>
                                            <p:strVal val="0-#ppt_w/2"/>
                                          </p:val>
                                        </p:tav>
                                        <p:tav tm="100000">
                                          <p:val>
                                            <p:strVal val="#ppt_x"/>
                                          </p:val>
                                        </p:tav>
                                      </p:tavLst>
                                    </p:anim>
                                    <p:anim calcmode="lin" valueType="num">
                                      <p:cBhvr additive="base">
                                        <p:cTn id="503" dur="40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4000" fill="hold"/>
                                        <p:tgtEl>
                                          <p:spTgt spid="12"/>
                                        </p:tgtEl>
                                        <p:attrNameLst>
                                          <p:attrName>ppt_w</p:attrName>
                                        </p:attrNameLst>
                                      </p:cBhvr>
                                      <p:tavLst>
                                        <p:tav tm="0" fmla="#ppt_w*sin(2.5*pi*$)">
                                          <p:val>
                                            <p:fltVal val="0"/>
                                          </p:val>
                                        </p:tav>
                                        <p:tav tm="100000">
                                          <p:val>
                                            <p:fltVal val="1"/>
                                          </p:val>
                                        </p:tav>
                                      </p:tavLst>
                                    </p:anim>
                                    <p:anim calcmode="lin" valueType="num">
                                      <p:cBhvr>
                                        <p:cTn id="507" dur="40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500"/>
                                        <p:tgtEl>
                                          <p:spTgt spid="12"/>
                                        </p:tgtEl>
                                        <p:attrNameLst>
                                          <p:attrName>ppt_x</p:attrName>
                                        </p:attrNameLst>
                                      </p:cBhvr>
                                      <p:tavLst>
                                        <p:tav tm="0">
                                          <p:val>
                                            <p:strVal val="ppt_x"/>
                                          </p:val>
                                        </p:tav>
                                        <p:tav tm="100000">
                                          <p:val>
                                            <p:strVal val="1+ppt_w/2"/>
                                          </p:val>
                                        </p:tav>
                                      </p:tavLst>
                                    </p:anim>
                                    <p:anim calcmode="lin" valueType="num">
                                      <p:cBhvr additive="base">
                                        <p:cTn id="510" dur="4500"/>
                                        <p:tgtEl>
                                          <p:spTgt spid="12"/>
                                        </p:tgtEl>
                                        <p:attrNameLst>
                                          <p:attrName>ppt_y</p:attrName>
                                        </p:attrNameLst>
                                      </p:cBhvr>
                                      <p:tavLst>
                                        <p:tav tm="0">
                                          <p:val>
                                            <p:strVal val="ppt_y"/>
                                          </p:val>
                                        </p:tav>
                                        <p:tav tm="100000">
                                          <p:val>
                                            <p:strVal val="ppt_y"/>
                                          </p:val>
                                        </p:tav>
                                      </p:tavLst>
                                    </p:anim>
                                    <p:set>
                                      <p:cBhvr>
                                        <p:cTn id="511" dur="1" fill="hold">
                                          <p:stCondLst>
                                            <p:cond delay="44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500"/>
                                        <p:tgtEl>
                                          <p:spTgt spid="12"/>
                                        </p:tgtEl>
                                      </p:cBhvr>
                                    </p:animEffect>
                                    <p:set>
                                      <p:cBhvr>
                                        <p:cTn id="514" dur="1" fill="hold">
                                          <p:stCondLst>
                                            <p:cond delay="54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4000" fill="hold"/>
                                        <p:tgtEl>
                                          <p:spTgt spid="11"/>
                                        </p:tgtEl>
                                        <p:attrNameLst>
                                          <p:attrName>ppt_x</p:attrName>
                                        </p:attrNameLst>
                                      </p:cBhvr>
                                      <p:tavLst>
                                        <p:tav tm="0">
                                          <p:val>
                                            <p:strVal val="0-#ppt_w/2"/>
                                          </p:val>
                                        </p:tav>
                                        <p:tav tm="100000">
                                          <p:val>
                                            <p:strVal val="#ppt_x"/>
                                          </p:val>
                                        </p:tav>
                                      </p:tavLst>
                                    </p:anim>
                                    <p:anim calcmode="lin" valueType="num">
                                      <p:cBhvr additive="base">
                                        <p:cTn id="518" dur="40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4000" fill="hold"/>
                                        <p:tgtEl>
                                          <p:spTgt spid="11"/>
                                        </p:tgtEl>
                                        <p:attrNameLst>
                                          <p:attrName>ppt_w</p:attrName>
                                        </p:attrNameLst>
                                      </p:cBhvr>
                                      <p:tavLst>
                                        <p:tav tm="0" fmla="#ppt_w*sin(2.5*pi*$)">
                                          <p:val>
                                            <p:fltVal val="0"/>
                                          </p:val>
                                        </p:tav>
                                        <p:tav tm="100000">
                                          <p:val>
                                            <p:fltVal val="1"/>
                                          </p:val>
                                        </p:tav>
                                      </p:tavLst>
                                    </p:anim>
                                    <p:anim calcmode="lin" valueType="num">
                                      <p:cBhvr>
                                        <p:cTn id="522" dur="40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4500"/>
                                        <p:tgtEl>
                                          <p:spTgt spid="11"/>
                                        </p:tgtEl>
                                        <p:attrNameLst>
                                          <p:attrName>ppt_x</p:attrName>
                                        </p:attrNameLst>
                                      </p:cBhvr>
                                      <p:tavLst>
                                        <p:tav tm="0">
                                          <p:val>
                                            <p:strVal val="ppt_x"/>
                                          </p:val>
                                        </p:tav>
                                        <p:tav tm="100000">
                                          <p:val>
                                            <p:strVal val="1+ppt_w/2"/>
                                          </p:val>
                                        </p:tav>
                                      </p:tavLst>
                                    </p:anim>
                                    <p:anim calcmode="lin" valueType="num">
                                      <p:cBhvr additive="base">
                                        <p:cTn id="525" dur="4500"/>
                                        <p:tgtEl>
                                          <p:spTgt spid="11"/>
                                        </p:tgtEl>
                                        <p:attrNameLst>
                                          <p:attrName>ppt_y</p:attrName>
                                        </p:attrNameLst>
                                      </p:cBhvr>
                                      <p:tavLst>
                                        <p:tav tm="0">
                                          <p:val>
                                            <p:strVal val="ppt_y"/>
                                          </p:val>
                                        </p:tav>
                                        <p:tav tm="100000">
                                          <p:val>
                                            <p:strVal val="ppt_y"/>
                                          </p:val>
                                        </p:tav>
                                      </p:tavLst>
                                    </p:anim>
                                    <p:set>
                                      <p:cBhvr>
                                        <p:cTn id="526" dur="1" fill="hold">
                                          <p:stCondLst>
                                            <p:cond delay="44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500"/>
                                        <p:tgtEl>
                                          <p:spTgt spid="11"/>
                                        </p:tgtEl>
                                      </p:cBhvr>
                                    </p:animEffect>
                                    <p:set>
                                      <p:cBhvr>
                                        <p:cTn id="529" dur="1" fill="hold">
                                          <p:stCondLst>
                                            <p:cond delay="54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4000" fill="hold"/>
                                        <p:tgtEl>
                                          <p:spTgt spid="10"/>
                                        </p:tgtEl>
                                        <p:attrNameLst>
                                          <p:attrName>ppt_x</p:attrName>
                                        </p:attrNameLst>
                                      </p:cBhvr>
                                      <p:tavLst>
                                        <p:tav tm="0">
                                          <p:val>
                                            <p:strVal val="0-#ppt_w/2"/>
                                          </p:val>
                                        </p:tav>
                                        <p:tav tm="100000">
                                          <p:val>
                                            <p:strVal val="#ppt_x"/>
                                          </p:val>
                                        </p:tav>
                                      </p:tavLst>
                                    </p:anim>
                                    <p:anim calcmode="lin" valueType="num">
                                      <p:cBhvr additive="base">
                                        <p:cTn id="533" dur="40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4000" fill="hold"/>
                                        <p:tgtEl>
                                          <p:spTgt spid="10"/>
                                        </p:tgtEl>
                                        <p:attrNameLst>
                                          <p:attrName>ppt_w</p:attrName>
                                        </p:attrNameLst>
                                      </p:cBhvr>
                                      <p:tavLst>
                                        <p:tav tm="0" fmla="#ppt_w*sin(2.5*pi*$)">
                                          <p:val>
                                            <p:fltVal val="0"/>
                                          </p:val>
                                        </p:tav>
                                        <p:tav tm="100000">
                                          <p:val>
                                            <p:fltVal val="1"/>
                                          </p:val>
                                        </p:tav>
                                      </p:tavLst>
                                    </p:anim>
                                    <p:anim calcmode="lin" valueType="num">
                                      <p:cBhvr>
                                        <p:cTn id="537" dur="40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4500"/>
                                        <p:tgtEl>
                                          <p:spTgt spid="10"/>
                                        </p:tgtEl>
                                        <p:attrNameLst>
                                          <p:attrName>ppt_x</p:attrName>
                                        </p:attrNameLst>
                                      </p:cBhvr>
                                      <p:tavLst>
                                        <p:tav tm="0">
                                          <p:val>
                                            <p:strVal val="ppt_x"/>
                                          </p:val>
                                        </p:tav>
                                        <p:tav tm="100000">
                                          <p:val>
                                            <p:strVal val="1+ppt_w/2"/>
                                          </p:val>
                                        </p:tav>
                                      </p:tavLst>
                                    </p:anim>
                                    <p:anim calcmode="lin" valueType="num">
                                      <p:cBhvr additive="base">
                                        <p:cTn id="540" dur="4500"/>
                                        <p:tgtEl>
                                          <p:spTgt spid="10"/>
                                        </p:tgtEl>
                                        <p:attrNameLst>
                                          <p:attrName>ppt_y</p:attrName>
                                        </p:attrNameLst>
                                      </p:cBhvr>
                                      <p:tavLst>
                                        <p:tav tm="0">
                                          <p:val>
                                            <p:strVal val="ppt_y"/>
                                          </p:val>
                                        </p:tav>
                                        <p:tav tm="100000">
                                          <p:val>
                                            <p:strVal val="ppt_y"/>
                                          </p:val>
                                        </p:tav>
                                      </p:tavLst>
                                    </p:anim>
                                    <p:set>
                                      <p:cBhvr>
                                        <p:cTn id="541" dur="1" fill="hold">
                                          <p:stCondLst>
                                            <p:cond delay="44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500"/>
                                        <p:tgtEl>
                                          <p:spTgt spid="10"/>
                                        </p:tgtEl>
                                      </p:cBhvr>
                                    </p:animEffect>
                                    <p:set>
                                      <p:cBhvr>
                                        <p:cTn id="544" dur="1" fill="hold">
                                          <p:stCondLst>
                                            <p:cond delay="54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4000" fill="hold"/>
                                        <p:tgtEl>
                                          <p:spTgt spid="9"/>
                                        </p:tgtEl>
                                        <p:attrNameLst>
                                          <p:attrName>ppt_x</p:attrName>
                                        </p:attrNameLst>
                                      </p:cBhvr>
                                      <p:tavLst>
                                        <p:tav tm="0">
                                          <p:val>
                                            <p:strVal val="0-#ppt_w/2"/>
                                          </p:val>
                                        </p:tav>
                                        <p:tav tm="100000">
                                          <p:val>
                                            <p:strVal val="#ppt_x"/>
                                          </p:val>
                                        </p:tav>
                                      </p:tavLst>
                                    </p:anim>
                                    <p:anim calcmode="lin" valueType="num">
                                      <p:cBhvr additive="base">
                                        <p:cTn id="548" dur="40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4000" fill="hold"/>
                                        <p:tgtEl>
                                          <p:spTgt spid="9"/>
                                        </p:tgtEl>
                                        <p:attrNameLst>
                                          <p:attrName>ppt_w</p:attrName>
                                        </p:attrNameLst>
                                      </p:cBhvr>
                                      <p:tavLst>
                                        <p:tav tm="0" fmla="#ppt_w*sin(2.5*pi*$)">
                                          <p:val>
                                            <p:fltVal val="0"/>
                                          </p:val>
                                        </p:tav>
                                        <p:tav tm="100000">
                                          <p:val>
                                            <p:fltVal val="1"/>
                                          </p:val>
                                        </p:tav>
                                      </p:tavLst>
                                    </p:anim>
                                    <p:anim calcmode="lin" valueType="num">
                                      <p:cBhvr>
                                        <p:cTn id="552" dur="40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4500"/>
                                        <p:tgtEl>
                                          <p:spTgt spid="9"/>
                                        </p:tgtEl>
                                        <p:attrNameLst>
                                          <p:attrName>ppt_x</p:attrName>
                                        </p:attrNameLst>
                                      </p:cBhvr>
                                      <p:tavLst>
                                        <p:tav tm="0">
                                          <p:val>
                                            <p:strVal val="ppt_x"/>
                                          </p:val>
                                        </p:tav>
                                        <p:tav tm="100000">
                                          <p:val>
                                            <p:strVal val="1+ppt_w/2"/>
                                          </p:val>
                                        </p:tav>
                                      </p:tavLst>
                                    </p:anim>
                                    <p:anim calcmode="lin" valueType="num">
                                      <p:cBhvr additive="base">
                                        <p:cTn id="555" dur="4500"/>
                                        <p:tgtEl>
                                          <p:spTgt spid="9"/>
                                        </p:tgtEl>
                                        <p:attrNameLst>
                                          <p:attrName>ppt_y</p:attrName>
                                        </p:attrNameLst>
                                      </p:cBhvr>
                                      <p:tavLst>
                                        <p:tav tm="0">
                                          <p:val>
                                            <p:strVal val="ppt_y"/>
                                          </p:val>
                                        </p:tav>
                                        <p:tav tm="100000">
                                          <p:val>
                                            <p:strVal val="ppt_y"/>
                                          </p:val>
                                        </p:tav>
                                      </p:tavLst>
                                    </p:anim>
                                    <p:set>
                                      <p:cBhvr>
                                        <p:cTn id="556" dur="1" fill="hold">
                                          <p:stCondLst>
                                            <p:cond delay="44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500"/>
                                        <p:tgtEl>
                                          <p:spTgt spid="9"/>
                                        </p:tgtEl>
                                      </p:cBhvr>
                                    </p:animEffect>
                                    <p:set>
                                      <p:cBhvr>
                                        <p:cTn id="559" dur="1" fill="hold">
                                          <p:stCondLst>
                                            <p:cond delay="54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4000" fill="hold"/>
                                        <p:tgtEl>
                                          <p:spTgt spid="8"/>
                                        </p:tgtEl>
                                        <p:attrNameLst>
                                          <p:attrName>ppt_x</p:attrName>
                                        </p:attrNameLst>
                                      </p:cBhvr>
                                      <p:tavLst>
                                        <p:tav tm="0">
                                          <p:val>
                                            <p:strVal val="0-#ppt_w/2"/>
                                          </p:val>
                                        </p:tav>
                                        <p:tav tm="100000">
                                          <p:val>
                                            <p:strVal val="#ppt_x"/>
                                          </p:val>
                                        </p:tav>
                                      </p:tavLst>
                                    </p:anim>
                                    <p:anim calcmode="lin" valueType="num">
                                      <p:cBhvr additive="base">
                                        <p:cTn id="563" dur="40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4000" fill="hold"/>
                                        <p:tgtEl>
                                          <p:spTgt spid="8"/>
                                        </p:tgtEl>
                                        <p:attrNameLst>
                                          <p:attrName>ppt_w</p:attrName>
                                        </p:attrNameLst>
                                      </p:cBhvr>
                                      <p:tavLst>
                                        <p:tav tm="0" fmla="#ppt_w*sin(2.5*pi*$)">
                                          <p:val>
                                            <p:fltVal val="0"/>
                                          </p:val>
                                        </p:tav>
                                        <p:tav tm="100000">
                                          <p:val>
                                            <p:fltVal val="1"/>
                                          </p:val>
                                        </p:tav>
                                      </p:tavLst>
                                    </p:anim>
                                    <p:anim calcmode="lin" valueType="num">
                                      <p:cBhvr>
                                        <p:cTn id="567" dur="40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8"/>
                                        </p:tgtEl>
                                        <p:attrNameLst>
                                          <p:attrName>ppt_x</p:attrName>
                                        </p:attrNameLst>
                                      </p:cBhvr>
                                      <p:tavLst>
                                        <p:tav tm="0">
                                          <p:val>
                                            <p:strVal val="ppt_x"/>
                                          </p:val>
                                        </p:tav>
                                        <p:tav tm="100000">
                                          <p:val>
                                            <p:strVal val="1+ppt_w/2"/>
                                          </p:val>
                                        </p:tav>
                                      </p:tavLst>
                                    </p:anim>
                                    <p:anim calcmode="lin" valueType="num">
                                      <p:cBhvr additive="base">
                                        <p:cTn id="570" dur="4500"/>
                                        <p:tgtEl>
                                          <p:spTgt spid="8"/>
                                        </p:tgtEl>
                                        <p:attrNameLst>
                                          <p:attrName>ppt_y</p:attrName>
                                        </p:attrNameLst>
                                      </p:cBhvr>
                                      <p:tavLst>
                                        <p:tav tm="0">
                                          <p:val>
                                            <p:strVal val="ppt_y"/>
                                          </p:val>
                                        </p:tav>
                                        <p:tav tm="100000">
                                          <p:val>
                                            <p:strVal val="ppt_y"/>
                                          </p:val>
                                        </p:tav>
                                      </p:tavLst>
                                    </p:anim>
                                    <p:set>
                                      <p:cBhvr>
                                        <p:cTn id="571" dur="1" fill="hold">
                                          <p:stCondLst>
                                            <p:cond delay="44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500"/>
                                        <p:tgtEl>
                                          <p:spTgt spid="8"/>
                                        </p:tgtEl>
                                      </p:cBhvr>
                                    </p:animEffect>
                                    <p:set>
                                      <p:cBhvr>
                                        <p:cTn id="574" dur="1" fill="hold">
                                          <p:stCondLst>
                                            <p:cond delay="54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4000" fill="hold"/>
                                        <p:tgtEl>
                                          <p:spTgt spid="7"/>
                                        </p:tgtEl>
                                        <p:attrNameLst>
                                          <p:attrName>ppt_x</p:attrName>
                                        </p:attrNameLst>
                                      </p:cBhvr>
                                      <p:tavLst>
                                        <p:tav tm="0">
                                          <p:val>
                                            <p:strVal val="0-#ppt_w/2"/>
                                          </p:val>
                                        </p:tav>
                                        <p:tav tm="100000">
                                          <p:val>
                                            <p:strVal val="#ppt_x"/>
                                          </p:val>
                                        </p:tav>
                                      </p:tavLst>
                                    </p:anim>
                                    <p:anim calcmode="lin" valueType="num">
                                      <p:cBhvr additive="base">
                                        <p:cTn id="578" dur="40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4000" fill="hold"/>
                                        <p:tgtEl>
                                          <p:spTgt spid="7"/>
                                        </p:tgtEl>
                                        <p:attrNameLst>
                                          <p:attrName>ppt_w</p:attrName>
                                        </p:attrNameLst>
                                      </p:cBhvr>
                                      <p:tavLst>
                                        <p:tav tm="0" fmla="#ppt_w*sin(2.5*pi*$)">
                                          <p:val>
                                            <p:fltVal val="0"/>
                                          </p:val>
                                        </p:tav>
                                        <p:tav tm="100000">
                                          <p:val>
                                            <p:fltVal val="1"/>
                                          </p:val>
                                        </p:tav>
                                      </p:tavLst>
                                    </p:anim>
                                    <p:anim calcmode="lin" valueType="num">
                                      <p:cBhvr>
                                        <p:cTn id="582" dur="40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500"/>
                                        <p:tgtEl>
                                          <p:spTgt spid="7"/>
                                        </p:tgtEl>
                                        <p:attrNameLst>
                                          <p:attrName>ppt_x</p:attrName>
                                        </p:attrNameLst>
                                      </p:cBhvr>
                                      <p:tavLst>
                                        <p:tav tm="0">
                                          <p:val>
                                            <p:strVal val="ppt_x"/>
                                          </p:val>
                                        </p:tav>
                                        <p:tav tm="100000">
                                          <p:val>
                                            <p:strVal val="1+ppt_w/2"/>
                                          </p:val>
                                        </p:tav>
                                      </p:tavLst>
                                    </p:anim>
                                    <p:anim calcmode="lin" valueType="num">
                                      <p:cBhvr additive="base">
                                        <p:cTn id="585" dur="4500"/>
                                        <p:tgtEl>
                                          <p:spTgt spid="7"/>
                                        </p:tgtEl>
                                        <p:attrNameLst>
                                          <p:attrName>ppt_y</p:attrName>
                                        </p:attrNameLst>
                                      </p:cBhvr>
                                      <p:tavLst>
                                        <p:tav tm="0">
                                          <p:val>
                                            <p:strVal val="ppt_y"/>
                                          </p:val>
                                        </p:tav>
                                        <p:tav tm="100000">
                                          <p:val>
                                            <p:strVal val="ppt_y"/>
                                          </p:val>
                                        </p:tav>
                                      </p:tavLst>
                                    </p:anim>
                                    <p:set>
                                      <p:cBhvr>
                                        <p:cTn id="586" dur="1" fill="hold">
                                          <p:stCondLst>
                                            <p:cond delay="44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500"/>
                                        <p:tgtEl>
                                          <p:spTgt spid="7"/>
                                        </p:tgtEl>
                                      </p:cBhvr>
                                    </p:animEffect>
                                    <p:set>
                                      <p:cBhvr>
                                        <p:cTn id="589" dur="1" fill="hold">
                                          <p:stCondLst>
                                            <p:cond delay="54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4000" fill="hold"/>
                                        <p:tgtEl>
                                          <p:spTgt spid="6"/>
                                        </p:tgtEl>
                                        <p:attrNameLst>
                                          <p:attrName>ppt_x</p:attrName>
                                        </p:attrNameLst>
                                      </p:cBhvr>
                                      <p:tavLst>
                                        <p:tav tm="0">
                                          <p:val>
                                            <p:strVal val="0-#ppt_w/2"/>
                                          </p:val>
                                        </p:tav>
                                        <p:tav tm="100000">
                                          <p:val>
                                            <p:strVal val="#ppt_x"/>
                                          </p:val>
                                        </p:tav>
                                      </p:tavLst>
                                    </p:anim>
                                    <p:anim calcmode="lin" valueType="num">
                                      <p:cBhvr additive="base">
                                        <p:cTn id="593" dur="40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4000" fill="hold"/>
                                        <p:tgtEl>
                                          <p:spTgt spid="6"/>
                                        </p:tgtEl>
                                        <p:attrNameLst>
                                          <p:attrName>ppt_w</p:attrName>
                                        </p:attrNameLst>
                                      </p:cBhvr>
                                      <p:tavLst>
                                        <p:tav tm="0" fmla="#ppt_w*sin(2.5*pi*$)">
                                          <p:val>
                                            <p:fltVal val="0"/>
                                          </p:val>
                                        </p:tav>
                                        <p:tav tm="100000">
                                          <p:val>
                                            <p:fltVal val="1"/>
                                          </p:val>
                                        </p:tav>
                                      </p:tavLst>
                                    </p:anim>
                                    <p:anim calcmode="lin" valueType="num">
                                      <p:cBhvr>
                                        <p:cTn id="597" dur="40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500"/>
                                        <p:tgtEl>
                                          <p:spTgt spid="6"/>
                                        </p:tgtEl>
                                        <p:attrNameLst>
                                          <p:attrName>ppt_x</p:attrName>
                                        </p:attrNameLst>
                                      </p:cBhvr>
                                      <p:tavLst>
                                        <p:tav tm="0">
                                          <p:val>
                                            <p:strVal val="ppt_x"/>
                                          </p:val>
                                        </p:tav>
                                        <p:tav tm="100000">
                                          <p:val>
                                            <p:strVal val="1+ppt_w/2"/>
                                          </p:val>
                                        </p:tav>
                                      </p:tavLst>
                                    </p:anim>
                                    <p:anim calcmode="lin" valueType="num">
                                      <p:cBhvr additive="base">
                                        <p:cTn id="600" dur="4500"/>
                                        <p:tgtEl>
                                          <p:spTgt spid="6"/>
                                        </p:tgtEl>
                                        <p:attrNameLst>
                                          <p:attrName>ppt_y</p:attrName>
                                        </p:attrNameLst>
                                      </p:cBhvr>
                                      <p:tavLst>
                                        <p:tav tm="0">
                                          <p:val>
                                            <p:strVal val="ppt_y"/>
                                          </p:val>
                                        </p:tav>
                                        <p:tav tm="100000">
                                          <p:val>
                                            <p:strVal val="ppt_y"/>
                                          </p:val>
                                        </p:tav>
                                      </p:tavLst>
                                    </p:anim>
                                    <p:set>
                                      <p:cBhvr>
                                        <p:cTn id="601" dur="1" fill="hold">
                                          <p:stCondLst>
                                            <p:cond delay="44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500"/>
                                        <p:tgtEl>
                                          <p:spTgt spid="6"/>
                                        </p:tgtEl>
                                      </p:cBhvr>
                                    </p:animEffect>
                                    <p:set>
                                      <p:cBhvr>
                                        <p:cTn id="604" dur="1" fill="hold">
                                          <p:stCondLst>
                                            <p:cond delay="54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4000" fill="hold"/>
                                        <p:tgtEl>
                                          <p:spTgt spid="5"/>
                                        </p:tgtEl>
                                        <p:attrNameLst>
                                          <p:attrName>ppt_x</p:attrName>
                                        </p:attrNameLst>
                                      </p:cBhvr>
                                      <p:tavLst>
                                        <p:tav tm="0">
                                          <p:val>
                                            <p:strVal val="0-#ppt_w/2"/>
                                          </p:val>
                                        </p:tav>
                                        <p:tav tm="100000">
                                          <p:val>
                                            <p:strVal val="#ppt_x"/>
                                          </p:val>
                                        </p:tav>
                                      </p:tavLst>
                                    </p:anim>
                                    <p:anim calcmode="lin" valueType="num">
                                      <p:cBhvr additive="base">
                                        <p:cTn id="608" dur="40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4000" fill="hold"/>
                                        <p:tgtEl>
                                          <p:spTgt spid="5"/>
                                        </p:tgtEl>
                                        <p:attrNameLst>
                                          <p:attrName>ppt_w</p:attrName>
                                        </p:attrNameLst>
                                      </p:cBhvr>
                                      <p:tavLst>
                                        <p:tav tm="0" fmla="#ppt_w*sin(2.5*pi*$)">
                                          <p:val>
                                            <p:fltVal val="0"/>
                                          </p:val>
                                        </p:tav>
                                        <p:tav tm="100000">
                                          <p:val>
                                            <p:fltVal val="1"/>
                                          </p:val>
                                        </p:tav>
                                      </p:tavLst>
                                    </p:anim>
                                    <p:anim calcmode="lin" valueType="num">
                                      <p:cBhvr>
                                        <p:cTn id="612" dur="40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500"/>
                                        <p:tgtEl>
                                          <p:spTgt spid="5"/>
                                        </p:tgtEl>
                                        <p:attrNameLst>
                                          <p:attrName>ppt_x</p:attrName>
                                        </p:attrNameLst>
                                      </p:cBhvr>
                                      <p:tavLst>
                                        <p:tav tm="0">
                                          <p:val>
                                            <p:strVal val="ppt_x"/>
                                          </p:val>
                                        </p:tav>
                                        <p:tav tm="100000">
                                          <p:val>
                                            <p:strVal val="1+ppt_w/2"/>
                                          </p:val>
                                        </p:tav>
                                      </p:tavLst>
                                    </p:anim>
                                    <p:anim calcmode="lin" valueType="num">
                                      <p:cBhvr additive="base">
                                        <p:cTn id="615" dur="4500"/>
                                        <p:tgtEl>
                                          <p:spTgt spid="5"/>
                                        </p:tgtEl>
                                        <p:attrNameLst>
                                          <p:attrName>ppt_y</p:attrName>
                                        </p:attrNameLst>
                                      </p:cBhvr>
                                      <p:tavLst>
                                        <p:tav tm="0">
                                          <p:val>
                                            <p:strVal val="ppt_y"/>
                                          </p:val>
                                        </p:tav>
                                        <p:tav tm="100000">
                                          <p:val>
                                            <p:strVal val="ppt_y"/>
                                          </p:val>
                                        </p:tav>
                                      </p:tavLst>
                                    </p:anim>
                                    <p:set>
                                      <p:cBhvr>
                                        <p:cTn id="616" dur="1" fill="hold">
                                          <p:stCondLst>
                                            <p:cond delay="44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500"/>
                                        <p:tgtEl>
                                          <p:spTgt spid="5"/>
                                        </p:tgtEl>
                                      </p:cBhvr>
                                    </p:animEffect>
                                    <p:set>
                                      <p:cBhvr>
                                        <p:cTn id="619" dur="1" fill="hold">
                                          <p:stCondLst>
                                            <p:cond delay="54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4000" fill="hold"/>
                                        <p:tgtEl>
                                          <p:spTgt spid="4"/>
                                        </p:tgtEl>
                                        <p:attrNameLst>
                                          <p:attrName>ppt_x</p:attrName>
                                        </p:attrNameLst>
                                      </p:cBhvr>
                                      <p:tavLst>
                                        <p:tav tm="0">
                                          <p:val>
                                            <p:strVal val="0-#ppt_w/2"/>
                                          </p:val>
                                        </p:tav>
                                        <p:tav tm="100000">
                                          <p:val>
                                            <p:strVal val="#ppt_x"/>
                                          </p:val>
                                        </p:tav>
                                      </p:tavLst>
                                    </p:anim>
                                    <p:anim calcmode="lin" valueType="num">
                                      <p:cBhvr additive="base">
                                        <p:cTn id="623" dur="40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4000" fill="hold"/>
                                        <p:tgtEl>
                                          <p:spTgt spid="4"/>
                                        </p:tgtEl>
                                        <p:attrNameLst>
                                          <p:attrName>ppt_w</p:attrName>
                                        </p:attrNameLst>
                                      </p:cBhvr>
                                      <p:tavLst>
                                        <p:tav tm="0" fmla="#ppt_w*sin(2.5*pi*$)">
                                          <p:val>
                                            <p:fltVal val="0"/>
                                          </p:val>
                                        </p:tav>
                                        <p:tav tm="100000">
                                          <p:val>
                                            <p:fltVal val="1"/>
                                          </p:val>
                                        </p:tav>
                                      </p:tavLst>
                                    </p:anim>
                                    <p:anim calcmode="lin" valueType="num">
                                      <p:cBhvr>
                                        <p:cTn id="627" dur="40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4"/>
                                        </p:tgtEl>
                                        <p:attrNameLst>
                                          <p:attrName>ppt_x</p:attrName>
                                        </p:attrNameLst>
                                      </p:cBhvr>
                                      <p:tavLst>
                                        <p:tav tm="0">
                                          <p:val>
                                            <p:strVal val="ppt_x"/>
                                          </p:val>
                                        </p:tav>
                                        <p:tav tm="100000">
                                          <p:val>
                                            <p:strVal val="1+ppt_w/2"/>
                                          </p:val>
                                        </p:tav>
                                      </p:tavLst>
                                    </p:anim>
                                    <p:anim calcmode="lin" valueType="num">
                                      <p:cBhvr additive="base">
                                        <p:cTn id="630" dur="4500"/>
                                        <p:tgtEl>
                                          <p:spTgt spid="4"/>
                                        </p:tgtEl>
                                        <p:attrNameLst>
                                          <p:attrName>ppt_y</p:attrName>
                                        </p:attrNameLst>
                                      </p:cBhvr>
                                      <p:tavLst>
                                        <p:tav tm="0">
                                          <p:val>
                                            <p:strVal val="ppt_y"/>
                                          </p:val>
                                        </p:tav>
                                        <p:tav tm="100000">
                                          <p:val>
                                            <p:strVal val="ppt_y"/>
                                          </p:val>
                                        </p:tav>
                                      </p:tavLst>
                                    </p:anim>
                                    <p:set>
                                      <p:cBhvr>
                                        <p:cTn id="631" dur="1" fill="hold">
                                          <p:stCondLst>
                                            <p:cond delay="44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500"/>
                                        <p:tgtEl>
                                          <p:spTgt spid="4"/>
                                        </p:tgtEl>
                                      </p:cBhvr>
                                    </p:animEffect>
                                    <p:set>
                                      <p:cBhvr>
                                        <p:cTn id="634" dur="1" fill="hold">
                                          <p:stCondLst>
                                            <p:cond delay="54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4000" fill="hold"/>
                                        <p:tgtEl>
                                          <p:spTgt spid="87"/>
                                        </p:tgtEl>
                                        <p:attrNameLst>
                                          <p:attrName>ppt_x</p:attrName>
                                        </p:attrNameLst>
                                      </p:cBhvr>
                                      <p:tavLst>
                                        <p:tav tm="0">
                                          <p:val>
                                            <p:strVal val="0-#ppt_w/2"/>
                                          </p:val>
                                        </p:tav>
                                        <p:tav tm="100000">
                                          <p:val>
                                            <p:strVal val="#ppt_x"/>
                                          </p:val>
                                        </p:tav>
                                      </p:tavLst>
                                    </p:anim>
                                    <p:anim calcmode="lin" valueType="num">
                                      <p:cBhvr additive="base">
                                        <p:cTn id="638" dur="4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4000" fill="hold"/>
                                        <p:tgtEl>
                                          <p:spTgt spid="87"/>
                                        </p:tgtEl>
                                        <p:attrNameLst>
                                          <p:attrName>ppt_w</p:attrName>
                                        </p:attrNameLst>
                                      </p:cBhvr>
                                      <p:tavLst>
                                        <p:tav tm="0" fmla="#ppt_w*sin(2.5*pi*$)">
                                          <p:val>
                                            <p:fltVal val="0"/>
                                          </p:val>
                                        </p:tav>
                                        <p:tav tm="100000">
                                          <p:val>
                                            <p:fltVal val="1"/>
                                          </p:val>
                                        </p:tav>
                                      </p:tavLst>
                                    </p:anim>
                                    <p:anim calcmode="lin" valueType="num">
                                      <p:cBhvr>
                                        <p:cTn id="642" dur="4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4500"/>
                                        <p:tgtEl>
                                          <p:spTgt spid="87"/>
                                        </p:tgtEl>
                                        <p:attrNameLst>
                                          <p:attrName>ppt_x</p:attrName>
                                        </p:attrNameLst>
                                      </p:cBhvr>
                                      <p:tavLst>
                                        <p:tav tm="0">
                                          <p:val>
                                            <p:strVal val="ppt_x"/>
                                          </p:val>
                                        </p:tav>
                                        <p:tav tm="100000">
                                          <p:val>
                                            <p:strVal val="0-ppt_w/2"/>
                                          </p:val>
                                        </p:tav>
                                      </p:tavLst>
                                    </p:anim>
                                    <p:anim calcmode="lin" valueType="num">
                                      <p:cBhvr additive="base">
                                        <p:cTn id="645" dur="4500"/>
                                        <p:tgtEl>
                                          <p:spTgt spid="87"/>
                                        </p:tgtEl>
                                        <p:attrNameLst>
                                          <p:attrName>ppt_y</p:attrName>
                                        </p:attrNameLst>
                                      </p:cBhvr>
                                      <p:tavLst>
                                        <p:tav tm="0">
                                          <p:val>
                                            <p:strVal val="ppt_y"/>
                                          </p:val>
                                        </p:tav>
                                        <p:tav tm="100000">
                                          <p:val>
                                            <p:strVal val="ppt_y"/>
                                          </p:val>
                                        </p:tav>
                                      </p:tavLst>
                                    </p:anim>
                                    <p:set>
                                      <p:cBhvr>
                                        <p:cTn id="646" dur="1" fill="hold">
                                          <p:stCondLst>
                                            <p:cond delay="4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500"/>
                                        <p:tgtEl>
                                          <p:spTgt spid="87"/>
                                        </p:tgtEl>
                                      </p:cBhvr>
                                    </p:animEffect>
                                    <p:set>
                                      <p:cBhvr>
                                        <p:cTn id="649" dur="1" fill="hold">
                                          <p:stCondLst>
                                            <p:cond delay="5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4000" fill="hold"/>
                                        <p:tgtEl>
                                          <p:spTgt spid="86"/>
                                        </p:tgtEl>
                                        <p:attrNameLst>
                                          <p:attrName>ppt_x</p:attrName>
                                        </p:attrNameLst>
                                      </p:cBhvr>
                                      <p:tavLst>
                                        <p:tav tm="0">
                                          <p:val>
                                            <p:strVal val="0-#ppt_w/2"/>
                                          </p:val>
                                        </p:tav>
                                        <p:tav tm="100000">
                                          <p:val>
                                            <p:strVal val="#ppt_x"/>
                                          </p:val>
                                        </p:tav>
                                      </p:tavLst>
                                    </p:anim>
                                    <p:anim calcmode="lin" valueType="num">
                                      <p:cBhvr additive="base">
                                        <p:cTn id="653" dur="4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4000" fill="hold"/>
                                        <p:tgtEl>
                                          <p:spTgt spid="86"/>
                                        </p:tgtEl>
                                        <p:attrNameLst>
                                          <p:attrName>ppt_w</p:attrName>
                                        </p:attrNameLst>
                                      </p:cBhvr>
                                      <p:tavLst>
                                        <p:tav tm="0" fmla="#ppt_w*sin(2.5*pi*$)">
                                          <p:val>
                                            <p:fltVal val="0"/>
                                          </p:val>
                                        </p:tav>
                                        <p:tav tm="100000">
                                          <p:val>
                                            <p:fltVal val="1"/>
                                          </p:val>
                                        </p:tav>
                                      </p:tavLst>
                                    </p:anim>
                                    <p:anim calcmode="lin" valueType="num">
                                      <p:cBhvr>
                                        <p:cTn id="657" dur="4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4500"/>
                                        <p:tgtEl>
                                          <p:spTgt spid="86"/>
                                        </p:tgtEl>
                                        <p:attrNameLst>
                                          <p:attrName>ppt_x</p:attrName>
                                        </p:attrNameLst>
                                      </p:cBhvr>
                                      <p:tavLst>
                                        <p:tav tm="0">
                                          <p:val>
                                            <p:strVal val="ppt_x"/>
                                          </p:val>
                                        </p:tav>
                                        <p:tav tm="100000">
                                          <p:val>
                                            <p:strVal val="0-ppt_w/2"/>
                                          </p:val>
                                        </p:tav>
                                      </p:tavLst>
                                    </p:anim>
                                    <p:anim calcmode="lin" valueType="num">
                                      <p:cBhvr additive="base">
                                        <p:cTn id="660" dur="4500"/>
                                        <p:tgtEl>
                                          <p:spTgt spid="86"/>
                                        </p:tgtEl>
                                        <p:attrNameLst>
                                          <p:attrName>ppt_y</p:attrName>
                                        </p:attrNameLst>
                                      </p:cBhvr>
                                      <p:tavLst>
                                        <p:tav tm="0">
                                          <p:val>
                                            <p:strVal val="ppt_y"/>
                                          </p:val>
                                        </p:tav>
                                        <p:tav tm="100000">
                                          <p:val>
                                            <p:strVal val="ppt_y"/>
                                          </p:val>
                                        </p:tav>
                                      </p:tavLst>
                                    </p:anim>
                                    <p:set>
                                      <p:cBhvr>
                                        <p:cTn id="661" dur="1" fill="hold">
                                          <p:stCondLst>
                                            <p:cond delay="4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500"/>
                                        <p:tgtEl>
                                          <p:spTgt spid="86"/>
                                        </p:tgtEl>
                                      </p:cBhvr>
                                    </p:animEffect>
                                    <p:set>
                                      <p:cBhvr>
                                        <p:cTn id="664" dur="1" fill="hold">
                                          <p:stCondLst>
                                            <p:cond delay="5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4000" fill="hold"/>
                                        <p:tgtEl>
                                          <p:spTgt spid="85"/>
                                        </p:tgtEl>
                                        <p:attrNameLst>
                                          <p:attrName>ppt_x</p:attrName>
                                        </p:attrNameLst>
                                      </p:cBhvr>
                                      <p:tavLst>
                                        <p:tav tm="0">
                                          <p:val>
                                            <p:strVal val="0-#ppt_w/2"/>
                                          </p:val>
                                        </p:tav>
                                        <p:tav tm="100000">
                                          <p:val>
                                            <p:strVal val="#ppt_x"/>
                                          </p:val>
                                        </p:tav>
                                      </p:tavLst>
                                    </p:anim>
                                    <p:anim calcmode="lin" valueType="num">
                                      <p:cBhvr additive="base">
                                        <p:cTn id="668" dur="4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4000" fill="hold"/>
                                        <p:tgtEl>
                                          <p:spTgt spid="85"/>
                                        </p:tgtEl>
                                        <p:attrNameLst>
                                          <p:attrName>ppt_w</p:attrName>
                                        </p:attrNameLst>
                                      </p:cBhvr>
                                      <p:tavLst>
                                        <p:tav tm="0" fmla="#ppt_w*sin(2.5*pi*$)">
                                          <p:val>
                                            <p:fltVal val="0"/>
                                          </p:val>
                                        </p:tav>
                                        <p:tav tm="100000">
                                          <p:val>
                                            <p:fltVal val="1"/>
                                          </p:val>
                                        </p:tav>
                                      </p:tavLst>
                                    </p:anim>
                                    <p:anim calcmode="lin" valueType="num">
                                      <p:cBhvr>
                                        <p:cTn id="672" dur="4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4500"/>
                                        <p:tgtEl>
                                          <p:spTgt spid="85"/>
                                        </p:tgtEl>
                                        <p:attrNameLst>
                                          <p:attrName>ppt_x</p:attrName>
                                        </p:attrNameLst>
                                      </p:cBhvr>
                                      <p:tavLst>
                                        <p:tav tm="0">
                                          <p:val>
                                            <p:strVal val="ppt_x"/>
                                          </p:val>
                                        </p:tav>
                                        <p:tav tm="100000">
                                          <p:val>
                                            <p:strVal val="0-ppt_w/2"/>
                                          </p:val>
                                        </p:tav>
                                      </p:tavLst>
                                    </p:anim>
                                    <p:anim calcmode="lin" valueType="num">
                                      <p:cBhvr additive="base">
                                        <p:cTn id="675" dur="4500"/>
                                        <p:tgtEl>
                                          <p:spTgt spid="85"/>
                                        </p:tgtEl>
                                        <p:attrNameLst>
                                          <p:attrName>ppt_y</p:attrName>
                                        </p:attrNameLst>
                                      </p:cBhvr>
                                      <p:tavLst>
                                        <p:tav tm="0">
                                          <p:val>
                                            <p:strVal val="ppt_y"/>
                                          </p:val>
                                        </p:tav>
                                        <p:tav tm="100000">
                                          <p:val>
                                            <p:strVal val="ppt_y"/>
                                          </p:val>
                                        </p:tav>
                                      </p:tavLst>
                                    </p:anim>
                                    <p:set>
                                      <p:cBhvr>
                                        <p:cTn id="676" dur="1" fill="hold">
                                          <p:stCondLst>
                                            <p:cond delay="4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500"/>
                                        <p:tgtEl>
                                          <p:spTgt spid="85"/>
                                        </p:tgtEl>
                                      </p:cBhvr>
                                    </p:animEffect>
                                    <p:set>
                                      <p:cBhvr>
                                        <p:cTn id="679" dur="1" fill="hold">
                                          <p:stCondLst>
                                            <p:cond delay="5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4000" fill="hold"/>
                                        <p:tgtEl>
                                          <p:spTgt spid="84"/>
                                        </p:tgtEl>
                                        <p:attrNameLst>
                                          <p:attrName>ppt_x</p:attrName>
                                        </p:attrNameLst>
                                      </p:cBhvr>
                                      <p:tavLst>
                                        <p:tav tm="0">
                                          <p:val>
                                            <p:strVal val="0-#ppt_w/2"/>
                                          </p:val>
                                        </p:tav>
                                        <p:tav tm="100000">
                                          <p:val>
                                            <p:strVal val="#ppt_x"/>
                                          </p:val>
                                        </p:tav>
                                      </p:tavLst>
                                    </p:anim>
                                    <p:anim calcmode="lin" valueType="num">
                                      <p:cBhvr additive="base">
                                        <p:cTn id="683" dur="4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4000" fill="hold"/>
                                        <p:tgtEl>
                                          <p:spTgt spid="84"/>
                                        </p:tgtEl>
                                        <p:attrNameLst>
                                          <p:attrName>ppt_w</p:attrName>
                                        </p:attrNameLst>
                                      </p:cBhvr>
                                      <p:tavLst>
                                        <p:tav tm="0" fmla="#ppt_w*sin(2.5*pi*$)">
                                          <p:val>
                                            <p:fltVal val="0"/>
                                          </p:val>
                                        </p:tav>
                                        <p:tav tm="100000">
                                          <p:val>
                                            <p:fltVal val="1"/>
                                          </p:val>
                                        </p:tav>
                                      </p:tavLst>
                                    </p:anim>
                                    <p:anim calcmode="lin" valueType="num">
                                      <p:cBhvr>
                                        <p:cTn id="687" dur="4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4500"/>
                                        <p:tgtEl>
                                          <p:spTgt spid="84"/>
                                        </p:tgtEl>
                                        <p:attrNameLst>
                                          <p:attrName>ppt_x</p:attrName>
                                        </p:attrNameLst>
                                      </p:cBhvr>
                                      <p:tavLst>
                                        <p:tav tm="0">
                                          <p:val>
                                            <p:strVal val="ppt_x"/>
                                          </p:val>
                                        </p:tav>
                                        <p:tav tm="100000">
                                          <p:val>
                                            <p:strVal val="0-ppt_w/2"/>
                                          </p:val>
                                        </p:tav>
                                      </p:tavLst>
                                    </p:anim>
                                    <p:anim calcmode="lin" valueType="num">
                                      <p:cBhvr additive="base">
                                        <p:cTn id="690" dur="4500"/>
                                        <p:tgtEl>
                                          <p:spTgt spid="84"/>
                                        </p:tgtEl>
                                        <p:attrNameLst>
                                          <p:attrName>ppt_y</p:attrName>
                                        </p:attrNameLst>
                                      </p:cBhvr>
                                      <p:tavLst>
                                        <p:tav tm="0">
                                          <p:val>
                                            <p:strVal val="ppt_y"/>
                                          </p:val>
                                        </p:tav>
                                        <p:tav tm="100000">
                                          <p:val>
                                            <p:strVal val="ppt_y"/>
                                          </p:val>
                                        </p:tav>
                                      </p:tavLst>
                                    </p:anim>
                                    <p:set>
                                      <p:cBhvr>
                                        <p:cTn id="691" dur="1" fill="hold">
                                          <p:stCondLst>
                                            <p:cond delay="4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500"/>
                                        <p:tgtEl>
                                          <p:spTgt spid="84"/>
                                        </p:tgtEl>
                                      </p:cBhvr>
                                    </p:animEffect>
                                    <p:set>
                                      <p:cBhvr>
                                        <p:cTn id="694" dur="1" fill="hold">
                                          <p:stCondLst>
                                            <p:cond delay="5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4000" fill="hold"/>
                                        <p:tgtEl>
                                          <p:spTgt spid="83"/>
                                        </p:tgtEl>
                                        <p:attrNameLst>
                                          <p:attrName>ppt_x</p:attrName>
                                        </p:attrNameLst>
                                      </p:cBhvr>
                                      <p:tavLst>
                                        <p:tav tm="0">
                                          <p:val>
                                            <p:strVal val="0-#ppt_w/2"/>
                                          </p:val>
                                        </p:tav>
                                        <p:tav tm="100000">
                                          <p:val>
                                            <p:strVal val="#ppt_x"/>
                                          </p:val>
                                        </p:tav>
                                      </p:tavLst>
                                    </p:anim>
                                    <p:anim calcmode="lin" valueType="num">
                                      <p:cBhvr additive="base">
                                        <p:cTn id="698" dur="4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4000" fill="hold"/>
                                        <p:tgtEl>
                                          <p:spTgt spid="83"/>
                                        </p:tgtEl>
                                        <p:attrNameLst>
                                          <p:attrName>ppt_w</p:attrName>
                                        </p:attrNameLst>
                                      </p:cBhvr>
                                      <p:tavLst>
                                        <p:tav tm="0" fmla="#ppt_w*sin(2.5*pi*$)">
                                          <p:val>
                                            <p:fltVal val="0"/>
                                          </p:val>
                                        </p:tav>
                                        <p:tav tm="100000">
                                          <p:val>
                                            <p:fltVal val="1"/>
                                          </p:val>
                                        </p:tav>
                                      </p:tavLst>
                                    </p:anim>
                                    <p:anim calcmode="lin" valueType="num">
                                      <p:cBhvr>
                                        <p:cTn id="702" dur="4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4500"/>
                                        <p:tgtEl>
                                          <p:spTgt spid="83"/>
                                        </p:tgtEl>
                                        <p:attrNameLst>
                                          <p:attrName>ppt_x</p:attrName>
                                        </p:attrNameLst>
                                      </p:cBhvr>
                                      <p:tavLst>
                                        <p:tav tm="0">
                                          <p:val>
                                            <p:strVal val="ppt_x"/>
                                          </p:val>
                                        </p:tav>
                                        <p:tav tm="100000">
                                          <p:val>
                                            <p:strVal val="0-ppt_w/2"/>
                                          </p:val>
                                        </p:tav>
                                      </p:tavLst>
                                    </p:anim>
                                    <p:anim calcmode="lin" valueType="num">
                                      <p:cBhvr additive="base">
                                        <p:cTn id="705" dur="4500"/>
                                        <p:tgtEl>
                                          <p:spTgt spid="83"/>
                                        </p:tgtEl>
                                        <p:attrNameLst>
                                          <p:attrName>ppt_y</p:attrName>
                                        </p:attrNameLst>
                                      </p:cBhvr>
                                      <p:tavLst>
                                        <p:tav tm="0">
                                          <p:val>
                                            <p:strVal val="ppt_y"/>
                                          </p:val>
                                        </p:tav>
                                        <p:tav tm="100000">
                                          <p:val>
                                            <p:strVal val="ppt_y"/>
                                          </p:val>
                                        </p:tav>
                                      </p:tavLst>
                                    </p:anim>
                                    <p:set>
                                      <p:cBhvr>
                                        <p:cTn id="706" dur="1" fill="hold">
                                          <p:stCondLst>
                                            <p:cond delay="4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500"/>
                                        <p:tgtEl>
                                          <p:spTgt spid="83"/>
                                        </p:tgtEl>
                                      </p:cBhvr>
                                    </p:animEffect>
                                    <p:set>
                                      <p:cBhvr>
                                        <p:cTn id="709" dur="1" fill="hold">
                                          <p:stCondLst>
                                            <p:cond delay="5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4000" fill="hold"/>
                                        <p:tgtEl>
                                          <p:spTgt spid="82"/>
                                        </p:tgtEl>
                                        <p:attrNameLst>
                                          <p:attrName>ppt_x</p:attrName>
                                        </p:attrNameLst>
                                      </p:cBhvr>
                                      <p:tavLst>
                                        <p:tav tm="0">
                                          <p:val>
                                            <p:strVal val="0-#ppt_w/2"/>
                                          </p:val>
                                        </p:tav>
                                        <p:tav tm="100000">
                                          <p:val>
                                            <p:strVal val="#ppt_x"/>
                                          </p:val>
                                        </p:tav>
                                      </p:tavLst>
                                    </p:anim>
                                    <p:anim calcmode="lin" valueType="num">
                                      <p:cBhvr additive="base">
                                        <p:cTn id="713" dur="4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4000" fill="hold"/>
                                        <p:tgtEl>
                                          <p:spTgt spid="82"/>
                                        </p:tgtEl>
                                        <p:attrNameLst>
                                          <p:attrName>ppt_w</p:attrName>
                                        </p:attrNameLst>
                                      </p:cBhvr>
                                      <p:tavLst>
                                        <p:tav tm="0" fmla="#ppt_w*sin(2.5*pi*$)">
                                          <p:val>
                                            <p:fltVal val="0"/>
                                          </p:val>
                                        </p:tav>
                                        <p:tav tm="100000">
                                          <p:val>
                                            <p:fltVal val="1"/>
                                          </p:val>
                                        </p:tav>
                                      </p:tavLst>
                                    </p:anim>
                                    <p:anim calcmode="lin" valueType="num">
                                      <p:cBhvr>
                                        <p:cTn id="717" dur="4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4500"/>
                                        <p:tgtEl>
                                          <p:spTgt spid="82"/>
                                        </p:tgtEl>
                                        <p:attrNameLst>
                                          <p:attrName>ppt_x</p:attrName>
                                        </p:attrNameLst>
                                      </p:cBhvr>
                                      <p:tavLst>
                                        <p:tav tm="0">
                                          <p:val>
                                            <p:strVal val="ppt_x"/>
                                          </p:val>
                                        </p:tav>
                                        <p:tav tm="100000">
                                          <p:val>
                                            <p:strVal val="0-ppt_w/2"/>
                                          </p:val>
                                        </p:tav>
                                      </p:tavLst>
                                    </p:anim>
                                    <p:anim calcmode="lin" valueType="num">
                                      <p:cBhvr additive="base">
                                        <p:cTn id="720" dur="4500"/>
                                        <p:tgtEl>
                                          <p:spTgt spid="82"/>
                                        </p:tgtEl>
                                        <p:attrNameLst>
                                          <p:attrName>ppt_y</p:attrName>
                                        </p:attrNameLst>
                                      </p:cBhvr>
                                      <p:tavLst>
                                        <p:tav tm="0">
                                          <p:val>
                                            <p:strVal val="ppt_y"/>
                                          </p:val>
                                        </p:tav>
                                        <p:tav tm="100000">
                                          <p:val>
                                            <p:strVal val="ppt_y"/>
                                          </p:val>
                                        </p:tav>
                                      </p:tavLst>
                                    </p:anim>
                                    <p:set>
                                      <p:cBhvr>
                                        <p:cTn id="721" dur="1" fill="hold">
                                          <p:stCondLst>
                                            <p:cond delay="4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500"/>
                                        <p:tgtEl>
                                          <p:spTgt spid="82"/>
                                        </p:tgtEl>
                                      </p:cBhvr>
                                    </p:animEffect>
                                    <p:set>
                                      <p:cBhvr>
                                        <p:cTn id="724" dur="1" fill="hold">
                                          <p:stCondLst>
                                            <p:cond delay="5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4000" fill="hold"/>
                                        <p:tgtEl>
                                          <p:spTgt spid="81"/>
                                        </p:tgtEl>
                                        <p:attrNameLst>
                                          <p:attrName>ppt_x</p:attrName>
                                        </p:attrNameLst>
                                      </p:cBhvr>
                                      <p:tavLst>
                                        <p:tav tm="0">
                                          <p:val>
                                            <p:strVal val="0-#ppt_w/2"/>
                                          </p:val>
                                        </p:tav>
                                        <p:tav tm="100000">
                                          <p:val>
                                            <p:strVal val="#ppt_x"/>
                                          </p:val>
                                        </p:tav>
                                      </p:tavLst>
                                    </p:anim>
                                    <p:anim calcmode="lin" valueType="num">
                                      <p:cBhvr additive="base">
                                        <p:cTn id="728" dur="4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4000" fill="hold"/>
                                        <p:tgtEl>
                                          <p:spTgt spid="81"/>
                                        </p:tgtEl>
                                        <p:attrNameLst>
                                          <p:attrName>ppt_w</p:attrName>
                                        </p:attrNameLst>
                                      </p:cBhvr>
                                      <p:tavLst>
                                        <p:tav tm="0" fmla="#ppt_w*sin(2.5*pi*$)">
                                          <p:val>
                                            <p:fltVal val="0"/>
                                          </p:val>
                                        </p:tav>
                                        <p:tav tm="100000">
                                          <p:val>
                                            <p:fltVal val="1"/>
                                          </p:val>
                                        </p:tav>
                                      </p:tavLst>
                                    </p:anim>
                                    <p:anim calcmode="lin" valueType="num">
                                      <p:cBhvr>
                                        <p:cTn id="732" dur="4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4500"/>
                                        <p:tgtEl>
                                          <p:spTgt spid="81"/>
                                        </p:tgtEl>
                                        <p:attrNameLst>
                                          <p:attrName>ppt_x</p:attrName>
                                        </p:attrNameLst>
                                      </p:cBhvr>
                                      <p:tavLst>
                                        <p:tav tm="0">
                                          <p:val>
                                            <p:strVal val="ppt_x"/>
                                          </p:val>
                                        </p:tav>
                                        <p:tav tm="100000">
                                          <p:val>
                                            <p:strVal val="0-ppt_w/2"/>
                                          </p:val>
                                        </p:tav>
                                      </p:tavLst>
                                    </p:anim>
                                    <p:anim calcmode="lin" valueType="num">
                                      <p:cBhvr additive="base">
                                        <p:cTn id="735" dur="4500"/>
                                        <p:tgtEl>
                                          <p:spTgt spid="81"/>
                                        </p:tgtEl>
                                        <p:attrNameLst>
                                          <p:attrName>ppt_y</p:attrName>
                                        </p:attrNameLst>
                                      </p:cBhvr>
                                      <p:tavLst>
                                        <p:tav tm="0">
                                          <p:val>
                                            <p:strVal val="ppt_y"/>
                                          </p:val>
                                        </p:tav>
                                        <p:tav tm="100000">
                                          <p:val>
                                            <p:strVal val="ppt_y"/>
                                          </p:val>
                                        </p:tav>
                                      </p:tavLst>
                                    </p:anim>
                                    <p:set>
                                      <p:cBhvr>
                                        <p:cTn id="736" dur="1" fill="hold">
                                          <p:stCondLst>
                                            <p:cond delay="4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500"/>
                                        <p:tgtEl>
                                          <p:spTgt spid="81"/>
                                        </p:tgtEl>
                                      </p:cBhvr>
                                    </p:animEffect>
                                    <p:set>
                                      <p:cBhvr>
                                        <p:cTn id="739" dur="1" fill="hold">
                                          <p:stCondLst>
                                            <p:cond delay="5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4000" fill="hold"/>
                                        <p:tgtEl>
                                          <p:spTgt spid="80"/>
                                        </p:tgtEl>
                                        <p:attrNameLst>
                                          <p:attrName>ppt_x</p:attrName>
                                        </p:attrNameLst>
                                      </p:cBhvr>
                                      <p:tavLst>
                                        <p:tav tm="0">
                                          <p:val>
                                            <p:strVal val="0-#ppt_w/2"/>
                                          </p:val>
                                        </p:tav>
                                        <p:tav tm="100000">
                                          <p:val>
                                            <p:strVal val="#ppt_x"/>
                                          </p:val>
                                        </p:tav>
                                      </p:tavLst>
                                    </p:anim>
                                    <p:anim calcmode="lin" valueType="num">
                                      <p:cBhvr additive="base">
                                        <p:cTn id="743" dur="4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4000" fill="hold"/>
                                        <p:tgtEl>
                                          <p:spTgt spid="80"/>
                                        </p:tgtEl>
                                        <p:attrNameLst>
                                          <p:attrName>ppt_w</p:attrName>
                                        </p:attrNameLst>
                                      </p:cBhvr>
                                      <p:tavLst>
                                        <p:tav tm="0" fmla="#ppt_w*sin(2.5*pi*$)">
                                          <p:val>
                                            <p:fltVal val="0"/>
                                          </p:val>
                                        </p:tav>
                                        <p:tav tm="100000">
                                          <p:val>
                                            <p:fltVal val="1"/>
                                          </p:val>
                                        </p:tav>
                                      </p:tavLst>
                                    </p:anim>
                                    <p:anim calcmode="lin" valueType="num">
                                      <p:cBhvr>
                                        <p:cTn id="747" dur="4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4500"/>
                                        <p:tgtEl>
                                          <p:spTgt spid="80"/>
                                        </p:tgtEl>
                                        <p:attrNameLst>
                                          <p:attrName>ppt_x</p:attrName>
                                        </p:attrNameLst>
                                      </p:cBhvr>
                                      <p:tavLst>
                                        <p:tav tm="0">
                                          <p:val>
                                            <p:strVal val="ppt_x"/>
                                          </p:val>
                                        </p:tav>
                                        <p:tav tm="100000">
                                          <p:val>
                                            <p:strVal val="0-ppt_w/2"/>
                                          </p:val>
                                        </p:tav>
                                      </p:tavLst>
                                    </p:anim>
                                    <p:anim calcmode="lin" valueType="num">
                                      <p:cBhvr additive="base">
                                        <p:cTn id="750" dur="4500"/>
                                        <p:tgtEl>
                                          <p:spTgt spid="80"/>
                                        </p:tgtEl>
                                        <p:attrNameLst>
                                          <p:attrName>ppt_y</p:attrName>
                                        </p:attrNameLst>
                                      </p:cBhvr>
                                      <p:tavLst>
                                        <p:tav tm="0">
                                          <p:val>
                                            <p:strVal val="ppt_y"/>
                                          </p:val>
                                        </p:tav>
                                        <p:tav tm="100000">
                                          <p:val>
                                            <p:strVal val="ppt_y"/>
                                          </p:val>
                                        </p:tav>
                                      </p:tavLst>
                                    </p:anim>
                                    <p:set>
                                      <p:cBhvr>
                                        <p:cTn id="751" dur="1" fill="hold">
                                          <p:stCondLst>
                                            <p:cond delay="4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500"/>
                                        <p:tgtEl>
                                          <p:spTgt spid="80"/>
                                        </p:tgtEl>
                                      </p:cBhvr>
                                    </p:animEffect>
                                    <p:set>
                                      <p:cBhvr>
                                        <p:cTn id="754" dur="1" fill="hold">
                                          <p:stCondLst>
                                            <p:cond delay="5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4000" fill="hold"/>
                                        <p:tgtEl>
                                          <p:spTgt spid="79"/>
                                        </p:tgtEl>
                                        <p:attrNameLst>
                                          <p:attrName>ppt_x</p:attrName>
                                        </p:attrNameLst>
                                      </p:cBhvr>
                                      <p:tavLst>
                                        <p:tav tm="0">
                                          <p:val>
                                            <p:strVal val="0-#ppt_w/2"/>
                                          </p:val>
                                        </p:tav>
                                        <p:tav tm="100000">
                                          <p:val>
                                            <p:strVal val="#ppt_x"/>
                                          </p:val>
                                        </p:tav>
                                      </p:tavLst>
                                    </p:anim>
                                    <p:anim calcmode="lin" valueType="num">
                                      <p:cBhvr additive="base">
                                        <p:cTn id="758" dur="4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4000" fill="hold"/>
                                        <p:tgtEl>
                                          <p:spTgt spid="79"/>
                                        </p:tgtEl>
                                        <p:attrNameLst>
                                          <p:attrName>ppt_w</p:attrName>
                                        </p:attrNameLst>
                                      </p:cBhvr>
                                      <p:tavLst>
                                        <p:tav tm="0" fmla="#ppt_w*sin(2.5*pi*$)">
                                          <p:val>
                                            <p:fltVal val="0"/>
                                          </p:val>
                                        </p:tav>
                                        <p:tav tm="100000">
                                          <p:val>
                                            <p:fltVal val="1"/>
                                          </p:val>
                                        </p:tav>
                                      </p:tavLst>
                                    </p:anim>
                                    <p:anim calcmode="lin" valueType="num">
                                      <p:cBhvr>
                                        <p:cTn id="762" dur="4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4500"/>
                                        <p:tgtEl>
                                          <p:spTgt spid="79"/>
                                        </p:tgtEl>
                                        <p:attrNameLst>
                                          <p:attrName>ppt_x</p:attrName>
                                        </p:attrNameLst>
                                      </p:cBhvr>
                                      <p:tavLst>
                                        <p:tav tm="0">
                                          <p:val>
                                            <p:strVal val="ppt_x"/>
                                          </p:val>
                                        </p:tav>
                                        <p:tav tm="100000">
                                          <p:val>
                                            <p:strVal val="0-ppt_w/2"/>
                                          </p:val>
                                        </p:tav>
                                      </p:tavLst>
                                    </p:anim>
                                    <p:anim calcmode="lin" valueType="num">
                                      <p:cBhvr additive="base">
                                        <p:cTn id="765" dur="4500"/>
                                        <p:tgtEl>
                                          <p:spTgt spid="79"/>
                                        </p:tgtEl>
                                        <p:attrNameLst>
                                          <p:attrName>ppt_y</p:attrName>
                                        </p:attrNameLst>
                                      </p:cBhvr>
                                      <p:tavLst>
                                        <p:tav tm="0">
                                          <p:val>
                                            <p:strVal val="ppt_y"/>
                                          </p:val>
                                        </p:tav>
                                        <p:tav tm="100000">
                                          <p:val>
                                            <p:strVal val="ppt_y"/>
                                          </p:val>
                                        </p:tav>
                                      </p:tavLst>
                                    </p:anim>
                                    <p:set>
                                      <p:cBhvr>
                                        <p:cTn id="766" dur="1" fill="hold">
                                          <p:stCondLst>
                                            <p:cond delay="4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500"/>
                                        <p:tgtEl>
                                          <p:spTgt spid="79"/>
                                        </p:tgtEl>
                                      </p:cBhvr>
                                    </p:animEffect>
                                    <p:set>
                                      <p:cBhvr>
                                        <p:cTn id="769" dur="1" fill="hold">
                                          <p:stCondLst>
                                            <p:cond delay="5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4000" fill="hold"/>
                                        <p:tgtEl>
                                          <p:spTgt spid="78"/>
                                        </p:tgtEl>
                                        <p:attrNameLst>
                                          <p:attrName>ppt_x</p:attrName>
                                        </p:attrNameLst>
                                      </p:cBhvr>
                                      <p:tavLst>
                                        <p:tav tm="0">
                                          <p:val>
                                            <p:strVal val="0-#ppt_w/2"/>
                                          </p:val>
                                        </p:tav>
                                        <p:tav tm="100000">
                                          <p:val>
                                            <p:strVal val="#ppt_x"/>
                                          </p:val>
                                        </p:tav>
                                      </p:tavLst>
                                    </p:anim>
                                    <p:anim calcmode="lin" valueType="num">
                                      <p:cBhvr additive="base">
                                        <p:cTn id="773" dur="4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4000" fill="hold"/>
                                        <p:tgtEl>
                                          <p:spTgt spid="78"/>
                                        </p:tgtEl>
                                        <p:attrNameLst>
                                          <p:attrName>ppt_w</p:attrName>
                                        </p:attrNameLst>
                                      </p:cBhvr>
                                      <p:tavLst>
                                        <p:tav tm="0" fmla="#ppt_w*sin(2.5*pi*$)">
                                          <p:val>
                                            <p:fltVal val="0"/>
                                          </p:val>
                                        </p:tav>
                                        <p:tav tm="100000">
                                          <p:val>
                                            <p:fltVal val="1"/>
                                          </p:val>
                                        </p:tav>
                                      </p:tavLst>
                                    </p:anim>
                                    <p:anim calcmode="lin" valueType="num">
                                      <p:cBhvr>
                                        <p:cTn id="777" dur="4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4500"/>
                                        <p:tgtEl>
                                          <p:spTgt spid="78"/>
                                        </p:tgtEl>
                                        <p:attrNameLst>
                                          <p:attrName>ppt_x</p:attrName>
                                        </p:attrNameLst>
                                      </p:cBhvr>
                                      <p:tavLst>
                                        <p:tav tm="0">
                                          <p:val>
                                            <p:strVal val="ppt_x"/>
                                          </p:val>
                                        </p:tav>
                                        <p:tav tm="100000">
                                          <p:val>
                                            <p:strVal val="0-ppt_w/2"/>
                                          </p:val>
                                        </p:tav>
                                      </p:tavLst>
                                    </p:anim>
                                    <p:anim calcmode="lin" valueType="num">
                                      <p:cBhvr additive="base">
                                        <p:cTn id="780" dur="4500"/>
                                        <p:tgtEl>
                                          <p:spTgt spid="78"/>
                                        </p:tgtEl>
                                        <p:attrNameLst>
                                          <p:attrName>ppt_y</p:attrName>
                                        </p:attrNameLst>
                                      </p:cBhvr>
                                      <p:tavLst>
                                        <p:tav tm="0">
                                          <p:val>
                                            <p:strVal val="ppt_y"/>
                                          </p:val>
                                        </p:tav>
                                        <p:tav tm="100000">
                                          <p:val>
                                            <p:strVal val="ppt_y"/>
                                          </p:val>
                                        </p:tav>
                                      </p:tavLst>
                                    </p:anim>
                                    <p:set>
                                      <p:cBhvr>
                                        <p:cTn id="781" dur="1" fill="hold">
                                          <p:stCondLst>
                                            <p:cond delay="4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500"/>
                                        <p:tgtEl>
                                          <p:spTgt spid="78"/>
                                        </p:tgtEl>
                                      </p:cBhvr>
                                    </p:animEffect>
                                    <p:set>
                                      <p:cBhvr>
                                        <p:cTn id="784" dur="1" fill="hold">
                                          <p:stCondLst>
                                            <p:cond delay="5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4500"/>
                                        <p:tgtEl>
                                          <p:spTgt spid="77"/>
                                        </p:tgtEl>
                                        <p:attrNameLst>
                                          <p:attrName>ppt_x</p:attrName>
                                        </p:attrNameLst>
                                      </p:cBhvr>
                                      <p:tavLst>
                                        <p:tav tm="0">
                                          <p:val>
                                            <p:strVal val="ppt_x"/>
                                          </p:val>
                                        </p:tav>
                                        <p:tav tm="100000">
                                          <p:val>
                                            <p:strVal val="0-ppt_w/2"/>
                                          </p:val>
                                        </p:tav>
                                      </p:tavLst>
                                    </p:anim>
                                    <p:anim calcmode="lin" valueType="num">
                                      <p:cBhvr additive="base">
                                        <p:cTn id="795" dur="4500"/>
                                        <p:tgtEl>
                                          <p:spTgt spid="77"/>
                                        </p:tgtEl>
                                        <p:attrNameLst>
                                          <p:attrName>ppt_y</p:attrName>
                                        </p:attrNameLst>
                                      </p:cBhvr>
                                      <p:tavLst>
                                        <p:tav tm="0">
                                          <p:val>
                                            <p:strVal val="ppt_y"/>
                                          </p:val>
                                        </p:tav>
                                        <p:tav tm="100000">
                                          <p:val>
                                            <p:strVal val="ppt_y"/>
                                          </p:val>
                                        </p:tav>
                                      </p:tavLst>
                                    </p:anim>
                                    <p:set>
                                      <p:cBhvr>
                                        <p:cTn id="796" dur="1" fill="hold">
                                          <p:stCondLst>
                                            <p:cond delay="4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500"/>
                                        <p:tgtEl>
                                          <p:spTgt spid="77"/>
                                        </p:tgtEl>
                                      </p:cBhvr>
                                    </p:animEffect>
                                    <p:set>
                                      <p:cBhvr>
                                        <p:cTn id="799" dur="1" fill="hold">
                                          <p:stCondLst>
                                            <p:cond delay="5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4500"/>
                                        <p:tgtEl>
                                          <p:spTgt spid="76"/>
                                        </p:tgtEl>
                                        <p:attrNameLst>
                                          <p:attrName>ppt_x</p:attrName>
                                        </p:attrNameLst>
                                      </p:cBhvr>
                                      <p:tavLst>
                                        <p:tav tm="0">
                                          <p:val>
                                            <p:strVal val="ppt_x"/>
                                          </p:val>
                                        </p:tav>
                                        <p:tav tm="100000">
                                          <p:val>
                                            <p:strVal val="0-ppt_w/2"/>
                                          </p:val>
                                        </p:tav>
                                      </p:tavLst>
                                    </p:anim>
                                    <p:anim calcmode="lin" valueType="num">
                                      <p:cBhvr additive="base">
                                        <p:cTn id="810" dur="4500"/>
                                        <p:tgtEl>
                                          <p:spTgt spid="76"/>
                                        </p:tgtEl>
                                        <p:attrNameLst>
                                          <p:attrName>ppt_y</p:attrName>
                                        </p:attrNameLst>
                                      </p:cBhvr>
                                      <p:tavLst>
                                        <p:tav tm="0">
                                          <p:val>
                                            <p:strVal val="ppt_y"/>
                                          </p:val>
                                        </p:tav>
                                        <p:tav tm="100000">
                                          <p:val>
                                            <p:strVal val="ppt_y"/>
                                          </p:val>
                                        </p:tav>
                                      </p:tavLst>
                                    </p:anim>
                                    <p:set>
                                      <p:cBhvr>
                                        <p:cTn id="811" dur="1" fill="hold">
                                          <p:stCondLst>
                                            <p:cond delay="4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500"/>
                                        <p:tgtEl>
                                          <p:spTgt spid="76"/>
                                        </p:tgtEl>
                                      </p:cBhvr>
                                    </p:animEffect>
                                    <p:set>
                                      <p:cBhvr>
                                        <p:cTn id="814" dur="1" fill="hold">
                                          <p:stCondLst>
                                            <p:cond delay="5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4000" fill="hold"/>
                                        <p:tgtEl>
                                          <p:spTgt spid="75"/>
                                        </p:tgtEl>
                                        <p:attrNameLst>
                                          <p:attrName>ppt_x</p:attrName>
                                        </p:attrNameLst>
                                      </p:cBhvr>
                                      <p:tavLst>
                                        <p:tav tm="0">
                                          <p:val>
                                            <p:strVal val="0-#ppt_w/2"/>
                                          </p:val>
                                        </p:tav>
                                        <p:tav tm="100000">
                                          <p:val>
                                            <p:strVal val="#ppt_x"/>
                                          </p:val>
                                        </p:tav>
                                      </p:tavLst>
                                    </p:anim>
                                    <p:anim calcmode="lin" valueType="num">
                                      <p:cBhvr additive="base">
                                        <p:cTn id="818" dur="4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4000" fill="hold"/>
                                        <p:tgtEl>
                                          <p:spTgt spid="75"/>
                                        </p:tgtEl>
                                        <p:attrNameLst>
                                          <p:attrName>ppt_w</p:attrName>
                                        </p:attrNameLst>
                                      </p:cBhvr>
                                      <p:tavLst>
                                        <p:tav tm="0" fmla="#ppt_w*sin(2.5*pi*$)">
                                          <p:val>
                                            <p:fltVal val="0"/>
                                          </p:val>
                                        </p:tav>
                                        <p:tav tm="100000">
                                          <p:val>
                                            <p:fltVal val="1"/>
                                          </p:val>
                                        </p:tav>
                                      </p:tavLst>
                                    </p:anim>
                                    <p:anim calcmode="lin" valueType="num">
                                      <p:cBhvr>
                                        <p:cTn id="822" dur="4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4500"/>
                                        <p:tgtEl>
                                          <p:spTgt spid="75"/>
                                        </p:tgtEl>
                                        <p:attrNameLst>
                                          <p:attrName>ppt_x</p:attrName>
                                        </p:attrNameLst>
                                      </p:cBhvr>
                                      <p:tavLst>
                                        <p:tav tm="0">
                                          <p:val>
                                            <p:strVal val="ppt_x"/>
                                          </p:val>
                                        </p:tav>
                                        <p:tav tm="100000">
                                          <p:val>
                                            <p:strVal val="0-ppt_w/2"/>
                                          </p:val>
                                        </p:tav>
                                      </p:tavLst>
                                    </p:anim>
                                    <p:anim calcmode="lin" valueType="num">
                                      <p:cBhvr additive="base">
                                        <p:cTn id="825" dur="4500"/>
                                        <p:tgtEl>
                                          <p:spTgt spid="75"/>
                                        </p:tgtEl>
                                        <p:attrNameLst>
                                          <p:attrName>ppt_y</p:attrName>
                                        </p:attrNameLst>
                                      </p:cBhvr>
                                      <p:tavLst>
                                        <p:tav tm="0">
                                          <p:val>
                                            <p:strVal val="ppt_y"/>
                                          </p:val>
                                        </p:tav>
                                        <p:tav tm="100000">
                                          <p:val>
                                            <p:strVal val="ppt_y"/>
                                          </p:val>
                                        </p:tav>
                                      </p:tavLst>
                                    </p:anim>
                                    <p:set>
                                      <p:cBhvr>
                                        <p:cTn id="826" dur="1" fill="hold">
                                          <p:stCondLst>
                                            <p:cond delay="4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500"/>
                                        <p:tgtEl>
                                          <p:spTgt spid="75"/>
                                        </p:tgtEl>
                                      </p:cBhvr>
                                    </p:animEffect>
                                    <p:set>
                                      <p:cBhvr>
                                        <p:cTn id="829" dur="1" fill="hold">
                                          <p:stCondLst>
                                            <p:cond delay="5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4000" fill="hold"/>
                                        <p:tgtEl>
                                          <p:spTgt spid="74"/>
                                        </p:tgtEl>
                                        <p:attrNameLst>
                                          <p:attrName>ppt_x</p:attrName>
                                        </p:attrNameLst>
                                      </p:cBhvr>
                                      <p:tavLst>
                                        <p:tav tm="0">
                                          <p:val>
                                            <p:strVal val="0-#ppt_w/2"/>
                                          </p:val>
                                        </p:tav>
                                        <p:tav tm="100000">
                                          <p:val>
                                            <p:strVal val="#ppt_x"/>
                                          </p:val>
                                        </p:tav>
                                      </p:tavLst>
                                    </p:anim>
                                    <p:anim calcmode="lin" valueType="num">
                                      <p:cBhvr additive="base">
                                        <p:cTn id="833" dur="4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4000" fill="hold"/>
                                        <p:tgtEl>
                                          <p:spTgt spid="74"/>
                                        </p:tgtEl>
                                        <p:attrNameLst>
                                          <p:attrName>ppt_w</p:attrName>
                                        </p:attrNameLst>
                                      </p:cBhvr>
                                      <p:tavLst>
                                        <p:tav tm="0" fmla="#ppt_w*sin(2.5*pi*$)">
                                          <p:val>
                                            <p:fltVal val="0"/>
                                          </p:val>
                                        </p:tav>
                                        <p:tav tm="100000">
                                          <p:val>
                                            <p:fltVal val="1"/>
                                          </p:val>
                                        </p:tav>
                                      </p:tavLst>
                                    </p:anim>
                                    <p:anim calcmode="lin" valueType="num">
                                      <p:cBhvr>
                                        <p:cTn id="837" dur="4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4500"/>
                                        <p:tgtEl>
                                          <p:spTgt spid="74"/>
                                        </p:tgtEl>
                                        <p:attrNameLst>
                                          <p:attrName>ppt_x</p:attrName>
                                        </p:attrNameLst>
                                      </p:cBhvr>
                                      <p:tavLst>
                                        <p:tav tm="0">
                                          <p:val>
                                            <p:strVal val="ppt_x"/>
                                          </p:val>
                                        </p:tav>
                                        <p:tav tm="100000">
                                          <p:val>
                                            <p:strVal val="0-ppt_w/2"/>
                                          </p:val>
                                        </p:tav>
                                      </p:tavLst>
                                    </p:anim>
                                    <p:anim calcmode="lin" valueType="num">
                                      <p:cBhvr additive="base">
                                        <p:cTn id="840" dur="4500"/>
                                        <p:tgtEl>
                                          <p:spTgt spid="74"/>
                                        </p:tgtEl>
                                        <p:attrNameLst>
                                          <p:attrName>ppt_y</p:attrName>
                                        </p:attrNameLst>
                                      </p:cBhvr>
                                      <p:tavLst>
                                        <p:tav tm="0">
                                          <p:val>
                                            <p:strVal val="ppt_y"/>
                                          </p:val>
                                        </p:tav>
                                        <p:tav tm="100000">
                                          <p:val>
                                            <p:strVal val="ppt_y"/>
                                          </p:val>
                                        </p:tav>
                                      </p:tavLst>
                                    </p:anim>
                                    <p:set>
                                      <p:cBhvr>
                                        <p:cTn id="841" dur="1" fill="hold">
                                          <p:stCondLst>
                                            <p:cond delay="4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500"/>
                                        <p:tgtEl>
                                          <p:spTgt spid="74"/>
                                        </p:tgtEl>
                                      </p:cBhvr>
                                    </p:animEffect>
                                    <p:set>
                                      <p:cBhvr>
                                        <p:cTn id="844" dur="1" fill="hold">
                                          <p:stCondLst>
                                            <p:cond delay="5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4000" fill="hold"/>
                                        <p:tgtEl>
                                          <p:spTgt spid="73"/>
                                        </p:tgtEl>
                                        <p:attrNameLst>
                                          <p:attrName>ppt_x</p:attrName>
                                        </p:attrNameLst>
                                      </p:cBhvr>
                                      <p:tavLst>
                                        <p:tav tm="0">
                                          <p:val>
                                            <p:strVal val="0-#ppt_w/2"/>
                                          </p:val>
                                        </p:tav>
                                        <p:tav tm="100000">
                                          <p:val>
                                            <p:strVal val="#ppt_x"/>
                                          </p:val>
                                        </p:tav>
                                      </p:tavLst>
                                    </p:anim>
                                    <p:anim calcmode="lin" valueType="num">
                                      <p:cBhvr additive="base">
                                        <p:cTn id="848" dur="4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4000" fill="hold"/>
                                        <p:tgtEl>
                                          <p:spTgt spid="73"/>
                                        </p:tgtEl>
                                        <p:attrNameLst>
                                          <p:attrName>ppt_w</p:attrName>
                                        </p:attrNameLst>
                                      </p:cBhvr>
                                      <p:tavLst>
                                        <p:tav tm="0" fmla="#ppt_w*sin(2.5*pi*$)">
                                          <p:val>
                                            <p:fltVal val="0"/>
                                          </p:val>
                                        </p:tav>
                                        <p:tav tm="100000">
                                          <p:val>
                                            <p:fltVal val="1"/>
                                          </p:val>
                                        </p:tav>
                                      </p:tavLst>
                                    </p:anim>
                                    <p:anim calcmode="lin" valueType="num">
                                      <p:cBhvr>
                                        <p:cTn id="852" dur="4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4500"/>
                                        <p:tgtEl>
                                          <p:spTgt spid="73"/>
                                        </p:tgtEl>
                                        <p:attrNameLst>
                                          <p:attrName>ppt_x</p:attrName>
                                        </p:attrNameLst>
                                      </p:cBhvr>
                                      <p:tavLst>
                                        <p:tav tm="0">
                                          <p:val>
                                            <p:strVal val="ppt_x"/>
                                          </p:val>
                                        </p:tav>
                                        <p:tav tm="100000">
                                          <p:val>
                                            <p:strVal val="0-ppt_w/2"/>
                                          </p:val>
                                        </p:tav>
                                      </p:tavLst>
                                    </p:anim>
                                    <p:anim calcmode="lin" valueType="num">
                                      <p:cBhvr additive="base">
                                        <p:cTn id="855" dur="4500"/>
                                        <p:tgtEl>
                                          <p:spTgt spid="73"/>
                                        </p:tgtEl>
                                        <p:attrNameLst>
                                          <p:attrName>ppt_y</p:attrName>
                                        </p:attrNameLst>
                                      </p:cBhvr>
                                      <p:tavLst>
                                        <p:tav tm="0">
                                          <p:val>
                                            <p:strVal val="ppt_y"/>
                                          </p:val>
                                        </p:tav>
                                        <p:tav tm="100000">
                                          <p:val>
                                            <p:strVal val="ppt_y"/>
                                          </p:val>
                                        </p:tav>
                                      </p:tavLst>
                                    </p:anim>
                                    <p:set>
                                      <p:cBhvr>
                                        <p:cTn id="856" dur="1" fill="hold">
                                          <p:stCondLst>
                                            <p:cond delay="4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500"/>
                                        <p:tgtEl>
                                          <p:spTgt spid="73"/>
                                        </p:tgtEl>
                                      </p:cBhvr>
                                    </p:animEffect>
                                    <p:set>
                                      <p:cBhvr>
                                        <p:cTn id="859" dur="1" fill="hold">
                                          <p:stCondLst>
                                            <p:cond delay="5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4000" fill="hold"/>
                                        <p:tgtEl>
                                          <p:spTgt spid="72"/>
                                        </p:tgtEl>
                                        <p:attrNameLst>
                                          <p:attrName>ppt_x</p:attrName>
                                        </p:attrNameLst>
                                      </p:cBhvr>
                                      <p:tavLst>
                                        <p:tav tm="0">
                                          <p:val>
                                            <p:strVal val="0-#ppt_w/2"/>
                                          </p:val>
                                        </p:tav>
                                        <p:tav tm="100000">
                                          <p:val>
                                            <p:strVal val="#ppt_x"/>
                                          </p:val>
                                        </p:tav>
                                      </p:tavLst>
                                    </p:anim>
                                    <p:anim calcmode="lin" valueType="num">
                                      <p:cBhvr additive="base">
                                        <p:cTn id="863" dur="4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4000" fill="hold"/>
                                        <p:tgtEl>
                                          <p:spTgt spid="72"/>
                                        </p:tgtEl>
                                        <p:attrNameLst>
                                          <p:attrName>ppt_w</p:attrName>
                                        </p:attrNameLst>
                                      </p:cBhvr>
                                      <p:tavLst>
                                        <p:tav tm="0" fmla="#ppt_w*sin(2.5*pi*$)">
                                          <p:val>
                                            <p:fltVal val="0"/>
                                          </p:val>
                                        </p:tav>
                                        <p:tav tm="100000">
                                          <p:val>
                                            <p:fltVal val="1"/>
                                          </p:val>
                                        </p:tav>
                                      </p:tavLst>
                                    </p:anim>
                                    <p:anim calcmode="lin" valueType="num">
                                      <p:cBhvr>
                                        <p:cTn id="867" dur="4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4500"/>
                                        <p:tgtEl>
                                          <p:spTgt spid="72"/>
                                        </p:tgtEl>
                                        <p:attrNameLst>
                                          <p:attrName>ppt_x</p:attrName>
                                        </p:attrNameLst>
                                      </p:cBhvr>
                                      <p:tavLst>
                                        <p:tav tm="0">
                                          <p:val>
                                            <p:strVal val="ppt_x"/>
                                          </p:val>
                                        </p:tav>
                                        <p:tav tm="100000">
                                          <p:val>
                                            <p:strVal val="0-ppt_w/2"/>
                                          </p:val>
                                        </p:tav>
                                      </p:tavLst>
                                    </p:anim>
                                    <p:anim calcmode="lin" valueType="num">
                                      <p:cBhvr additive="base">
                                        <p:cTn id="870" dur="4500"/>
                                        <p:tgtEl>
                                          <p:spTgt spid="72"/>
                                        </p:tgtEl>
                                        <p:attrNameLst>
                                          <p:attrName>ppt_y</p:attrName>
                                        </p:attrNameLst>
                                      </p:cBhvr>
                                      <p:tavLst>
                                        <p:tav tm="0">
                                          <p:val>
                                            <p:strVal val="ppt_y"/>
                                          </p:val>
                                        </p:tav>
                                        <p:tav tm="100000">
                                          <p:val>
                                            <p:strVal val="ppt_y"/>
                                          </p:val>
                                        </p:tav>
                                      </p:tavLst>
                                    </p:anim>
                                    <p:set>
                                      <p:cBhvr>
                                        <p:cTn id="871" dur="1" fill="hold">
                                          <p:stCondLst>
                                            <p:cond delay="4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500"/>
                                        <p:tgtEl>
                                          <p:spTgt spid="72"/>
                                        </p:tgtEl>
                                      </p:cBhvr>
                                    </p:animEffect>
                                    <p:set>
                                      <p:cBhvr>
                                        <p:cTn id="874" dur="1" fill="hold">
                                          <p:stCondLst>
                                            <p:cond delay="5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4000" fill="hold"/>
                                        <p:tgtEl>
                                          <p:spTgt spid="71"/>
                                        </p:tgtEl>
                                        <p:attrNameLst>
                                          <p:attrName>ppt_x</p:attrName>
                                        </p:attrNameLst>
                                      </p:cBhvr>
                                      <p:tavLst>
                                        <p:tav tm="0">
                                          <p:val>
                                            <p:strVal val="0-#ppt_w/2"/>
                                          </p:val>
                                        </p:tav>
                                        <p:tav tm="100000">
                                          <p:val>
                                            <p:strVal val="#ppt_x"/>
                                          </p:val>
                                        </p:tav>
                                      </p:tavLst>
                                    </p:anim>
                                    <p:anim calcmode="lin" valueType="num">
                                      <p:cBhvr additive="base">
                                        <p:cTn id="878" dur="4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4000" fill="hold"/>
                                        <p:tgtEl>
                                          <p:spTgt spid="71"/>
                                        </p:tgtEl>
                                        <p:attrNameLst>
                                          <p:attrName>ppt_w</p:attrName>
                                        </p:attrNameLst>
                                      </p:cBhvr>
                                      <p:tavLst>
                                        <p:tav tm="0" fmla="#ppt_w*sin(2.5*pi*$)">
                                          <p:val>
                                            <p:fltVal val="0"/>
                                          </p:val>
                                        </p:tav>
                                        <p:tav tm="100000">
                                          <p:val>
                                            <p:fltVal val="1"/>
                                          </p:val>
                                        </p:tav>
                                      </p:tavLst>
                                    </p:anim>
                                    <p:anim calcmode="lin" valueType="num">
                                      <p:cBhvr>
                                        <p:cTn id="882" dur="4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4500"/>
                                        <p:tgtEl>
                                          <p:spTgt spid="71"/>
                                        </p:tgtEl>
                                        <p:attrNameLst>
                                          <p:attrName>ppt_x</p:attrName>
                                        </p:attrNameLst>
                                      </p:cBhvr>
                                      <p:tavLst>
                                        <p:tav tm="0">
                                          <p:val>
                                            <p:strVal val="ppt_x"/>
                                          </p:val>
                                        </p:tav>
                                        <p:tav tm="100000">
                                          <p:val>
                                            <p:strVal val="0-ppt_w/2"/>
                                          </p:val>
                                        </p:tav>
                                      </p:tavLst>
                                    </p:anim>
                                    <p:anim calcmode="lin" valueType="num">
                                      <p:cBhvr additive="base">
                                        <p:cTn id="885" dur="4500"/>
                                        <p:tgtEl>
                                          <p:spTgt spid="71"/>
                                        </p:tgtEl>
                                        <p:attrNameLst>
                                          <p:attrName>ppt_y</p:attrName>
                                        </p:attrNameLst>
                                      </p:cBhvr>
                                      <p:tavLst>
                                        <p:tav tm="0">
                                          <p:val>
                                            <p:strVal val="ppt_y"/>
                                          </p:val>
                                        </p:tav>
                                        <p:tav tm="100000">
                                          <p:val>
                                            <p:strVal val="ppt_y"/>
                                          </p:val>
                                        </p:tav>
                                      </p:tavLst>
                                    </p:anim>
                                    <p:set>
                                      <p:cBhvr>
                                        <p:cTn id="886" dur="1" fill="hold">
                                          <p:stCondLst>
                                            <p:cond delay="4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500"/>
                                        <p:tgtEl>
                                          <p:spTgt spid="71"/>
                                        </p:tgtEl>
                                      </p:cBhvr>
                                    </p:animEffect>
                                    <p:set>
                                      <p:cBhvr>
                                        <p:cTn id="889" dur="1" fill="hold">
                                          <p:stCondLst>
                                            <p:cond delay="5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4000" fill="hold"/>
                                        <p:tgtEl>
                                          <p:spTgt spid="70"/>
                                        </p:tgtEl>
                                        <p:attrNameLst>
                                          <p:attrName>ppt_x</p:attrName>
                                        </p:attrNameLst>
                                      </p:cBhvr>
                                      <p:tavLst>
                                        <p:tav tm="0">
                                          <p:val>
                                            <p:strVal val="0-#ppt_w/2"/>
                                          </p:val>
                                        </p:tav>
                                        <p:tav tm="100000">
                                          <p:val>
                                            <p:strVal val="#ppt_x"/>
                                          </p:val>
                                        </p:tav>
                                      </p:tavLst>
                                    </p:anim>
                                    <p:anim calcmode="lin" valueType="num">
                                      <p:cBhvr additive="base">
                                        <p:cTn id="893" dur="4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4000" fill="hold"/>
                                        <p:tgtEl>
                                          <p:spTgt spid="70"/>
                                        </p:tgtEl>
                                        <p:attrNameLst>
                                          <p:attrName>ppt_w</p:attrName>
                                        </p:attrNameLst>
                                      </p:cBhvr>
                                      <p:tavLst>
                                        <p:tav tm="0" fmla="#ppt_w*sin(2.5*pi*$)">
                                          <p:val>
                                            <p:fltVal val="0"/>
                                          </p:val>
                                        </p:tav>
                                        <p:tav tm="100000">
                                          <p:val>
                                            <p:fltVal val="1"/>
                                          </p:val>
                                        </p:tav>
                                      </p:tavLst>
                                    </p:anim>
                                    <p:anim calcmode="lin" valueType="num">
                                      <p:cBhvr>
                                        <p:cTn id="897" dur="4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4500"/>
                                        <p:tgtEl>
                                          <p:spTgt spid="70"/>
                                        </p:tgtEl>
                                        <p:attrNameLst>
                                          <p:attrName>ppt_x</p:attrName>
                                        </p:attrNameLst>
                                      </p:cBhvr>
                                      <p:tavLst>
                                        <p:tav tm="0">
                                          <p:val>
                                            <p:strVal val="ppt_x"/>
                                          </p:val>
                                        </p:tav>
                                        <p:tav tm="100000">
                                          <p:val>
                                            <p:strVal val="0-ppt_w/2"/>
                                          </p:val>
                                        </p:tav>
                                      </p:tavLst>
                                    </p:anim>
                                    <p:anim calcmode="lin" valueType="num">
                                      <p:cBhvr additive="base">
                                        <p:cTn id="900" dur="4500"/>
                                        <p:tgtEl>
                                          <p:spTgt spid="70"/>
                                        </p:tgtEl>
                                        <p:attrNameLst>
                                          <p:attrName>ppt_y</p:attrName>
                                        </p:attrNameLst>
                                      </p:cBhvr>
                                      <p:tavLst>
                                        <p:tav tm="0">
                                          <p:val>
                                            <p:strVal val="ppt_y"/>
                                          </p:val>
                                        </p:tav>
                                        <p:tav tm="100000">
                                          <p:val>
                                            <p:strVal val="ppt_y"/>
                                          </p:val>
                                        </p:tav>
                                      </p:tavLst>
                                    </p:anim>
                                    <p:set>
                                      <p:cBhvr>
                                        <p:cTn id="901" dur="1" fill="hold">
                                          <p:stCondLst>
                                            <p:cond delay="4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500"/>
                                        <p:tgtEl>
                                          <p:spTgt spid="70"/>
                                        </p:tgtEl>
                                      </p:cBhvr>
                                    </p:animEffect>
                                    <p:set>
                                      <p:cBhvr>
                                        <p:cTn id="904" dur="1" fill="hold">
                                          <p:stCondLst>
                                            <p:cond delay="5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4000" fill="hold"/>
                                        <p:tgtEl>
                                          <p:spTgt spid="69"/>
                                        </p:tgtEl>
                                        <p:attrNameLst>
                                          <p:attrName>ppt_x</p:attrName>
                                        </p:attrNameLst>
                                      </p:cBhvr>
                                      <p:tavLst>
                                        <p:tav tm="0">
                                          <p:val>
                                            <p:strVal val="0-#ppt_w/2"/>
                                          </p:val>
                                        </p:tav>
                                        <p:tav tm="100000">
                                          <p:val>
                                            <p:strVal val="#ppt_x"/>
                                          </p:val>
                                        </p:tav>
                                      </p:tavLst>
                                    </p:anim>
                                    <p:anim calcmode="lin" valueType="num">
                                      <p:cBhvr additive="base">
                                        <p:cTn id="908" dur="4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4000" fill="hold"/>
                                        <p:tgtEl>
                                          <p:spTgt spid="69"/>
                                        </p:tgtEl>
                                        <p:attrNameLst>
                                          <p:attrName>ppt_w</p:attrName>
                                        </p:attrNameLst>
                                      </p:cBhvr>
                                      <p:tavLst>
                                        <p:tav tm="0" fmla="#ppt_w*sin(2.5*pi*$)">
                                          <p:val>
                                            <p:fltVal val="0"/>
                                          </p:val>
                                        </p:tav>
                                        <p:tav tm="100000">
                                          <p:val>
                                            <p:fltVal val="1"/>
                                          </p:val>
                                        </p:tav>
                                      </p:tavLst>
                                    </p:anim>
                                    <p:anim calcmode="lin" valueType="num">
                                      <p:cBhvr>
                                        <p:cTn id="912" dur="4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4500"/>
                                        <p:tgtEl>
                                          <p:spTgt spid="69"/>
                                        </p:tgtEl>
                                        <p:attrNameLst>
                                          <p:attrName>ppt_x</p:attrName>
                                        </p:attrNameLst>
                                      </p:cBhvr>
                                      <p:tavLst>
                                        <p:tav tm="0">
                                          <p:val>
                                            <p:strVal val="ppt_x"/>
                                          </p:val>
                                        </p:tav>
                                        <p:tav tm="100000">
                                          <p:val>
                                            <p:strVal val="0-ppt_w/2"/>
                                          </p:val>
                                        </p:tav>
                                      </p:tavLst>
                                    </p:anim>
                                    <p:anim calcmode="lin" valueType="num">
                                      <p:cBhvr additive="base">
                                        <p:cTn id="915" dur="4500"/>
                                        <p:tgtEl>
                                          <p:spTgt spid="69"/>
                                        </p:tgtEl>
                                        <p:attrNameLst>
                                          <p:attrName>ppt_y</p:attrName>
                                        </p:attrNameLst>
                                      </p:cBhvr>
                                      <p:tavLst>
                                        <p:tav tm="0">
                                          <p:val>
                                            <p:strVal val="ppt_y"/>
                                          </p:val>
                                        </p:tav>
                                        <p:tav tm="100000">
                                          <p:val>
                                            <p:strVal val="ppt_y"/>
                                          </p:val>
                                        </p:tav>
                                      </p:tavLst>
                                    </p:anim>
                                    <p:set>
                                      <p:cBhvr>
                                        <p:cTn id="916" dur="1" fill="hold">
                                          <p:stCondLst>
                                            <p:cond delay="4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500"/>
                                        <p:tgtEl>
                                          <p:spTgt spid="69"/>
                                        </p:tgtEl>
                                      </p:cBhvr>
                                    </p:animEffect>
                                    <p:set>
                                      <p:cBhvr>
                                        <p:cTn id="919" dur="1" fill="hold">
                                          <p:stCondLst>
                                            <p:cond delay="5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4500"/>
                                        <p:tgtEl>
                                          <p:spTgt spid="68"/>
                                        </p:tgtEl>
                                        <p:attrNameLst>
                                          <p:attrName>ppt_x</p:attrName>
                                        </p:attrNameLst>
                                      </p:cBhvr>
                                      <p:tavLst>
                                        <p:tav tm="0">
                                          <p:val>
                                            <p:strVal val="ppt_x"/>
                                          </p:val>
                                        </p:tav>
                                        <p:tav tm="100000">
                                          <p:val>
                                            <p:strVal val="0-ppt_w/2"/>
                                          </p:val>
                                        </p:tav>
                                      </p:tavLst>
                                    </p:anim>
                                    <p:anim calcmode="lin" valueType="num">
                                      <p:cBhvr additive="base">
                                        <p:cTn id="930" dur="4500"/>
                                        <p:tgtEl>
                                          <p:spTgt spid="68"/>
                                        </p:tgtEl>
                                        <p:attrNameLst>
                                          <p:attrName>ppt_y</p:attrName>
                                        </p:attrNameLst>
                                      </p:cBhvr>
                                      <p:tavLst>
                                        <p:tav tm="0">
                                          <p:val>
                                            <p:strVal val="ppt_y"/>
                                          </p:val>
                                        </p:tav>
                                        <p:tav tm="100000">
                                          <p:val>
                                            <p:strVal val="ppt_y"/>
                                          </p:val>
                                        </p:tav>
                                      </p:tavLst>
                                    </p:anim>
                                    <p:set>
                                      <p:cBhvr>
                                        <p:cTn id="931" dur="1" fill="hold">
                                          <p:stCondLst>
                                            <p:cond delay="4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500"/>
                                        <p:tgtEl>
                                          <p:spTgt spid="68"/>
                                        </p:tgtEl>
                                      </p:cBhvr>
                                    </p:animEffect>
                                    <p:set>
                                      <p:cBhvr>
                                        <p:cTn id="934" dur="1" fill="hold">
                                          <p:stCondLst>
                                            <p:cond delay="5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4000" fill="hold"/>
                                        <p:tgtEl>
                                          <p:spTgt spid="67"/>
                                        </p:tgtEl>
                                        <p:attrNameLst>
                                          <p:attrName>ppt_x</p:attrName>
                                        </p:attrNameLst>
                                      </p:cBhvr>
                                      <p:tavLst>
                                        <p:tav tm="0">
                                          <p:val>
                                            <p:strVal val="0-#ppt_w/2"/>
                                          </p:val>
                                        </p:tav>
                                        <p:tav tm="100000">
                                          <p:val>
                                            <p:strVal val="#ppt_x"/>
                                          </p:val>
                                        </p:tav>
                                      </p:tavLst>
                                    </p:anim>
                                    <p:anim calcmode="lin" valueType="num">
                                      <p:cBhvr additive="base">
                                        <p:cTn id="938" dur="4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4000" fill="hold"/>
                                        <p:tgtEl>
                                          <p:spTgt spid="67"/>
                                        </p:tgtEl>
                                        <p:attrNameLst>
                                          <p:attrName>ppt_w</p:attrName>
                                        </p:attrNameLst>
                                      </p:cBhvr>
                                      <p:tavLst>
                                        <p:tav tm="0" fmla="#ppt_w*sin(2.5*pi*$)">
                                          <p:val>
                                            <p:fltVal val="0"/>
                                          </p:val>
                                        </p:tav>
                                        <p:tav tm="100000">
                                          <p:val>
                                            <p:fltVal val="1"/>
                                          </p:val>
                                        </p:tav>
                                      </p:tavLst>
                                    </p:anim>
                                    <p:anim calcmode="lin" valueType="num">
                                      <p:cBhvr>
                                        <p:cTn id="942" dur="4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4500"/>
                                        <p:tgtEl>
                                          <p:spTgt spid="67"/>
                                        </p:tgtEl>
                                        <p:attrNameLst>
                                          <p:attrName>ppt_x</p:attrName>
                                        </p:attrNameLst>
                                      </p:cBhvr>
                                      <p:tavLst>
                                        <p:tav tm="0">
                                          <p:val>
                                            <p:strVal val="ppt_x"/>
                                          </p:val>
                                        </p:tav>
                                        <p:tav tm="100000">
                                          <p:val>
                                            <p:strVal val="0-ppt_w/2"/>
                                          </p:val>
                                        </p:tav>
                                      </p:tavLst>
                                    </p:anim>
                                    <p:anim calcmode="lin" valueType="num">
                                      <p:cBhvr additive="base">
                                        <p:cTn id="945" dur="4500"/>
                                        <p:tgtEl>
                                          <p:spTgt spid="67"/>
                                        </p:tgtEl>
                                        <p:attrNameLst>
                                          <p:attrName>ppt_y</p:attrName>
                                        </p:attrNameLst>
                                      </p:cBhvr>
                                      <p:tavLst>
                                        <p:tav tm="0">
                                          <p:val>
                                            <p:strVal val="ppt_y"/>
                                          </p:val>
                                        </p:tav>
                                        <p:tav tm="100000">
                                          <p:val>
                                            <p:strVal val="ppt_y"/>
                                          </p:val>
                                        </p:tav>
                                      </p:tavLst>
                                    </p:anim>
                                    <p:set>
                                      <p:cBhvr>
                                        <p:cTn id="946" dur="1" fill="hold">
                                          <p:stCondLst>
                                            <p:cond delay="4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500"/>
                                        <p:tgtEl>
                                          <p:spTgt spid="67"/>
                                        </p:tgtEl>
                                      </p:cBhvr>
                                    </p:animEffect>
                                    <p:set>
                                      <p:cBhvr>
                                        <p:cTn id="949" dur="1" fill="hold">
                                          <p:stCondLst>
                                            <p:cond delay="5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4000" fill="hold"/>
                                        <p:tgtEl>
                                          <p:spTgt spid="66"/>
                                        </p:tgtEl>
                                        <p:attrNameLst>
                                          <p:attrName>ppt_x</p:attrName>
                                        </p:attrNameLst>
                                      </p:cBhvr>
                                      <p:tavLst>
                                        <p:tav tm="0">
                                          <p:val>
                                            <p:strVal val="0-#ppt_w/2"/>
                                          </p:val>
                                        </p:tav>
                                        <p:tav tm="100000">
                                          <p:val>
                                            <p:strVal val="#ppt_x"/>
                                          </p:val>
                                        </p:tav>
                                      </p:tavLst>
                                    </p:anim>
                                    <p:anim calcmode="lin" valueType="num">
                                      <p:cBhvr additive="base">
                                        <p:cTn id="953" dur="4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4000" fill="hold"/>
                                        <p:tgtEl>
                                          <p:spTgt spid="66"/>
                                        </p:tgtEl>
                                        <p:attrNameLst>
                                          <p:attrName>ppt_w</p:attrName>
                                        </p:attrNameLst>
                                      </p:cBhvr>
                                      <p:tavLst>
                                        <p:tav tm="0" fmla="#ppt_w*sin(2.5*pi*$)">
                                          <p:val>
                                            <p:fltVal val="0"/>
                                          </p:val>
                                        </p:tav>
                                        <p:tav tm="100000">
                                          <p:val>
                                            <p:fltVal val="1"/>
                                          </p:val>
                                        </p:tav>
                                      </p:tavLst>
                                    </p:anim>
                                    <p:anim calcmode="lin" valueType="num">
                                      <p:cBhvr>
                                        <p:cTn id="957" dur="4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4500"/>
                                        <p:tgtEl>
                                          <p:spTgt spid="66"/>
                                        </p:tgtEl>
                                        <p:attrNameLst>
                                          <p:attrName>ppt_x</p:attrName>
                                        </p:attrNameLst>
                                      </p:cBhvr>
                                      <p:tavLst>
                                        <p:tav tm="0">
                                          <p:val>
                                            <p:strVal val="ppt_x"/>
                                          </p:val>
                                        </p:tav>
                                        <p:tav tm="100000">
                                          <p:val>
                                            <p:strVal val="0-ppt_w/2"/>
                                          </p:val>
                                        </p:tav>
                                      </p:tavLst>
                                    </p:anim>
                                    <p:anim calcmode="lin" valueType="num">
                                      <p:cBhvr additive="base">
                                        <p:cTn id="960" dur="4500"/>
                                        <p:tgtEl>
                                          <p:spTgt spid="66"/>
                                        </p:tgtEl>
                                        <p:attrNameLst>
                                          <p:attrName>ppt_y</p:attrName>
                                        </p:attrNameLst>
                                      </p:cBhvr>
                                      <p:tavLst>
                                        <p:tav tm="0">
                                          <p:val>
                                            <p:strVal val="ppt_y"/>
                                          </p:val>
                                        </p:tav>
                                        <p:tav tm="100000">
                                          <p:val>
                                            <p:strVal val="ppt_y"/>
                                          </p:val>
                                        </p:tav>
                                      </p:tavLst>
                                    </p:anim>
                                    <p:set>
                                      <p:cBhvr>
                                        <p:cTn id="961" dur="1" fill="hold">
                                          <p:stCondLst>
                                            <p:cond delay="4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500"/>
                                        <p:tgtEl>
                                          <p:spTgt spid="66"/>
                                        </p:tgtEl>
                                      </p:cBhvr>
                                    </p:animEffect>
                                    <p:set>
                                      <p:cBhvr>
                                        <p:cTn id="964" dur="1" fill="hold">
                                          <p:stCondLst>
                                            <p:cond delay="5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4000" fill="hold"/>
                                        <p:tgtEl>
                                          <p:spTgt spid="65"/>
                                        </p:tgtEl>
                                        <p:attrNameLst>
                                          <p:attrName>ppt_x</p:attrName>
                                        </p:attrNameLst>
                                      </p:cBhvr>
                                      <p:tavLst>
                                        <p:tav tm="0">
                                          <p:val>
                                            <p:strVal val="0-#ppt_w/2"/>
                                          </p:val>
                                        </p:tav>
                                        <p:tav tm="100000">
                                          <p:val>
                                            <p:strVal val="#ppt_x"/>
                                          </p:val>
                                        </p:tav>
                                      </p:tavLst>
                                    </p:anim>
                                    <p:anim calcmode="lin" valueType="num">
                                      <p:cBhvr additive="base">
                                        <p:cTn id="968" dur="4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4000" fill="hold"/>
                                        <p:tgtEl>
                                          <p:spTgt spid="65"/>
                                        </p:tgtEl>
                                        <p:attrNameLst>
                                          <p:attrName>ppt_w</p:attrName>
                                        </p:attrNameLst>
                                      </p:cBhvr>
                                      <p:tavLst>
                                        <p:tav tm="0" fmla="#ppt_w*sin(2.5*pi*$)">
                                          <p:val>
                                            <p:fltVal val="0"/>
                                          </p:val>
                                        </p:tav>
                                        <p:tav tm="100000">
                                          <p:val>
                                            <p:fltVal val="1"/>
                                          </p:val>
                                        </p:tav>
                                      </p:tavLst>
                                    </p:anim>
                                    <p:anim calcmode="lin" valueType="num">
                                      <p:cBhvr>
                                        <p:cTn id="972" dur="4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4500"/>
                                        <p:tgtEl>
                                          <p:spTgt spid="65"/>
                                        </p:tgtEl>
                                        <p:attrNameLst>
                                          <p:attrName>ppt_x</p:attrName>
                                        </p:attrNameLst>
                                      </p:cBhvr>
                                      <p:tavLst>
                                        <p:tav tm="0">
                                          <p:val>
                                            <p:strVal val="ppt_x"/>
                                          </p:val>
                                        </p:tav>
                                        <p:tav tm="100000">
                                          <p:val>
                                            <p:strVal val="0-ppt_w/2"/>
                                          </p:val>
                                        </p:tav>
                                      </p:tavLst>
                                    </p:anim>
                                    <p:anim calcmode="lin" valueType="num">
                                      <p:cBhvr additive="base">
                                        <p:cTn id="975" dur="4500"/>
                                        <p:tgtEl>
                                          <p:spTgt spid="65"/>
                                        </p:tgtEl>
                                        <p:attrNameLst>
                                          <p:attrName>ppt_y</p:attrName>
                                        </p:attrNameLst>
                                      </p:cBhvr>
                                      <p:tavLst>
                                        <p:tav tm="0">
                                          <p:val>
                                            <p:strVal val="ppt_y"/>
                                          </p:val>
                                        </p:tav>
                                        <p:tav tm="100000">
                                          <p:val>
                                            <p:strVal val="ppt_y"/>
                                          </p:val>
                                        </p:tav>
                                      </p:tavLst>
                                    </p:anim>
                                    <p:set>
                                      <p:cBhvr>
                                        <p:cTn id="976" dur="1" fill="hold">
                                          <p:stCondLst>
                                            <p:cond delay="4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500"/>
                                        <p:tgtEl>
                                          <p:spTgt spid="65"/>
                                        </p:tgtEl>
                                      </p:cBhvr>
                                    </p:animEffect>
                                    <p:set>
                                      <p:cBhvr>
                                        <p:cTn id="979" dur="1" fill="hold">
                                          <p:stCondLst>
                                            <p:cond delay="5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4000" fill="hold"/>
                                        <p:tgtEl>
                                          <p:spTgt spid="64"/>
                                        </p:tgtEl>
                                        <p:attrNameLst>
                                          <p:attrName>ppt_x</p:attrName>
                                        </p:attrNameLst>
                                      </p:cBhvr>
                                      <p:tavLst>
                                        <p:tav tm="0">
                                          <p:val>
                                            <p:strVal val="0-#ppt_w/2"/>
                                          </p:val>
                                        </p:tav>
                                        <p:tav tm="100000">
                                          <p:val>
                                            <p:strVal val="#ppt_x"/>
                                          </p:val>
                                        </p:tav>
                                      </p:tavLst>
                                    </p:anim>
                                    <p:anim calcmode="lin" valueType="num">
                                      <p:cBhvr additive="base">
                                        <p:cTn id="983" dur="4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4000" fill="hold"/>
                                        <p:tgtEl>
                                          <p:spTgt spid="64"/>
                                        </p:tgtEl>
                                        <p:attrNameLst>
                                          <p:attrName>ppt_w</p:attrName>
                                        </p:attrNameLst>
                                      </p:cBhvr>
                                      <p:tavLst>
                                        <p:tav tm="0" fmla="#ppt_w*sin(2.5*pi*$)">
                                          <p:val>
                                            <p:fltVal val="0"/>
                                          </p:val>
                                        </p:tav>
                                        <p:tav tm="100000">
                                          <p:val>
                                            <p:fltVal val="1"/>
                                          </p:val>
                                        </p:tav>
                                      </p:tavLst>
                                    </p:anim>
                                    <p:anim calcmode="lin" valueType="num">
                                      <p:cBhvr>
                                        <p:cTn id="987" dur="4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4500"/>
                                        <p:tgtEl>
                                          <p:spTgt spid="64"/>
                                        </p:tgtEl>
                                        <p:attrNameLst>
                                          <p:attrName>ppt_x</p:attrName>
                                        </p:attrNameLst>
                                      </p:cBhvr>
                                      <p:tavLst>
                                        <p:tav tm="0">
                                          <p:val>
                                            <p:strVal val="ppt_x"/>
                                          </p:val>
                                        </p:tav>
                                        <p:tav tm="100000">
                                          <p:val>
                                            <p:strVal val="0-ppt_w/2"/>
                                          </p:val>
                                        </p:tav>
                                      </p:tavLst>
                                    </p:anim>
                                    <p:anim calcmode="lin" valueType="num">
                                      <p:cBhvr additive="base">
                                        <p:cTn id="990" dur="4500"/>
                                        <p:tgtEl>
                                          <p:spTgt spid="64"/>
                                        </p:tgtEl>
                                        <p:attrNameLst>
                                          <p:attrName>ppt_y</p:attrName>
                                        </p:attrNameLst>
                                      </p:cBhvr>
                                      <p:tavLst>
                                        <p:tav tm="0">
                                          <p:val>
                                            <p:strVal val="ppt_y"/>
                                          </p:val>
                                        </p:tav>
                                        <p:tav tm="100000">
                                          <p:val>
                                            <p:strVal val="ppt_y"/>
                                          </p:val>
                                        </p:tav>
                                      </p:tavLst>
                                    </p:anim>
                                    <p:set>
                                      <p:cBhvr>
                                        <p:cTn id="991" dur="1" fill="hold">
                                          <p:stCondLst>
                                            <p:cond delay="4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500"/>
                                        <p:tgtEl>
                                          <p:spTgt spid="64"/>
                                        </p:tgtEl>
                                      </p:cBhvr>
                                    </p:animEffect>
                                    <p:set>
                                      <p:cBhvr>
                                        <p:cTn id="994" dur="1" fill="hold">
                                          <p:stCondLst>
                                            <p:cond delay="5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4000" fill="hold"/>
                                        <p:tgtEl>
                                          <p:spTgt spid="63"/>
                                        </p:tgtEl>
                                        <p:attrNameLst>
                                          <p:attrName>ppt_x</p:attrName>
                                        </p:attrNameLst>
                                      </p:cBhvr>
                                      <p:tavLst>
                                        <p:tav tm="0">
                                          <p:val>
                                            <p:strVal val="0-#ppt_w/2"/>
                                          </p:val>
                                        </p:tav>
                                        <p:tav tm="100000">
                                          <p:val>
                                            <p:strVal val="#ppt_x"/>
                                          </p:val>
                                        </p:tav>
                                      </p:tavLst>
                                    </p:anim>
                                    <p:anim calcmode="lin" valueType="num">
                                      <p:cBhvr additive="base">
                                        <p:cTn id="998" dur="4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4000" fill="hold"/>
                                        <p:tgtEl>
                                          <p:spTgt spid="63"/>
                                        </p:tgtEl>
                                        <p:attrNameLst>
                                          <p:attrName>ppt_w</p:attrName>
                                        </p:attrNameLst>
                                      </p:cBhvr>
                                      <p:tavLst>
                                        <p:tav tm="0" fmla="#ppt_w*sin(2.5*pi*$)">
                                          <p:val>
                                            <p:fltVal val="0"/>
                                          </p:val>
                                        </p:tav>
                                        <p:tav tm="100000">
                                          <p:val>
                                            <p:fltVal val="1"/>
                                          </p:val>
                                        </p:tav>
                                      </p:tavLst>
                                    </p:anim>
                                    <p:anim calcmode="lin" valueType="num">
                                      <p:cBhvr>
                                        <p:cTn id="1002" dur="4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4500"/>
                                        <p:tgtEl>
                                          <p:spTgt spid="63"/>
                                        </p:tgtEl>
                                        <p:attrNameLst>
                                          <p:attrName>ppt_x</p:attrName>
                                        </p:attrNameLst>
                                      </p:cBhvr>
                                      <p:tavLst>
                                        <p:tav tm="0">
                                          <p:val>
                                            <p:strVal val="ppt_x"/>
                                          </p:val>
                                        </p:tav>
                                        <p:tav tm="100000">
                                          <p:val>
                                            <p:strVal val="0-ppt_w/2"/>
                                          </p:val>
                                        </p:tav>
                                      </p:tavLst>
                                    </p:anim>
                                    <p:anim calcmode="lin" valueType="num">
                                      <p:cBhvr additive="base">
                                        <p:cTn id="1005" dur="4500"/>
                                        <p:tgtEl>
                                          <p:spTgt spid="63"/>
                                        </p:tgtEl>
                                        <p:attrNameLst>
                                          <p:attrName>ppt_y</p:attrName>
                                        </p:attrNameLst>
                                      </p:cBhvr>
                                      <p:tavLst>
                                        <p:tav tm="0">
                                          <p:val>
                                            <p:strVal val="ppt_y"/>
                                          </p:val>
                                        </p:tav>
                                        <p:tav tm="100000">
                                          <p:val>
                                            <p:strVal val="ppt_y"/>
                                          </p:val>
                                        </p:tav>
                                      </p:tavLst>
                                    </p:anim>
                                    <p:set>
                                      <p:cBhvr>
                                        <p:cTn id="1006" dur="1" fill="hold">
                                          <p:stCondLst>
                                            <p:cond delay="4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500"/>
                                        <p:tgtEl>
                                          <p:spTgt spid="63"/>
                                        </p:tgtEl>
                                      </p:cBhvr>
                                    </p:animEffect>
                                    <p:set>
                                      <p:cBhvr>
                                        <p:cTn id="1009" dur="1" fill="hold">
                                          <p:stCondLst>
                                            <p:cond delay="5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4000" fill="hold"/>
                                        <p:tgtEl>
                                          <p:spTgt spid="62"/>
                                        </p:tgtEl>
                                        <p:attrNameLst>
                                          <p:attrName>ppt_x</p:attrName>
                                        </p:attrNameLst>
                                      </p:cBhvr>
                                      <p:tavLst>
                                        <p:tav tm="0">
                                          <p:val>
                                            <p:strVal val="0-#ppt_w/2"/>
                                          </p:val>
                                        </p:tav>
                                        <p:tav tm="100000">
                                          <p:val>
                                            <p:strVal val="#ppt_x"/>
                                          </p:val>
                                        </p:tav>
                                      </p:tavLst>
                                    </p:anim>
                                    <p:anim calcmode="lin" valueType="num">
                                      <p:cBhvr additive="base">
                                        <p:cTn id="1013" dur="4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4000" fill="hold"/>
                                        <p:tgtEl>
                                          <p:spTgt spid="62"/>
                                        </p:tgtEl>
                                        <p:attrNameLst>
                                          <p:attrName>ppt_w</p:attrName>
                                        </p:attrNameLst>
                                      </p:cBhvr>
                                      <p:tavLst>
                                        <p:tav tm="0" fmla="#ppt_w*sin(2.5*pi*$)">
                                          <p:val>
                                            <p:fltVal val="0"/>
                                          </p:val>
                                        </p:tav>
                                        <p:tav tm="100000">
                                          <p:val>
                                            <p:fltVal val="1"/>
                                          </p:val>
                                        </p:tav>
                                      </p:tavLst>
                                    </p:anim>
                                    <p:anim calcmode="lin" valueType="num">
                                      <p:cBhvr>
                                        <p:cTn id="1017" dur="4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4500"/>
                                        <p:tgtEl>
                                          <p:spTgt spid="62"/>
                                        </p:tgtEl>
                                        <p:attrNameLst>
                                          <p:attrName>ppt_x</p:attrName>
                                        </p:attrNameLst>
                                      </p:cBhvr>
                                      <p:tavLst>
                                        <p:tav tm="0">
                                          <p:val>
                                            <p:strVal val="ppt_x"/>
                                          </p:val>
                                        </p:tav>
                                        <p:tav tm="100000">
                                          <p:val>
                                            <p:strVal val="0-ppt_w/2"/>
                                          </p:val>
                                        </p:tav>
                                      </p:tavLst>
                                    </p:anim>
                                    <p:anim calcmode="lin" valueType="num">
                                      <p:cBhvr additive="base">
                                        <p:cTn id="1020" dur="4500"/>
                                        <p:tgtEl>
                                          <p:spTgt spid="62"/>
                                        </p:tgtEl>
                                        <p:attrNameLst>
                                          <p:attrName>ppt_y</p:attrName>
                                        </p:attrNameLst>
                                      </p:cBhvr>
                                      <p:tavLst>
                                        <p:tav tm="0">
                                          <p:val>
                                            <p:strVal val="ppt_y"/>
                                          </p:val>
                                        </p:tav>
                                        <p:tav tm="100000">
                                          <p:val>
                                            <p:strVal val="ppt_y"/>
                                          </p:val>
                                        </p:tav>
                                      </p:tavLst>
                                    </p:anim>
                                    <p:set>
                                      <p:cBhvr>
                                        <p:cTn id="1021" dur="1" fill="hold">
                                          <p:stCondLst>
                                            <p:cond delay="4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500"/>
                                        <p:tgtEl>
                                          <p:spTgt spid="62"/>
                                        </p:tgtEl>
                                      </p:cBhvr>
                                    </p:animEffect>
                                    <p:set>
                                      <p:cBhvr>
                                        <p:cTn id="1024" dur="1" fill="hold">
                                          <p:stCondLst>
                                            <p:cond delay="5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4000" fill="hold"/>
                                        <p:tgtEl>
                                          <p:spTgt spid="61"/>
                                        </p:tgtEl>
                                        <p:attrNameLst>
                                          <p:attrName>ppt_x</p:attrName>
                                        </p:attrNameLst>
                                      </p:cBhvr>
                                      <p:tavLst>
                                        <p:tav tm="0">
                                          <p:val>
                                            <p:strVal val="0-#ppt_w/2"/>
                                          </p:val>
                                        </p:tav>
                                        <p:tav tm="100000">
                                          <p:val>
                                            <p:strVal val="#ppt_x"/>
                                          </p:val>
                                        </p:tav>
                                      </p:tavLst>
                                    </p:anim>
                                    <p:anim calcmode="lin" valueType="num">
                                      <p:cBhvr additive="base">
                                        <p:cTn id="1028" dur="4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4000" fill="hold"/>
                                        <p:tgtEl>
                                          <p:spTgt spid="61"/>
                                        </p:tgtEl>
                                        <p:attrNameLst>
                                          <p:attrName>ppt_w</p:attrName>
                                        </p:attrNameLst>
                                      </p:cBhvr>
                                      <p:tavLst>
                                        <p:tav tm="0" fmla="#ppt_w*sin(2.5*pi*$)">
                                          <p:val>
                                            <p:fltVal val="0"/>
                                          </p:val>
                                        </p:tav>
                                        <p:tav tm="100000">
                                          <p:val>
                                            <p:fltVal val="1"/>
                                          </p:val>
                                        </p:tav>
                                      </p:tavLst>
                                    </p:anim>
                                    <p:anim calcmode="lin" valueType="num">
                                      <p:cBhvr>
                                        <p:cTn id="1032" dur="4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4500"/>
                                        <p:tgtEl>
                                          <p:spTgt spid="61"/>
                                        </p:tgtEl>
                                        <p:attrNameLst>
                                          <p:attrName>ppt_x</p:attrName>
                                        </p:attrNameLst>
                                      </p:cBhvr>
                                      <p:tavLst>
                                        <p:tav tm="0">
                                          <p:val>
                                            <p:strVal val="ppt_x"/>
                                          </p:val>
                                        </p:tav>
                                        <p:tav tm="100000">
                                          <p:val>
                                            <p:strVal val="0-ppt_w/2"/>
                                          </p:val>
                                        </p:tav>
                                      </p:tavLst>
                                    </p:anim>
                                    <p:anim calcmode="lin" valueType="num">
                                      <p:cBhvr additive="base">
                                        <p:cTn id="1035" dur="4500"/>
                                        <p:tgtEl>
                                          <p:spTgt spid="61"/>
                                        </p:tgtEl>
                                        <p:attrNameLst>
                                          <p:attrName>ppt_y</p:attrName>
                                        </p:attrNameLst>
                                      </p:cBhvr>
                                      <p:tavLst>
                                        <p:tav tm="0">
                                          <p:val>
                                            <p:strVal val="ppt_y"/>
                                          </p:val>
                                        </p:tav>
                                        <p:tav tm="100000">
                                          <p:val>
                                            <p:strVal val="ppt_y"/>
                                          </p:val>
                                        </p:tav>
                                      </p:tavLst>
                                    </p:anim>
                                    <p:set>
                                      <p:cBhvr>
                                        <p:cTn id="1036" dur="1" fill="hold">
                                          <p:stCondLst>
                                            <p:cond delay="4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500"/>
                                        <p:tgtEl>
                                          <p:spTgt spid="61"/>
                                        </p:tgtEl>
                                      </p:cBhvr>
                                    </p:animEffect>
                                    <p:set>
                                      <p:cBhvr>
                                        <p:cTn id="1039" dur="1" fill="hold">
                                          <p:stCondLst>
                                            <p:cond delay="5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4000" fill="hold"/>
                                        <p:tgtEl>
                                          <p:spTgt spid="60"/>
                                        </p:tgtEl>
                                        <p:attrNameLst>
                                          <p:attrName>ppt_x</p:attrName>
                                        </p:attrNameLst>
                                      </p:cBhvr>
                                      <p:tavLst>
                                        <p:tav tm="0">
                                          <p:val>
                                            <p:strVal val="0-#ppt_w/2"/>
                                          </p:val>
                                        </p:tav>
                                        <p:tav tm="100000">
                                          <p:val>
                                            <p:strVal val="#ppt_x"/>
                                          </p:val>
                                        </p:tav>
                                      </p:tavLst>
                                    </p:anim>
                                    <p:anim calcmode="lin" valueType="num">
                                      <p:cBhvr additive="base">
                                        <p:cTn id="1043" dur="4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4000" fill="hold"/>
                                        <p:tgtEl>
                                          <p:spTgt spid="60"/>
                                        </p:tgtEl>
                                        <p:attrNameLst>
                                          <p:attrName>ppt_w</p:attrName>
                                        </p:attrNameLst>
                                      </p:cBhvr>
                                      <p:tavLst>
                                        <p:tav tm="0" fmla="#ppt_w*sin(2.5*pi*$)">
                                          <p:val>
                                            <p:fltVal val="0"/>
                                          </p:val>
                                        </p:tav>
                                        <p:tav tm="100000">
                                          <p:val>
                                            <p:fltVal val="1"/>
                                          </p:val>
                                        </p:tav>
                                      </p:tavLst>
                                    </p:anim>
                                    <p:anim calcmode="lin" valueType="num">
                                      <p:cBhvr>
                                        <p:cTn id="1047" dur="4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4500"/>
                                        <p:tgtEl>
                                          <p:spTgt spid="60"/>
                                        </p:tgtEl>
                                        <p:attrNameLst>
                                          <p:attrName>ppt_x</p:attrName>
                                        </p:attrNameLst>
                                      </p:cBhvr>
                                      <p:tavLst>
                                        <p:tav tm="0">
                                          <p:val>
                                            <p:strVal val="ppt_x"/>
                                          </p:val>
                                        </p:tav>
                                        <p:tav tm="100000">
                                          <p:val>
                                            <p:strVal val="0-ppt_w/2"/>
                                          </p:val>
                                        </p:tav>
                                      </p:tavLst>
                                    </p:anim>
                                    <p:anim calcmode="lin" valueType="num">
                                      <p:cBhvr additive="base">
                                        <p:cTn id="1050" dur="4500"/>
                                        <p:tgtEl>
                                          <p:spTgt spid="60"/>
                                        </p:tgtEl>
                                        <p:attrNameLst>
                                          <p:attrName>ppt_y</p:attrName>
                                        </p:attrNameLst>
                                      </p:cBhvr>
                                      <p:tavLst>
                                        <p:tav tm="0">
                                          <p:val>
                                            <p:strVal val="ppt_y"/>
                                          </p:val>
                                        </p:tav>
                                        <p:tav tm="100000">
                                          <p:val>
                                            <p:strVal val="ppt_y"/>
                                          </p:val>
                                        </p:tav>
                                      </p:tavLst>
                                    </p:anim>
                                    <p:set>
                                      <p:cBhvr>
                                        <p:cTn id="1051" dur="1" fill="hold">
                                          <p:stCondLst>
                                            <p:cond delay="4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500"/>
                                        <p:tgtEl>
                                          <p:spTgt spid="60"/>
                                        </p:tgtEl>
                                      </p:cBhvr>
                                    </p:animEffect>
                                    <p:set>
                                      <p:cBhvr>
                                        <p:cTn id="1054" dur="1" fill="hold">
                                          <p:stCondLst>
                                            <p:cond delay="5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4000" fill="hold"/>
                                        <p:tgtEl>
                                          <p:spTgt spid="59"/>
                                        </p:tgtEl>
                                        <p:attrNameLst>
                                          <p:attrName>ppt_x</p:attrName>
                                        </p:attrNameLst>
                                      </p:cBhvr>
                                      <p:tavLst>
                                        <p:tav tm="0">
                                          <p:val>
                                            <p:strVal val="0-#ppt_w/2"/>
                                          </p:val>
                                        </p:tav>
                                        <p:tav tm="100000">
                                          <p:val>
                                            <p:strVal val="#ppt_x"/>
                                          </p:val>
                                        </p:tav>
                                      </p:tavLst>
                                    </p:anim>
                                    <p:anim calcmode="lin" valueType="num">
                                      <p:cBhvr additive="base">
                                        <p:cTn id="1058" dur="4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4000" fill="hold"/>
                                        <p:tgtEl>
                                          <p:spTgt spid="59"/>
                                        </p:tgtEl>
                                        <p:attrNameLst>
                                          <p:attrName>ppt_w</p:attrName>
                                        </p:attrNameLst>
                                      </p:cBhvr>
                                      <p:tavLst>
                                        <p:tav tm="0" fmla="#ppt_w*sin(2.5*pi*$)">
                                          <p:val>
                                            <p:fltVal val="0"/>
                                          </p:val>
                                        </p:tav>
                                        <p:tav tm="100000">
                                          <p:val>
                                            <p:fltVal val="1"/>
                                          </p:val>
                                        </p:tav>
                                      </p:tavLst>
                                    </p:anim>
                                    <p:anim calcmode="lin" valueType="num">
                                      <p:cBhvr>
                                        <p:cTn id="1062" dur="4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4500"/>
                                        <p:tgtEl>
                                          <p:spTgt spid="59"/>
                                        </p:tgtEl>
                                        <p:attrNameLst>
                                          <p:attrName>ppt_x</p:attrName>
                                        </p:attrNameLst>
                                      </p:cBhvr>
                                      <p:tavLst>
                                        <p:tav tm="0">
                                          <p:val>
                                            <p:strVal val="ppt_x"/>
                                          </p:val>
                                        </p:tav>
                                        <p:tav tm="100000">
                                          <p:val>
                                            <p:strVal val="0-ppt_w/2"/>
                                          </p:val>
                                        </p:tav>
                                      </p:tavLst>
                                    </p:anim>
                                    <p:anim calcmode="lin" valueType="num">
                                      <p:cBhvr additive="base">
                                        <p:cTn id="1065" dur="4500"/>
                                        <p:tgtEl>
                                          <p:spTgt spid="59"/>
                                        </p:tgtEl>
                                        <p:attrNameLst>
                                          <p:attrName>ppt_y</p:attrName>
                                        </p:attrNameLst>
                                      </p:cBhvr>
                                      <p:tavLst>
                                        <p:tav tm="0">
                                          <p:val>
                                            <p:strVal val="ppt_y"/>
                                          </p:val>
                                        </p:tav>
                                        <p:tav tm="100000">
                                          <p:val>
                                            <p:strVal val="ppt_y"/>
                                          </p:val>
                                        </p:tav>
                                      </p:tavLst>
                                    </p:anim>
                                    <p:set>
                                      <p:cBhvr>
                                        <p:cTn id="1066" dur="1" fill="hold">
                                          <p:stCondLst>
                                            <p:cond delay="4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500"/>
                                        <p:tgtEl>
                                          <p:spTgt spid="59"/>
                                        </p:tgtEl>
                                      </p:cBhvr>
                                    </p:animEffect>
                                    <p:set>
                                      <p:cBhvr>
                                        <p:cTn id="1069" dur="1" fill="hold">
                                          <p:stCondLst>
                                            <p:cond delay="5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4000" fill="hold"/>
                                        <p:tgtEl>
                                          <p:spTgt spid="58"/>
                                        </p:tgtEl>
                                        <p:attrNameLst>
                                          <p:attrName>ppt_x</p:attrName>
                                        </p:attrNameLst>
                                      </p:cBhvr>
                                      <p:tavLst>
                                        <p:tav tm="0">
                                          <p:val>
                                            <p:strVal val="0-#ppt_w/2"/>
                                          </p:val>
                                        </p:tav>
                                        <p:tav tm="100000">
                                          <p:val>
                                            <p:strVal val="#ppt_x"/>
                                          </p:val>
                                        </p:tav>
                                      </p:tavLst>
                                    </p:anim>
                                    <p:anim calcmode="lin" valueType="num">
                                      <p:cBhvr additive="base">
                                        <p:cTn id="1073" dur="4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4000" fill="hold"/>
                                        <p:tgtEl>
                                          <p:spTgt spid="58"/>
                                        </p:tgtEl>
                                        <p:attrNameLst>
                                          <p:attrName>ppt_w</p:attrName>
                                        </p:attrNameLst>
                                      </p:cBhvr>
                                      <p:tavLst>
                                        <p:tav tm="0" fmla="#ppt_w*sin(2.5*pi*$)">
                                          <p:val>
                                            <p:fltVal val="0"/>
                                          </p:val>
                                        </p:tav>
                                        <p:tav tm="100000">
                                          <p:val>
                                            <p:fltVal val="1"/>
                                          </p:val>
                                        </p:tav>
                                      </p:tavLst>
                                    </p:anim>
                                    <p:anim calcmode="lin" valueType="num">
                                      <p:cBhvr>
                                        <p:cTn id="1077" dur="4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4500"/>
                                        <p:tgtEl>
                                          <p:spTgt spid="58"/>
                                        </p:tgtEl>
                                        <p:attrNameLst>
                                          <p:attrName>ppt_x</p:attrName>
                                        </p:attrNameLst>
                                      </p:cBhvr>
                                      <p:tavLst>
                                        <p:tav tm="0">
                                          <p:val>
                                            <p:strVal val="ppt_x"/>
                                          </p:val>
                                        </p:tav>
                                        <p:tav tm="100000">
                                          <p:val>
                                            <p:strVal val="0-ppt_w/2"/>
                                          </p:val>
                                        </p:tav>
                                      </p:tavLst>
                                    </p:anim>
                                    <p:anim calcmode="lin" valueType="num">
                                      <p:cBhvr additive="base">
                                        <p:cTn id="1080" dur="4500"/>
                                        <p:tgtEl>
                                          <p:spTgt spid="58"/>
                                        </p:tgtEl>
                                        <p:attrNameLst>
                                          <p:attrName>ppt_y</p:attrName>
                                        </p:attrNameLst>
                                      </p:cBhvr>
                                      <p:tavLst>
                                        <p:tav tm="0">
                                          <p:val>
                                            <p:strVal val="ppt_y"/>
                                          </p:val>
                                        </p:tav>
                                        <p:tav tm="100000">
                                          <p:val>
                                            <p:strVal val="ppt_y"/>
                                          </p:val>
                                        </p:tav>
                                      </p:tavLst>
                                    </p:anim>
                                    <p:set>
                                      <p:cBhvr>
                                        <p:cTn id="1081" dur="1" fill="hold">
                                          <p:stCondLst>
                                            <p:cond delay="4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500"/>
                                        <p:tgtEl>
                                          <p:spTgt spid="58"/>
                                        </p:tgtEl>
                                      </p:cBhvr>
                                    </p:animEffect>
                                    <p:set>
                                      <p:cBhvr>
                                        <p:cTn id="1084" dur="1" fill="hold">
                                          <p:stCondLst>
                                            <p:cond delay="5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4000" fill="hold"/>
                                        <p:tgtEl>
                                          <p:spTgt spid="57"/>
                                        </p:tgtEl>
                                        <p:attrNameLst>
                                          <p:attrName>ppt_x</p:attrName>
                                        </p:attrNameLst>
                                      </p:cBhvr>
                                      <p:tavLst>
                                        <p:tav tm="0">
                                          <p:val>
                                            <p:strVal val="0-#ppt_w/2"/>
                                          </p:val>
                                        </p:tav>
                                        <p:tav tm="100000">
                                          <p:val>
                                            <p:strVal val="#ppt_x"/>
                                          </p:val>
                                        </p:tav>
                                      </p:tavLst>
                                    </p:anim>
                                    <p:anim calcmode="lin" valueType="num">
                                      <p:cBhvr additive="base">
                                        <p:cTn id="1088" dur="4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4000" fill="hold"/>
                                        <p:tgtEl>
                                          <p:spTgt spid="57"/>
                                        </p:tgtEl>
                                        <p:attrNameLst>
                                          <p:attrName>ppt_w</p:attrName>
                                        </p:attrNameLst>
                                      </p:cBhvr>
                                      <p:tavLst>
                                        <p:tav tm="0" fmla="#ppt_w*sin(2.5*pi*$)">
                                          <p:val>
                                            <p:fltVal val="0"/>
                                          </p:val>
                                        </p:tav>
                                        <p:tav tm="100000">
                                          <p:val>
                                            <p:fltVal val="1"/>
                                          </p:val>
                                        </p:tav>
                                      </p:tavLst>
                                    </p:anim>
                                    <p:anim calcmode="lin" valueType="num">
                                      <p:cBhvr>
                                        <p:cTn id="1092" dur="4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4500"/>
                                        <p:tgtEl>
                                          <p:spTgt spid="57"/>
                                        </p:tgtEl>
                                        <p:attrNameLst>
                                          <p:attrName>ppt_x</p:attrName>
                                        </p:attrNameLst>
                                      </p:cBhvr>
                                      <p:tavLst>
                                        <p:tav tm="0">
                                          <p:val>
                                            <p:strVal val="ppt_x"/>
                                          </p:val>
                                        </p:tav>
                                        <p:tav tm="100000">
                                          <p:val>
                                            <p:strVal val="0-ppt_w/2"/>
                                          </p:val>
                                        </p:tav>
                                      </p:tavLst>
                                    </p:anim>
                                    <p:anim calcmode="lin" valueType="num">
                                      <p:cBhvr additive="base">
                                        <p:cTn id="1095" dur="4500"/>
                                        <p:tgtEl>
                                          <p:spTgt spid="57"/>
                                        </p:tgtEl>
                                        <p:attrNameLst>
                                          <p:attrName>ppt_y</p:attrName>
                                        </p:attrNameLst>
                                      </p:cBhvr>
                                      <p:tavLst>
                                        <p:tav tm="0">
                                          <p:val>
                                            <p:strVal val="ppt_y"/>
                                          </p:val>
                                        </p:tav>
                                        <p:tav tm="100000">
                                          <p:val>
                                            <p:strVal val="ppt_y"/>
                                          </p:val>
                                        </p:tav>
                                      </p:tavLst>
                                    </p:anim>
                                    <p:set>
                                      <p:cBhvr>
                                        <p:cTn id="1096" dur="1" fill="hold">
                                          <p:stCondLst>
                                            <p:cond delay="4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500"/>
                                        <p:tgtEl>
                                          <p:spTgt spid="57"/>
                                        </p:tgtEl>
                                      </p:cBhvr>
                                    </p:animEffect>
                                    <p:set>
                                      <p:cBhvr>
                                        <p:cTn id="1099" dur="1" fill="hold">
                                          <p:stCondLst>
                                            <p:cond delay="5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4000" fill="hold"/>
                                        <p:tgtEl>
                                          <p:spTgt spid="56"/>
                                        </p:tgtEl>
                                        <p:attrNameLst>
                                          <p:attrName>ppt_x</p:attrName>
                                        </p:attrNameLst>
                                      </p:cBhvr>
                                      <p:tavLst>
                                        <p:tav tm="0">
                                          <p:val>
                                            <p:strVal val="0-#ppt_w/2"/>
                                          </p:val>
                                        </p:tav>
                                        <p:tav tm="100000">
                                          <p:val>
                                            <p:strVal val="#ppt_x"/>
                                          </p:val>
                                        </p:tav>
                                      </p:tavLst>
                                    </p:anim>
                                    <p:anim calcmode="lin" valueType="num">
                                      <p:cBhvr additive="base">
                                        <p:cTn id="1103" dur="4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4000" fill="hold"/>
                                        <p:tgtEl>
                                          <p:spTgt spid="56"/>
                                        </p:tgtEl>
                                        <p:attrNameLst>
                                          <p:attrName>ppt_w</p:attrName>
                                        </p:attrNameLst>
                                      </p:cBhvr>
                                      <p:tavLst>
                                        <p:tav tm="0" fmla="#ppt_w*sin(2.5*pi*$)">
                                          <p:val>
                                            <p:fltVal val="0"/>
                                          </p:val>
                                        </p:tav>
                                        <p:tav tm="100000">
                                          <p:val>
                                            <p:fltVal val="1"/>
                                          </p:val>
                                        </p:tav>
                                      </p:tavLst>
                                    </p:anim>
                                    <p:anim calcmode="lin" valueType="num">
                                      <p:cBhvr>
                                        <p:cTn id="1107" dur="4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4500"/>
                                        <p:tgtEl>
                                          <p:spTgt spid="56"/>
                                        </p:tgtEl>
                                        <p:attrNameLst>
                                          <p:attrName>ppt_x</p:attrName>
                                        </p:attrNameLst>
                                      </p:cBhvr>
                                      <p:tavLst>
                                        <p:tav tm="0">
                                          <p:val>
                                            <p:strVal val="ppt_x"/>
                                          </p:val>
                                        </p:tav>
                                        <p:tav tm="100000">
                                          <p:val>
                                            <p:strVal val="0-ppt_w/2"/>
                                          </p:val>
                                        </p:tav>
                                      </p:tavLst>
                                    </p:anim>
                                    <p:anim calcmode="lin" valueType="num">
                                      <p:cBhvr additive="base">
                                        <p:cTn id="1110" dur="4500"/>
                                        <p:tgtEl>
                                          <p:spTgt spid="56"/>
                                        </p:tgtEl>
                                        <p:attrNameLst>
                                          <p:attrName>ppt_y</p:attrName>
                                        </p:attrNameLst>
                                      </p:cBhvr>
                                      <p:tavLst>
                                        <p:tav tm="0">
                                          <p:val>
                                            <p:strVal val="ppt_y"/>
                                          </p:val>
                                        </p:tav>
                                        <p:tav tm="100000">
                                          <p:val>
                                            <p:strVal val="ppt_y"/>
                                          </p:val>
                                        </p:tav>
                                      </p:tavLst>
                                    </p:anim>
                                    <p:set>
                                      <p:cBhvr>
                                        <p:cTn id="1111" dur="1" fill="hold">
                                          <p:stCondLst>
                                            <p:cond delay="4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500"/>
                                        <p:tgtEl>
                                          <p:spTgt spid="56"/>
                                        </p:tgtEl>
                                      </p:cBhvr>
                                    </p:animEffect>
                                    <p:set>
                                      <p:cBhvr>
                                        <p:cTn id="1114" dur="1" fill="hold">
                                          <p:stCondLst>
                                            <p:cond delay="5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4000" fill="hold"/>
                                        <p:tgtEl>
                                          <p:spTgt spid="55"/>
                                        </p:tgtEl>
                                        <p:attrNameLst>
                                          <p:attrName>ppt_x</p:attrName>
                                        </p:attrNameLst>
                                      </p:cBhvr>
                                      <p:tavLst>
                                        <p:tav tm="0">
                                          <p:val>
                                            <p:strVal val="0-#ppt_w/2"/>
                                          </p:val>
                                        </p:tav>
                                        <p:tav tm="100000">
                                          <p:val>
                                            <p:strVal val="#ppt_x"/>
                                          </p:val>
                                        </p:tav>
                                      </p:tavLst>
                                    </p:anim>
                                    <p:anim calcmode="lin" valueType="num">
                                      <p:cBhvr additive="base">
                                        <p:cTn id="1118" dur="4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4000" fill="hold"/>
                                        <p:tgtEl>
                                          <p:spTgt spid="55"/>
                                        </p:tgtEl>
                                        <p:attrNameLst>
                                          <p:attrName>ppt_w</p:attrName>
                                        </p:attrNameLst>
                                      </p:cBhvr>
                                      <p:tavLst>
                                        <p:tav tm="0" fmla="#ppt_w*sin(2.5*pi*$)">
                                          <p:val>
                                            <p:fltVal val="0"/>
                                          </p:val>
                                        </p:tav>
                                        <p:tav tm="100000">
                                          <p:val>
                                            <p:fltVal val="1"/>
                                          </p:val>
                                        </p:tav>
                                      </p:tavLst>
                                    </p:anim>
                                    <p:anim calcmode="lin" valueType="num">
                                      <p:cBhvr>
                                        <p:cTn id="1122" dur="4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4500"/>
                                        <p:tgtEl>
                                          <p:spTgt spid="55"/>
                                        </p:tgtEl>
                                        <p:attrNameLst>
                                          <p:attrName>ppt_x</p:attrName>
                                        </p:attrNameLst>
                                      </p:cBhvr>
                                      <p:tavLst>
                                        <p:tav tm="0">
                                          <p:val>
                                            <p:strVal val="ppt_x"/>
                                          </p:val>
                                        </p:tav>
                                        <p:tav tm="100000">
                                          <p:val>
                                            <p:strVal val="0-ppt_w/2"/>
                                          </p:val>
                                        </p:tav>
                                      </p:tavLst>
                                    </p:anim>
                                    <p:anim calcmode="lin" valueType="num">
                                      <p:cBhvr additive="base">
                                        <p:cTn id="1125" dur="4500"/>
                                        <p:tgtEl>
                                          <p:spTgt spid="55"/>
                                        </p:tgtEl>
                                        <p:attrNameLst>
                                          <p:attrName>ppt_y</p:attrName>
                                        </p:attrNameLst>
                                      </p:cBhvr>
                                      <p:tavLst>
                                        <p:tav tm="0">
                                          <p:val>
                                            <p:strVal val="ppt_y"/>
                                          </p:val>
                                        </p:tav>
                                        <p:tav tm="100000">
                                          <p:val>
                                            <p:strVal val="ppt_y"/>
                                          </p:val>
                                        </p:tav>
                                      </p:tavLst>
                                    </p:anim>
                                    <p:set>
                                      <p:cBhvr>
                                        <p:cTn id="1126" dur="1" fill="hold">
                                          <p:stCondLst>
                                            <p:cond delay="4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500"/>
                                        <p:tgtEl>
                                          <p:spTgt spid="55"/>
                                        </p:tgtEl>
                                      </p:cBhvr>
                                    </p:animEffect>
                                    <p:set>
                                      <p:cBhvr>
                                        <p:cTn id="1129" dur="1" fill="hold">
                                          <p:stCondLst>
                                            <p:cond delay="5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4000" fill="hold"/>
                                        <p:tgtEl>
                                          <p:spTgt spid="54"/>
                                        </p:tgtEl>
                                        <p:attrNameLst>
                                          <p:attrName>ppt_x</p:attrName>
                                        </p:attrNameLst>
                                      </p:cBhvr>
                                      <p:tavLst>
                                        <p:tav tm="0">
                                          <p:val>
                                            <p:strVal val="0-#ppt_w/2"/>
                                          </p:val>
                                        </p:tav>
                                        <p:tav tm="100000">
                                          <p:val>
                                            <p:strVal val="#ppt_x"/>
                                          </p:val>
                                        </p:tav>
                                      </p:tavLst>
                                    </p:anim>
                                    <p:anim calcmode="lin" valueType="num">
                                      <p:cBhvr additive="base">
                                        <p:cTn id="1133" dur="4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4000" fill="hold"/>
                                        <p:tgtEl>
                                          <p:spTgt spid="54"/>
                                        </p:tgtEl>
                                        <p:attrNameLst>
                                          <p:attrName>ppt_w</p:attrName>
                                        </p:attrNameLst>
                                      </p:cBhvr>
                                      <p:tavLst>
                                        <p:tav tm="0" fmla="#ppt_w*sin(2.5*pi*$)">
                                          <p:val>
                                            <p:fltVal val="0"/>
                                          </p:val>
                                        </p:tav>
                                        <p:tav tm="100000">
                                          <p:val>
                                            <p:fltVal val="1"/>
                                          </p:val>
                                        </p:tav>
                                      </p:tavLst>
                                    </p:anim>
                                    <p:anim calcmode="lin" valueType="num">
                                      <p:cBhvr>
                                        <p:cTn id="1137" dur="4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4500"/>
                                        <p:tgtEl>
                                          <p:spTgt spid="54"/>
                                        </p:tgtEl>
                                        <p:attrNameLst>
                                          <p:attrName>ppt_x</p:attrName>
                                        </p:attrNameLst>
                                      </p:cBhvr>
                                      <p:tavLst>
                                        <p:tav tm="0">
                                          <p:val>
                                            <p:strVal val="ppt_x"/>
                                          </p:val>
                                        </p:tav>
                                        <p:tav tm="100000">
                                          <p:val>
                                            <p:strVal val="0-ppt_w/2"/>
                                          </p:val>
                                        </p:tav>
                                      </p:tavLst>
                                    </p:anim>
                                    <p:anim calcmode="lin" valueType="num">
                                      <p:cBhvr additive="base">
                                        <p:cTn id="1140" dur="4500"/>
                                        <p:tgtEl>
                                          <p:spTgt spid="54"/>
                                        </p:tgtEl>
                                        <p:attrNameLst>
                                          <p:attrName>ppt_y</p:attrName>
                                        </p:attrNameLst>
                                      </p:cBhvr>
                                      <p:tavLst>
                                        <p:tav tm="0">
                                          <p:val>
                                            <p:strVal val="ppt_y"/>
                                          </p:val>
                                        </p:tav>
                                        <p:tav tm="100000">
                                          <p:val>
                                            <p:strVal val="ppt_y"/>
                                          </p:val>
                                        </p:tav>
                                      </p:tavLst>
                                    </p:anim>
                                    <p:set>
                                      <p:cBhvr>
                                        <p:cTn id="1141" dur="1" fill="hold">
                                          <p:stCondLst>
                                            <p:cond delay="4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500"/>
                                        <p:tgtEl>
                                          <p:spTgt spid="54"/>
                                        </p:tgtEl>
                                      </p:cBhvr>
                                    </p:animEffect>
                                    <p:set>
                                      <p:cBhvr>
                                        <p:cTn id="1144" dur="1" fill="hold">
                                          <p:stCondLst>
                                            <p:cond delay="5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4000" fill="hold"/>
                                        <p:tgtEl>
                                          <p:spTgt spid="53"/>
                                        </p:tgtEl>
                                        <p:attrNameLst>
                                          <p:attrName>ppt_x</p:attrName>
                                        </p:attrNameLst>
                                      </p:cBhvr>
                                      <p:tavLst>
                                        <p:tav tm="0">
                                          <p:val>
                                            <p:strVal val="0-#ppt_w/2"/>
                                          </p:val>
                                        </p:tav>
                                        <p:tav tm="100000">
                                          <p:val>
                                            <p:strVal val="#ppt_x"/>
                                          </p:val>
                                        </p:tav>
                                      </p:tavLst>
                                    </p:anim>
                                    <p:anim calcmode="lin" valueType="num">
                                      <p:cBhvr additive="base">
                                        <p:cTn id="1148" dur="4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4000" fill="hold"/>
                                        <p:tgtEl>
                                          <p:spTgt spid="53"/>
                                        </p:tgtEl>
                                        <p:attrNameLst>
                                          <p:attrName>ppt_w</p:attrName>
                                        </p:attrNameLst>
                                      </p:cBhvr>
                                      <p:tavLst>
                                        <p:tav tm="0" fmla="#ppt_w*sin(2.5*pi*$)">
                                          <p:val>
                                            <p:fltVal val="0"/>
                                          </p:val>
                                        </p:tav>
                                        <p:tav tm="100000">
                                          <p:val>
                                            <p:fltVal val="1"/>
                                          </p:val>
                                        </p:tav>
                                      </p:tavLst>
                                    </p:anim>
                                    <p:anim calcmode="lin" valueType="num">
                                      <p:cBhvr>
                                        <p:cTn id="1152" dur="4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4500"/>
                                        <p:tgtEl>
                                          <p:spTgt spid="53"/>
                                        </p:tgtEl>
                                        <p:attrNameLst>
                                          <p:attrName>ppt_x</p:attrName>
                                        </p:attrNameLst>
                                      </p:cBhvr>
                                      <p:tavLst>
                                        <p:tav tm="0">
                                          <p:val>
                                            <p:strVal val="ppt_x"/>
                                          </p:val>
                                        </p:tav>
                                        <p:tav tm="100000">
                                          <p:val>
                                            <p:strVal val="0-ppt_w/2"/>
                                          </p:val>
                                        </p:tav>
                                      </p:tavLst>
                                    </p:anim>
                                    <p:anim calcmode="lin" valueType="num">
                                      <p:cBhvr additive="base">
                                        <p:cTn id="1155" dur="4500"/>
                                        <p:tgtEl>
                                          <p:spTgt spid="53"/>
                                        </p:tgtEl>
                                        <p:attrNameLst>
                                          <p:attrName>ppt_y</p:attrName>
                                        </p:attrNameLst>
                                      </p:cBhvr>
                                      <p:tavLst>
                                        <p:tav tm="0">
                                          <p:val>
                                            <p:strVal val="ppt_y"/>
                                          </p:val>
                                        </p:tav>
                                        <p:tav tm="100000">
                                          <p:val>
                                            <p:strVal val="ppt_y"/>
                                          </p:val>
                                        </p:tav>
                                      </p:tavLst>
                                    </p:anim>
                                    <p:set>
                                      <p:cBhvr>
                                        <p:cTn id="1156" dur="1" fill="hold">
                                          <p:stCondLst>
                                            <p:cond delay="4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500"/>
                                        <p:tgtEl>
                                          <p:spTgt spid="53"/>
                                        </p:tgtEl>
                                      </p:cBhvr>
                                    </p:animEffect>
                                    <p:set>
                                      <p:cBhvr>
                                        <p:cTn id="1159" dur="1" fill="hold">
                                          <p:stCondLst>
                                            <p:cond delay="5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4000" fill="hold"/>
                                        <p:tgtEl>
                                          <p:spTgt spid="52"/>
                                        </p:tgtEl>
                                        <p:attrNameLst>
                                          <p:attrName>ppt_x</p:attrName>
                                        </p:attrNameLst>
                                      </p:cBhvr>
                                      <p:tavLst>
                                        <p:tav tm="0">
                                          <p:val>
                                            <p:strVal val="0-#ppt_w/2"/>
                                          </p:val>
                                        </p:tav>
                                        <p:tav tm="100000">
                                          <p:val>
                                            <p:strVal val="#ppt_x"/>
                                          </p:val>
                                        </p:tav>
                                      </p:tavLst>
                                    </p:anim>
                                    <p:anim calcmode="lin" valueType="num">
                                      <p:cBhvr additive="base">
                                        <p:cTn id="1163" dur="4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4000" fill="hold"/>
                                        <p:tgtEl>
                                          <p:spTgt spid="52"/>
                                        </p:tgtEl>
                                        <p:attrNameLst>
                                          <p:attrName>ppt_w</p:attrName>
                                        </p:attrNameLst>
                                      </p:cBhvr>
                                      <p:tavLst>
                                        <p:tav tm="0" fmla="#ppt_w*sin(2.5*pi*$)">
                                          <p:val>
                                            <p:fltVal val="0"/>
                                          </p:val>
                                        </p:tav>
                                        <p:tav tm="100000">
                                          <p:val>
                                            <p:fltVal val="1"/>
                                          </p:val>
                                        </p:tav>
                                      </p:tavLst>
                                    </p:anim>
                                    <p:anim calcmode="lin" valueType="num">
                                      <p:cBhvr>
                                        <p:cTn id="1167" dur="4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4500"/>
                                        <p:tgtEl>
                                          <p:spTgt spid="52"/>
                                        </p:tgtEl>
                                        <p:attrNameLst>
                                          <p:attrName>ppt_x</p:attrName>
                                        </p:attrNameLst>
                                      </p:cBhvr>
                                      <p:tavLst>
                                        <p:tav tm="0">
                                          <p:val>
                                            <p:strVal val="ppt_x"/>
                                          </p:val>
                                        </p:tav>
                                        <p:tav tm="100000">
                                          <p:val>
                                            <p:strVal val="0-ppt_w/2"/>
                                          </p:val>
                                        </p:tav>
                                      </p:tavLst>
                                    </p:anim>
                                    <p:anim calcmode="lin" valueType="num">
                                      <p:cBhvr additive="base">
                                        <p:cTn id="1170" dur="4500"/>
                                        <p:tgtEl>
                                          <p:spTgt spid="52"/>
                                        </p:tgtEl>
                                        <p:attrNameLst>
                                          <p:attrName>ppt_y</p:attrName>
                                        </p:attrNameLst>
                                      </p:cBhvr>
                                      <p:tavLst>
                                        <p:tav tm="0">
                                          <p:val>
                                            <p:strVal val="ppt_y"/>
                                          </p:val>
                                        </p:tav>
                                        <p:tav tm="100000">
                                          <p:val>
                                            <p:strVal val="ppt_y"/>
                                          </p:val>
                                        </p:tav>
                                      </p:tavLst>
                                    </p:anim>
                                    <p:set>
                                      <p:cBhvr>
                                        <p:cTn id="1171" dur="1" fill="hold">
                                          <p:stCondLst>
                                            <p:cond delay="4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500"/>
                                        <p:tgtEl>
                                          <p:spTgt spid="52"/>
                                        </p:tgtEl>
                                      </p:cBhvr>
                                    </p:animEffect>
                                    <p:set>
                                      <p:cBhvr>
                                        <p:cTn id="1174" dur="1" fill="hold">
                                          <p:stCondLst>
                                            <p:cond delay="5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4000" fill="hold"/>
                                        <p:tgtEl>
                                          <p:spTgt spid="51"/>
                                        </p:tgtEl>
                                        <p:attrNameLst>
                                          <p:attrName>ppt_x</p:attrName>
                                        </p:attrNameLst>
                                      </p:cBhvr>
                                      <p:tavLst>
                                        <p:tav tm="0">
                                          <p:val>
                                            <p:strVal val="0-#ppt_w/2"/>
                                          </p:val>
                                        </p:tav>
                                        <p:tav tm="100000">
                                          <p:val>
                                            <p:strVal val="#ppt_x"/>
                                          </p:val>
                                        </p:tav>
                                      </p:tavLst>
                                    </p:anim>
                                    <p:anim calcmode="lin" valueType="num">
                                      <p:cBhvr additive="base">
                                        <p:cTn id="1178" dur="4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4000" fill="hold"/>
                                        <p:tgtEl>
                                          <p:spTgt spid="51"/>
                                        </p:tgtEl>
                                        <p:attrNameLst>
                                          <p:attrName>ppt_w</p:attrName>
                                        </p:attrNameLst>
                                      </p:cBhvr>
                                      <p:tavLst>
                                        <p:tav tm="0" fmla="#ppt_w*sin(2.5*pi*$)">
                                          <p:val>
                                            <p:fltVal val="0"/>
                                          </p:val>
                                        </p:tav>
                                        <p:tav tm="100000">
                                          <p:val>
                                            <p:fltVal val="1"/>
                                          </p:val>
                                        </p:tav>
                                      </p:tavLst>
                                    </p:anim>
                                    <p:anim calcmode="lin" valueType="num">
                                      <p:cBhvr>
                                        <p:cTn id="1182" dur="4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4500"/>
                                        <p:tgtEl>
                                          <p:spTgt spid="51"/>
                                        </p:tgtEl>
                                        <p:attrNameLst>
                                          <p:attrName>ppt_x</p:attrName>
                                        </p:attrNameLst>
                                      </p:cBhvr>
                                      <p:tavLst>
                                        <p:tav tm="0">
                                          <p:val>
                                            <p:strVal val="ppt_x"/>
                                          </p:val>
                                        </p:tav>
                                        <p:tav tm="100000">
                                          <p:val>
                                            <p:strVal val="0-ppt_w/2"/>
                                          </p:val>
                                        </p:tav>
                                      </p:tavLst>
                                    </p:anim>
                                    <p:anim calcmode="lin" valueType="num">
                                      <p:cBhvr additive="base">
                                        <p:cTn id="1185" dur="4500"/>
                                        <p:tgtEl>
                                          <p:spTgt spid="51"/>
                                        </p:tgtEl>
                                        <p:attrNameLst>
                                          <p:attrName>ppt_y</p:attrName>
                                        </p:attrNameLst>
                                      </p:cBhvr>
                                      <p:tavLst>
                                        <p:tav tm="0">
                                          <p:val>
                                            <p:strVal val="ppt_y"/>
                                          </p:val>
                                        </p:tav>
                                        <p:tav tm="100000">
                                          <p:val>
                                            <p:strVal val="ppt_y"/>
                                          </p:val>
                                        </p:tav>
                                      </p:tavLst>
                                    </p:anim>
                                    <p:set>
                                      <p:cBhvr>
                                        <p:cTn id="1186" dur="1" fill="hold">
                                          <p:stCondLst>
                                            <p:cond delay="4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500"/>
                                        <p:tgtEl>
                                          <p:spTgt spid="51"/>
                                        </p:tgtEl>
                                      </p:cBhvr>
                                    </p:animEffect>
                                    <p:set>
                                      <p:cBhvr>
                                        <p:cTn id="1189" dur="1" fill="hold">
                                          <p:stCondLst>
                                            <p:cond delay="5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4000" fill="hold"/>
                                        <p:tgtEl>
                                          <p:spTgt spid="50"/>
                                        </p:tgtEl>
                                        <p:attrNameLst>
                                          <p:attrName>ppt_x</p:attrName>
                                        </p:attrNameLst>
                                      </p:cBhvr>
                                      <p:tavLst>
                                        <p:tav tm="0">
                                          <p:val>
                                            <p:strVal val="0-#ppt_w/2"/>
                                          </p:val>
                                        </p:tav>
                                        <p:tav tm="100000">
                                          <p:val>
                                            <p:strVal val="#ppt_x"/>
                                          </p:val>
                                        </p:tav>
                                      </p:tavLst>
                                    </p:anim>
                                    <p:anim calcmode="lin" valueType="num">
                                      <p:cBhvr additive="base">
                                        <p:cTn id="1193" dur="4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4000" fill="hold"/>
                                        <p:tgtEl>
                                          <p:spTgt spid="50"/>
                                        </p:tgtEl>
                                        <p:attrNameLst>
                                          <p:attrName>ppt_w</p:attrName>
                                        </p:attrNameLst>
                                      </p:cBhvr>
                                      <p:tavLst>
                                        <p:tav tm="0" fmla="#ppt_w*sin(2.5*pi*$)">
                                          <p:val>
                                            <p:fltVal val="0"/>
                                          </p:val>
                                        </p:tav>
                                        <p:tav tm="100000">
                                          <p:val>
                                            <p:fltVal val="1"/>
                                          </p:val>
                                        </p:tav>
                                      </p:tavLst>
                                    </p:anim>
                                    <p:anim calcmode="lin" valueType="num">
                                      <p:cBhvr>
                                        <p:cTn id="1197" dur="4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4500"/>
                                        <p:tgtEl>
                                          <p:spTgt spid="50"/>
                                        </p:tgtEl>
                                        <p:attrNameLst>
                                          <p:attrName>ppt_x</p:attrName>
                                        </p:attrNameLst>
                                      </p:cBhvr>
                                      <p:tavLst>
                                        <p:tav tm="0">
                                          <p:val>
                                            <p:strVal val="ppt_x"/>
                                          </p:val>
                                        </p:tav>
                                        <p:tav tm="100000">
                                          <p:val>
                                            <p:strVal val="0-ppt_w/2"/>
                                          </p:val>
                                        </p:tav>
                                      </p:tavLst>
                                    </p:anim>
                                    <p:anim calcmode="lin" valueType="num">
                                      <p:cBhvr additive="base">
                                        <p:cTn id="1200" dur="4500"/>
                                        <p:tgtEl>
                                          <p:spTgt spid="50"/>
                                        </p:tgtEl>
                                        <p:attrNameLst>
                                          <p:attrName>ppt_y</p:attrName>
                                        </p:attrNameLst>
                                      </p:cBhvr>
                                      <p:tavLst>
                                        <p:tav tm="0">
                                          <p:val>
                                            <p:strVal val="ppt_y"/>
                                          </p:val>
                                        </p:tav>
                                        <p:tav tm="100000">
                                          <p:val>
                                            <p:strVal val="ppt_y"/>
                                          </p:val>
                                        </p:tav>
                                      </p:tavLst>
                                    </p:anim>
                                    <p:set>
                                      <p:cBhvr>
                                        <p:cTn id="1201" dur="1" fill="hold">
                                          <p:stCondLst>
                                            <p:cond delay="4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500"/>
                                        <p:tgtEl>
                                          <p:spTgt spid="50"/>
                                        </p:tgtEl>
                                      </p:cBhvr>
                                    </p:animEffect>
                                    <p:set>
                                      <p:cBhvr>
                                        <p:cTn id="1204" dur="1" fill="hold">
                                          <p:stCondLst>
                                            <p:cond delay="5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4000" fill="hold"/>
                                        <p:tgtEl>
                                          <p:spTgt spid="49"/>
                                        </p:tgtEl>
                                        <p:attrNameLst>
                                          <p:attrName>ppt_x</p:attrName>
                                        </p:attrNameLst>
                                      </p:cBhvr>
                                      <p:tavLst>
                                        <p:tav tm="0">
                                          <p:val>
                                            <p:strVal val="0-#ppt_w/2"/>
                                          </p:val>
                                        </p:tav>
                                        <p:tav tm="100000">
                                          <p:val>
                                            <p:strVal val="#ppt_x"/>
                                          </p:val>
                                        </p:tav>
                                      </p:tavLst>
                                    </p:anim>
                                    <p:anim calcmode="lin" valueType="num">
                                      <p:cBhvr additive="base">
                                        <p:cTn id="1208" dur="4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4000" fill="hold"/>
                                        <p:tgtEl>
                                          <p:spTgt spid="49"/>
                                        </p:tgtEl>
                                        <p:attrNameLst>
                                          <p:attrName>ppt_w</p:attrName>
                                        </p:attrNameLst>
                                      </p:cBhvr>
                                      <p:tavLst>
                                        <p:tav tm="0" fmla="#ppt_w*sin(2.5*pi*$)">
                                          <p:val>
                                            <p:fltVal val="0"/>
                                          </p:val>
                                        </p:tav>
                                        <p:tav tm="100000">
                                          <p:val>
                                            <p:fltVal val="1"/>
                                          </p:val>
                                        </p:tav>
                                      </p:tavLst>
                                    </p:anim>
                                    <p:anim calcmode="lin" valueType="num">
                                      <p:cBhvr>
                                        <p:cTn id="1212" dur="4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4500"/>
                                        <p:tgtEl>
                                          <p:spTgt spid="49"/>
                                        </p:tgtEl>
                                        <p:attrNameLst>
                                          <p:attrName>ppt_x</p:attrName>
                                        </p:attrNameLst>
                                      </p:cBhvr>
                                      <p:tavLst>
                                        <p:tav tm="0">
                                          <p:val>
                                            <p:strVal val="ppt_x"/>
                                          </p:val>
                                        </p:tav>
                                        <p:tav tm="100000">
                                          <p:val>
                                            <p:strVal val="0-ppt_w/2"/>
                                          </p:val>
                                        </p:tav>
                                      </p:tavLst>
                                    </p:anim>
                                    <p:anim calcmode="lin" valueType="num">
                                      <p:cBhvr additive="base">
                                        <p:cTn id="1215" dur="4500"/>
                                        <p:tgtEl>
                                          <p:spTgt spid="49"/>
                                        </p:tgtEl>
                                        <p:attrNameLst>
                                          <p:attrName>ppt_y</p:attrName>
                                        </p:attrNameLst>
                                      </p:cBhvr>
                                      <p:tavLst>
                                        <p:tav tm="0">
                                          <p:val>
                                            <p:strVal val="ppt_y"/>
                                          </p:val>
                                        </p:tav>
                                        <p:tav tm="100000">
                                          <p:val>
                                            <p:strVal val="ppt_y"/>
                                          </p:val>
                                        </p:tav>
                                      </p:tavLst>
                                    </p:anim>
                                    <p:set>
                                      <p:cBhvr>
                                        <p:cTn id="1216" dur="1" fill="hold">
                                          <p:stCondLst>
                                            <p:cond delay="4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500"/>
                                        <p:tgtEl>
                                          <p:spTgt spid="49"/>
                                        </p:tgtEl>
                                      </p:cBhvr>
                                    </p:animEffect>
                                    <p:set>
                                      <p:cBhvr>
                                        <p:cTn id="1219" dur="1" fill="hold">
                                          <p:stCondLst>
                                            <p:cond delay="5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4000" fill="hold"/>
                                        <p:tgtEl>
                                          <p:spTgt spid="48"/>
                                        </p:tgtEl>
                                        <p:attrNameLst>
                                          <p:attrName>ppt_x</p:attrName>
                                        </p:attrNameLst>
                                      </p:cBhvr>
                                      <p:tavLst>
                                        <p:tav tm="0">
                                          <p:val>
                                            <p:strVal val="0-#ppt_w/2"/>
                                          </p:val>
                                        </p:tav>
                                        <p:tav tm="100000">
                                          <p:val>
                                            <p:strVal val="#ppt_x"/>
                                          </p:val>
                                        </p:tav>
                                      </p:tavLst>
                                    </p:anim>
                                    <p:anim calcmode="lin" valueType="num">
                                      <p:cBhvr additive="base">
                                        <p:cTn id="1223" dur="4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4000" fill="hold"/>
                                        <p:tgtEl>
                                          <p:spTgt spid="48"/>
                                        </p:tgtEl>
                                        <p:attrNameLst>
                                          <p:attrName>ppt_w</p:attrName>
                                        </p:attrNameLst>
                                      </p:cBhvr>
                                      <p:tavLst>
                                        <p:tav tm="0" fmla="#ppt_w*sin(2.5*pi*$)">
                                          <p:val>
                                            <p:fltVal val="0"/>
                                          </p:val>
                                        </p:tav>
                                        <p:tav tm="100000">
                                          <p:val>
                                            <p:fltVal val="1"/>
                                          </p:val>
                                        </p:tav>
                                      </p:tavLst>
                                    </p:anim>
                                    <p:anim calcmode="lin" valueType="num">
                                      <p:cBhvr>
                                        <p:cTn id="1227" dur="4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4500"/>
                                        <p:tgtEl>
                                          <p:spTgt spid="48"/>
                                        </p:tgtEl>
                                        <p:attrNameLst>
                                          <p:attrName>ppt_x</p:attrName>
                                        </p:attrNameLst>
                                      </p:cBhvr>
                                      <p:tavLst>
                                        <p:tav tm="0">
                                          <p:val>
                                            <p:strVal val="ppt_x"/>
                                          </p:val>
                                        </p:tav>
                                        <p:tav tm="100000">
                                          <p:val>
                                            <p:strVal val="0-ppt_w/2"/>
                                          </p:val>
                                        </p:tav>
                                      </p:tavLst>
                                    </p:anim>
                                    <p:anim calcmode="lin" valueType="num">
                                      <p:cBhvr additive="base">
                                        <p:cTn id="1230" dur="4500"/>
                                        <p:tgtEl>
                                          <p:spTgt spid="48"/>
                                        </p:tgtEl>
                                        <p:attrNameLst>
                                          <p:attrName>ppt_y</p:attrName>
                                        </p:attrNameLst>
                                      </p:cBhvr>
                                      <p:tavLst>
                                        <p:tav tm="0">
                                          <p:val>
                                            <p:strVal val="ppt_y"/>
                                          </p:val>
                                        </p:tav>
                                        <p:tav tm="100000">
                                          <p:val>
                                            <p:strVal val="ppt_y"/>
                                          </p:val>
                                        </p:tav>
                                      </p:tavLst>
                                    </p:anim>
                                    <p:set>
                                      <p:cBhvr>
                                        <p:cTn id="1231" dur="1" fill="hold">
                                          <p:stCondLst>
                                            <p:cond delay="4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500"/>
                                        <p:tgtEl>
                                          <p:spTgt spid="48"/>
                                        </p:tgtEl>
                                      </p:cBhvr>
                                    </p:animEffect>
                                    <p:set>
                                      <p:cBhvr>
                                        <p:cTn id="1234" dur="1" fill="hold">
                                          <p:stCondLst>
                                            <p:cond delay="5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4000" fill="hold"/>
                                        <p:tgtEl>
                                          <p:spTgt spid="47"/>
                                        </p:tgtEl>
                                        <p:attrNameLst>
                                          <p:attrName>ppt_x</p:attrName>
                                        </p:attrNameLst>
                                      </p:cBhvr>
                                      <p:tavLst>
                                        <p:tav tm="0">
                                          <p:val>
                                            <p:strVal val="0-#ppt_w/2"/>
                                          </p:val>
                                        </p:tav>
                                        <p:tav tm="100000">
                                          <p:val>
                                            <p:strVal val="#ppt_x"/>
                                          </p:val>
                                        </p:tav>
                                      </p:tavLst>
                                    </p:anim>
                                    <p:anim calcmode="lin" valueType="num">
                                      <p:cBhvr additive="base">
                                        <p:cTn id="1238" dur="4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4000" fill="hold"/>
                                        <p:tgtEl>
                                          <p:spTgt spid="47"/>
                                        </p:tgtEl>
                                        <p:attrNameLst>
                                          <p:attrName>ppt_w</p:attrName>
                                        </p:attrNameLst>
                                      </p:cBhvr>
                                      <p:tavLst>
                                        <p:tav tm="0" fmla="#ppt_w*sin(2.5*pi*$)">
                                          <p:val>
                                            <p:fltVal val="0"/>
                                          </p:val>
                                        </p:tav>
                                        <p:tav tm="100000">
                                          <p:val>
                                            <p:fltVal val="1"/>
                                          </p:val>
                                        </p:tav>
                                      </p:tavLst>
                                    </p:anim>
                                    <p:anim calcmode="lin" valueType="num">
                                      <p:cBhvr>
                                        <p:cTn id="1242" dur="4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4500"/>
                                        <p:tgtEl>
                                          <p:spTgt spid="47"/>
                                        </p:tgtEl>
                                        <p:attrNameLst>
                                          <p:attrName>ppt_x</p:attrName>
                                        </p:attrNameLst>
                                      </p:cBhvr>
                                      <p:tavLst>
                                        <p:tav tm="0">
                                          <p:val>
                                            <p:strVal val="ppt_x"/>
                                          </p:val>
                                        </p:tav>
                                        <p:tav tm="100000">
                                          <p:val>
                                            <p:strVal val="0-ppt_w/2"/>
                                          </p:val>
                                        </p:tav>
                                      </p:tavLst>
                                    </p:anim>
                                    <p:anim calcmode="lin" valueType="num">
                                      <p:cBhvr additive="base">
                                        <p:cTn id="1245" dur="4500"/>
                                        <p:tgtEl>
                                          <p:spTgt spid="47"/>
                                        </p:tgtEl>
                                        <p:attrNameLst>
                                          <p:attrName>ppt_y</p:attrName>
                                        </p:attrNameLst>
                                      </p:cBhvr>
                                      <p:tavLst>
                                        <p:tav tm="0">
                                          <p:val>
                                            <p:strVal val="ppt_y"/>
                                          </p:val>
                                        </p:tav>
                                        <p:tav tm="100000">
                                          <p:val>
                                            <p:strVal val="ppt_y"/>
                                          </p:val>
                                        </p:tav>
                                      </p:tavLst>
                                    </p:anim>
                                    <p:set>
                                      <p:cBhvr>
                                        <p:cTn id="1246" dur="1" fill="hold">
                                          <p:stCondLst>
                                            <p:cond delay="4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500"/>
                                        <p:tgtEl>
                                          <p:spTgt spid="47"/>
                                        </p:tgtEl>
                                      </p:cBhvr>
                                    </p:animEffect>
                                    <p:set>
                                      <p:cBhvr>
                                        <p:cTn id="1249" dur="1" fill="hold">
                                          <p:stCondLst>
                                            <p:cond delay="5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4000" fill="hold"/>
                                        <p:tgtEl>
                                          <p:spTgt spid="46"/>
                                        </p:tgtEl>
                                        <p:attrNameLst>
                                          <p:attrName>ppt_x</p:attrName>
                                        </p:attrNameLst>
                                      </p:cBhvr>
                                      <p:tavLst>
                                        <p:tav tm="0">
                                          <p:val>
                                            <p:strVal val="0-#ppt_w/2"/>
                                          </p:val>
                                        </p:tav>
                                        <p:tav tm="100000">
                                          <p:val>
                                            <p:strVal val="#ppt_x"/>
                                          </p:val>
                                        </p:tav>
                                      </p:tavLst>
                                    </p:anim>
                                    <p:anim calcmode="lin" valueType="num">
                                      <p:cBhvr additive="base">
                                        <p:cTn id="1253" dur="4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4000" fill="hold"/>
                                        <p:tgtEl>
                                          <p:spTgt spid="46"/>
                                        </p:tgtEl>
                                        <p:attrNameLst>
                                          <p:attrName>ppt_w</p:attrName>
                                        </p:attrNameLst>
                                      </p:cBhvr>
                                      <p:tavLst>
                                        <p:tav tm="0" fmla="#ppt_w*sin(2.5*pi*$)">
                                          <p:val>
                                            <p:fltVal val="0"/>
                                          </p:val>
                                        </p:tav>
                                        <p:tav tm="100000">
                                          <p:val>
                                            <p:fltVal val="1"/>
                                          </p:val>
                                        </p:tav>
                                      </p:tavLst>
                                    </p:anim>
                                    <p:anim calcmode="lin" valueType="num">
                                      <p:cBhvr>
                                        <p:cTn id="1257" dur="4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4500"/>
                                        <p:tgtEl>
                                          <p:spTgt spid="46"/>
                                        </p:tgtEl>
                                        <p:attrNameLst>
                                          <p:attrName>ppt_x</p:attrName>
                                        </p:attrNameLst>
                                      </p:cBhvr>
                                      <p:tavLst>
                                        <p:tav tm="0">
                                          <p:val>
                                            <p:strVal val="ppt_x"/>
                                          </p:val>
                                        </p:tav>
                                        <p:tav tm="100000">
                                          <p:val>
                                            <p:strVal val="0-ppt_w/2"/>
                                          </p:val>
                                        </p:tav>
                                      </p:tavLst>
                                    </p:anim>
                                    <p:anim calcmode="lin" valueType="num">
                                      <p:cBhvr additive="base">
                                        <p:cTn id="1260" dur="4500"/>
                                        <p:tgtEl>
                                          <p:spTgt spid="46"/>
                                        </p:tgtEl>
                                        <p:attrNameLst>
                                          <p:attrName>ppt_y</p:attrName>
                                        </p:attrNameLst>
                                      </p:cBhvr>
                                      <p:tavLst>
                                        <p:tav tm="0">
                                          <p:val>
                                            <p:strVal val="ppt_y"/>
                                          </p:val>
                                        </p:tav>
                                        <p:tav tm="100000">
                                          <p:val>
                                            <p:strVal val="ppt_y"/>
                                          </p:val>
                                        </p:tav>
                                      </p:tavLst>
                                    </p:anim>
                                    <p:set>
                                      <p:cBhvr>
                                        <p:cTn id="1261" dur="1" fill="hold">
                                          <p:stCondLst>
                                            <p:cond delay="4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500"/>
                                        <p:tgtEl>
                                          <p:spTgt spid="46"/>
                                        </p:tgtEl>
                                      </p:cBhvr>
                                    </p:animEffect>
                                    <p:set>
                                      <p:cBhvr>
                                        <p:cTn id="1264" dur="1" fill="hold">
                                          <p:stCondLst>
                                            <p:cond delay="5499"/>
                                          </p:stCondLst>
                                        </p:cTn>
                                        <p:tgtEl>
                                          <p:spTgt spid="46"/>
                                        </p:tgtEl>
                                        <p:attrNameLst>
                                          <p:attrName>style.visibility</p:attrName>
                                        </p:attrNameLst>
                                      </p:cBhvr>
                                      <p:to>
                                        <p:strVal val="hidden"/>
                                      </p:to>
                                    </p:set>
                                  </p:childTnLst>
                                </p:cTn>
                              </p:par>
                              <p:par>
                                <p:cTn id="1265" presetID="9" presetClass="emph" presetSubtype="0" grpId="0" nodeType="withEffect">
                                  <p:stCondLst>
                                    <p:cond delay="0"/>
                                  </p:stCondLst>
                                  <p:childTnLst>
                                    <p:set>
                                      <p:cBhvr rctx="PPT">
                                        <p:cTn id="1266" dur="indefinite"/>
                                        <p:tgtEl>
                                          <p:spTgt spid="89"/>
                                        </p:tgtEl>
                                        <p:attrNameLst>
                                          <p:attrName>style.opacity</p:attrName>
                                        </p:attrNameLst>
                                      </p:cBhvr>
                                      <p:to>
                                        <p:strVal val="0"/>
                                      </p:to>
                                    </p:set>
                                    <p:animEffect filter="image" prLst="opacity: 0">
                                      <p:cBhvr rctx="IE">
                                        <p:cTn id="1267" dur="indefinite"/>
                                        <p:tgtEl>
                                          <p:spTgt spid="89"/>
                                        </p:tgtEl>
                                      </p:cBhvr>
                                    </p:animEffect>
                                  </p:childTnLst>
                                </p:cTn>
                              </p:par>
                              <p:par>
                                <p:cTn id="1268" presetID="23" presetClass="entr" presetSubtype="288" fill="hold" nodeType="withEffect">
                                  <p:stCondLst>
                                    <p:cond delay="750"/>
                                  </p:stCondLst>
                                  <p:childTnLst>
                                    <p:set>
                                      <p:cBhvr>
                                        <p:cTn id="1269" dur="1" fill="hold">
                                          <p:stCondLst>
                                            <p:cond delay="0"/>
                                          </p:stCondLst>
                                        </p:cTn>
                                        <p:tgtEl>
                                          <p:spTgt spid="90"/>
                                        </p:tgtEl>
                                        <p:attrNameLst>
                                          <p:attrName>style.visibility</p:attrName>
                                        </p:attrNameLst>
                                      </p:cBhvr>
                                      <p:to>
                                        <p:strVal val="visible"/>
                                      </p:to>
                                    </p:set>
                                    <p:anim calcmode="lin" valueType="num">
                                      <p:cBhvr>
                                        <p:cTn id="1270" dur="4000" fill="hold"/>
                                        <p:tgtEl>
                                          <p:spTgt spid="90"/>
                                        </p:tgtEl>
                                        <p:attrNameLst>
                                          <p:attrName>ppt_w</p:attrName>
                                        </p:attrNameLst>
                                      </p:cBhvr>
                                      <p:tavLst>
                                        <p:tav tm="0">
                                          <p:val>
                                            <p:strVal val="4/3*#ppt_w"/>
                                          </p:val>
                                        </p:tav>
                                        <p:tav tm="100000">
                                          <p:val>
                                            <p:strVal val="#ppt_w"/>
                                          </p:val>
                                        </p:tav>
                                      </p:tavLst>
                                    </p:anim>
                                    <p:anim calcmode="lin" valueType="num">
                                      <p:cBhvr>
                                        <p:cTn id="1271" dur="4000" fill="hold"/>
                                        <p:tgtEl>
                                          <p:spTgt spid="90"/>
                                        </p:tgtEl>
                                        <p:attrNameLst>
                                          <p:attrName>ppt_h</p:attrName>
                                        </p:attrNameLst>
                                      </p:cBhvr>
                                      <p:tavLst>
                                        <p:tav tm="0">
                                          <p:val>
                                            <p:strVal val="4/3*#ppt_h"/>
                                          </p:val>
                                        </p:tav>
                                        <p:tav tm="100000">
                                          <p:val>
                                            <p:strVal val="#ppt_h"/>
                                          </p:val>
                                        </p:tav>
                                      </p:tavLst>
                                    </p:anim>
                                  </p:childTnLst>
                                </p:cTn>
                              </p:par>
                              <p:par>
                                <p:cTn id="1272" presetID="16" presetClass="entr" presetSubtype="37" fill="hold" nodeType="withEffect">
                                  <p:stCondLst>
                                    <p:cond delay="750"/>
                                  </p:stCondLst>
                                  <p:childTnLst>
                                    <p:set>
                                      <p:cBhvr>
                                        <p:cTn id="1273" dur="1" fill="hold">
                                          <p:stCondLst>
                                            <p:cond delay="0"/>
                                          </p:stCondLst>
                                        </p:cTn>
                                        <p:tgtEl>
                                          <p:spTgt spid="90"/>
                                        </p:tgtEl>
                                        <p:attrNameLst>
                                          <p:attrName>style.visibility</p:attrName>
                                        </p:attrNameLst>
                                      </p:cBhvr>
                                      <p:to>
                                        <p:strVal val="visible"/>
                                      </p:to>
                                    </p:set>
                                    <p:animEffect transition="in" filter="barn(outVertical)">
                                      <p:cBhvr>
                                        <p:cTn id="1274" dur="40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43 Rectángulo"/>
          <p:cNvSpPr/>
          <p:nvPr/>
        </p:nvSpPr>
        <p:spPr>
          <a:xfrm>
            <a:off x="4572000" y="0"/>
            <a:ext cx="4578185" cy="5143500"/>
          </a:xfrm>
          <a:prstGeom prst="rect">
            <a:avLst/>
          </a:prstGeom>
          <a:gradFill>
            <a:gsLst>
              <a:gs pos="67000">
                <a:srgbClr val="003900"/>
              </a:gs>
              <a:gs pos="33000">
                <a:srgbClr val="006600">
                  <a:lumMod val="47000"/>
                </a:srgbClr>
              </a:gs>
              <a:gs pos="100000">
                <a:srgbClr val="009900">
                  <a:lumMod val="74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flipH="1">
            <a:off x="-4700" y="0"/>
            <a:ext cx="4578185" cy="5143500"/>
          </a:xfrm>
          <a:prstGeom prst="rect">
            <a:avLst/>
          </a:prstGeom>
          <a:gradFill>
            <a:gsLst>
              <a:gs pos="67000">
                <a:srgbClr val="003900"/>
              </a:gs>
              <a:gs pos="33000">
                <a:srgbClr val="006600">
                  <a:lumMod val="47000"/>
                </a:srgbClr>
              </a:gs>
              <a:gs pos="100000">
                <a:srgbClr val="009900">
                  <a:lumMod val="74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1" name="90 Imagen" descr="Diapositiva1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Paralelogramo"/>
          <p:cNvSpPr/>
          <p:nvPr/>
        </p:nvSpPr>
        <p:spPr>
          <a:xfrm rot="3895105" flipV="1">
            <a:off x="21716"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3895105" flipV="1">
            <a:off x="514380"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3895105" flipV="1">
            <a:off x="994377"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3895105" flipV="1">
            <a:off x="1487095"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3895105" flipV="1">
            <a:off x="1979813"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3895105" flipV="1">
            <a:off x="2482824" y="392847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3895105" flipV="1">
            <a:off x="2954609" y="391491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3895105" flipV="1">
            <a:off x="31120"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3895105" flipV="1">
            <a:off x="523783"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3895105" flipV="1">
            <a:off x="1003780"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3895105" flipV="1">
            <a:off x="1496499"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3895105" flipV="1">
            <a:off x="1989217"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3895105" flipV="1">
            <a:off x="2492227" y="311857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3895105" flipV="1">
            <a:off x="2964012" y="310501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3895105" flipV="1">
            <a:off x="21976"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3895105" flipV="1">
            <a:off x="514640"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3895105" flipV="1">
            <a:off x="994637"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3895105" flipV="1">
            <a:off x="1487355"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3895105" flipV="1">
            <a:off x="1980073"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3895105" flipV="1">
            <a:off x="2483084" y="230921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3895105" flipV="1">
            <a:off x="2954868" y="229565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3895105" flipV="1">
            <a:off x="31380"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3895105" flipV="1">
            <a:off x="524043"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3895105" flipV="1">
            <a:off x="1004040"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3895105" flipV="1">
            <a:off x="1496759"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3895105" flipV="1">
            <a:off x="1989477"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3895105" flipV="1">
            <a:off x="2492487" y="149931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3895105" flipV="1">
            <a:off x="2964272" y="1485756"/>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3895105" flipV="1">
            <a:off x="34111"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3895105" flipV="1">
            <a:off x="526774"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3895105" flipV="1">
            <a:off x="1006772"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3895105" flipV="1">
            <a:off x="1499490"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3895105" flipV="1">
            <a:off x="1992208"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3895105" flipV="1">
            <a:off x="2495219" y="689949"/>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3895105" flipV="1">
            <a:off x="2967004" y="676396"/>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3895105" flipV="1">
            <a:off x="43515"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3895105" flipV="1">
            <a:off x="536178"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3895105" flipV="1">
            <a:off x="1016175"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3895105" flipV="1">
            <a:off x="1508894"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3895105" flipV="1">
            <a:off x="2001612"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3895105" flipV="1">
            <a:off x="2504622" y="-119952"/>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3895105" flipV="1">
            <a:off x="2976407" y="-13350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7699001" flipH="1" flipV="1">
            <a:off x="7912282"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7699001" flipH="1" flipV="1">
            <a:off x="7419619"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7699001" flipH="1" flipV="1">
            <a:off x="6939622"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7699001" flipH="1" flipV="1">
            <a:off x="6446903"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7699001" flipH="1" flipV="1">
            <a:off x="5954185"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7699001" flipH="1" flipV="1">
            <a:off x="5451577" y="394085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7699001" flipH="1" flipV="1">
            <a:off x="4979390" y="392750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7699001" flipH="1" flipV="1">
            <a:off x="7902881"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7699001" flipH="1" flipV="1">
            <a:off x="7410217"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7699001" flipH="1" flipV="1">
            <a:off x="6930220"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7699001" flipH="1" flipV="1">
            <a:off x="6437502"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7699001" flipH="1" flipV="1">
            <a:off x="5944784"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7699001" flipH="1" flipV="1">
            <a:off x="5442175" y="313095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7699001" flipH="1" flipV="1">
            <a:off x="4969988" y="311760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7699001" flipH="1" flipV="1">
            <a:off x="7912022"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7699001" flipH="1" flipV="1">
            <a:off x="7419359"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7699001" flipH="1" flipV="1">
            <a:off x="6939362"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7699001" flipH="1" flipV="1">
            <a:off x="6446643"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7699001" flipH="1" flipV="1">
            <a:off x="5953925"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7699001" flipH="1" flipV="1">
            <a:off x="5451317" y="232159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7699001" flipH="1" flipV="1">
            <a:off x="4979130" y="230824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7699001" flipH="1" flipV="1">
            <a:off x="7902621"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7699001" flipH="1" flipV="1">
            <a:off x="7409957"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7699001" flipH="1" flipV="1">
            <a:off x="6929960"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7699001" flipH="1" flipV="1">
            <a:off x="6437242"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7699001" flipH="1" flipV="1">
            <a:off x="5944524"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7699001" flipH="1" flipV="1">
            <a:off x="5441915" y="151169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7699001" flipH="1" flipV="1">
            <a:off x="4969728" y="1498340"/>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7699001" flipH="1" flipV="1">
            <a:off x="7899887"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7699001" flipH="1" flipV="1">
            <a:off x="7407224"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7699001" flipH="1" flipV="1">
            <a:off x="6927227"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7699001" flipH="1" flipV="1">
            <a:off x="6434508"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7699001" flipH="1" flipV="1">
            <a:off x="5941790"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7699001" flipH="1" flipV="1">
            <a:off x="5439182" y="702330"/>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7699001" flipH="1" flipV="1">
            <a:off x="4966995" y="688980"/>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7699001" flipH="1" flipV="1">
            <a:off x="7890486"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7699001" flipH="1" flipV="1">
            <a:off x="7397822"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7699001" flipH="1" flipV="1">
            <a:off x="6917825"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7699001" flipH="1" flipV="1">
            <a:off x="6425107"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7699001" flipH="1" flipV="1">
            <a:off x="5932389"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7699001" flipH="1" flipV="1">
            <a:off x="5429780" y="-10757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7699001" flipH="1" flipV="1">
            <a:off x="4957593" y="-12092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468560" y="-740618"/>
            <a:ext cx="10081120" cy="6192688"/>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3171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9"/>
                                        </p:tgtEl>
                                        <p:attrNameLst>
                                          <p:attrName>style.opacity</p:attrName>
                                        </p:attrNameLst>
                                      </p:cBhvr>
                                      <p:to>
                                        <p:strVal val="0"/>
                                      </p:to>
                                    </p:set>
                                    <p:animEffect filter="image" prLst="opacity: 0">
                                      <p:cBhvr rctx="IE">
                                        <p:cTn id="7" dur="indefinite"/>
                                        <p:tgtEl>
                                          <p:spTgt spid="89"/>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additive="base">
                                        <p:cTn id="10" dur="5000" fill="hold"/>
                                        <p:tgtEl>
                                          <p:spTgt spid="37"/>
                                        </p:tgtEl>
                                        <p:attrNameLst>
                                          <p:attrName>ppt_x</p:attrName>
                                        </p:attrNameLst>
                                      </p:cBhvr>
                                      <p:tavLst>
                                        <p:tav tm="0">
                                          <p:val>
                                            <p:strVal val="0-#ppt_w/2"/>
                                          </p:val>
                                        </p:tav>
                                        <p:tav tm="100000">
                                          <p:val>
                                            <p:strVal val="#ppt_x"/>
                                          </p:val>
                                        </p:tav>
                                      </p:tavLst>
                                    </p:anim>
                                    <p:anim calcmode="lin" valueType="num">
                                      <p:cBhvr additive="base">
                                        <p:cTn id="11" dur="5000" fill="hold"/>
                                        <p:tgtEl>
                                          <p:spTgt spid="37"/>
                                        </p:tgtEl>
                                        <p:attrNameLst>
                                          <p:attrName>ppt_y</p:attrName>
                                        </p:attrNameLst>
                                      </p:cBhvr>
                                      <p:tavLst>
                                        <p:tav tm="0">
                                          <p:val>
                                            <p:strVal val="#ppt_y"/>
                                          </p:val>
                                        </p:tav>
                                        <p:tav tm="100000">
                                          <p:val>
                                            <p:strVal val="#ppt_y"/>
                                          </p:val>
                                        </p:tav>
                                      </p:tavLst>
                                    </p:anim>
                                  </p:childTnLst>
                                </p:cTn>
                              </p:par>
                              <p:par>
                                <p:cTn id="12" presetID="2" presetClass="exit" presetSubtype="2" fill="hold" grpId="1" nodeType="withEffect">
                                  <p:stCondLst>
                                    <p:cond delay="0"/>
                                  </p:stCondLst>
                                  <p:childTnLst>
                                    <p:anim calcmode="lin" valueType="num">
                                      <p:cBhvr additive="base">
                                        <p:cTn id="13" dur="5000"/>
                                        <p:tgtEl>
                                          <p:spTgt spid="37"/>
                                        </p:tgtEl>
                                        <p:attrNameLst>
                                          <p:attrName>ppt_x</p:attrName>
                                        </p:attrNameLst>
                                      </p:cBhvr>
                                      <p:tavLst>
                                        <p:tav tm="0">
                                          <p:val>
                                            <p:strVal val="ppt_x"/>
                                          </p:val>
                                        </p:tav>
                                        <p:tav tm="100000">
                                          <p:val>
                                            <p:strVal val="1+ppt_w/2"/>
                                          </p:val>
                                        </p:tav>
                                      </p:tavLst>
                                    </p:anim>
                                    <p:anim calcmode="lin" valueType="num">
                                      <p:cBhvr additive="base">
                                        <p:cTn id="14" dur="5000"/>
                                        <p:tgtEl>
                                          <p:spTgt spid="37"/>
                                        </p:tgtEl>
                                        <p:attrNameLst>
                                          <p:attrName>ppt_y</p:attrName>
                                        </p:attrNameLst>
                                      </p:cBhvr>
                                      <p:tavLst>
                                        <p:tav tm="0">
                                          <p:val>
                                            <p:strVal val="ppt_y"/>
                                          </p:val>
                                        </p:tav>
                                        <p:tav tm="100000">
                                          <p:val>
                                            <p:strVal val="ppt_y"/>
                                          </p:val>
                                        </p:tav>
                                      </p:tavLst>
                                    </p:anim>
                                    <p:set>
                                      <p:cBhvr>
                                        <p:cTn id="15" dur="1" fill="hold">
                                          <p:stCondLst>
                                            <p:cond delay="4999"/>
                                          </p:stCondLst>
                                        </p:cTn>
                                        <p:tgtEl>
                                          <p:spTgt spid="37"/>
                                        </p:tgtEl>
                                        <p:attrNameLst>
                                          <p:attrName>style.visibility</p:attrName>
                                        </p:attrNameLst>
                                      </p:cBhvr>
                                      <p:to>
                                        <p:strVal val="hidden"/>
                                      </p:to>
                                    </p:set>
                                  </p:childTnLst>
                                </p:cTn>
                              </p:par>
                              <p:par>
                                <p:cTn id="16" presetID="3" presetClass="exit" presetSubtype="5" fill="hold" grpId="2" nodeType="withEffect">
                                  <p:stCondLst>
                                    <p:cond delay="0"/>
                                  </p:stCondLst>
                                  <p:childTnLst>
                                    <p:animEffect transition="out" filter="blinds(vertical)">
                                      <p:cBhvr>
                                        <p:cTn id="17" dur="5000"/>
                                        <p:tgtEl>
                                          <p:spTgt spid="37"/>
                                        </p:tgtEl>
                                      </p:cBhvr>
                                    </p:animEffect>
                                    <p:set>
                                      <p:cBhvr>
                                        <p:cTn id="18" dur="1" fill="hold">
                                          <p:stCondLst>
                                            <p:cond delay="4999"/>
                                          </p:stCondLst>
                                        </p:cTn>
                                        <p:tgtEl>
                                          <p:spTgt spid="37"/>
                                        </p:tgtEl>
                                        <p:attrNameLst>
                                          <p:attrName>style.visibility</p:attrName>
                                        </p:attrNameLst>
                                      </p:cBhvr>
                                      <p:to>
                                        <p:strVal val="hidden"/>
                                      </p:to>
                                    </p:set>
                                  </p:childTnLst>
                                </p:cTn>
                              </p:par>
                              <p:par>
                                <p:cTn id="19" presetID="2" presetClass="entr" presetSubtype="8" fill="hold" grpId="0" nodeType="with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additive="base">
                                        <p:cTn id="21" dur="5000" fill="hold"/>
                                        <p:tgtEl>
                                          <p:spTgt spid="38"/>
                                        </p:tgtEl>
                                        <p:attrNameLst>
                                          <p:attrName>ppt_x</p:attrName>
                                        </p:attrNameLst>
                                      </p:cBhvr>
                                      <p:tavLst>
                                        <p:tav tm="0">
                                          <p:val>
                                            <p:strVal val="0-#ppt_w/2"/>
                                          </p:val>
                                        </p:tav>
                                        <p:tav tm="100000">
                                          <p:val>
                                            <p:strVal val="#ppt_x"/>
                                          </p:val>
                                        </p:tav>
                                      </p:tavLst>
                                    </p:anim>
                                    <p:anim calcmode="lin" valueType="num">
                                      <p:cBhvr additive="base">
                                        <p:cTn id="22" dur="5000" fill="hold"/>
                                        <p:tgtEl>
                                          <p:spTgt spid="38"/>
                                        </p:tgtEl>
                                        <p:attrNameLst>
                                          <p:attrName>ppt_y</p:attrName>
                                        </p:attrNameLst>
                                      </p:cBhvr>
                                      <p:tavLst>
                                        <p:tav tm="0">
                                          <p:val>
                                            <p:strVal val="#ppt_y"/>
                                          </p:val>
                                        </p:tav>
                                        <p:tav tm="100000">
                                          <p:val>
                                            <p:strVal val="#ppt_y"/>
                                          </p:val>
                                        </p:tav>
                                      </p:tavLst>
                                    </p:anim>
                                  </p:childTnLst>
                                </p:cTn>
                              </p:par>
                              <p:par>
                                <p:cTn id="23" presetID="2" presetClass="exit" presetSubtype="2" fill="hold" grpId="1" nodeType="withEffect">
                                  <p:stCondLst>
                                    <p:cond delay="0"/>
                                  </p:stCondLst>
                                  <p:childTnLst>
                                    <p:anim calcmode="lin" valueType="num">
                                      <p:cBhvr additive="base">
                                        <p:cTn id="24" dur="5000"/>
                                        <p:tgtEl>
                                          <p:spTgt spid="38"/>
                                        </p:tgtEl>
                                        <p:attrNameLst>
                                          <p:attrName>ppt_x</p:attrName>
                                        </p:attrNameLst>
                                      </p:cBhvr>
                                      <p:tavLst>
                                        <p:tav tm="0">
                                          <p:val>
                                            <p:strVal val="ppt_x"/>
                                          </p:val>
                                        </p:tav>
                                        <p:tav tm="100000">
                                          <p:val>
                                            <p:strVal val="1+ppt_w/2"/>
                                          </p:val>
                                        </p:tav>
                                      </p:tavLst>
                                    </p:anim>
                                    <p:anim calcmode="lin" valueType="num">
                                      <p:cBhvr additive="base">
                                        <p:cTn id="25" dur="5000"/>
                                        <p:tgtEl>
                                          <p:spTgt spid="38"/>
                                        </p:tgtEl>
                                        <p:attrNameLst>
                                          <p:attrName>ppt_y</p:attrName>
                                        </p:attrNameLst>
                                      </p:cBhvr>
                                      <p:tavLst>
                                        <p:tav tm="0">
                                          <p:val>
                                            <p:strVal val="ppt_y"/>
                                          </p:val>
                                        </p:tav>
                                        <p:tav tm="100000">
                                          <p:val>
                                            <p:strVal val="ppt_y"/>
                                          </p:val>
                                        </p:tav>
                                      </p:tavLst>
                                    </p:anim>
                                    <p:set>
                                      <p:cBhvr>
                                        <p:cTn id="26" dur="1" fill="hold">
                                          <p:stCondLst>
                                            <p:cond delay="4999"/>
                                          </p:stCondLst>
                                        </p:cTn>
                                        <p:tgtEl>
                                          <p:spTgt spid="38"/>
                                        </p:tgtEl>
                                        <p:attrNameLst>
                                          <p:attrName>style.visibility</p:attrName>
                                        </p:attrNameLst>
                                      </p:cBhvr>
                                      <p:to>
                                        <p:strVal val="hidden"/>
                                      </p:to>
                                    </p:set>
                                  </p:childTnLst>
                                </p:cTn>
                              </p:par>
                              <p:par>
                                <p:cTn id="27" presetID="3" presetClass="exit" presetSubtype="5" fill="hold" grpId="2" nodeType="withEffect">
                                  <p:stCondLst>
                                    <p:cond delay="0"/>
                                  </p:stCondLst>
                                  <p:childTnLst>
                                    <p:animEffect transition="out" filter="blinds(vertical)">
                                      <p:cBhvr>
                                        <p:cTn id="28" dur="5000"/>
                                        <p:tgtEl>
                                          <p:spTgt spid="38"/>
                                        </p:tgtEl>
                                      </p:cBhvr>
                                    </p:animEffect>
                                    <p:set>
                                      <p:cBhvr>
                                        <p:cTn id="29" dur="1" fill="hold">
                                          <p:stCondLst>
                                            <p:cond delay="4999"/>
                                          </p:stCondLst>
                                        </p:cTn>
                                        <p:tgtEl>
                                          <p:spTgt spid="38"/>
                                        </p:tgtEl>
                                        <p:attrNameLst>
                                          <p:attrName>style.visibility</p:attrName>
                                        </p:attrNameLst>
                                      </p:cBhvr>
                                      <p:to>
                                        <p:strVal val="hidden"/>
                                      </p:to>
                                    </p:set>
                                  </p:childTnLst>
                                </p:cTn>
                              </p:par>
                              <p:par>
                                <p:cTn id="30" presetID="2" presetClass="entr" presetSubtype="8" fill="hold" grpId="0" nodeType="withEffect">
                                  <p:stCondLst>
                                    <p:cond delay="0"/>
                                  </p:stCondLst>
                                  <p:childTnLst>
                                    <p:set>
                                      <p:cBhvr>
                                        <p:cTn id="31" dur="1" fill="hold">
                                          <p:stCondLst>
                                            <p:cond delay="0"/>
                                          </p:stCondLst>
                                        </p:cTn>
                                        <p:tgtEl>
                                          <p:spTgt spid="39"/>
                                        </p:tgtEl>
                                        <p:attrNameLst>
                                          <p:attrName>style.visibility</p:attrName>
                                        </p:attrNameLst>
                                      </p:cBhvr>
                                      <p:to>
                                        <p:strVal val="visible"/>
                                      </p:to>
                                    </p:set>
                                    <p:anim calcmode="lin" valueType="num">
                                      <p:cBhvr additive="base">
                                        <p:cTn id="32" dur="5000" fill="hold"/>
                                        <p:tgtEl>
                                          <p:spTgt spid="39"/>
                                        </p:tgtEl>
                                        <p:attrNameLst>
                                          <p:attrName>ppt_x</p:attrName>
                                        </p:attrNameLst>
                                      </p:cBhvr>
                                      <p:tavLst>
                                        <p:tav tm="0">
                                          <p:val>
                                            <p:strVal val="0-#ppt_w/2"/>
                                          </p:val>
                                        </p:tav>
                                        <p:tav tm="100000">
                                          <p:val>
                                            <p:strVal val="#ppt_x"/>
                                          </p:val>
                                        </p:tav>
                                      </p:tavLst>
                                    </p:anim>
                                    <p:anim calcmode="lin" valueType="num">
                                      <p:cBhvr additive="base">
                                        <p:cTn id="33" dur="5000" fill="hold"/>
                                        <p:tgtEl>
                                          <p:spTgt spid="39"/>
                                        </p:tgtEl>
                                        <p:attrNameLst>
                                          <p:attrName>ppt_y</p:attrName>
                                        </p:attrNameLst>
                                      </p:cBhvr>
                                      <p:tavLst>
                                        <p:tav tm="0">
                                          <p:val>
                                            <p:strVal val="#ppt_y"/>
                                          </p:val>
                                        </p:tav>
                                        <p:tav tm="100000">
                                          <p:val>
                                            <p:strVal val="#ppt_y"/>
                                          </p:val>
                                        </p:tav>
                                      </p:tavLst>
                                    </p:anim>
                                  </p:childTnLst>
                                </p:cTn>
                              </p:par>
                              <p:par>
                                <p:cTn id="34" presetID="2" presetClass="exit" presetSubtype="2" fill="hold" grpId="1" nodeType="withEffect">
                                  <p:stCondLst>
                                    <p:cond delay="0"/>
                                  </p:stCondLst>
                                  <p:childTnLst>
                                    <p:anim calcmode="lin" valueType="num">
                                      <p:cBhvr additive="base">
                                        <p:cTn id="35" dur="5000"/>
                                        <p:tgtEl>
                                          <p:spTgt spid="39"/>
                                        </p:tgtEl>
                                        <p:attrNameLst>
                                          <p:attrName>ppt_x</p:attrName>
                                        </p:attrNameLst>
                                      </p:cBhvr>
                                      <p:tavLst>
                                        <p:tav tm="0">
                                          <p:val>
                                            <p:strVal val="ppt_x"/>
                                          </p:val>
                                        </p:tav>
                                        <p:tav tm="100000">
                                          <p:val>
                                            <p:strVal val="1+ppt_w/2"/>
                                          </p:val>
                                        </p:tav>
                                      </p:tavLst>
                                    </p:anim>
                                    <p:anim calcmode="lin" valueType="num">
                                      <p:cBhvr additive="base">
                                        <p:cTn id="36" dur="5000"/>
                                        <p:tgtEl>
                                          <p:spTgt spid="39"/>
                                        </p:tgtEl>
                                        <p:attrNameLst>
                                          <p:attrName>ppt_y</p:attrName>
                                        </p:attrNameLst>
                                      </p:cBhvr>
                                      <p:tavLst>
                                        <p:tav tm="0">
                                          <p:val>
                                            <p:strVal val="ppt_y"/>
                                          </p:val>
                                        </p:tav>
                                        <p:tav tm="100000">
                                          <p:val>
                                            <p:strVal val="ppt_y"/>
                                          </p:val>
                                        </p:tav>
                                      </p:tavLst>
                                    </p:anim>
                                    <p:set>
                                      <p:cBhvr>
                                        <p:cTn id="37" dur="1" fill="hold">
                                          <p:stCondLst>
                                            <p:cond delay="4999"/>
                                          </p:stCondLst>
                                        </p:cTn>
                                        <p:tgtEl>
                                          <p:spTgt spid="39"/>
                                        </p:tgtEl>
                                        <p:attrNameLst>
                                          <p:attrName>style.visibility</p:attrName>
                                        </p:attrNameLst>
                                      </p:cBhvr>
                                      <p:to>
                                        <p:strVal val="hidden"/>
                                      </p:to>
                                    </p:set>
                                  </p:childTnLst>
                                </p:cTn>
                              </p:par>
                              <p:par>
                                <p:cTn id="38" presetID="3" presetClass="exit" presetSubtype="5" fill="hold" grpId="2" nodeType="withEffect">
                                  <p:stCondLst>
                                    <p:cond delay="0"/>
                                  </p:stCondLst>
                                  <p:childTnLst>
                                    <p:animEffect transition="out" filter="blinds(vertical)">
                                      <p:cBhvr>
                                        <p:cTn id="39" dur="5000"/>
                                        <p:tgtEl>
                                          <p:spTgt spid="39"/>
                                        </p:tgtEl>
                                      </p:cBhvr>
                                    </p:animEffect>
                                    <p:set>
                                      <p:cBhvr>
                                        <p:cTn id="40" dur="1" fill="hold">
                                          <p:stCondLst>
                                            <p:cond delay="4999"/>
                                          </p:stCondLst>
                                        </p:cTn>
                                        <p:tgtEl>
                                          <p:spTgt spid="39"/>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0" fill="hold"/>
                                        <p:tgtEl>
                                          <p:spTgt spid="42"/>
                                        </p:tgtEl>
                                        <p:attrNameLst>
                                          <p:attrName>ppt_x</p:attrName>
                                        </p:attrNameLst>
                                      </p:cBhvr>
                                      <p:tavLst>
                                        <p:tav tm="0">
                                          <p:val>
                                            <p:strVal val="0-#ppt_w/2"/>
                                          </p:val>
                                        </p:tav>
                                        <p:tav tm="100000">
                                          <p:val>
                                            <p:strVal val="#ppt_x"/>
                                          </p:val>
                                        </p:tav>
                                      </p:tavLst>
                                    </p:anim>
                                    <p:anim calcmode="lin" valueType="num">
                                      <p:cBhvr additive="base">
                                        <p:cTn id="44" dur="5000" fill="hold"/>
                                        <p:tgtEl>
                                          <p:spTgt spid="42"/>
                                        </p:tgtEl>
                                        <p:attrNameLst>
                                          <p:attrName>ppt_y</p:attrName>
                                        </p:attrNameLst>
                                      </p:cBhvr>
                                      <p:tavLst>
                                        <p:tav tm="0">
                                          <p:val>
                                            <p:strVal val="#ppt_y"/>
                                          </p:val>
                                        </p:tav>
                                        <p:tav tm="100000">
                                          <p:val>
                                            <p:strVal val="#ppt_y"/>
                                          </p:val>
                                        </p:tav>
                                      </p:tavLst>
                                    </p:anim>
                                  </p:childTnLst>
                                </p:cTn>
                              </p:par>
                              <p:par>
                                <p:cTn id="45" presetID="2" presetClass="exit" presetSubtype="2" fill="hold" grpId="1" nodeType="withEffect">
                                  <p:stCondLst>
                                    <p:cond delay="0"/>
                                  </p:stCondLst>
                                  <p:childTnLst>
                                    <p:anim calcmode="lin" valueType="num">
                                      <p:cBhvr additive="base">
                                        <p:cTn id="46" dur="5000"/>
                                        <p:tgtEl>
                                          <p:spTgt spid="42"/>
                                        </p:tgtEl>
                                        <p:attrNameLst>
                                          <p:attrName>ppt_x</p:attrName>
                                        </p:attrNameLst>
                                      </p:cBhvr>
                                      <p:tavLst>
                                        <p:tav tm="0">
                                          <p:val>
                                            <p:strVal val="ppt_x"/>
                                          </p:val>
                                        </p:tav>
                                        <p:tav tm="100000">
                                          <p:val>
                                            <p:strVal val="1+ppt_w/2"/>
                                          </p:val>
                                        </p:tav>
                                      </p:tavLst>
                                    </p:anim>
                                    <p:anim calcmode="lin" valueType="num">
                                      <p:cBhvr additive="base">
                                        <p:cTn id="47" dur="5000"/>
                                        <p:tgtEl>
                                          <p:spTgt spid="42"/>
                                        </p:tgtEl>
                                        <p:attrNameLst>
                                          <p:attrName>ppt_y</p:attrName>
                                        </p:attrNameLst>
                                      </p:cBhvr>
                                      <p:tavLst>
                                        <p:tav tm="0">
                                          <p:val>
                                            <p:strVal val="ppt_y"/>
                                          </p:val>
                                        </p:tav>
                                        <p:tav tm="100000">
                                          <p:val>
                                            <p:strVal val="ppt_y"/>
                                          </p:val>
                                        </p:tav>
                                      </p:tavLst>
                                    </p:anim>
                                    <p:set>
                                      <p:cBhvr>
                                        <p:cTn id="48" dur="1" fill="hold">
                                          <p:stCondLst>
                                            <p:cond delay="4999"/>
                                          </p:stCondLst>
                                        </p:cTn>
                                        <p:tgtEl>
                                          <p:spTgt spid="42"/>
                                        </p:tgtEl>
                                        <p:attrNameLst>
                                          <p:attrName>style.visibility</p:attrName>
                                        </p:attrNameLst>
                                      </p:cBhvr>
                                      <p:to>
                                        <p:strVal val="hidden"/>
                                      </p:to>
                                    </p:set>
                                  </p:childTnLst>
                                </p:cTn>
                              </p:par>
                              <p:par>
                                <p:cTn id="49" presetID="3" presetClass="exit" presetSubtype="5" fill="hold" grpId="2" nodeType="withEffect">
                                  <p:stCondLst>
                                    <p:cond delay="0"/>
                                  </p:stCondLst>
                                  <p:childTnLst>
                                    <p:animEffect transition="out" filter="blinds(vertical)">
                                      <p:cBhvr>
                                        <p:cTn id="50" dur="5000"/>
                                        <p:tgtEl>
                                          <p:spTgt spid="42"/>
                                        </p:tgtEl>
                                      </p:cBhvr>
                                    </p:animEffect>
                                    <p:set>
                                      <p:cBhvr>
                                        <p:cTn id="51" dur="1" fill="hold">
                                          <p:stCondLst>
                                            <p:cond delay="4999"/>
                                          </p:stCondLst>
                                        </p:cTn>
                                        <p:tgtEl>
                                          <p:spTgt spid="42"/>
                                        </p:tgtEl>
                                        <p:attrNameLst>
                                          <p:attrName>style.visibility</p:attrName>
                                        </p:attrNameLst>
                                      </p:cBhvr>
                                      <p:to>
                                        <p:strVal val="hidden"/>
                                      </p:to>
                                    </p:set>
                                  </p:childTnLst>
                                </p:cTn>
                              </p:par>
                              <p:par>
                                <p:cTn id="52" presetID="2" presetClass="entr" presetSubtype="8"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 calcmode="lin" valueType="num">
                                      <p:cBhvr additive="base">
                                        <p:cTn id="54" dur="5000" fill="hold"/>
                                        <p:tgtEl>
                                          <p:spTgt spid="40"/>
                                        </p:tgtEl>
                                        <p:attrNameLst>
                                          <p:attrName>ppt_x</p:attrName>
                                        </p:attrNameLst>
                                      </p:cBhvr>
                                      <p:tavLst>
                                        <p:tav tm="0">
                                          <p:val>
                                            <p:strVal val="0-#ppt_w/2"/>
                                          </p:val>
                                        </p:tav>
                                        <p:tav tm="100000">
                                          <p:val>
                                            <p:strVal val="#ppt_x"/>
                                          </p:val>
                                        </p:tav>
                                      </p:tavLst>
                                    </p:anim>
                                    <p:anim calcmode="lin" valueType="num">
                                      <p:cBhvr additive="base">
                                        <p:cTn id="55" dur="5000" fill="hold"/>
                                        <p:tgtEl>
                                          <p:spTgt spid="40"/>
                                        </p:tgtEl>
                                        <p:attrNameLst>
                                          <p:attrName>ppt_y</p:attrName>
                                        </p:attrNameLst>
                                      </p:cBhvr>
                                      <p:tavLst>
                                        <p:tav tm="0">
                                          <p:val>
                                            <p:strVal val="#ppt_y"/>
                                          </p:val>
                                        </p:tav>
                                        <p:tav tm="100000">
                                          <p:val>
                                            <p:strVal val="#ppt_y"/>
                                          </p:val>
                                        </p:tav>
                                      </p:tavLst>
                                    </p:anim>
                                  </p:childTnLst>
                                </p:cTn>
                              </p:par>
                              <p:par>
                                <p:cTn id="56" presetID="2" presetClass="exit" presetSubtype="2" fill="hold" grpId="1" nodeType="withEffect">
                                  <p:stCondLst>
                                    <p:cond delay="0"/>
                                  </p:stCondLst>
                                  <p:childTnLst>
                                    <p:anim calcmode="lin" valueType="num">
                                      <p:cBhvr additive="base">
                                        <p:cTn id="57" dur="5000"/>
                                        <p:tgtEl>
                                          <p:spTgt spid="40"/>
                                        </p:tgtEl>
                                        <p:attrNameLst>
                                          <p:attrName>ppt_x</p:attrName>
                                        </p:attrNameLst>
                                      </p:cBhvr>
                                      <p:tavLst>
                                        <p:tav tm="0">
                                          <p:val>
                                            <p:strVal val="ppt_x"/>
                                          </p:val>
                                        </p:tav>
                                        <p:tav tm="100000">
                                          <p:val>
                                            <p:strVal val="1+ppt_w/2"/>
                                          </p:val>
                                        </p:tav>
                                      </p:tavLst>
                                    </p:anim>
                                    <p:anim calcmode="lin" valueType="num">
                                      <p:cBhvr additive="base">
                                        <p:cTn id="58" dur="5000"/>
                                        <p:tgtEl>
                                          <p:spTgt spid="40"/>
                                        </p:tgtEl>
                                        <p:attrNameLst>
                                          <p:attrName>ppt_y</p:attrName>
                                        </p:attrNameLst>
                                      </p:cBhvr>
                                      <p:tavLst>
                                        <p:tav tm="0">
                                          <p:val>
                                            <p:strVal val="ppt_y"/>
                                          </p:val>
                                        </p:tav>
                                        <p:tav tm="100000">
                                          <p:val>
                                            <p:strVal val="ppt_y"/>
                                          </p:val>
                                        </p:tav>
                                      </p:tavLst>
                                    </p:anim>
                                    <p:set>
                                      <p:cBhvr>
                                        <p:cTn id="59" dur="1" fill="hold">
                                          <p:stCondLst>
                                            <p:cond delay="4999"/>
                                          </p:stCondLst>
                                        </p:cTn>
                                        <p:tgtEl>
                                          <p:spTgt spid="40"/>
                                        </p:tgtEl>
                                        <p:attrNameLst>
                                          <p:attrName>style.visibility</p:attrName>
                                        </p:attrNameLst>
                                      </p:cBhvr>
                                      <p:to>
                                        <p:strVal val="hidden"/>
                                      </p:to>
                                    </p:set>
                                  </p:childTnLst>
                                </p:cTn>
                              </p:par>
                              <p:par>
                                <p:cTn id="60" presetID="3" presetClass="exit" presetSubtype="5" fill="hold" grpId="2" nodeType="withEffect">
                                  <p:stCondLst>
                                    <p:cond delay="0"/>
                                  </p:stCondLst>
                                  <p:childTnLst>
                                    <p:animEffect transition="out" filter="blinds(vertical)">
                                      <p:cBhvr>
                                        <p:cTn id="61" dur="5000"/>
                                        <p:tgtEl>
                                          <p:spTgt spid="40"/>
                                        </p:tgtEl>
                                      </p:cBhvr>
                                    </p:animEffect>
                                    <p:set>
                                      <p:cBhvr>
                                        <p:cTn id="62" dur="1" fill="hold">
                                          <p:stCondLst>
                                            <p:cond delay="4999"/>
                                          </p:stCondLst>
                                        </p:cTn>
                                        <p:tgtEl>
                                          <p:spTgt spid="40"/>
                                        </p:tgtEl>
                                        <p:attrNameLst>
                                          <p:attrName>style.visibility</p:attrName>
                                        </p:attrNameLst>
                                      </p:cBhvr>
                                      <p:to>
                                        <p:strVal val="hidden"/>
                                      </p:to>
                                    </p:set>
                                  </p:childTnLst>
                                </p:cTn>
                              </p:par>
                              <p:par>
                                <p:cTn id="63" presetID="2" presetClass="entr" presetSubtype="8" fill="hold" grpId="0" nodeType="with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0" fill="hold"/>
                                        <p:tgtEl>
                                          <p:spTgt spid="43"/>
                                        </p:tgtEl>
                                        <p:attrNameLst>
                                          <p:attrName>ppt_x</p:attrName>
                                        </p:attrNameLst>
                                      </p:cBhvr>
                                      <p:tavLst>
                                        <p:tav tm="0">
                                          <p:val>
                                            <p:strVal val="0-#ppt_w/2"/>
                                          </p:val>
                                        </p:tav>
                                        <p:tav tm="100000">
                                          <p:val>
                                            <p:strVal val="#ppt_x"/>
                                          </p:val>
                                        </p:tav>
                                      </p:tavLst>
                                    </p:anim>
                                    <p:anim calcmode="lin" valueType="num">
                                      <p:cBhvr additive="base">
                                        <p:cTn id="66" dur="5000" fill="hold"/>
                                        <p:tgtEl>
                                          <p:spTgt spid="43"/>
                                        </p:tgtEl>
                                        <p:attrNameLst>
                                          <p:attrName>ppt_y</p:attrName>
                                        </p:attrNameLst>
                                      </p:cBhvr>
                                      <p:tavLst>
                                        <p:tav tm="0">
                                          <p:val>
                                            <p:strVal val="#ppt_y"/>
                                          </p:val>
                                        </p:tav>
                                        <p:tav tm="100000">
                                          <p:val>
                                            <p:strVal val="#ppt_y"/>
                                          </p:val>
                                        </p:tav>
                                      </p:tavLst>
                                    </p:anim>
                                  </p:childTnLst>
                                </p:cTn>
                              </p:par>
                              <p:par>
                                <p:cTn id="67" presetID="2" presetClass="exit" presetSubtype="2" fill="hold" grpId="1" nodeType="withEffect">
                                  <p:stCondLst>
                                    <p:cond delay="0"/>
                                  </p:stCondLst>
                                  <p:childTnLst>
                                    <p:anim calcmode="lin" valueType="num">
                                      <p:cBhvr additive="base">
                                        <p:cTn id="68" dur="5000"/>
                                        <p:tgtEl>
                                          <p:spTgt spid="43"/>
                                        </p:tgtEl>
                                        <p:attrNameLst>
                                          <p:attrName>ppt_x</p:attrName>
                                        </p:attrNameLst>
                                      </p:cBhvr>
                                      <p:tavLst>
                                        <p:tav tm="0">
                                          <p:val>
                                            <p:strVal val="ppt_x"/>
                                          </p:val>
                                        </p:tav>
                                        <p:tav tm="100000">
                                          <p:val>
                                            <p:strVal val="1+ppt_w/2"/>
                                          </p:val>
                                        </p:tav>
                                      </p:tavLst>
                                    </p:anim>
                                    <p:anim calcmode="lin" valueType="num">
                                      <p:cBhvr additive="base">
                                        <p:cTn id="69" dur="5000"/>
                                        <p:tgtEl>
                                          <p:spTgt spid="43"/>
                                        </p:tgtEl>
                                        <p:attrNameLst>
                                          <p:attrName>ppt_y</p:attrName>
                                        </p:attrNameLst>
                                      </p:cBhvr>
                                      <p:tavLst>
                                        <p:tav tm="0">
                                          <p:val>
                                            <p:strVal val="ppt_y"/>
                                          </p:val>
                                        </p:tav>
                                        <p:tav tm="100000">
                                          <p:val>
                                            <p:strVal val="ppt_y"/>
                                          </p:val>
                                        </p:tav>
                                      </p:tavLst>
                                    </p:anim>
                                    <p:set>
                                      <p:cBhvr>
                                        <p:cTn id="70" dur="1" fill="hold">
                                          <p:stCondLst>
                                            <p:cond delay="4999"/>
                                          </p:stCondLst>
                                        </p:cTn>
                                        <p:tgtEl>
                                          <p:spTgt spid="43"/>
                                        </p:tgtEl>
                                        <p:attrNameLst>
                                          <p:attrName>style.visibility</p:attrName>
                                        </p:attrNameLst>
                                      </p:cBhvr>
                                      <p:to>
                                        <p:strVal val="hidden"/>
                                      </p:to>
                                    </p:set>
                                  </p:childTnLst>
                                </p:cTn>
                              </p:par>
                              <p:par>
                                <p:cTn id="71" presetID="3" presetClass="exit" presetSubtype="5" fill="hold" grpId="2" nodeType="withEffect">
                                  <p:stCondLst>
                                    <p:cond delay="0"/>
                                  </p:stCondLst>
                                  <p:childTnLst>
                                    <p:animEffect transition="out" filter="blinds(vertical)">
                                      <p:cBhvr>
                                        <p:cTn id="72" dur="5000"/>
                                        <p:tgtEl>
                                          <p:spTgt spid="43"/>
                                        </p:tgtEl>
                                      </p:cBhvr>
                                    </p:animEffect>
                                    <p:set>
                                      <p:cBhvr>
                                        <p:cTn id="73" dur="1" fill="hold">
                                          <p:stCondLst>
                                            <p:cond delay="4999"/>
                                          </p:stCondLst>
                                        </p:cTn>
                                        <p:tgtEl>
                                          <p:spTgt spid="43"/>
                                        </p:tgtEl>
                                        <p:attrNameLst>
                                          <p:attrName>style.visibility</p:attrName>
                                        </p:attrNameLst>
                                      </p:cBhvr>
                                      <p:to>
                                        <p:strVal val="hidden"/>
                                      </p:to>
                                    </p:set>
                                  </p:childTnLst>
                                </p:cTn>
                              </p:par>
                              <p:par>
                                <p:cTn id="74" presetID="2" presetClass="entr" presetSubtype="8" fill="hold" grpId="0" nodeType="withEffect">
                                  <p:stCondLst>
                                    <p:cond delay="0"/>
                                  </p:stCondLst>
                                  <p:childTnLst>
                                    <p:set>
                                      <p:cBhvr>
                                        <p:cTn id="75" dur="1" fill="hold">
                                          <p:stCondLst>
                                            <p:cond delay="0"/>
                                          </p:stCondLst>
                                        </p:cTn>
                                        <p:tgtEl>
                                          <p:spTgt spid="41"/>
                                        </p:tgtEl>
                                        <p:attrNameLst>
                                          <p:attrName>style.visibility</p:attrName>
                                        </p:attrNameLst>
                                      </p:cBhvr>
                                      <p:to>
                                        <p:strVal val="visible"/>
                                      </p:to>
                                    </p:set>
                                    <p:anim calcmode="lin" valueType="num">
                                      <p:cBhvr additive="base">
                                        <p:cTn id="76" dur="5000" fill="hold"/>
                                        <p:tgtEl>
                                          <p:spTgt spid="41"/>
                                        </p:tgtEl>
                                        <p:attrNameLst>
                                          <p:attrName>ppt_x</p:attrName>
                                        </p:attrNameLst>
                                      </p:cBhvr>
                                      <p:tavLst>
                                        <p:tav tm="0">
                                          <p:val>
                                            <p:strVal val="0-#ppt_w/2"/>
                                          </p:val>
                                        </p:tav>
                                        <p:tav tm="100000">
                                          <p:val>
                                            <p:strVal val="#ppt_x"/>
                                          </p:val>
                                        </p:tav>
                                      </p:tavLst>
                                    </p:anim>
                                    <p:anim calcmode="lin" valueType="num">
                                      <p:cBhvr additive="base">
                                        <p:cTn id="77" dur="5000" fill="hold"/>
                                        <p:tgtEl>
                                          <p:spTgt spid="41"/>
                                        </p:tgtEl>
                                        <p:attrNameLst>
                                          <p:attrName>ppt_y</p:attrName>
                                        </p:attrNameLst>
                                      </p:cBhvr>
                                      <p:tavLst>
                                        <p:tav tm="0">
                                          <p:val>
                                            <p:strVal val="#ppt_y"/>
                                          </p:val>
                                        </p:tav>
                                        <p:tav tm="100000">
                                          <p:val>
                                            <p:strVal val="#ppt_y"/>
                                          </p:val>
                                        </p:tav>
                                      </p:tavLst>
                                    </p:anim>
                                  </p:childTnLst>
                                </p:cTn>
                              </p:par>
                              <p:par>
                                <p:cTn id="78" presetID="2" presetClass="exit" presetSubtype="2" fill="hold" grpId="1" nodeType="withEffect">
                                  <p:stCondLst>
                                    <p:cond delay="0"/>
                                  </p:stCondLst>
                                  <p:childTnLst>
                                    <p:anim calcmode="lin" valueType="num">
                                      <p:cBhvr additive="base">
                                        <p:cTn id="79" dur="5000"/>
                                        <p:tgtEl>
                                          <p:spTgt spid="41"/>
                                        </p:tgtEl>
                                        <p:attrNameLst>
                                          <p:attrName>ppt_x</p:attrName>
                                        </p:attrNameLst>
                                      </p:cBhvr>
                                      <p:tavLst>
                                        <p:tav tm="0">
                                          <p:val>
                                            <p:strVal val="ppt_x"/>
                                          </p:val>
                                        </p:tav>
                                        <p:tav tm="100000">
                                          <p:val>
                                            <p:strVal val="1+ppt_w/2"/>
                                          </p:val>
                                        </p:tav>
                                      </p:tavLst>
                                    </p:anim>
                                    <p:anim calcmode="lin" valueType="num">
                                      <p:cBhvr additive="base">
                                        <p:cTn id="80" dur="5000"/>
                                        <p:tgtEl>
                                          <p:spTgt spid="41"/>
                                        </p:tgtEl>
                                        <p:attrNameLst>
                                          <p:attrName>ppt_y</p:attrName>
                                        </p:attrNameLst>
                                      </p:cBhvr>
                                      <p:tavLst>
                                        <p:tav tm="0">
                                          <p:val>
                                            <p:strVal val="ppt_y"/>
                                          </p:val>
                                        </p:tav>
                                        <p:tav tm="100000">
                                          <p:val>
                                            <p:strVal val="ppt_y"/>
                                          </p:val>
                                        </p:tav>
                                      </p:tavLst>
                                    </p:anim>
                                    <p:set>
                                      <p:cBhvr>
                                        <p:cTn id="81" dur="1" fill="hold">
                                          <p:stCondLst>
                                            <p:cond delay="4999"/>
                                          </p:stCondLst>
                                        </p:cTn>
                                        <p:tgtEl>
                                          <p:spTgt spid="41"/>
                                        </p:tgtEl>
                                        <p:attrNameLst>
                                          <p:attrName>style.visibility</p:attrName>
                                        </p:attrNameLst>
                                      </p:cBhvr>
                                      <p:to>
                                        <p:strVal val="hidden"/>
                                      </p:to>
                                    </p:set>
                                  </p:childTnLst>
                                </p:cTn>
                              </p:par>
                              <p:par>
                                <p:cTn id="82" presetID="3" presetClass="exit" presetSubtype="5" fill="hold" grpId="2" nodeType="withEffect">
                                  <p:stCondLst>
                                    <p:cond delay="0"/>
                                  </p:stCondLst>
                                  <p:childTnLst>
                                    <p:animEffect transition="out" filter="blinds(vertical)">
                                      <p:cBhvr>
                                        <p:cTn id="83" dur="5000"/>
                                        <p:tgtEl>
                                          <p:spTgt spid="41"/>
                                        </p:tgtEl>
                                      </p:cBhvr>
                                    </p:animEffect>
                                    <p:set>
                                      <p:cBhvr>
                                        <p:cTn id="84" dur="1" fill="hold">
                                          <p:stCondLst>
                                            <p:cond delay="4999"/>
                                          </p:stCondLst>
                                        </p:cTn>
                                        <p:tgtEl>
                                          <p:spTgt spid="41"/>
                                        </p:tgtEl>
                                        <p:attrNameLst>
                                          <p:attrName>style.visibility</p:attrName>
                                        </p:attrNameLst>
                                      </p:cBhvr>
                                      <p:to>
                                        <p:strVal val="hidden"/>
                                      </p:to>
                                    </p:set>
                                  </p:childTnLst>
                                </p:cTn>
                              </p:par>
                              <p:par>
                                <p:cTn id="85" presetID="2" presetClass="entr" presetSubtype="8" fill="hold" grpId="0" nodeType="withEffect">
                                  <p:stCondLst>
                                    <p:cond delay="0"/>
                                  </p:stCondLst>
                                  <p:childTnLst>
                                    <p:set>
                                      <p:cBhvr>
                                        <p:cTn id="86" dur="1" fill="hold">
                                          <p:stCondLst>
                                            <p:cond delay="0"/>
                                          </p:stCondLst>
                                        </p:cTn>
                                        <p:tgtEl>
                                          <p:spTgt spid="30"/>
                                        </p:tgtEl>
                                        <p:attrNameLst>
                                          <p:attrName>style.visibility</p:attrName>
                                        </p:attrNameLst>
                                      </p:cBhvr>
                                      <p:to>
                                        <p:strVal val="visible"/>
                                      </p:to>
                                    </p:set>
                                    <p:anim calcmode="lin" valueType="num">
                                      <p:cBhvr additive="base">
                                        <p:cTn id="87" dur="5000" fill="hold"/>
                                        <p:tgtEl>
                                          <p:spTgt spid="30"/>
                                        </p:tgtEl>
                                        <p:attrNameLst>
                                          <p:attrName>ppt_x</p:attrName>
                                        </p:attrNameLst>
                                      </p:cBhvr>
                                      <p:tavLst>
                                        <p:tav tm="0">
                                          <p:val>
                                            <p:strVal val="0-#ppt_w/2"/>
                                          </p:val>
                                        </p:tav>
                                        <p:tav tm="100000">
                                          <p:val>
                                            <p:strVal val="#ppt_x"/>
                                          </p:val>
                                        </p:tav>
                                      </p:tavLst>
                                    </p:anim>
                                    <p:anim calcmode="lin" valueType="num">
                                      <p:cBhvr additive="base">
                                        <p:cTn id="88" dur="5000" fill="hold"/>
                                        <p:tgtEl>
                                          <p:spTgt spid="30"/>
                                        </p:tgtEl>
                                        <p:attrNameLst>
                                          <p:attrName>ppt_y</p:attrName>
                                        </p:attrNameLst>
                                      </p:cBhvr>
                                      <p:tavLst>
                                        <p:tav tm="0">
                                          <p:val>
                                            <p:strVal val="#ppt_y"/>
                                          </p:val>
                                        </p:tav>
                                        <p:tav tm="100000">
                                          <p:val>
                                            <p:strVal val="#ppt_y"/>
                                          </p:val>
                                        </p:tav>
                                      </p:tavLst>
                                    </p:anim>
                                  </p:childTnLst>
                                </p:cTn>
                              </p:par>
                              <p:par>
                                <p:cTn id="89" presetID="2" presetClass="exit" presetSubtype="2" fill="hold" grpId="1" nodeType="withEffect">
                                  <p:stCondLst>
                                    <p:cond delay="0"/>
                                  </p:stCondLst>
                                  <p:childTnLst>
                                    <p:anim calcmode="lin" valueType="num">
                                      <p:cBhvr additive="base">
                                        <p:cTn id="90" dur="5000"/>
                                        <p:tgtEl>
                                          <p:spTgt spid="30"/>
                                        </p:tgtEl>
                                        <p:attrNameLst>
                                          <p:attrName>ppt_x</p:attrName>
                                        </p:attrNameLst>
                                      </p:cBhvr>
                                      <p:tavLst>
                                        <p:tav tm="0">
                                          <p:val>
                                            <p:strVal val="ppt_x"/>
                                          </p:val>
                                        </p:tav>
                                        <p:tav tm="100000">
                                          <p:val>
                                            <p:strVal val="1+ppt_w/2"/>
                                          </p:val>
                                        </p:tav>
                                      </p:tavLst>
                                    </p:anim>
                                    <p:anim calcmode="lin" valueType="num">
                                      <p:cBhvr additive="base">
                                        <p:cTn id="91" dur="5000"/>
                                        <p:tgtEl>
                                          <p:spTgt spid="30"/>
                                        </p:tgtEl>
                                        <p:attrNameLst>
                                          <p:attrName>ppt_y</p:attrName>
                                        </p:attrNameLst>
                                      </p:cBhvr>
                                      <p:tavLst>
                                        <p:tav tm="0">
                                          <p:val>
                                            <p:strVal val="ppt_y"/>
                                          </p:val>
                                        </p:tav>
                                        <p:tav tm="100000">
                                          <p:val>
                                            <p:strVal val="ppt_y"/>
                                          </p:val>
                                        </p:tav>
                                      </p:tavLst>
                                    </p:anim>
                                    <p:set>
                                      <p:cBhvr>
                                        <p:cTn id="92" dur="1" fill="hold">
                                          <p:stCondLst>
                                            <p:cond delay="4999"/>
                                          </p:stCondLst>
                                        </p:cTn>
                                        <p:tgtEl>
                                          <p:spTgt spid="30"/>
                                        </p:tgtEl>
                                        <p:attrNameLst>
                                          <p:attrName>style.visibility</p:attrName>
                                        </p:attrNameLst>
                                      </p:cBhvr>
                                      <p:to>
                                        <p:strVal val="hidden"/>
                                      </p:to>
                                    </p:set>
                                  </p:childTnLst>
                                </p:cTn>
                              </p:par>
                              <p:par>
                                <p:cTn id="93" presetID="3" presetClass="exit" presetSubtype="5" fill="hold" grpId="2" nodeType="withEffect">
                                  <p:stCondLst>
                                    <p:cond delay="0"/>
                                  </p:stCondLst>
                                  <p:childTnLst>
                                    <p:animEffect transition="out" filter="blinds(vertical)">
                                      <p:cBhvr>
                                        <p:cTn id="94" dur="5000"/>
                                        <p:tgtEl>
                                          <p:spTgt spid="30"/>
                                        </p:tgtEl>
                                      </p:cBhvr>
                                    </p:animEffect>
                                    <p:set>
                                      <p:cBhvr>
                                        <p:cTn id="95" dur="1" fill="hold">
                                          <p:stCondLst>
                                            <p:cond delay="4999"/>
                                          </p:stCondLst>
                                        </p:cTn>
                                        <p:tgtEl>
                                          <p:spTgt spid="30"/>
                                        </p:tgtEl>
                                        <p:attrNameLst>
                                          <p:attrName>style.visibility</p:attrName>
                                        </p:attrNameLst>
                                      </p:cBhvr>
                                      <p:to>
                                        <p:strVal val="hidden"/>
                                      </p:to>
                                    </p:set>
                                  </p:childTnLst>
                                </p:cTn>
                              </p:par>
                              <p:par>
                                <p:cTn id="96" presetID="2" presetClass="entr" presetSubtype="8" fill="hold" grpId="0" nodeType="withEffect">
                                  <p:stCondLst>
                                    <p:cond delay="0"/>
                                  </p:stCondLst>
                                  <p:childTnLst>
                                    <p:set>
                                      <p:cBhvr>
                                        <p:cTn id="97" dur="1" fill="hold">
                                          <p:stCondLst>
                                            <p:cond delay="0"/>
                                          </p:stCondLst>
                                        </p:cTn>
                                        <p:tgtEl>
                                          <p:spTgt spid="36"/>
                                        </p:tgtEl>
                                        <p:attrNameLst>
                                          <p:attrName>style.visibility</p:attrName>
                                        </p:attrNameLst>
                                      </p:cBhvr>
                                      <p:to>
                                        <p:strVal val="visible"/>
                                      </p:to>
                                    </p:set>
                                    <p:anim calcmode="lin" valueType="num">
                                      <p:cBhvr additive="base">
                                        <p:cTn id="98" dur="5000" fill="hold"/>
                                        <p:tgtEl>
                                          <p:spTgt spid="36"/>
                                        </p:tgtEl>
                                        <p:attrNameLst>
                                          <p:attrName>ppt_x</p:attrName>
                                        </p:attrNameLst>
                                      </p:cBhvr>
                                      <p:tavLst>
                                        <p:tav tm="0">
                                          <p:val>
                                            <p:strVal val="0-#ppt_w/2"/>
                                          </p:val>
                                        </p:tav>
                                        <p:tav tm="100000">
                                          <p:val>
                                            <p:strVal val="#ppt_x"/>
                                          </p:val>
                                        </p:tav>
                                      </p:tavLst>
                                    </p:anim>
                                    <p:anim calcmode="lin" valueType="num">
                                      <p:cBhvr additive="base">
                                        <p:cTn id="99" dur="5000" fill="hold"/>
                                        <p:tgtEl>
                                          <p:spTgt spid="36"/>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5000"/>
                                        <p:tgtEl>
                                          <p:spTgt spid="36"/>
                                        </p:tgtEl>
                                        <p:attrNameLst>
                                          <p:attrName>ppt_x</p:attrName>
                                        </p:attrNameLst>
                                      </p:cBhvr>
                                      <p:tavLst>
                                        <p:tav tm="0">
                                          <p:val>
                                            <p:strVal val="ppt_x"/>
                                          </p:val>
                                        </p:tav>
                                        <p:tav tm="100000">
                                          <p:val>
                                            <p:strVal val="1+ppt_w/2"/>
                                          </p:val>
                                        </p:tav>
                                      </p:tavLst>
                                    </p:anim>
                                    <p:anim calcmode="lin" valueType="num">
                                      <p:cBhvr additive="base">
                                        <p:cTn id="102" dur="5000"/>
                                        <p:tgtEl>
                                          <p:spTgt spid="36"/>
                                        </p:tgtEl>
                                        <p:attrNameLst>
                                          <p:attrName>ppt_y</p:attrName>
                                        </p:attrNameLst>
                                      </p:cBhvr>
                                      <p:tavLst>
                                        <p:tav tm="0">
                                          <p:val>
                                            <p:strVal val="ppt_y"/>
                                          </p:val>
                                        </p:tav>
                                        <p:tav tm="100000">
                                          <p:val>
                                            <p:strVal val="ppt_y"/>
                                          </p:val>
                                        </p:tav>
                                      </p:tavLst>
                                    </p:anim>
                                    <p:set>
                                      <p:cBhvr>
                                        <p:cTn id="103" dur="1" fill="hold">
                                          <p:stCondLst>
                                            <p:cond delay="4999"/>
                                          </p:stCondLst>
                                        </p:cTn>
                                        <p:tgtEl>
                                          <p:spTgt spid="36"/>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5000"/>
                                        <p:tgtEl>
                                          <p:spTgt spid="36"/>
                                        </p:tgtEl>
                                      </p:cBhvr>
                                    </p:animEffect>
                                    <p:set>
                                      <p:cBhvr>
                                        <p:cTn id="106" dur="1" fill="hold">
                                          <p:stCondLst>
                                            <p:cond delay="4999"/>
                                          </p:stCondLst>
                                        </p:cTn>
                                        <p:tgtEl>
                                          <p:spTgt spid="36"/>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35"/>
                                        </p:tgtEl>
                                        <p:attrNameLst>
                                          <p:attrName>style.visibility</p:attrName>
                                        </p:attrNameLst>
                                      </p:cBhvr>
                                      <p:to>
                                        <p:strVal val="visible"/>
                                      </p:to>
                                    </p:set>
                                    <p:anim calcmode="lin" valueType="num">
                                      <p:cBhvr additive="base">
                                        <p:cTn id="109" dur="5000" fill="hold"/>
                                        <p:tgtEl>
                                          <p:spTgt spid="35"/>
                                        </p:tgtEl>
                                        <p:attrNameLst>
                                          <p:attrName>ppt_x</p:attrName>
                                        </p:attrNameLst>
                                      </p:cBhvr>
                                      <p:tavLst>
                                        <p:tav tm="0">
                                          <p:val>
                                            <p:strVal val="0-#ppt_w/2"/>
                                          </p:val>
                                        </p:tav>
                                        <p:tav tm="100000">
                                          <p:val>
                                            <p:strVal val="#ppt_x"/>
                                          </p:val>
                                        </p:tav>
                                      </p:tavLst>
                                    </p:anim>
                                    <p:anim calcmode="lin" valueType="num">
                                      <p:cBhvr additive="base">
                                        <p:cTn id="110" dur="5000" fill="hold"/>
                                        <p:tgtEl>
                                          <p:spTgt spid="35"/>
                                        </p:tgtEl>
                                        <p:attrNameLst>
                                          <p:attrName>ppt_y</p:attrName>
                                        </p:attrNameLst>
                                      </p:cBhvr>
                                      <p:tavLst>
                                        <p:tav tm="0">
                                          <p:val>
                                            <p:strVal val="#ppt_y"/>
                                          </p:val>
                                        </p:tav>
                                        <p:tav tm="100000">
                                          <p:val>
                                            <p:strVal val="#ppt_y"/>
                                          </p:val>
                                        </p:tav>
                                      </p:tavLst>
                                    </p:anim>
                                  </p:childTnLst>
                                </p:cTn>
                              </p:par>
                              <p:par>
                                <p:cTn id="111" presetID="2" presetClass="exit" presetSubtype="2" fill="hold" grpId="1" nodeType="withEffect">
                                  <p:stCondLst>
                                    <p:cond delay="0"/>
                                  </p:stCondLst>
                                  <p:childTnLst>
                                    <p:anim calcmode="lin" valueType="num">
                                      <p:cBhvr additive="base">
                                        <p:cTn id="112" dur="5000"/>
                                        <p:tgtEl>
                                          <p:spTgt spid="35"/>
                                        </p:tgtEl>
                                        <p:attrNameLst>
                                          <p:attrName>ppt_x</p:attrName>
                                        </p:attrNameLst>
                                      </p:cBhvr>
                                      <p:tavLst>
                                        <p:tav tm="0">
                                          <p:val>
                                            <p:strVal val="ppt_x"/>
                                          </p:val>
                                        </p:tav>
                                        <p:tav tm="100000">
                                          <p:val>
                                            <p:strVal val="1+ppt_w/2"/>
                                          </p:val>
                                        </p:tav>
                                      </p:tavLst>
                                    </p:anim>
                                    <p:anim calcmode="lin" valueType="num">
                                      <p:cBhvr additive="base">
                                        <p:cTn id="113" dur="5000"/>
                                        <p:tgtEl>
                                          <p:spTgt spid="35"/>
                                        </p:tgtEl>
                                        <p:attrNameLst>
                                          <p:attrName>ppt_y</p:attrName>
                                        </p:attrNameLst>
                                      </p:cBhvr>
                                      <p:tavLst>
                                        <p:tav tm="0">
                                          <p:val>
                                            <p:strVal val="ppt_y"/>
                                          </p:val>
                                        </p:tav>
                                        <p:tav tm="100000">
                                          <p:val>
                                            <p:strVal val="ppt_y"/>
                                          </p:val>
                                        </p:tav>
                                      </p:tavLst>
                                    </p:anim>
                                    <p:set>
                                      <p:cBhvr>
                                        <p:cTn id="114" dur="1" fill="hold">
                                          <p:stCondLst>
                                            <p:cond delay="4999"/>
                                          </p:stCondLst>
                                        </p:cTn>
                                        <p:tgtEl>
                                          <p:spTgt spid="35"/>
                                        </p:tgtEl>
                                        <p:attrNameLst>
                                          <p:attrName>style.visibility</p:attrName>
                                        </p:attrNameLst>
                                      </p:cBhvr>
                                      <p:to>
                                        <p:strVal val="hidden"/>
                                      </p:to>
                                    </p:set>
                                  </p:childTnLst>
                                </p:cTn>
                              </p:par>
                              <p:par>
                                <p:cTn id="115" presetID="3" presetClass="exit" presetSubtype="5" fill="hold" grpId="2" nodeType="withEffect">
                                  <p:stCondLst>
                                    <p:cond delay="0"/>
                                  </p:stCondLst>
                                  <p:childTnLst>
                                    <p:animEffect transition="out" filter="blinds(vertical)">
                                      <p:cBhvr>
                                        <p:cTn id="116" dur="5000"/>
                                        <p:tgtEl>
                                          <p:spTgt spid="35"/>
                                        </p:tgtEl>
                                      </p:cBhvr>
                                    </p:animEffect>
                                    <p:set>
                                      <p:cBhvr>
                                        <p:cTn id="117" dur="1" fill="hold">
                                          <p:stCondLst>
                                            <p:cond delay="4999"/>
                                          </p:stCondLst>
                                        </p:cTn>
                                        <p:tgtEl>
                                          <p:spTgt spid="35"/>
                                        </p:tgtEl>
                                        <p:attrNameLst>
                                          <p:attrName>style.visibility</p:attrName>
                                        </p:attrNameLst>
                                      </p:cBhvr>
                                      <p:to>
                                        <p:strVal val="hidden"/>
                                      </p:to>
                                    </p:set>
                                  </p:childTnLst>
                                </p:cTn>
                              </p:par>
                              <p:par>
                                <p:cTn id="118" presetID="2" presetClass="entr" presetSubtype="8" fill="hold" grpId="0" nodeType="withEffect">
                                  <p:stCondLst>
                                    <p:cond delay="0"/>
                                  </p:stCondLst>
                                  <p:childTnLst>
                                    <p:set>
                                      <p:cBhvr>
                                        <p:cTn id="119" dur="1" fill="hold">
                                          <p:stCondLst>
                                            <p:cond delay="0"/>
                                          </p:stCondLst>
                                        </p:cTn>
                                        <p:tgtEl>
                                          <p:spTgt spid="34"/>
                                        </p:tgtEl>
                                        <p:attrNameLst>
                                          <p:attrName>style.visibility</p:attrName>
                                        </p:attrNameLst>
                                      </p:cBhvr>
                                      <p:to>
                                        <p:strVal val="visible"/>
                                      </p:to>
                                    </p:set>
                                    <p:anim calcmode="lin" valueType="num">
                                      <p:cBhvr additive="base">
                                        <p:cTn id="120" dur="5000" fill="hold"/>
                                        <p:tgtEl>
                                          <p:spTgt spid="34"/>
                                        </p:tgtEl>
                                        <p:attrNameLst>
                                          <p:attrName>ppt_x</p:attrName>
                                        </p:attrNameLst>
                                      </p:cBhvr>
                                      <p:tavLst>
                                        <p:tav tm="0">
                                          <p:val>
                                            <p:strVal val="0-#ppt_w/2"/>
                                          </p:val>
                                        </p:tav>
                                        <p:tav tm="100000">
                                          <p:val>
                                            <p:strVal val="#ppt_x"/>
                                          </p:val>
                                        </p:tav>
                                      </p:tavLst>
                                    </p:anim>
                                    <p:anim calcmode="lin" valueType="num">
                                      <p:cBhvr additive="base">
                                        <p:cTn id="121" dur="5000" fill="hold"/>
                                        <p:tgtEl>
                                          <p:spTgt spid="34"/>
                                        </p:tgtEl>
                                        <p:attrNameLst>
                                          <p:attrName>ppt_y</p:attrName>
                                        </p:attrNameLst>
                                      </p:cBhvr>
                                      <p:tavLst>
                                        <p:tav tm="0">
                                          <p:val>
                                            <p:strVal val="#ppt_y"/>
                                          </p:val>
                                        </p:tav>
                                        <p:tav tm="100000">
                                          <p:val>
                                            <p:strVal val="#ppt_y"/>
                                          </p:val>
                                        </p:tav>
                                      </p:tavLst>
                                    </p:anim>
                                  </p:childTnLst>
                                </p:cTn>
                              </p:par>
                              <p:par>
                                <p:cTn id="122" presetID="2" presetClass="exit" presetSubtype="2" fill="hold" grpId="1" nodeType="withEffect">
                                  <p:stCondLst>
                                    <p:cond delay="0"/>
                                  </p:stCondLst>
                                  <p:childTnLst>
                                    <p:anim calcmode="lin" valueType="num">
                                      <p:cBhvr additive="base">
                                        <p:cTn id="123" dur="5000"/>
                                        <p:tgtEl>
                                          <p:spTgt spid="34"/>
                                        </p:tgtEl>
                                        <p:attrNameLst>
                                          <p:attrName>ppt_x</p:attrName>
                                        </p:attrNameLst>
                                      </p:cBhvr>
                                      <p:tavLst>
                                        <p:tav tm="0">
                                          <p:val>
                                            <p:strVal val="ppt_x"/>
                                          </p:val>
                                        </p:tav>
                                        <p:tav tm="100000">
                                          <p:val>
                                            <p:strVal val="1+ppt_w/2"/>
                                          </p:val>
                                        </p:tav>
                                      </p:tavLst>
                                    </p:anim>
                                    <p:anim calcmode="lin" valueType="num">
                                      <p:cBhvr additive="base">
                                        <p:cTn id="124" dur="5000"/>
                                        <p:tgtEl>
                                          <p:spTgt spid="34"/>
                                        </p:tgtEl>
                                        <p:attrNameLst>
                                          <p:attrName>ppt_y</p:attrName>
                                        </p:attrNameLst>
                                      </p:cBhvr>
                                      <p:tavLst>
                                        <p:tav tm="0">
                                          <p:val>
                                            <p:strVal val="ppt_y"/>
                                          </p:val>
                                        </p:tav>
                                        <p:tav tm="100000">
                                          <p:val>
                                            <p:strVal val="ppt_y"/>
                                          </p:val>
                                        </p:tav>
                                      </p:tavLst>
                                    </p:anim>
                                    <p:set>
                                      <p:cBhvr>
                                        <p:cTn id="125" dur="1" fill="hold">
                                          <p:stCondLst>
                                            <p:cond delay="4999"/>
                                          </p:stCondLst>
                                        </p:cTn>
                                        <p:tgtEl>
                                          <p:spTgt spid="34"/>
                                        </p:tgtEl>
                                        <p:attrNameLst>
                                          <p:attrName>style.visibility</p:attrName>
                                        </p:attrNameLst>
                                      </p:cBhvr>
                                      <p:to>
                                        <p:strVal val="hidden"/>
                                      </p:to>
                                    </p:set>
                                  </p:childTnLst>
                                </p:cTn>
                              </p:par>
                              <p:par>
                                <p:cTn id="126" presetID="3" presetClass="exit" presetSubtype="5" fill="hold" grpId="2" nodeType="withEffect">
                                  <p:stCondLst>
                                    <p:cond delay="0"/>
                                  </p:stCondLst>
                                  <p:childTnLst>
                                    <p:animEffect transition="out" filter="blinds(vertical)">
                                      <p:cBhvr>
                                        <p:cTn id="127" dur="5000"/>
                                        <p:tgtEl>
                                          <p:spTgt spid="34"/>
                                        </p:tgtEl>
                                      </p:cBhvr>
                                    </p:animEffect>
                                    <p:set>
                                      <p:cBhvr>
                                        <p:cTn id="128" dur="1" fill="hold">
                                          <p:stCondLst>
                                            <p:cond delay="4999"/>
                                          </p:stCondLst>
                                        </p:cTn>
                                        <p:tgtEl>
                                          <p:spTgt spid="34"/>
                                        </p:tgtEl>
                                        <p:attrNameLst>
                                          <p:attrName>style.visibility</p:attrName>
                                        </p:attrNameLst>
                                      </p:cBhvr>
                                      <p:to>
                                        <p:strVal val="hidden"/>
                                      </p:to>
                                    </p:set>
                                  </p:childTnLst>
                                </p:cTn>
                              </p:par>
                              <p:par>
                                <p:cTn id="129" presetID="2" presetClass="entr" presetSubtype="8" fill="hold" grpId="0" nodeType="withEffect">
                                  <p:stCondLst>
                                    <p:cond delay="0"/>
                                  </p:stCondLst>
                                  <p:childTnLst>
                                    <p:set>
                                      <p:cBhvr>
                                        <p:cTn id="130" dur="1" fill="hold">
                                          <p:stCondLst>
                                            <p:cond delay="0"/>
                                          </p:stCondLst>
                                        </p:cTn>
                                        <p:tgtEl>
                                          <p:spTgt spid="33"/>
                                        </p:tgtEl>
                                        <p:attrNameLst>
                                          <p:attrName>style.visibility</p:attrName>
                                        </p:attrNameLst>
                                      </p:cBhvr>
                                      <p:to>
                                        <p:strVal val="visible"/>
                                      </p:to>
                                    </p:set>
                                    <p:anim calcmode="lin" valueType="num">
                                      <p:cBhvr additive="base">
                                        <p:cTn id="131" dur="5000" fill="hold"/>
                                        <p:tgtEl>
                                          <p:spTgt spid="33"/>
                                        </p:tgtEl>
                                        <p:attrNameLst>
                                          <p:attrName>ppt_x</p:attrName>
                                        </p:attrNameLst>
                                      </p:cBhvr>
                                      <p:tavLst>
                                        <p:tav tm="0">
                                          <p:val>
                                            <p:strVal val="0-#ppt_w/2"/>
                                          </p:val>
                                        </p:tav>
                                        <p:tav tm="100000">
                                          <p:val>
                                            <p:strVal val="#ppt_x"/>
                                          </p:val>
                                        </p:tav>
                                      </p:tavLst>
                                    </p:anim>
                                    <p:anim calcmode="lin" valueType="num">
                                      <p:cBhvr additive="base">
                                        <p:cTn id="132" dur="5000" fill="hold"/>
                                        <p:tgtEl>
                                          <p:spTgt spid="33"/>
                                        </p:tgtEl>
                                        <p:attrNameLst>
                                          <p:attrName>ppt_y</p:attrName>
                                        </p:attrNameLst>
                                      </p:cBhvr>
                                      <p:tavLst>
                                        <p:tav tm="0">
                                          <p:val>
                                            <p:strVal val="#ppt_y"/>
                                          </p:val>
                                        </p:tav>
                                        <p:tav tm="100000">
                                          <p:val>
                                            <p:strVal val="#ppt_y"/>
                                          </p:val>
                                        </p:tav>
                                      </p:tavLst>
                                    </p:anim>
                                  </p:childTnLst>
                                </p:cTn>
                              </p:par>
                              <p:par>
                                <p:cTn id="133" presetID="2" presetClass="exit" presetSubtype="2" fill="hold" grpId="1" nodeType="withEffect">
                                  <p:stCondLst>
                                    <p:cond delay="0"/>
                                  </p:stCondLst>
                                  <p:childTnLst>
                                    <p:anim calcmode="lin" valueType="num">
                                      <p:cBhvr additive="base">
                                        <p:cTn id="134" dur="5000"/>
                                        <p:tgtEl>
                                          <p:spTgt spid="33"/>
                                        </p:tgtEl>
                                        <p:attrNameLst>
                                          <p:attrName>ppt_x</p:attrName>
                                        </p:attrNameLst>
                                      </p:cBhvr>
                                      <p:tavLst>
                                        <p:tav tm="0">
                                          <p:val>
                                            <p:strVal val="ppt_x"/>
                                          </p:val>
                                        </p:tav>
                                        <p:tav tm="100000">
                                          <p:val>
                                            <p:strVal val="1+ppt_w/2"/>
                                          </p:val>
                                        </p:tav>
                                      </p:tavLst>
                                    </p:anim>
                                    <p:anim calcmode="lin" valueType="num">
                                      <p:cBhvr additive="base">
                                        <p:cTn id="135" dur="5000"/>
                                        <p:tgtEl>
                                          <p:spTgt spid="33"/>
                                        </p:tgtEl>
                                        <p:attrNameLst>
                                          <p:attrName>ppt_y</p:attrName>
                                        </p:attrNameLst>
                                      </p:cBhvr>
                                      <p:tavLst>
                                        <p:tav tm="0">
                                          <p:val>
                                            <p:strVal val="ppt_y"/>
                                          </p:val>
                                        </p:tav>
                                        <p:tav tm="100000">
                                          <p:val>
                                            <p:strVal val="ppt_y"/>
                                          </p:val>
                                        </p:tav>
                                      </p:tavLst>
                                    </p:anim>
                                    <p:set>
                                      <p:cBhvr>
                                        <p:cTn id="136" dur="1" fill="hold">
                                          <p:stCondLst>
                                            <p:cond delay="4999"/>
                                          </p:stCondLst>
                                        </p:cTn>
                                        <p:tgtEl>
                                          <p:spTgt spid="33"/>
                                        </p:tgtEl>
                                        <p:attrNameLst>
                                          <p:attrName>style.visibility</p:attrName>
                                        </p:attrNameLst>
                                      </p:cBhvr>
                                      <p:to>
                                        <p:strVal val="hidden"/>
                                      </p:to>
                                    </p:set>
                                  </p:childTnLst>
                                </p:cTn>
                              </p:par>
                              <p:par>
                                <p:cTn id="137" presetID="3" presetClass="exit" presetSubtype="5" fill="hold" grpId="2" nodeType="withEffect">
                                  <p:stCondLst>
                                    <p:cond delay="0"/>
                                  </p:stCondLst>
                                  <p:childTnLst>
                                    <p:animEffect transition="out" filter="blinds(vertical)">
                                      <p:cBhvr>
                                        <p:cTn id="138" dur="5000"/>
                                        <p:tgtEl>
                                          <p:spTgt spid="33"/>
                                        </p:tgtEl>
                                      </p:cBhvr>
                                    </p:animEffect>
                                    <p:set>
                                      <p:cBhvr>
                                        <p:cTn id="139" dur="1" fill="hold">
                                          <p:stCondLst>
                                            <p:cond delay="4999"/>
                                          </p:stCondLst>
                                        </p:cTn>
                                        <p:tgtEl>
                                          <p:spTgt spid="33"/>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2"/>
                                        </p:tgtEl>
                                        <p:attrNameLst>
                                          <p:attrName>style.visibility</p:attrName>
                                        </p:attrNameLst>
                                      </p:cBhvr>
                                      <p:to>
                                        <p:strVal val="visible"/>
                                      </p:to>
                                    </p:set>
                                    <p:anim calcmode="lin" valueType="num">
                                      <p:cBhvr additive="base">
                                        <p:cTn id="142" dur="5000" fill="hold"/>
                                        <p:tgtEl>
                                          <p:spTgt spid="32"/>
                                        </p:tgtEl>
                                        <p:attrNameLst>
                                          <p:attrName>ppt_x</p:attrName>
                                        </p:attrNameLst>
                                      </p:cBhvr>
                                      <p:tavLst>
                                        <p:tav tm="0">
                                          <p:val>
                                            <p:strVal val="0-#ppt_w/2"/>
                                          </p:val>
                                        </p:tav>
                                        <p:tav tm="100000">
                                          <p:val>
                                            <p:strVal val="#ppt_x"/>
                                          </p:val>
                                        </p:tav>
                                      </p:tavLst>
                                    </p:anim>
                                    <p:anim calcmode="lin" valueType="num">
                                      <p:cBhvr additive="base">
                                        <p:cTn id="143" dur="5000" fill="hold"/>
                                        <p:tgtEl>
                                          <p:spTgt spid="32"/>
                                        </p:tgtEl>
                                        <p:attrNameLst>
                                          <p:attrName>ppt_y</p:attrName>
                                        </p:attrNameLst>
                                      </p:cBhvr>
                                      <p:tavLst>
                                        <p:tav tm="0">
                                          <p:val>
                                            <p:strVal val="#ppt_y"/>
                                          </p:val>
                                        </p:tav>
                                        <p:tav tm="100000">
                                          <p:val>
                                            <p:strVal val="#ppt_y"/>
                                          </p:val>
                                        </p:tav>
                                      </p:tavLst>
                                    </p:anim>
                                  </p:childTnLst>
                                </p:cTn>
                              </p:par>
                              <p:par>
                                <p:cTn id="144" presetID="2" presetClass="exit" presetSubtype="2" fill="hold" grpId="1" nodeType="withEffect">
                                  <p:stCondLst>
                                    <p:cond delay="0"/>
                                  </p:stCondLst>
                                  <p:childTnLst>
                                    <p:anim calcmode="lin" valueType="num">
                                      <p:cBhvr additive="base">
                                        <p:cTn id="145" dur="5000"/>
                                        <p:tgtEl>
                                          <p:spTgt spid="32"/>
                                        </p:tgtEl>
                                        <p:attrNameLst>
                                          <p:attrName>ppt_x</p:attrName>
                                        </p:attrNameLst>
                                      </p:cBhvr>
                                      <p:tavLst>
                                        <p:tav tm="0">
                                          <p:val>
                                            <p:strVal val="ppt_x"/>
                                          </p:val>
                                        </p:tav>
                                        <p:tav tm="100000">
                                          <p:val>
                                            <p:strVal val="1+ppt_w/2"/>
                                          </p:val>
                                        </p:tav>
                                      </p:tavLst>
                                    </p:anim>
                                    <p:anim calcmode="lin" valueType="num">
                                      <p:cBhvr additive="base">
                                        <p:cTn id="146" dur="5000"/>
                                        <p:tgtEl>
                                          <p:spTgt spid="32"/>
                                        </p:tgtEl>
                                        <p:attrNameLst>
                                          <p:attrName>ppt_y</p:attrName>
                                        </p:attrNameLst>
                                      </p:cBhvr>
                                      <p:tavLst>
                                        <p:tav tm="0">
                                          <p:val>
                                            <p:strVal val="ppt_y"/>
                                          </p:val>
                                        </p:tav>
                                        <p:tav tm="100000">
                                          <p:val>
                                            <p:strVal val="ppt_y"/>
                                          </p:val>
                                        </p:tav>
                                      </p:tavLst>
                                    </p:anim>
                                    <p:set>
                                      <p:cBhvr>
                                        <p:cTn id="147" dur="1" fill="hold">
                                          <p:stCondLst>
                                            <p:cond delay="4999"/>
                                          </p:stCondLst>
                                        </p:cTn>
                                        <p:tgtEl>
                                          <p:spTgt spid="32"/>
                                        </p:tgtEl>
                                        <p:attrNameLst>
                                          <p:attrName>style.visibility</p:attrName>
                                        </p:attrNameLst>
                                      </p:cBhvr>
                                      <p:to>
                                        <p:strVal val="hidden"/>
                                      </p:to>
                                    </p:set>
                                  </p:childTnLst>
                                </p:cTn>
                              </p:par>
                              <p:par>
                                <p:cTn id="148" presetID="3" presetClass="exit" presetSubtype="5" fill="hold" grpId="2" nodeType="withEffect">
                                  <p:stCondLst>
                                    <p:cond delay="0"/>
                                  </p:stCondLst>
                                  <p:childTnLst>
                                    <p:animEffect transition="out" filter="blinds(vertical)">
                                      <p:cBhvr>
                                        <p:cTn id="149" dur="5000"/>
                                        <p:tgtEl>
                                          <p:spTgt spid="32"/>
                                        </p:tgtEl>
                                      </p:cBhvr>
                                    </p:animEffect>
                                    <p:set>
                                      <p:cBhvr>
                                        <p:cTn id="150" dur="1" fill="hold">
                                          <p:stCondLst>
                                            <p:cond delay="4999"/>
                                          </p:stCondLst>
                                        </p:cTn>
                                        <p:tgtEl>
                                          <p:spTgt spid="32"/>
                                        </p:tgtEl>
                                        <p:attrNameLst>
                                          <p:attrName>style.visibility</p:attrName>
                                        </p:attrNameLst>
                                      </p:cBhvr>
                                      <p:to>
                                        <p:strVal val="hidden"/>
                                      </p:to>
                                    </p:set>
                                  </p:childTnLst>
                                </p:cTn>
                              </p:par>
                              <p:par>
                                <p:cTn id="151" presetID="2" presetClass="entr" presetSubtype="8" fill="hold" grpId="0" nodeType="withEffect">
                                  <p:stCondLst>
                                    <p:cond delay="0"/>
                                  </p:stCondLst>
                                  <p:childTnLst>
                                    <p:set>
                                      <p:cBhvr>
                                        <p:cTn id="152" dur="1" fill="hold">
                                          <p:stCondLst>
                                            <p:cond delay="0"/>
                                          </p:stCondLst>
                                        </p:cTn>
                                        <p:tgtEl>
                                          <p:spTgt spid="31"/>
                                        </p:tgtEl>
                                        <p:attrNameLst>
                                          <p:attrName>style.visibility</p:attrName>
                                        </p:attrNameLst>
                                      </p:cBhvr>
                                      <p:to>
                                        <p:strVal val="visible"/>
                                      </p:to>
                                    </p:set>
                                    <p:anim calcmode="lin" valueType="num">
                                      <p:cBhvr additive="base">
                                        <p:cTn id="153" dur="5000" fill="hold"/>
                                        <p:tgtEl>
                                          <p:spTgt spid="31"/>
                                        </p:tgtEl>
                                        <p:attrNameLst>
                                          <p:attrName>ppt_x</p:attrName>
                                        </p:attrNameLst>
                                      </p:cBhvr>
                                      <p:tavLst>
                                        <p:tav tm="0">
                                          <p:val>
                                            <p:strVal val="0-#ppt_w/2"/>
                                          </p:val>
                                        </p:tav>
                                        <p:tav tm="100000">
                                          <p:val>
                                            <p:strVal val="#ppt_x"/>
                                          </p:val>
                                        </p:tav>
                                      </p:tavLst>
                                    </p:anim>
                                    <p:anim calcmode="lin" valueType="num">
                                      <p:cBhvr additive="base">
                                        <p:cTn id="154" dur="5000" fill="hold"/>
                                        <p:tgtEl>
                                          <p:spTgt spid="31"/>
                                        </p:tgtEl>
                                        <p:attrNameLst>
                                          <p:attrName>ppt_y</p:attrName>
                                        </p:attrNameLst>
                                      </p:cBhvr>
                                      <p:tavLst>
                                        <p:tav tm="0">
                                          <p:val>
                                            <p:strVal val="#ppt_y"/>
                                          </p:val>
                                        </p:tav>
                                        <p:tav tm="100000">
                                          <p:val>
                                            <p:strVal val="#ppt_y"/>
                                          </p:val>
                                        </p:tav>
                                      </p:tavLst>
                                    </p:anim>
                                  </p:childTnLst>
                                </p:cTn>
                              </p:par>
                              <p:par>
                                <p:cTn id="155" presetID="2" presetClass="exit" presetSubtype="2" fill="hold" grpId="1" nodeType="withEffect">
                                  <p:stCondLst>
                                    <p:cond delay="0"/>
                                  </p:stCondLst>
                                  <p:childTnLst>
                                    <p:anim calcmode="lin" valueType="num">
                                      <p:cBhvr additive="base">
                                        <p:cTn id="156" dur="5000"/>
                                        <p:tgtEl>
                                          <p:spTgt spid="31"/>
                                        </p:tgtEl>
                                        <p:attrNameLst>
                                          <p:attrName>ppt_x</p:attrName>
                                        </p:attrNameLst>
                                      </p:cBhvr>
                                      <p:tavLst>
                                        <p:tav tm="0">
                                          <p:val>
                                            <p:strVal val="ppt_x"/>
                                          </p:val>
                                        </p:tav>
                                        <p:tav tm="100000">
                                          <p:val>
                                            <p:strVal val="1+ppt_w/2"/>
                                          </p:val>
                                        </p:tav>
                                      </p:tavLst>
                                    </p:anim>
                                    <p:anim calcmode="lin" valueType="num">
                                      <p:cBhvr additive="base">
                                        <p:cTn id="157" dur="5000"/>
                                        <p:tgtEl>
                                          <p:spTgt spid="31"/>
                                        </p:tgtEl>
                                        <p:attrNameLst>
                                          <p:attrName>ppt_y</p:attrName>
                                        </p:attrNameLst>
                                      </p:cBhvr>
                                      <p:tavLst>
                                        <p:tav tm="0">
                                          <p:val>
                                            <p:strVal val="ppt_y"/>
                                          </p:val>
                                        </p:tav>
                                        <p:tav tm="100000">
                                          <p:val>
                                            <p:strVal val="ppt_y"/>
                                          </p:val>
                                        </p:tav>
                                      </p:tavLst>
                                    </p:anim>
                                    <p:set>
                                      <p:cBhvr>
                                        <p:cTn id="158" dur="1" fill="hold">
                                          <p:stCondLst>
                                            <p:cond delay="4999"/>
                                          </p:stCondLst>
                                        </p:cTn>
                                        <p:tgtEl>
                                          <p:spTgt spid="31"/>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5000"/>
                                        <p:tgtEl>
                                          <p:spTgt spid="31"/>
                                        </p:tgtEl>
                                      </p:cBhvr>
                                    </p:animEffect>
                                    <p:set>
                                      <p:cBhvr>
                                        <p:cTn id="161" dur="1" fill="hold">
                                          <p:stCondLst>
                                            <p:cond delay="4999"/>
                                          </p:stCondLst>
                                        </p:cTn>
                                        <p:tgtEl>
                                          <p:spTgt spid="31"/>
                                        </p:tgtEl>
                                        <p:attrNameLst>
                                          <p:attrName>style.visibility</p:attrName>
                                        </p:attrNameLst>
                                      </p:cBhvr>
                                      <p:to>
                                        <p:strVal val="hidden"/>
                                      </p:to>
                                    </p:set>
                                  </p:childTnLst>
                                </p:cTn>
                              </p:par>
                              <p:par>
                                <p:cTn id="162" presetID="2" presetClass="entr" presetSubtype="8" fill="hold" grpId="0" nodeType="withEffect">
                                  <p:stCondLst>
                                    <p:cond delay="0"/>
                                  </p:stCondLst>
                                  <p:childTnLst>
                                    <p:set>
                                      <p:cBhvr>
                                        <p:cTn id="163" dur="1" fill="hold">
                                          <p:stCondLst>
                                            <p:cond delay="0"/>
                                          </p:stCondLst>
                                        </p:cTn>
                                        <p:tgtEl>
                                          <p:spTgt spid="29"/>
                                        </p:tgtEl>
                                        <p:attrNameLst>
                                          <p:attrName>style.visibility</p:attrName>
                                        </p:attrNameLst>
                                      </p:cBhvr>
                                      <p:to>
                                        <p:strVal val="visible"/>
                                      </p:to>
                                    </p:set>
                                    <p:anim calcmode="lin" valueType="num">
                                      <p:cBhvr additive="base">
                                        <p:cTn id="164" dur="5000" fill="hold"/>
                                        <p:tgtEl>
                                          <p:spTgt spid="29"/>
                                        </p:tgtEl>
                                        <p:attrNameLst>
                                          <p:attrName>ppt_x</p:attrName>
                                        </p:attrNameLst>
                                      </p:cBhvr>
                                      <p:tavLst>
                                        <p:tav tm="0">
                                          <p:val>
                                            <p:strVal val="0-#ppt_w/2"/>
                                          </p:val>
                                        </p:tav>
                                        <p:tav tm="100000">
                                          <p:val>
                                            <p:strVal val="#ppt_x"/>
                                          </p:val>
                                        </p:tav>
                                      </p:tavLst>
                                    </p:anim>
                                    <p:anim calcmode="lin" valueType="num">
                                      <p:cBhvr additive="base">
                                        <p:cTn id="165" dur="5000" fill="hold"/>
                                        <p:tgtEl>
                                          <p:spTgt spid="29"/>
                                        </p:tgtEl>
                                        <p:attrNameLst>
                                          <p:attrName>ppt_y</p:attrName>
                                        </p:attrNameLst>
                                      </p:cBhvr>
                                      <p:tavLst>
                                        <p:tav tm="0">
                                          <p:val>
                                            <p:strVal val="#ppt_y"/>
                                          </p:val>
                                        </p:tav>
                                        <p:tav tm="100000">
                                          <p:val>
                                            <p:strVal val="#ppt_y"/>
                                          </p:val>
                                        </p:tav>
                                      </p:tavLst>
                                    </p:anim>
                                  </p:childTnLst>
                                </p:cTn>
                              </p:par>
                              <p:par>
                                <p:cTn id="166" presetID="2" presetClass="exit" presetSubtype="2" fill="hold" grpId="1" nodeType="withEffect">
                                  <p:stCondLst>
                                    <p:cond delay="0"/>
                                  </p:stCondLst>
                                  <p:childTnLst>
                                    <p:anim calcmode="lin" valueType="num">
                                      <p:cBhvr additive="base">
                                        <p:cTn id="167" dur="5000"/>
                                        <p:tgtEl>
                                          <p:spTgt spid="29"/>
                                        </p:tgtEl>
                                        <p:attrNameLst>
                                          <p:attrName>ppt_x</p:attrName>
                                        </p:attrNameLst>
                                      </p:cBhvr>
                                      <p:tavLst>
                                        <p:tav tm="0">
                                          <p:val>
                                            <p:strVal val="ppt_x"/>
                                          </p:val>
                                        </p:tav>
                                        <p:tav tm="100000">
                                          <p:val>
                                            <p:strVal val="1+ppt_w/2"/>
                                          </p:val>
                                        </p:tav>
                                      </p:tavLst>
                                    </p:anim>
                                    <p:anim calcmode="lin" valueType="num">
                                      <p:cBhvr additive="base">
                                        <p:cTn id="168" dur="5000"/>
                                        <p:tgtEl>
                                          <p:spTgt spid="29"/>
                                        </p:tgtEl>
                                        <p:attrNameLst>
                                          <p:attrName>ppt_y</p:attrName>
                                        </p:attrNameLst>
                                      </p:cBhvr>
                                      <p:tavLst>
                                        <p:tav tm="0">
                                          <p:val>
                                            <p:strVal val="ppt_y"/>
                                          </p:val>
                                        </p:tav>
                                        <p:tav tm="100000">
                                          <p:val>
                                            <p:strVal val="ppt_y"/>
                                          </p:val>
                                        </p:tav>
                                      </p:tavLst>
                                    </p:anim>
                                    <p:set>
                                      <p:cBhvr>
                                        <p:cTn id="169" dur="1" fill="hold">
                                          <p:stCondLst>
                                            <p:cond delay="4999"/>
                                          </p:stCondLst>
                                        </p:cTn>
                                        <p:tgtEl>
                                          <p:spTgt spid="29"/>
                                        </p:tgtEl>
                                        <p:attrNameLst>
                                          <p:attrName>style.visibility</p:attrName>
                                        </p:attrNameLst>
                                      </p:cBhvr>
                                      <p:to>
                                        <p:strVal val="hidden"/>
                                      </p:to>
                                    </p:set>
                                  </p:childTnLst>
                                </p:cTn>
                              </p:par>
                              <p:par>
                                <p:cTn id="170" presetID="3" presetClass="exit" presetSubtype="5" fill="hold" grpId="2" nodeType="withEffect">
                                  <p:stCondLst>
                                    <p:cond delay="0"/>
                                  </p:stCondLst>
                                  <p:childTnLst>
                                    <p:animEffect transition="out" filter="blinds(vertical)">
                                      <p:cBhvr>
                                        <p:cTn id="171" dur="5000"/>
                                        <p:tgtEl>
                                          <p:spTgt spid="29"/>
                                        </p:tgtEl>
                                      </p:cBhvr>
                                    </p:animEffect>
                                    <p:set>
                                      <p:cBhvr>
                                        <p:cTn id="172" dur="1" fill="hold">
                                          <p:stCondLst>
                                            <p:cond delay="4999"/>
                                          </p:stCondLst>
                                        </p:cTn>
                                        <p:tgtEl>
                                          <p:spTgt spid="29"/>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5000" fill="hold"/>
                                        <p:tgtEl>
                                          <p:spTgt spid="28"/>
                                        </p:tgtEl>
                                        <p:attrNameLst>
                                          <p:attrName>ppt_x</p:attrName>
                                        </p:attrNameLst>
                                      </p:cBhvr>
                                      <p:tavLst>
                                        <p:tav tm="0">
                                          <p:val>
                                            <p:strVal val="0-#ppt_w/2"/>
                                          </p:val>
                                        </p:tav>
                                        <p:tav tm="100000">
                                          <p:val>
                                            <p:strVal val="#ppt_x"/>
                                          </p:val>
                                        </p:tav>
                                      </p:tavLst>
                                    </p:anim>
                                    <p:anim calcmode="lin" valueType="num">
                                      <p:cBhvr additive="base">
                                        <p:cTn id="176" dur="5000" fill="hold"/>
                                        <p:tgtEl>
                                          <p:spTgt spid="28"/>
                                        </p:tgtEl>
                                        <p:attrNameLst>
                                          <p:attrName>ppt_y</p:attrName>
                                        </p:attrNameLst>
                                      </p:cBhvr>
                                      <p:tavLst>
                                        <p:tav tm="0">
                                          <p:val>
                                            <p:strVal val="#ppt_y"/>
                                          </p:val>
                                        </p:tav>
                                        <p:tav tm="100000">
                                          <p:val>
                                            <p:strVal val="#ppt_y"/>
                                          </p:val>
                                        </p:tav>
                                      </p:tavLst>
                                    </p:anim>
                                  </p:childTnLst>
                                </p:cTn>
                              </p:par>
                              <p:par>
                                <p:cTn id="177" presetID="2" presetClass="exit" presetSubtype="2" fill="hold" grpId="1" nodeType="withEffect">
                                  <p:stCondLst>
                                    <p:cond delay="0"/>
                                  </p:stCondLst>
                                  <p:childTnLst>
                                    <p:anim calcmode="lin" valueType="num">
                                      <p:cBhvr additive="base">
                                        <p:cTn id="178" dur="5000"/>
                                        <p:tgtEl>
                                          <p:spTgt spid="28"/>
                                        </p:tgtEl>
                                        <p:attrNameLst>
                                          <p:attrName>ppt_x</p:attrName>
                                        </p:attrNameLst>
                                      </p:cBhvr>
                                      <p:tavLst>
                                        <p:tav tm="0">
                                          <p:val>
                                            <p:strVal val="ppt_x"/>
                                          </p:val>
                                        </p:tav>
                                        <p:tav tm="100000">
                                          <p:val>
                                            <p:strVal val="1+ppt_w/2"/>
                                          </p:val>
                                        </p:tav>
                                      </p:tavLst>
                                    </p:anim>
                                    <p:anim calcmode="lin" valueType="num">
                                      <p:cBhvr additive="base">
                                        <p:cTn id="179" dur="5000"/>
                                        <p:tgtEl>
                                          <p:spTgt spid="28"/>
                                        </p:tgtEl>
                                        <p:attrNameLst>
                                          <p:attrName>ppt_y</p:attrName>
                                        </p:attrNameLst>
                                      </p:cBhvr>
                                      <p:tavLst>
                                        <p:tav tm="0">
                                          <p:val>
                                            <p:strVal val="ppt_y"/>
                                          </p:val>
                                        </p:tav>
                                        <p:tav tm="100000">
                                          <p:val>
                                            <p:strVal val="ppt_y"/>
                                          </p:val>
                                        </p:tav>
                                      </p:tavLst>
                                    </p:anim>
                                    <p:set>
                                      <p:cBhvr>
                                        <p:cTn id="180" dur="1" fill="hold">
                                          <p:stCondLst>
                                            <p:cond delay="4999"/>
                                          </p:stCondLst>
                                        </p:cTn>
                                        <p:tgtEl>
                                          <p:spTgt spid="28"/>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5000"/>
                                        <p:tgtEl>
                                          <p:spTgt spid="28"/>
                                        </p:tgtEl>
                                      </p:cBhvr>
                                    </p:animEffect>
                                    <p:set>
                                      <p:cBhvr>
                                        <p:cTn id="183" dur="1" fill="hold">
                                          <p:stCondLst>
                                            <p:cond delay="4999"/>
                                          </p:stCondLst>
                                        </p:cTn>
                                        <p:tgtEl>
                                          <p:spTgt spid="28"/>
                                        </p:tgtEl>
                                        <p:attrNameLst>
                                          <p:attrName>style.visibility</p:attrName>
                                        </p:attrNameLst>
                                      </p:cBhvr>
                                      <p:to>
                                        <p:strVal val="hidden"/>
                                      </p:to>
                                    </p:set>
                                  </p:childTnLst>
                                </p:cTn>
                              </p:par>
                              <p:par>
                                <p:cTn id="184" presetID="2" presetClass="entr" presetSubtype="8" fill="hold" grpId="0" nodeType="withEffect">
                                  <p:stCondLst>
                                    <p:cond delay="0"/>
                                  </p:stCondLst>
                                  <p:childTnLst>
                                    <p:set>
                                      <p:cBhvr>
                                        <p:cTn id="185" dur="1" fill="hold">
                                          <p:stCondLst>
                                            <p:cond delay="0"/>
                                          </p:stCondLst>
                                        </p:cTn>
                                        <p:tgtEl>
                                          <p:spTgt spid="27"/>
                                        </p:tgtEl>
                                        <p:attrNameLst>
                                          <p:attrName>style.visibility</p:attrName>
                                        </p:attrNameLst>
                                      </p:cBhvr>
                                      <p:to>
                                        <p:strVal val="visible"/>
                                      </p:to>
                                    </p:set>
                                    <p:anim calcmode="lin" valueType="num">
                                      <p:cBhvr additive="base">
                                        <p:cTn id="186" dur="5000" fill="hold"/>
                                        <p:tgtEl>
                                          <p:spTgt spid="27"/>
                                        </p:tgtEl>
                                        <p:attrNameLst>
                                          <p:attrName>ppt_x</p:attrName>
                                        </p:attrNameLst>
                                      </p:cBhvr>
                                      <p:tavLst>
                                        <p:tav tm="0">
                                          <p:val>
                                            <p:strVal val="0-#ppt_w/2"/>
                                          </p:val>
                                        </p:tav>
                                        <p:tav tm="100000">
                                          <p:val>
                                            <p:strVal val="#ppt_x"/>
                                          </p:val>
                                        </p:tav>
                                      </p:tavLst>
                                    </p:anim>
                                    <p:anim calcmode="lin" valueType="num">
                                      <p:cBhvr additive="base">
                                        <p:cTn id="187" dur="5000" fill="hold"/>
                                        <p:tgtEl>
                                          <p:spTgt spid="27"/>
                                        </p:tgtEl>
                                        <p:attrNameLst>
                                          <p:attrName>ppt_y</p:attrName>
                                        </p:attrNameLst>
                                      </p:cBhvr>
                                      <p:tavLst>
                                        <p:tav tm="0">
                                          <p:val>
                                            <p:strVal val="#ppt_y"/>
                                          </p:val>
                                        </p:tav>
                                        <p:tav tm="100000">
                                          <p:val>
                                            <p:strVal val="#ppt_y"/>
                                          </p:val>
                                        </p:tav>
                                      </p:tavLst>
                                    </p:anim>
                                  </p:childTnLst>
                                </p:cTn>
                              </p:par>
                              <p:par>
                                <p:cTn id="188" presetID="2" presetClass="exit" presetSubtype="2" fill="hold" grpId="1" nodeType="withEffect">
                                  <p:stCondLst>
                                    <p:cond delay="0"/>
                                  </p:stCondLst>
                                  <p:childTnLst>
                                    <p:anim calcmode="lin" valueType="num">
                                      <p:cBhvr additive="base">
                                        <p:cTn id="189" dur="5000"/>
                                        <p:tgtEl>
                                          <p:spTgt spid="27"/>
                                        </p:tgtEl>
                                        <p:attrNameLst>
                                          <p:attrName>ppt_x</p:attrName>
                                        </p:attrNameLst>
                                      </p:cBhvr>
                                      <p:tavLst>
                                        <p:tav tm="0">
                                          <p:val>
                                            <p:strVal val="ppt_x"/>
                                          </p:val>
                                        </p:tav>
                                        <p:tav tm="100000">
                                          <p:val>
                                            <p:strVal val="1+ppt_w/2"/>
                                          </p:val>
                                        </p:tav>
                                      </p:tavLst>
                                    </p:anim>
                                    <p:anim calcmode="lin" valueType="num">
                                      <p:cBhvr additive="base">
                                        <p:cTn id="190" dur="5000"/>
                                        <p:tgtEl>
                                          <p:spTgt spid="27"/>
                                        </p:tgtEl>
                                        <p:attrNameLst>
                                          <p:attrName>ppt_y</p:attrName>
                                        </p:attrNameLst>
                                      </p:cBhvr>
                                      <p:tavLst>
                                        <p:tav tm="0">
                                          <p:val>
                                            <p:strVal val="ppt_y"/>
                                          </p:val>
                                        </p:tav>
                                        <p:tav tm="100000">
                                          <p:val>
                                            <p:strVal val="ppt_y"/>
                                          </p:val>
                                        </p:tav>
                                      </p:tavLst>
                                    </p:anim>
                                    <p:set>
                                      <p:cBhvr>
                                        <p:cTn id="191" dur="1" fill="hold">
                                          <p:stCondLst>
                                            <p:cond delay="4999"/>
                                          </p:stCondLst>
                                        </p:cTn>
                                        <p:tgtEl>
                                          <p:spTgt spid="27"/>
                                        </p:tgtEl>
                                        <p:attrNameLst>
                                          <p:attrName>style.visibility</p:attrName>
                                        </p:attrNameLst>
                                      </p:cBhvr>
                                      <p:to>
                                        <p:strVal val="hidden"/>
                                      </p:to>
                                    </p:set>
                                  </p:childTnLst>
                                </p:cTn>
                              </p:par>
                              <p:par>
                                <p:cTn id="192" presetID="3" presetClass="exit" presetSubtype="5" fill="hold" grpId="2" nodeType="withEffect">
                                  <p:stCondLst>
                                    <p:cond delay="0"/>
                                  </p:stCondLst>
                                  <p:childTnLst>
                                    <p:animEffect transition="out" filter="blinds(vertical)">
                                      <p:cBhvr>
                                        <p:cTn id="193" dur="5000"/>
                                        <p:tgtEl>
                                          <p:spTgt spid="27"/>
                                        </p:tgtEl>
                                      </p:cBhvr>
                                    </p:animEffect>
                                    <p:set>
                                      <p:cBhvr>
                                        <p:cTn id="194" dur="1" fill="hold">
                                          <p:stCondLst>
                                            <p:cond delay="4999"/>
                                          </p:stCondLst>
                                        </p:cTn>
                                        <p:tgtEl>
                                          <p:spTgt spid="27"/>
                                        </p:tgtEl>
                                        <p:attrNameLst>
                                          <p:attrName>style.visibility</p:attrName>
                                        </p:attrNameLst>
                                      </p:cBhvr>
                                      <p:to>
                                        <p:strVal val="hidden"/>
                                      </p:to>
                                    </p:set>
                                  </p:childTnLst>
                                </p:cTn>
                              </p:par>
                              <p:par>
                                <p:cTn id="195" presetID="2" presetClass="entr" presetSubtype="8" fill="hold" grpId="0"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additive="base">
                                        <p:cTn id="197" dur="5000" fill="hold"/>
                                        <p:tgtEl>
                                          <p:spTgt spid="26"/>
                                        </p:tgtEl>
                                        <p:attrNameLst>
                                          <p:attrName>ppt_x</p:attrName>
                                        </p:attrNameLst>
                                      </p:cBhvr>
                                      <p:tavLst>
                                        <p:tav tm="0">
                                          <p:val>
                                            <p:strVal val="0-#ppt_w/2"/>
                                          </p:val>
                                        </p:tav>
                                        <p:tav tm="100000">
                                          <p:val>
                                            <p:strVal val="#ppt_x"/>
                                          </p:val>
                                        </p:tav>
                                      </p:tavLst>
                                    </p:anim>
                                    <p:anim calcmode="lin" valueType="num">
                                      <p:cBhvr additive="base">
                                        <p:cTn id="198" dur="5000" fill="hold"/>
                                        <p:tgtEl>
                                          <p:spTgt spid="26"/>
                                        </p:tgtEl>
                                        <p:attrNameLst>
                                          <p:attrName>ppt_y</p:attrName>
                                        </p:attrNameLst>
                                      </p:cBhvr>
                                      <p:tavLst>
                                        <p:tav tm="0">
                                          <p:val>
                                            <p:strVal val="#ppt_y"/>
                                          </p:val>
                                        </p:tav>
                                        <p:tav tm="100000">
                                          <p:val>
                                            <p:strVal val="#ppt_y"/>
                                          </p:val>
                                        </p:tav>
                                      </p:tavLst>
                                    </p:anim>
                                  </p:childTnLst>
                                </p:cTn>
                              </p:par>
                              <p:par>
                                <p:cTn id="199" presetID="2" presetClass="exit" presetSubtype="2" fill="hold" grpId="1" nodeType="withEffect">
                                  <p:stCondLst>
                                    <p:cond delay="0"/>
                                  </p:stCondLst>
                                  <p:childTnLst>
                                    <p:anim calcmode="lin" valueType="num">
                                      <p:cBhvr additive="base">
                                        <p:cTn id="200" dur="5000"/>
                                        <p:tgtEl>
                                          <p:spTgt spid="26"/>
                                        </p:tgtEl>
                                        <p:attrNameLst>
                                          <p:attrName>ppt_x</p:attrName>
                                        </p:attrNameLst>
                                      </p:cBhvr>
                                      <p:tavLst>
                                        <p:tav tm="0">
                                          <p:val>
                                            <p:strVal val="ppt_x"/>
                                          </p:val>
                                        </p:tav>
                                        <p:tav tm="100000">
                                          <p:val>
                                            <p:strVal val="1+ppt_w/2"/>
                                          </p:val>
                                        </p:tav>
                                      </p:tavLst>
                                    </p:anim>
                                    <p:anim calcmode="lin" valueType="num">
                                      <p:cBhvr additive="base">
                                        <p:cTn id="201" dur="5000"/>
                                        <p:tgtEl>
                                          <p:spTgt spid="26"/>
                                        </p:tgtEl>
                                        <p:attrNameLst>
                                          <p:attrName>ppt_y</p:attrName>
                                        </p:attrNameLst>
                                      </p:cBhvr>
                                      <p:tavLst>
                                        <p:tav tm="0">
                                          <p:val>
                                            <p:strVal val="ppt_y"/>
                                          </p:val>
                                        </p:tav>
                                        <p:tav tm="100000">
                                          <p:val>
                                            <p:strVal val="ppt_y"/>
                                          </p:val>
                                        </p:tav>
                                      </p:tavLst>
                                    </p:anim>
                                    <p:set>
                                      <p:cBhvr>
                                        <p:cTn id="202" dur="1" fill="hold">
                                          <p:stCondLst>
                                            <p:cond delay="4999"/>
                                          </p:stCondLst>
                                        </p:cTn>
                                        <p:tgtEl>
                                          <p:spTgt spid="26"/>
                                        </p:tgtEl>
                                        <p:attrNameLst>
                                          <p:attrName>style.visibility</p:attrName>
                                        </p:attrNameLst>
                                      </p:cBhvr>
                                      <p:to>
                                        <p:strVal val="hidden"/>
                                      </p:to>
                                    </p:set>
                                  </p:childTnLst>
                                </p:cTn>
                              </p:par>
                              <p:par>
                                <p:cTn id="203" presetID="3" presetClass="exit" presetSubtype="5" fill="hold" grpId="2" nodeType="withEffect">
                                  <p:stCondLst>
                                    <p:cond delay="0"/>
                                  </p:stCondLst>
                                  <p:childTnLst>
                                    <p:animEffect transition="out" filter="blinds(vertical)">
                                      <p:cBhvr>
                                        <p:cTn id="204" dur="5000"/>
                                        <p:tgtEl>
                                          <p:spTgt spid="26"/>
                                        </p:tgtEl>
                                      </p:cBhvr>
                                    </p:animEffect>
                                    <p:set>
                                      <p:cBhvr>
                                        <p:cTn id="205" dur="1" fill="hold">
                                          <p:stCondLst>
                                            <p:cond delay="4999"/>
                                          </p:stCondLst>
                                        </p:cTn>
                                        <p:tgtEl>
                                          <p:spTgt spid="26"/>
                                        </p:tgtEl>
                                        <p:attrNameLst>
                                          <p:attrName>style.visibility</p:attrName>
                                        </p:attrNameLst>
                                      </p:cBhvr>
                                      <p:to>
                                        <p:strVal val="hidden"/>
                                      </p:to>
                                    </p:set>
                                  </p:childTnLst>
                                </p:cTn>
                              </p:par>
                              <p:par>
                                <p:cTn id="206" presetID="2" presetClass="entr" presetSubtype="8" fill="hold" grpId="0" nodeType="withEffect">
                                  <p:stCondLst>
                                    <p:cond delay="0"/>
                                  </p:stCondLst>
                                  <p:childTnLst>
                                    <p:set>
                                      <p:cBhvr>
                                        <p:cTn id="207" dur="1" fill="hold">
                                          <p:stCondLst>
                                            <p:cond delay="0"/>
                                          </p:stCondLst>
                                        </p:cTn>
                                        <p:tgtEl>
                                          <p:spTgt spid="25"/>
                                        </p:tgtEl>
                                        <p:attrNameLst>
                                          <p:attrName>style.visibility</p:attrName>
                                        </p:attrNameLst>
                                      </p:cBhvr>
                                      <p:to>
                                        <p:strVal val="visible"/>
                                      </p:to>
                                    </p:set>
                                    <p:anim calcmode="lin" valueType="num">
                                      <p:cBhvr additive="base">
                                        <p:cTn id="208" dur="5000" fill="hold"/>
                                        <p:tgtEl>
                                          <p:spTgt spid="25"/>
                                        </p:tgtEl>
                                        <p:attrNameLst>
                                          <p:attrName>ppt_x</p:attrName>
                                        </p:attrNameLst>
                                      </p:cBhvr>
                                      <p:tavLst>
                                        <p:tav tm="0">
                                          <p:val>
                                            <p:strVal val="0-#ppt_w/2"/>
                                          </p:val>
                                        </p:tav>
                                        <p:tav tm="100000">
                                          <p:val>
                                            <p:strVal val="#ppt_x"/>
                                          </p:val>
                                        </p:tav>
                                      </p:tavLst>
                                    </p:anim>
                                    <p:anim calcmode="lin" valueType="num">
                                      <p:cBhvr additive="base">
                                        <p:cTn id="209" dur="5000" fill="hold"/>
                                        <p:tgtEl>
                                          <p:spTgt spid="25"/>
                                        </p:tgtEl>
                                        <p:attrNameLst>
                                          <p:attrName>ppt_y</p:attrName>
                                        </p:attrNameLst>
                                      </p:cBhvr>
                                      <p:tavLst>
                                        <p:tav tm="0">
                                          <p:val>
                                            <p:strVal val="#ppt_y"/>
                                          </p:val>
                                        </p:tav>
                                        <p:tav tm="100000">
                                          <p:val>
                                            <p:strVal val="#ppt_y"/>
                                          </p:val>
                                        </p:tav>
                                      </p:tavLst>
                                    </p:anim>
                                  </p:childTnLst>
                                </p:cTn>
                              </p:par>
                              <p:par>
                                <p:cTn id="210" presetID="2" presetClass="exit" presetSubtype="2" fill="hold" grpId="1" nodeType="withEffect">
                                  <p:stCondLst>
                                    <p:cond delay="0"/>
                                  </p:stCondLst>
                                  <p:childTnLst>
                                    <p:anim calcmode="lin" valueType="num">
                                      <p:cBhvr additive="base">
                                        <p:cTn id="211" dur="5000"/>
                                        <p:tgtEl>
                                          <p:spTgt spid="25"/>
                                        </p:tgtEl>
                                        <p:attrNameLst>
                                          <p:attrName>ppt_x</p:attrName>
                                        </p:attrNameLst>
                                      </p:cBhvr>
                                      <p:tavLst>
                                        <p:tav tm="0">
                                          <p:val>
                                            <p:strVal val="ppt_x"/>
                                          </p:val>
                                        </p:tav>
                                        <p:tav tm="100000">
                                          <p:val>
                                            <p:strVal val="1+ppt_w/2"/>
                                          </p:val>
                                        </p:tav>
                                      </p:tavLst>
                                    </p:anim>
                                    <p:anim calcmode="lin" valueType="num">
                                      <p:cBhvr additive="base">
                                        <p:cTn id="212" dur="5000"/>
                                        <p:tgtEl>
                                          <p:spTgt spid="25"/>
                                        </p:tgtEl>
                                        <p:attrNameLst>
                                          <p:attrName>ppt_y</p:attrName>
                                        </p:attrNameLst>
                                      </p:cBhvr>
                                      <p:tavLst>
                                        <p:tav tm="0">
                                          <p:val>
                                            <p:strVal val="ppt_y"/>
                                          </p:val>
                                        </p:tav>
                                        <p:tav tm="100000">
                                          <p:val>
                                            <p:strVal val="ppt_y"/>
                                          </p:val>
                                        </p:tav>
                                      </p:tavLst>
                                    </p:anim>
                                    <p:set>
                                      <p:cBhvr>
                                        <p:cTn id="213" dur="1" fill="hold">
                                          <p:stCondLst>
                                            <p:cond delay="4999"/>
                                          </p:stCondLst>
                                        </p:cTn>
                                        <p:tgtEl>
                                          <p:spTgt spid="25"/>
                                        </p:tgtEl>
                                        <p:attrNameLst>
                                          <p:attrName>style.visibility</p:attrName>
                                        </p:attrNameLst>
                                      </p:cBhvr>
                                      <p:to>
                                        <p:strVal val="hidden"/>
                                      </p:to>
                                    </p:set>
                                  </p:childTnLst>
                                </p:cTn>
                              </p:par>
                              <p:par>
                                <p:cTn id="214" presetID="3" presetClass="exit" presetSubtype="5" fill="hold" grpId="2" nodeType="withEffect">
                                  <p:stCondLst>
                                    <p:cond delay="0"/>
                                  </p:stCondLst>
                                  <p:childTnLst>
                                    <p:animEffect transition="out" filter="blinds(vertical)">
                                      <p:cBhvr>
                                        <p:cTn id="215" dur="5000"/>
                                        <p:tgtEl>
                                          <p:spTgt spid="25"/>
                                        </p:tgtEl>
                                      </p:cBhvr>
                                    </p:animEffect>
                                    <p:set>
                                      <p:cBhvr>
                                        <p:cTn id="216" dur="1" fill="hold">
                                          <p:stCondLst>
                                            <p:cond delay="4999"/>
                                          </p:stCondLst>
                                        </p:cTn>
                                        <p:tgtEl>
                                          <p:spTgt spid="25"/>
                                        </p:tgtEl>
                                        <p:attrNameLst>
                                          <p:attrName>style.visibility</p:attrName>
                                        </p:attrNameLst>
                                      </p:cBhvr>
                                      <p:to>
                                        <p:strVal val="hidden"/>
                                      </p:to>
                                    </p:set>
                                  </p:childTnLst>
                                </p:cTn>
                              </p:par>
                              <p:par>
                                <p:cTn id="217" presetID="2" presetClass="entr" presetSubtype="8" fill="hold" grpId="0" nodeType="withEffect">
                                  <p:stCondLst>
                                    <p:cond delay="0"/>
                                  </p:stCondLst>
                                  <p:childTnLst>
                                    <p:set>
                                      <p:cBhvr>
                                        <p:cTn id="218" dur="1" fill="hold">
                                          <p:stCondLst>
                                            <p:cond delay="0"/>
                                          </p:stCondLst>
                                        </p:cTn>
                                        <p:tgtEl>
                                          <p:spTgt spid="24"/>
                                        </p:tgtEl>
                                        <p:attrNameLst>
                                          <p:attrName>style.visibility</p:attrName>
                                        </p:attrNameLst>
                                      </p:cBhvr>
                                      <p:to>
                                        <p:strVal val="visible"/>
                                      </p:to>
                                    </p:set>
                                    <p:anim calcmode="lin" valueType="num">
                                      <p:cBhvr additive="base">
                                        <p:cTn id="219" dur="5000" fill="hold"/>
                                        <p:tgtEl>
                                          <p:spTgt spid="24"/>
                                        </p:tgtEl>
                                        <p:attrNameLst>
                                          <p:attrName>ppt_x</p:attrName>
                                        </p:attrNameLst>
                                      </p:cBhvr>
                                      <p:tavLst>
                                        <p:tav tm="0">
                                          <p:val>
                                            <p:strVal val="0-#ppt_w/2"/>
                                          </p:val>
                                        </p:tav>
                                        <p:tav tm="100000">
                                          <p:val>
                                            <p:strVal val="#ppt_x"/>
                                          </p:val>
                                        </p:tav>
                                      </p:tavLst>
                                    </p:anim>
                                    <p:anim calcmode="lin" valueType="num">
                                      <p:cBhvr additive="base">
                                        <p:cTn id="220" dur="5000" fill="hold"/>
                                        <p:tgtEl>
                                          <p:spTgt spid="24"/>
                                        </p:tgtEl>
                                        <p:attrNameLst>
                                          <p:attrName>ppt_y</p:attrName>
                                        </p:attrNameLst>
                                      </p:cBhvr>
                                      <p:tavLst>
                                        <p:tav tm="0">
                                          <p:val>
                                            <p:strVal val="#ppt_y"/>
                                          </p:val>
                                        </p:tav>
                                        <p:tav tm="100000">
                                          <p:val>
                                            <p:strVal val="#ppt_y"/>
                                          </p:val>
                                        </p:tav>
                                      </p:tavLst>
                                    </p:anim>
                                  </p:childTnLst>
                                </p:cTn>
                              </p:par>
                              <p:par>
                                <p:cTn id="221" presetID="2" presetClass="exit" presetSubtype="2" fill="hold" grpId="1" nodeType="withEffect">
                                  <p:stCondLst>
                                    <p:cond delay="0"/>
                                  </p:stCondLst>
                                  <p:childTnLst>
                                    <p:anim calcmode="lin" valueType="num">
                                      <p:cBhvr additive="base">
                                        <p:cTn id="222" dur="5000"/>
                                        <p:tgtEl>
                                          <p:spTgt spid="24"/>
                                        </p:tgtEl>
                                        <p:attrNameLst>
                                          <p:attrName>ppt_x</p:attrName>
                                        </p:attrNameLst>
                                      </p:cBhvr>
                                      <p:tavLst>
                                        <p:tav tm="0">
                                          <p:val>
                                            <p:strVal val="ppt_x"/>
                                          </p:val>
                                        </p:tav>
                                        <p:tav tm="100000">
                                          <p:val>
                                            <p:strVal val="1+ppt_w/2"/>
                                          </p:val>
                                        </p:tav>
                                      </p:tavLst>
                                    </p:anim>
                                    <p:anim calcmode="lin" valueType="num">
                                      <p:cBhvr additive="base">
                                        <p:cTn id="223" dur="5000"/>
                                        <p:tgtEl>
                                          <p:spTgt spid="24"/>
                                        </p:tgtEl>
                                        <p:attrNameLst>
                                          <p:attrName>ppt_y</p:attrName>
                                        </p:attrNameLst>
                                      </p:cBhvr>
                                      <p:tavLst>
                                        <p:tav tm="0">
                                          <p:val>
                                            <p:strVal val="ppt_y"/>
                                          </p:val>
                                        </p:tav>
                                        <p:tav tm="100000">
                                          <p:val>
                                            <p:strVal val="ppt_y"/>
                                          </p:val>
                                        </p:tav>
                                      </p:tavLst>
                                    </p:anim>
                                    <p:set>
                                      <p:cBhvr>
                                        <p:cTn id="224" dur="1" fill="hold">
                                          <p:stCondLst>
                                            <p:cond delay="4999"/>
                                          </p:stCondLst>
                                        </p:cTn>
                                        <p:tgtEl>
                                          <p:spTgt spid="24"/>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5000"/>
                                        <p:tgtEl>
                                          <p:spTgt spid="24"/>
                                        </p:tgtEl>
                                      </p:cBhvr>
                                    </p:animEffect>
                                    <p:set>
                                      <p:cBhvr>
                                        <p:cTn id="227" dur="1" fill="hold">
                                          <p:stCondLst>
                                            <p:cond delay="4999"/>
                                          </p:stCondLst>
                                        </p:cTn>
                                        <p:tgtEl>
                                          <p:spTgt spid="24"/>
                                        </p:tgtEl>
                                        <p:attrNameLst>
                                          <p:attrName>style.visibility</p:attrName>
                                        </p:attrNameLst>
                                      </p:cBhvr>
                                      <p:to>
                                        <p:strVal val="hidden"/>
                                      </p:to>
                                    </p:set>
                                  </p:childTnLst>
                                </p:cTn>
                              </p:par>
                              <p:par>
                                <p:cTn id="228" presetID="2" presetClass="entr" presetSubtype="8" fill="hold" grpId="0" nodeType="withEffect">
                                  <p:stCondLst>
                                    <p:cond delay="0"/>
                                  </p:stCondLst>
                                  <p:childTnLst>
                                    <p:set>
                                      <p:cBhvr>
                                        <p:cTn id="229" dur="1" fill="hold">
                                          <p:stCondLst>
                                            <p:cond delay="0"/>
                                          </p:stCondLst>
                                        </p:cTn>
                                        <p:tgtEl>
                                          <p:spTgt spid="23"/>
                                        </p:tgtEl>
                                        <p:attrNameLst>
                                          <p:attrName>style.visibility</p:attrName>
                                        </p:attrNameLst>
                                      </p:cBhvr>
                                      <p:to>
                                        <p:strVal val="visible"/>
                                      </p:to>
                                    </p:set>
                                    <p:anim calcmode="lin" valueType="num">
                                      <p:cBhvr additive="base">
                                        <p:cTn id="230" dur="5000" fill="hold"/>
                                        <p:tgtEl>
                                          <p:spTgt spid="23"/>
                                        </p:tgtEl>
                                        <p:attrNameLst>
                                          <p:attrName>ppt_x</p:attrName>
                                        </p:attrNameLst>
                                      </p:cBhvr>
                                      <p:tavLst>
                                        <p:tav tm="0">
                                          <p:val>
                                            <p:strVal val="0-#ppt_w/2"/>
                                          </p:val>
                                        </p:tav>
                                        <p:tav tm="100000">
                                          <p:val>
                                            <p:strVal val="#ppt_x"/>
                                          </p:val>
                                        </p:tav>
                                      </p:tavLst>
                                    </p:anim>
                                    <p:anim calcmode="lin" valueType="num">
                                      <p:cBhvr additive="base">
                                        <p:cTn id="231" dur="5000" fill="hold"/>
                                        <p:tgtEl>
                                          <p:spTgt spid="23"/>
                                        </p:tgtEl>
                                        <p:attrNameLst>
                                          <p:attrName>ppt_y</p:attrName>
                                        </p:attrNameLst>
                                      </p:cBhvr>
                                      <p:tavLst>
                                        <p:tav tm="0">
                                          <p:val>
                                            <p:strVal val="#ppt_y"/>
                                          </p:val>
                                        </p:tav>
                                        <p:tav tm="100000">
                                          <p:val>
                                            <p:strVal val="#ppt_y"/>
                                          </p:val>
                                        </p:tav>
                                      </p:tavLst>
                                    </p:anim>
                                  </p:childTnLst>
                                </p:cTn>
                              </p:par>
                              <p:par>
                                <p:cTn id="232" presetID="2" presetClass="exit" presetSubtype="2" fill="hold" grpId="1" nodeType="withEffect">
                                  <p:stCondLst>
                                    <p:cond delay="0"/>
                                  </p:stCondLst>
                                  <p:childTnLst>
                                    <p:anim calcmode="lin" valueType="num">
                                      <p:cBhvr additive="base">
                                        <p:cTn id="233" dur="5000"/>
                                        <p:tgtEl>
                                          <p:spTgt spid="23"/>
                                        </p:tgtEl>
                                        <p:attrNameLst>
                                          <p:attrName>ppt_x</p:attrName>
                                        </p:attrNameLst>
                                      </p:cBhvr>
                                      <p:tavLst>
                                        <p:tav tm="0">
                                          <p:val>
                                            <p:strVal val="ppt_x"/>
                                          </p:val>
                                        </p:tav>
                                        <p:tav tm="100000">
                                          <p:val>
                                            <p:strVal val="1+ppt_w/2"/>
                                          </p:val>
                                        </p:tav>
                                      </p:tavLst>
                                    </p:anim>
                                    <p:anim calcmode="lin" valueType="num">
                                      <p:cBhvr additive="base">
                                        <p:cTn id="234" dur="5000"/>
                                        <p:tgtEl>
                                          <p:spTgt spid="23"/>
                                        </p:tgtEl>
                                        <p:attrNameLst>
                                          <p:attrName>ppt_y</p:attrName>
                                        </p:attrNameLst>
                                      </p:cBhvr>
                                      <p:tavLst>
                                        <p:tav tm="0">
                                          <p:val>
                                            <p:strVal val="ppt_y"/>
                                          </p:val>
                                        </p:tav>
                                        <p:tav tm="100000">
                                          <p:val>
                                            <p:strVal val="ppt_y"/>
                                          </p:val>
                                        </p:tav>
                                      </p:tavLst>
                                    </p:anim>
                                    <p:set>
                                      <p:cBhvr>
                                        <p:cTn id="235" dur="1" fill="hold">
                                          <p:stCondLst>
                                            <p:cond delay="4999"/>
                                          </p:stCondLst>
                                        </p:cTn>
                                        <p:tgtEl>
                                          <p:spTgt spid="23"/>
                                        </p:tgtEl>
                                        <p:attrNameLst>
                                          <p:attrName>style.visibility</p:attrName>
                                        </p:attrNameLst>
                                      </p:cBhvr>
                                      <p:to>
                                        <p:strVal val="hidden"/>
                                      </p:to>
                                    </p:set>
                                  </p:childTnLst>
                                </p:cTn>
                              </p:par>
                              <p:par>
                                <p:cTn id="236" presetID="3" presetClass="exit" presetSubtype="5" fill="hold" grpId="2" nodeType="withEffect">
                                  <p:stCondLst>
                                    <p:cond delay="0"/>
                                  </p:stCondLst>
                                  <p:childTnLst>
                                    <p:animEffect transition="out" filter="blinds(vertical)">
                                      <p:cBhvr>
                                        <p:cTn id="237" dur="5000"/>
                                        <p:tgtEl>
                                          <p:spTgt spid="23"/>
                                        </p:tgtEl>
                                      </p:cBhvr>
                                    </p:animEffect>
                                    <p:set>
                                      <p:cBhvr>
                                        <p:cTn id="238" dur="1" fill="hold">
                                          <p:stCondLst>
                                            <p:cond delay="4999"/>
                                          </p:stCondLst>
                                        </p:cTn>
                                        <p:tgtEl>
                                          <p:spTgt spid="23"/>
                                        </p:tgtEl>
                                        <p:attrNameLst>
                                          <p:attrName>style.visibility</p:attrName>
                                        </p:attrNameLst>
                                      </p:cBhvr>
                                      <p:to>
                                        <p:strVal val="hidden"/>
                                      </p:to>
                                    </p:set>
                                  </p:childTnLst>
                                </p:cTn>
                              </p:par>
                              <p:par>
                                <p:cTn id="239" presetID="2" presetClass="entr" presetSubtype="8" fill="hold" grpId="0" nodeType="withEffect">
                                  <p:stCondLst>
                                    <p:cond delay="0"/>
                                  </p:stCondLst>
                                  <p:childTnLst>
                                    <p:set>
                                      <p:cBhvr>
                                        <p:cTn id="240" dur="1" fill="hold">
                                          <p:stCondLst>
                                            <p:cond delay="0"/>
                                          </p:stCondLst>
                                        </p:cTn>
                                        <p:tgtEl>
                                          <p:spTgt spid="22"/>
                                        </p:tgtEl>
                                        <p:attrNameLst>
                                          <p:attrName>style.visibility</p:attrName>
                                        </p:attrNameLst>
                                      </p:cBhvr>
                                      <p:to>
                                        <p:strVal val="visible"/>
                                      </p:to>
                                    </p:set>
                                    <p:anim calcmode="lin" valueType="num">
                                      <p:cBhvr additive="base">
                                        <p:cTn id="241" dur="5000" fill="hold"/>
                                        <p:tgtEl>
                                          <p:spTgt spid="22"/>
                                        </p:tgtEl>
                                        <p:attrNameLst>
                                          <p:attrName>ppt_x</p:attrName>
                                        </p:attrNameLst>
                                      </p:cBhvr>
                                      <p:tavLst>
                                        <p:tav tm="0">
                                          <p:val>
                                            <p:strVal val="0-#ppt_w/2"/>
                                          </p:val>
                                        </p:tav>
                                        <p:tav tm="100000">
                                          <p:val>
                                            <p:strVal val="#ppt_x"/>
                                          </p:val>
                                        </p:tav>
                                      </p:tavLst>
                                    </p:anim>
                                    <p:anim calcmode="lin" valueType="num">
                                      <p:cBhvr additive="base">
                                        <p:cTn id="242" dur="5000" fill="hold"/>
                                        <p:tgtEl>
                                          <p:spTgt spid="22"/>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5000"/>
                                        <p:tgtEl>
                                          <p:spTgt spid="22"/>
                                        </p:tgtEl>
                                        <p:attrNameLst>
                                          <p:attrName>ppt_x</p:attrName>
                                        </p:attrNameLst>
                                      </p:cBhvr>
                                      <p:tavLst>
                                        <p:tav tm="0">
                                          <p:val>
                                            <p:strVal val="ppt_x"/>
                                          </p:val>
                                        </p:tav>
                                        <p:tav tm="100000">
                                          <p:val>
                                            <p:strVal val="1+ppt_w/2"/>
                                          </p:val>
                                        </p:tav>
                                      </p:tavLst>
                                    </p:anim>
                                    <p:anim calcmode="lin" valueType="num">
                                      <p:cBhvr additive="base">
                                        <p:cTn id="245" dur="5000"/>
                                        <p:tgtEl>
                                          <p:spTgt spid="22"/>
                                        </p:tgtEl>
                                        <p:attrNameLst>
                                          <p:attrName>ppt_y</p:attrName>
                                        </p:attrNameLst>
                                      </p:cBhvr>
                                      <p:tavLst>
                                        <p:tav tm="0">
                                          <p:val>
                                            <p:strVal val="ppt_y"/>
                                          </p:val>
                                        </p:tav>
                                        <p:tav tm="100000">
                                          <p:val>
                                            <p:strVal val="ppt_y"/>
                                          </p:val>
                                        </p:tav>
                                      </p:tavLst>
                                    </p:anim>
                                    <p:set>
                                      <p:cBhvr>
                                        <p:cTn id="246" dur="1" fill="hold">
                                          <p:stCondLst>
                                            <p:cond delay="4999"/>
                                          </p:stCondLst>
                                        </p:cTn>
                                        <p:tgtEl>
                                          <p:spTgt spid="22"/>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5000"/>
                                        <p:tgtEl>
                                          <p:spTgt spid="22"/>
                                        </p:tgtEl>
                                      </p:cBhvr>
                                    </p:animEffect>
                                    <p:set>
                                      <p:cBhvr>
                                        <p:cTn id="249" dur="1" fill="hold">
                                          <p:stCondLst>
                                            <p:cond delay="4999"/>
                                          </p:stCondLst>
                                        </p:cTn>
                                        <p:tgtEl>
                                          <p:spTgt spid="22"/>
                                        </p:tgtEl>
                                        <p:attrNameLst>
                                          <p:attrName>style.visibility</p:attrName>
                                        </p:attrNameLst>
                                      </p:cBhvr>
                                      <p:to>
                                        <p:strVal val="hidden"/>
                                      </p:to>
                                    </p:set>
                                  </p:childTnLst>
                                </p:cTn>
                              </p:par>
                              <p:par>
                                <p:cTn id="250" presetID="2" presetClass="entr" presetSubtype="8" fill="hold" grpId="0" nodeType="withEffect">
                                  <p:stCondLst>
                                    <p:cond delay="0"/>
                                  </p:stCondLst>
                                  <p:childTnLst>
                                    <p:set>
                                      <p:cBhvr>
                                        <p:cTn id="251" dur="1" fill="hold">
                                          <p:stCondLst>
                                            <p:cond delay="0"/>
                                          </p:stCondLst>
                                        </p:cTn>
                                        <p:tgtEl>
                                          <p:spTgt spid="21"/>
                                        </p:tgtEl>
                                        <p:attrNameLst>
                                          <p:attrName>style.visibility</p:attrName>
                                        </p:attrNameLst>
                                      </p:cBhvr>
                                      <p:to>
                                        <p:strVal val="visible"/>
                                      </p:to>
                                    </p:set>
                                    <p:anim calcmode="lin" valueType="num">
                                      <p:cBhvr additive="base">
                                        <p:cTn id="252" dur="5000" fill="hold"/>
                                        <p:tgtEl>
                                          <p:spTgt spid="21"/>
                                        </p:tgtEl>
                                        <p:attrNameLst>
                                          <p:attrName>ppt_x</p:attrName>
                                        </p:attrNameLst>
                                      </p:cBhvr>
                                      <p:tavLst>
                                        <p:tav tm="0">
                                          <p:val>
                                            <p:strVal val="0-#ppt_w/2"/>
                                          </p:val>
                                        </p:tav>
                                        <p:tav tm="100000">
                                          <p:val>
                                            <p:strVal val="#ppt_x"/>
                                          </p:val>
                                        </p:tav>
                                      </p:tavLst>
                                    </p:anim>
                                    <p:anim calcmode="lin" valueType="num">
                                      <p:cBhvr additive="base">
                                        <p:cTn id="253" dur="5000" fill="hold"/>
                                        <p:tgtEl>
                                          <p:spTgt spid="21"/>
                                        </p:tgtEl>
                                        <p:attrNameLst>
                                          <p:attrName>ppt_y</p:attrName>
                                        </p:attrNameLst>
                                      </p:cBhvr>
                                      <p:tavLst>
                                        <p:tav tm="0">
                                          <p:val>
                                            <p:strVal val="#ppt_y"/>
                                          </p:val>
                                        </p:tav>
                                        <p:tav tm="100000">
                                          <p:val>
                                            <p:strVal val="#ppt_y"/>
                                          </p:val>
                                        </p:tav>
                                      </p:tavLst>
                                    </p:anim>
                                  </p:childTnLst>
                                </p:cTn>
                              </p:par>
                              <p:par>
                                <p:cTn id="254" presetID="2" presetClass="exit" presetSubtype="2" fill="hold" grpId="1" nodeType="withEffect">
                                  <p:stCondLst>
                                    <p:cond delay="0"/>
                                  </p:stCondLst>
                                  <p:childTnLst>
                                    <p:anim calcmode="lin" valueType="num">
                                      <p:cBhvr additive="base">
                                        <p:cTn id="255" dur="5000"/>
                                        <p:tgtEl>
                                          <p:spTgt spid="21"/>
                                        </p:tgtEl>
                                        <p:attrNameLst>
                                          <p:attrName>ppt_x</p:attrName>
                                        </p:attrNameLst>
                                      </p:cBhvr>
                                      <p:tavLst>
                                        <p:tav tm="0">
                                          <p:val>
                                            <p:strVal val="ppt_x"/>
                                          </p:val>
                                        </p:tav>
                                        <p:tav tm="100000">
                                          <p:val>
                                            <p:strVal val="1+ppt_w/2"/>
                                          </p:val>
                                        </p:tav>
                                      </p:tavLst>
                                    </p:anim>
                                    <p:anim calcmode="lin" valueType="num">
                                      <p:cBhvr additive="base">
                                        <p:cTn id="256" dur="5000"/>
                                        <p:tgtEl>
                                          <p:spTgt spid="21"/>
                                        </p:tgtEl>
                                        <p:attrNameLst>
                                          <p:attrName>ppt_y</p:attrName>
                                        </p:attrNameLst>
                                      </p:cBhvr>
                                      <p:tavLst>
                                        <p:tav tm="0">
                                          <p:val>
                                            <p:strVal val="ppt_y"/>
                                          </p:val>
                                        </p:tav>
                                        <p:tav tm="100000">
                                          <p:val>
                                            <p:strVal val="ppt_y"/>
                                          </p:val>
                                        </p:tav>
                                      </p:tavLst>
                                    </p:anim>
                                    <p:set>
                                      <p:cBhvr>
                                        <p:cTn id="257" dur="1" fill="hold">
                                          <p:stCondLst>
                                            <p:cond delay="4999"/>
                                          </p:stCondLst>
                                        </p:cTn>
                                        <p:tgtEl>
                                          <p:spTgt spid="21"/>
                                        </p:tgtEl>
                                        <p:attrNameLst>
                                          <p:attrName>style.visibility</p:attrName>
                                        </p:attrNameLst>
                                      </p:cBhvr>
                                      <p:to>
                                        <p:strVal val="hidden"/>
                                      </p:to>
                                    </p:set>
                                  </p:childTnLst>
                                </p:cTn>
                              </p:par>
                              <p:par>
                                <p:cTn id="258" presetID="3" presetClass="exit" presetSubtype="5" fill="hold" grpId="2" nodeType="withEffect">
                                  <p:stCondLst>
                                    <p:cond delay="0"/>
                                  </p:stCondLst>
                                  <p:childTnLst>
                                    <p:animEffect transition="out" filter="blinds(vertical)">
                                      <p:cBhvr>
                                        <p:cTn id="259" dur="5000"/>
                                        <p:tgtEl>
                                          <p:spTgt spid="21"/>
                                        </p:tgtEl>
                                      </p:cBhvr>
                                    </p:animEffect>
                                    <p:set>
                                      <p:cBhvr>
                                        <p:cTn id="260" dur="1" fill="hold">
                                          <p:stCondLst>
                                            <p:cond delay="4999"/>
                                          </p:stCondLst>
                                        </p:cTn>
                                        <p:tgtEl>
                                          <p:spTgt spid="21"/>
                                        </p:tgtEl>
                                        <p:attrNameLst>
                                          <p:attrName>style.visibility</p:attrName>
                                        </p:attrNameLst>
                                      </p:cBhvr>
                                      <p:to>
                                        <p:strVal val="hidden"/>
                                      </p:to>
                                    </p:set>
                                  </p:childTnLst>
                                </p:cTn>
                              </p:par>
                              <p:par>
                                <p:cTn id="261" presetID="2" presetClass="entr" presetSubtype="8" fill="hold" grpId="0" nodeType="withEffect">
                                  <p:stCondLst>
                                    <p:cond delay="0"/>
                                  </p:stCondLst>
                                  <p:childTnLst>
                                    <p:set>
                                      <p:cBhvr>
                                        <p:cTn id="262" dur="1" fill="hold">
                                          <p:stCondLst>
                                            <p:cond delay="0"/>
                                          </p:stCondLst>
                                        </p:cTn>
                                        <p:tgtEl>
                                          <p:spTgt spid="20"/>
                                        </p:tgtEl>
                                        <p:attrNameLst>
                                          <p:attrName>style.visibility</p:attrName>
                                        </p:attrNameLst>
                                      </p:cBhvr>
                                      <p:to>
                                        <p:strVal val="visible"/>
                                      </p:to>
                                    </p:set>
                                    <p:anim calcmode="lin" valueType="num">
                                      <p:cBhvr additive="base">
                                        <p:cTn id="263" dur="5000" fill="hold"/>
                                        <p:tgtEl>
                                          <p:spTgt spid="20"/>
                                        </p:tgtEl>
                                        <p:attrNameLst>
                                          <p:attrName>ppt_x</p:attrName>
                                        </p:attrNameLst>
                                      </p:cBhvr>
                                      <p:tavLst>
                                        <p:tav tm="0">
                                          <p:val>
                                            <p:strVal val="0-#ppt_w/2"/>
                                          </p:val>
                                        </p:tav>
                                        <p:tav tm="100000">
                                          <p:val>
                                            <p:strVal val="#ppt_x"/>
                                          </p:val>
                                        </p:tav>
                                      </p:tavLst>
                                    </p:anim>
                                    <p:anim calcmode="lin" valueType="num">
                                      <p:cBhvr additive="base">
                                        <p:cTn id="264" dur="5000" fill="hold"/>
                                        <p:tgtEl>
                                          <p:spTgt spid="20"/>
                                        </p:tgtEl>
                                        <p:attrNameLst>
                                          <p:attrName>ppt_y</p:attrName>
                                        </p:attrNameLst>
                                      </p:cBhvr>
                                      <p:tavLst>
                                        <p:tav tm="0">
                                          <p:val>
                                            <p:strVal val="#ppt_y"/>
                                          </p:val>
                                        </p:tav>
                                        <p:tav tm="100000">
                                          <p:val>
                                            <p:strVal val="#ppt_y"/>
                                          </p:val>
                                        </p:tav>
                                      </p:tavLst>
                                    </p:anim>
                                  </p:childTnLst>
                                </p:cTn>
                              </p:par>
                              <p:par>
                                <p:cTn id="265" presetID="2" presetClass="exit" presetSubtype="2" fill="hold" grpId="1" nodeType="withEffect">
                                  <p:stCondLst>
                                    <p:cond delay="0"/>
                                  </p:stCondLst>
                                  <p:childTnLst>
                                    <p:anim calcmode="lin" valueType="num">
                                      <p:cBhvr additive="base">
                                        <p:cTn id="266" dur="5000"/>
                                        <p:tgtEl>
                                          <p:spTgt spid="20"/>
                                        </p:tgtEl>
                                        <p:attrNameLst>
                                          <p:attrName>ppt_x</p:attrName>
                                        </p:attrNameLst>
                                      </p:cBhvr>
                                      <p:tavLst>
                                        <p:tav tm="0">
                                          <p:val>
                                            <p:strVal val="ppt_x"/>
                                          </p:val>
                                        </p:tav>
                                        <p:tav tm="100000">
                                          <p:val>
                                            <p:strVal val="1+ppt_w/2"/>
                                          </p:val>
                                        </p:tav>
                                      </p:tavLst>
                                    </p:anim>
                                    <p:anim calcmode="lin" valueType="num">
                                      <p:cBhvr additive="base">
                                        <p:cTn id="267" dur="5000"/>
                                        <p:tgtEl>
                                          <p:spTgt spid="20"/>
                                        </p:tgtEl>
                                        <p:attrNameLst>
                                          <p:attrName>ppt_y</p:attrName>
                                        </p:attrNameLst>
                                      </p:cBhvr>
                                      <p:tavLst>
                                        <p:tav tm="0">
                                          <p:val>
                                            <p:strVal val="ppt_y"/>
                                          </p:val>
                                        </p:tav>
                                        <p:tav tm="100000">
                                          <p:val>
                                            <p:strVal val="ppt_y"/>
                                          </p:val>
                                        </p:tav>
                                      </p:tavLst>
                                    </p:anim>
                                    <p:set>
                                      <p:cBhvr>
                                        <p:cTn id="268" dur="1" fill="hold">
                                          <p:stCondLst>
                                            <p:cond delay="4999"/>
                                          </p:stCondLst>
                                        </p:cTn>
                                        <p:tgtEl>
                                          <p:spTgt spid="20"/>
                                        </p:tgtEl>
                                        <p:attrNameLst>
                                          <p:attrName>style.visibility</p:attrName>
                                        </p:attrNameLst>
                                      </p:cBhvr>
                                      <p:to>
                                        <p:strVal val="hidden"/>
                                      </p:to>
                                    </p:set>
                                  </p:childTnLst>
                                </p:cTn>
                              </p:par>
                              <p:par>
                                <p:cTn id="269" presetID="3" presetClass="exit" presetSubtype="5" fill="hold" grpId="2" nodeType="withEffect">
                                  <p:stCondLst>
                                    <p:cond delay="0"/>
                                  </p:stCondLst>
                                  <p:childTnLst>
                                    <p:animEffect transition="out" filter="blinds(vertical)">
                                      <p:cBhvr>
                                        <p:cTn id="270" dur="5000"/>
                                        <p:tgtEl>
                                          <p:spTgt spid="20"/>
                                        </p:tgtEl>
                                      </p:cBhvr>
                                    </p:animEffect>
                                    <p:set>
                                      <p:cBhvr>
                                        <p:cTn id="271" dur="1" fill="hold">
                                          <p:stCondLst>
                                            <p:cond delay="4999"/>
                                          </p:stCondLst>
                                        </p:cTn>
                                        <p:tgtEl>
                                          <p:spTgt spid="20"/>
                                        </p:tgtEl>
                                        <p:attrNameLst>
                                          <p:attrName>style.visibility</p:attrName>
                                        </p:attrNameLst>
                                      </p:cBhvr>
                                      <p:to>
                                        <p:strVal val="hidden"/>
                                      </p:to>
                                    </p:set>
                                  </p:childTnLst>
                                </p:cTn>
                              </p:par>
                              <p:par>
                                <p:cTn id="272" presetID="2" presetClass="entr" presetSubtype="8" fill="hold" grpId="0" nodeType="withEffect">
                                  <p:stCondLst>
                                    <p:cond delay="0"/>
                                  </p:stCondLst>
                                  <p:childTnLst>
                                    <p:set>
                                      <p:cBhvr>
                                        <p:cTn id="273" dur="1" fill="hold">
                                          <p:stCondLst>
                                            <p:cond delay="0"/>
                                          </p:stCondLst>
                                        </p:cTn>
                                        <p:tgtEl>
                                          <p:spTgt spid="19"/>
                                        </p:tgtEl>
                                        <p:attrNameLst>
                                          <p:attrName>style.visibility</p:attrName>
                                        </p:attrNameLst>
                                      </p:cBhvr>
                                      <p:to>
                                        <p:strVal val="visible"/>
                                      </p:to>
                                    </p:set>
                                    <p:anim calcmode="lin" valueType="num">
                                      <p:cBhvr additive="base">
                                        <p:cTn id="274" dur="5000" fill="hold"/>
                                        <p:tgtEl>
                                          <p:spTgt spid="19"/>
                                        </p:tgtEl>
                                        <p:attrNameLst>
                                          <p:attrName>ppt_x</p:attrName>
                                        </p:attrNameLst>
                                      </p:cBhvr>
                                      <p:tavLst>
                                        <p:tav tm="0">
                                          <p:val>
                                            <p:strVal val="0-#ppt_w/2"/>
                                          </p:val>
                                        </p:tav>
                                        <p:tav tm="100000">
                                          <p:val>
                                            <p:strVal val="#ppt_x"/>
                                          </p:val>
                                        </p:tav>
                                      </p:tavLst>
                                    </p:anim>
                                    <p:anim calcmode="lin" valueType="num">
                                      <p:cBhvr additive="base">
                                        <p:cTn id="275" dur="5000" fill="hold"/>
                                        <p:tgtEl>
                                          <p:spTgt spid="19"/>
                                        </p:tgtEl>
                                        <p:attrNameLst>
                                          <p:attrName>ppt_y</p:attrName>
                                        </p:attrNameLst>
                                      </p:cBhvr>
                                      <p:tavLst>
                                        <p:tav tm="0">
                                          <p:val>
                                            <p:strVal val="#ppt_y"/>
                                          </p:val>
                                        </p:tav>
                                        <p:tav tm="100000">
                                          <p:val>
                                            <p:strVal val="#ppt_y"/>
                                          </p:val>
                                        </p:tav>
                                      </p:tavLst>
                                    </p:anim>
                                  </p:childTnLst>
                                </p:cTn>
                              </p:par>
                              <p:par>
                                <p:cTn id="276" presetID="2" presetClass="exit" presetSubtype="2" fill="hold" grpId="1" nodeType="withEffect">
                                  <p:stCondLst>
                                    <p:cond delay="0"/>
                                  </p:stCondLst>
                                  <p:childTnLst>
                                    <p:anim calcmode="lin" valueType="num">
                                      <p:cBhvr additive="base">
                                        <p:cTn id="277" dur="5000"/>
                                        <p:tgtEl>
                                          <p:spTgt spid="19"/>
                                        </p:tgtEl>
                                        <p:attrNameLst>
                                          <p:attrName>ppt_x</p:attrName>
                                        </p:attrNameLst>
                                      </p:cBhvr>
                                      <p:tavLst>
                                        <p:tav tm="0">
                                          <p:val>
                                            <p:strVal val="ppt_x"/>
                                          </p:val>
                                        </p:tav>
                                        <p:tav tm="100000">
                                          <p:val>
                                            <p:strVal val="1+ppt_w/2"/>
                                          </p:val>
                                        </p:tav>
                                      </p:tavLst>
                                    </p:anim>
                                    <p:anim calcmode="lin" valueType="num">
                                      <p:cBhvr additive="base">
                                        <p:cTn id="278" dur="5000"/>
                                        <p:tgtEl>
                                          <p:spTgt spid="19"/>
                                        </p:tgtEl>
                                        <p:attrNameLst>
                                          <p:attrName>ppt_y</p:attrName>
                                        </p:attrNameLst>
                                      </p:cBhvr>
                                      <p:tavLst>
                                        <p:tav tm="0">
                                          <p:val>
                                            <p:strVal val="ppt_y"/>
                                          </p:val>
                                        </p:tav>
                                        <p:tav tm="100000">
                                          <p:val>
                                            <p:strVal val="ppt_y"/>
                                          </p:val>
                                        </p:tav>
                                      </p:tavLst>
                                    </p:anim>
                                    <p:set>
                                      <p:cBhvr>
                                        <p:cTn id="279" dur="1" fill="hold">
                                          <p:stCondLst>
                                            <p:cond delay="4999"/>
                                          </p:stCondLst>
                                        </p:cTn>
                                        <p:tgtEl>
                                          <p:spTgt spid="19"/>
                                        </p:tgtEl>
                                        <p:attrNameLst>
                                          <p:attrName>style.visibility</p:attrName>
                                        </p:attrNameLst>
                                      </p:cBhvr>
                                      <p:to>
                                        <p:strVal val="hidden"/>
                                      </p:to>
                                    </p:set>
                                  </p:childTnLst>
                                </p:cTn>
                              </p:par>
                              <p:par>
                                <p:cTn id="280" presetID="3" presetClass="exit" presetSubtype="5" fill="hold" grpId="2" nodeType="withEffect">
                                  <p:stCondLst>
                                    <p:cond delay="0"/>
                                  </p:stCondLst>
                                  <p:childTnLst>
                                    <p:animEffect transition="out" filter="blinds(vertical)">
                                      <p:cBhvr>
                                        <p:cTn id="281" dur="5000"/>
                                        <p:tgtEl>
                                          <p:spTgt spid="19"/>
                                        </p:tgtEl>
                                      </p:cBhvr>
                                    </p:animEffect>
                                    <p:set>
                                      <p:cBhvr>
                                        <p:cTn id="282" dur="1" fill="hold">
                                          <p:stCondLst>
                                            <p:cond delay="4999"/>
                                          </p:stCondLst>
                                        </p:cTn>
                                        <p:tgtEl>
                                          <p:spTgt spid="19"/>
                                        </p:tgtEl>
                                        <p:attrNameLst>
                                          <p:attrName>style.visibility</p:attrName>
                                        </p:attrNameLst>
                                      </p:cBhvr>
                                      <p:to>
                                        <p:strVal val="hidden"/>
                                      </p:to>
                                    </p:set>
                                  </p:childTnLst>
                                </p:cTn>
                              </p:par>
                              <p:par>
                                <p:cTn id="283" presetID="2" presetClass="entr" presetSubtype="8" fill="hold" grpId="0" nodeType="withEffect">
                                  <p:stCondLst>
                                    <p:cond delay="0"/>
                                  </p:stCondLst>
                                  <p:childTnLst>
                                    <p:set>
                                      <p:cBhvr>
                                        <p:cTn id="284" dur="1" fill="hold">
                                          <p:stCondLst>
                                            <p:cond delay="0"/>
                                          </p:stCondLst>
                                        </p:cTn>
                                        <p:tgtEl>
                                          <p:spTgt spid="16"/>
                                        </p:tgtEl>
                                        <p:attrNameLst>
                                          <p:attrName>style.visibility</p:attrName>
                                        </p:attrNameLst>
                                      </p:cBhvr>
                                      <p:to>
                                        <p:strVal val="visible"/>
                                      </p:to>
                                    </p:set>
                                    <p:anim calcmode="lin" valueType="num">
                                      <p:cBhvr additive="base">
                                        <p:cTn id="285" dur="5000" fill="hold"/>
                                        <p:tgtEl>
                                          <p:spTgt spid="16"/>
                                        </p:tgtEl>
                                        <p:attrNameLst>
                                          <p:attrName>ppt_x</p:attrName>
                                        </p:attrNameLst>
                                      </p:cBhvr>
                                      <p:tavLst>
                                        <p:tav tm="0">
                                          <p:val>
                                            <p:strVal val="0-#ppt_w/2"/>
                                          </p:val>
                                        </p:tav>
                                        <p:tav tm="100000">
                                          <p:val>
                                            <p:strVal val="#ppt_x"/>
                                          </p:val>
                                        </p:tav>
                                      </p:tavLst>
                                    </p:anim>
                                    <p:anim calcmode="lin" valueType="num">
                                      <p:cBhvr additive="base">
                                        <p:cTn id="286" dur="5000" fill="hold"/>
                                        <p:tgtEl>
                                          <p:spTgt spid="16"/>
                                        </p:tgtEl>
                                        <p:attrNameLst>
                                          <p:attrName>ppt_y</p:attrName>
                                        </p:attrNameLst>
                                      </p:cBhvr>
                                      <p:tavLst>
                                        <p:tav tm="0">
                                          <p:val>
                                            <p:strVal val="#ppt_y"/>
                                          </p:val>
                                        </p:tav>
                                        <p:tav tm="100000">
                                          <p:val>
                                            <p:strVal val="#ppt_y"/>
                                          </p:val>
                                        </p:tav>
                                      </p:tavLst>
                                    </p:anim>
                                  </p:childTnLst>
                                </p:cTn>
                              </p:par>
                              <p:par>
                                <p:cTn id="287" presetID="2" presetClass="exit" presetSubtype="2" fill="hold" grpId="1" nodeType="withEffect">
                                  <p:stCondLst>
                                    <p:cond delay="0"/>
                                  </p:stCondLst>
                                  <p:childTnLst>
                                    <p:anim calcmode="lin" valueType="num">
                                      <p:cBhvr additive="base">
                                        <p:cTn id="288" dur="5000"/>
                                        <p:tgtEl>
                                          <p:spTgt spid="16"/>
                                        </p:tgtEl>
                                        <p:attrNameLst>
                                          <p:attrName>ppt_x</p:attrName>
                                        </p:attrNameLst>
                                      </p:cBhvr>
                                      <p:tavLst>
                                        <p:tav tm="0">
                                          <p:val>
                                            <p:strVal val="ppt_x"/>
                                          </p:val>
                                        </p:tav>
                                        <p:tav tm="100000">
                                          <p:val>
                                            <p:strVal val="1+ppt_w/2"/>
                                          </p:val>
                                        </p:tav>
                                      </p:tavLst>
                                    </p:anim>
                                    <p:anim calcmode="lin" valueType="num">
                                      <p:cBhvr additive="base">
                                        <p:cTn id="289" dur="5000"/>
                                        <p:tgtEl>
                                          <p:spTgt spid="16"/>
                                        </p:tgtEl>
                                        <p:attrNameLst>
                                          <p:attrName>ppt_y</p:attrName>
                                        </p:attrNameLst>
                                      </p:cBhvr>
                                      <p:tavLst>
                                        <p:tav tm="0">
                                          <p:val>
                                            <p:strVal val="ppt_y"/>
                                          </p:val>
                                        </p:tav>
                                        <p:tav tm="100000">
                                          <p:val>
                                            <p:strVal val="ppt_y"/>
                                          </p:val>
                                        </p:tav>
                                      </p:tavLst>
                                    </p:anim>
                                    <p:set>
                                      <p:cBhvr>
                                        <p:cTn id="290" dur="1" fill="hold">
                                          <p:stCondLst>
                                            <p:cond delay="4999"/>
                                          </p:stCondLst>
                                        </p:cTn>
                                        <p:tgtEl>
                                          <p:spTgt spid="16"/>
                                        </p:tgtEl>
                                        <p:attrNameLst>
                                          <p:attrName>style.visibility</p:attrName>
                                        </p:attrNameLst>
                                      </p:cBhvr>
                                      <p:to>
                                        <p:strVal val="hidden"/>
                                      </p:to>
                                    </p:set>
                                  </p:childTnLst>
                                </p:cTn>
                              </p:par>
                              <p:par>
                                <p:cTn id="291" presetID="3" presetClass="exit" presetSubtype="5" fill="hold" grpId="2" nodeType="withEffect">
                                  <p:stCondLst>
                                    <p:cond delay="0"/>
                                  </p:stCondLst>
                                  <p:childTnLst>
                                    <p:animEffect transition="out" filter="blinds(vertical)">
                                      <p:cBhvr>
                                        <p:cTn id="292" dur="5000"/>
                                        <p:tgtEl>
                                          <p:spTgt spid="16"/>
                                        </p:tgtEl>
                                      </p:cBhvr>
                                    </p:animEffect>
                                    <p:set>
                                      <p:cBhvr>
                                        <p:cTn id="293" dur="1" fill="hold">
                                          <p:stCondLst>
                                            <p:cond delay="4999"/>
                                          </p:stCondLst>
                                        </p:cTn>
                                        <p:tgtEl>
                                          <p:spTgt spid="16"/>
                                        </p:tgtEl>
                                        <p:attrNameLst>
                                          <p:attrName>style.visibility</p:attrName>
                                        </p:attrNameLst>
                                      </p:cBhvr>
                                      <p:to>
                                        <p:strVal val="hidden"/>
                                      </p:to>
                                    </p:set>
                                  </p:childTnLst>
                                </p:cTn>
                              </p:par>
                              <p:par>
                                <p:cTn id="294" presetID="2" presetClass="entr" presetSubtype="8" fill="hold" grpId="0" nodeType="withEffect">
                                  <p:stCondLst>
                                    <p:cond delay="0"/>
                                  </p:stCondLst>
                                  <p:childTnLst>
                                    <p:set>
                                      <p:cBhvr>
                                        <p:cTn id="295" dur="1" fill="hold">
                                          <p:stCondLst>
                                            <p:cond delay="0"/>
                                          </p:stCondLst>
                                        </p:cTn>
                                        <p:tgtEl>
                                          <p:spTgt spid="17"/>
                                        </p:tgtEl>
                                        <p:attrNameLst>
                                          <p:attrName>style.visibility</p:attrName>
                                        </p:attrNameLst>
                                      </p:cBhvr>
                                      <p:to>
                                        <p:strVal val="visible"/>
                                      </p:to>
                                    </p:set>
                                    <p:anim calcmode="lin" valueType="num">
                                      <p:cBhvr additive="base">
                                        <p:cTn id="296" dur="5000" fill="hold"/>
                                        <p:tgtEl>
                                          <p:spTgt spid="17"/>
                                        </p:tgtEl>
                                        <p:attrNameLst>
                                          <p:attrName>ppt_x</p:attrName>
                                        </p:attrNameLst>
                                      </p:cBhvr>
                                      <p:tavLst>
                                        <p:tav tm="0">
                                          <p:val>
                                            <p:strVal val="0-#ppt_w/2"/>
                                          </p:val>
                                        </p:tav>
                                        <p:tav tm="100000">
                                          <p:val>
                                            <p:strVal val="#ppt_x"/>
                                          </p:val>
                                        </p:tav>
                                      </p:tavLst>
                                    </p:anim>
                                    <p:anim calcmode="lin" valueType="num">
                                      <p:cBhvr additive="base">
                                        <p:cTn id="297" dur="5000" fill="hold"/>
                                        <p:tgtEl>
                                          <p:spTgt spid="17"/>
                                        </p:tgtEl>
                                        <p:attrNameLst>
                                          <p:attrName>ppt_y</p:attrName>
                                        </p:attrNameLst>
                                      </p:cBhvr>
                                      <p:tavLst>
                                        <p:tav tm="0">
                                          <p:val>
                                            <p:strVal val="#ppt_y"/>
                                          </p:val>
                                        </p:tav>
                                        <p:tav tm="100000">
                                          <p:val>
                                            <p:strVal val="#ppt_y"/>
                                          </p:val>
                                        </p:tav>
                                      </p:tavLst>
                                    </p:anim>
                                  </p:childTnLst>
                                </p:cTn>
                              </p:par>
                              <p:par>
                                <p:cTn id="298" presetID="2" presetClass="exit" presetSubtype="2" fill="hold" grpId="1" nodeType="withEffect">
                                  <p:stCondLst>
                                    <p:cond delay="0"/>
                                  </p:stCondLst>
                                  <p:childTnLst>
                                    <p:anim calcmode="lin" valueType="num">
                                      <p:cBhvr additive="base">
                                        <p:cTn id="299" dur="5000"/>
                                        <p:tgtEl>
                                          <p:spTgt spid="17"/>
                                        </p:tgtEl>
                                        <p:attrNameLst>
                                          <p:attrName>ppt_x</p:attrName>
                                        </p:attrNameLst>
                                      </p:cBhvr>
                                      <p:tavLst>
                                        <p:tav tm="0">
                                          <p:val>
                                            <p:strVal val="ppt_x"/>
                                          </p:val>
                                        </p:tav>
                                        <p:tav tm="100000">
                                          <p:val>
                                            <p:strVal val="1+ppt_w/2"/>
                                          </p:val>
                                        </p:tav>
                                      </p:tavLst>
                                    </p:anim>
                                    <p:anim calcmode="lin" valueType="num">
                                      <p:cBhvr additive="base">
                                        <p:cTn id="300" dur="5000"/>
                                        <p:tgtEl>
                                          <p:spTgt spid="17"/>
                                        </p:tgtEl>
                                        <p:attrNameLst>
                                          <p:attrName>ppt_y</p:attrName>
                                        </p:attrNameLst>
                                      </p:cBhvr>
                                      <p:tavLst>
                                        <p:tav tm="0">
                                          <p:val>
                                            <p:strVal val="ppt_y"/>
                                          </p:val>
                                        </p:tav>
                                        <p:tav tm="100000">
                                          <p:val>
                                            <p:strVal val="ppt_y"/>
                                          </p:val>
                                        </p:tav>
                                      </p:tavLst>
                                    </p:anim>
                                    <p:set>
                                      <p:cBhvr>
                                        <p:cTn id="301" dur="1" fill="hold">
                                          <p:stCondLst>
                                            <p:cond delay="4999"/>
                                          </p:stCondLst>
                                        </p:cTn>
                                        <p:tgtEl>
                                          <p:spTgt spid="17"/>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5000"/>
                                        <p:tgtEl>
                                          <p:spTgt spid="17"/>
                                        </p:tgtEl>
                                      </p:cBhvr>
                                    </p:animEffect>
                                    <p:set>
                                      <p:cBhvr>
                                        <p:cTn id="304" dur="1" fill="hold">
                                          <p:stCondLst>
                                            <p:cond delay="4999"/>
                                          </p:stCondLst>
                                        </p:cTn>
                                        <p:tgtEl>
                                          <p:spTgt spid="17"/>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8"/>
                                        </p:tgtEl>
                                        <p:attrNameLst>
                                          <p:attrName>style.visibility</p:attrName>
                                        </p:attrNameLst>
                                      </p:cBhvr>
                                      <p:to>
                                        <p:strVal val="visible"/>
                                      </p:to>
                                    </p:set>
                                    <p:anim calcmode="lin" valueType="num">
                                      <p:cBhvr additive="base">
                                        <p:cTn id="307" dur="5000" fill="hold"/>
                                        <p:tgtEl>
                                          <p:spTgt spid="18"/>
                                        </p:tgtEl>
                                        <p:attrNameLst>
                                          <p:attrName>ppt_x</p:attrName>
                                        </p:attrNameLst>
                                      </p:cBhvr>
                                      <p:tavLst>
                                        <p:tav tm="0">
                                          <p:val>
                                            <p:strVal val="0-#ppt_w/2"/>
                                          </p:val>
                                        </p:tav>
                                        <p:tav tm="100000">
                                          <p:val>
                                            <p:strVal val="#ppt_x"/>
                                          </p:val>
                                        </p:tav>
                                      </p:tavLst>
                                    </p:anim>
                                    <p:anim calcmode="lin" valueType="num">
                                      <p:cBhvr additive="base">
                                        <p:cTn id="308" dur="5000" fill="hold"/>
                                        <p:tgtEl>
                                          <p:spTgt spid="18"/>
                                        </p:tgtEl>
                                        <p:attrNameLst>
                                          <p:attrName>ppt_y</p:attrName>
                                        </p:attrNameLst>
                                      </p:cBhvr>
                                      <p:tavLst>
                                        <p:tav tm="0">
                                          <p:val>
                                            <p:strVal val="#ppt_y"/>
                                          </p:val>
                                        </p:tav>
                                        <p:tav tm="100000">
                                          <p:val>
                                            <p:strVal val="#ppt_y"/>
                                          </p:val>
                                        </p:tav>
                                      </p:tavLst>
                                    </p:anim>
                                  </p:childTnLst>
                                </p:cTn>
                              </p:par>
                              <p:par>
                                <p:cTn id="309" presetID="2" presetClass="exit" presetSubtype="2" fill="hold" grpId="1" nodeType="withEffect">
                                  <p:stCondLst>
                                    <p:cond delay="0"/>
                                  </p:stCondLst>
                                  <p:childTnLst>
                                    <p:anim calcmode="lin" valueType="num">
                                      <p:cBhvr additive="base">
                                        <p:cTn id="310" dur="5000"/>
                                        <p:tgtEl>
                                          <p:spTgt spid="18"/>
                                        </p:tgtEl>
                                        <p:attrNameLst>
                                          <p:attrName>ppt_x</p:attrName>
                                        </p:attrNameLst>
                                      </p:cBhvr>
                                      <p:tavLst>
                                        <p:tav tm="0">
                                          <p:val>
                                            <p:strVal val="ppt_x"/>
                                          </p:val>
                                        </p:tav>
                                        <p:tav tm="100000">
                                          <p:val>
                                            <p:strVal val="1+ppt_w/2"/>
                                          </p:val>
                                        </p:tav>
                                      </p:tavLst>
                                    </p:anim>
                                    <p:anim calcmode="lin" valueType="num">
                                      <p:cBhvr additive="base">
                                        <p:cTn id="311" dur="5000"/>
                                        <p:tgtEl>
                                          <p:spTgt spid="18"/>
                                        </p:tgtEl>
                                        <p:attrNameLst>
                                          <p:attrName>ppt_y</p:attrName>
                                        </p:attrNameLst>
                                      </p:cBhvr>
                                      <p:tavLst>
                                        <p:tav tm="0">
                                          <p:val>
                                            <p:strVal val="ppt_y"/>
                                          </p:val>
                                        </p:tav>
                                        <p:tav tm="100000">
                                          <p:val>
                                            <p:strVal val="ppt_y"/>
                                          </p:val>
                                        </p:tav>
                                      </p:tavLst>
                                    </p:anim>
                                    <p:set>
                                      <p:cBhvr>
                                        <p:cTn id="312" dur="1" fill="hold">
                                          <p:stCondLst>
                                            <p:cond delay="4999"/>
                                          </p:stCondLst>
                                        </p:cTn>
                                        <p:tgtEl>
                                          <p:spTgt spid="18"/>
                                        </p:tgtEl>
                                        <p:attrNameLst>
                                          <p:attrName>style.visibility</p:attrName>
                                        </p:attrNameLst>
                                      </p:cBhvr>
                                      <p:to>
                                        <p:strVal val="hidden"/>
                                      </p:to>
                                    </p:set>
                                  </p:childTnLst>
                                </p:cTn>
                              </p:par>
                              <p:par>
                                <p:cTn id="313" presetID="3" presetClass="exit" presetSubtype="5" fill="hold" grpId="2" nodeType="withEffect">
                                  <p:stCondLst>
                                    <p:cond delay="0"/>
                                  </p:stCondLst>
                                  <p:childTnLst>
                                    <p:animEffect transition="out" filter="blinds(vertical)">
                                      <p:cBhvr>
                                        <p:cTn id="314" dur="5000"/>
                                        <p:tgtEl>
                                          <p:spTgt spid="18"/>
                                        </p:tgtEl>
                                      </p:cBhvr>
                                    </p:animEffect>
                                    <p:set>
                                      <p:cBhvr>
                                        <p:cTn id="315" dur="1" fill="hold">
                                          <p:stCondLst>
                                            <p:cond delay="4999"/>
                                          </p:stCondLst>
                                        </p:cTn>
                                        <p:tgtEl>
                                          <p:spTgt spid="18"/>
                                        </p:tgtEl>
                                        <p:attrNameLst>
                                          <p:attrName>style.visibility</p:attrName>
                                        </p:attrNameLst>
                                      </p:cBhvr>
                                      <p:to>
                                        <p:strVal val="hidden"/>
                                      </p:to>
                                    </p:set>
                                  </p:childTnLst>
                                </p:cTn>
                              </p:par>
                              <p:par>
                                <p:cTn id="316" presetID="2" presetClass="entr" presetSubtype="8" fill="hold" grpId="0" nodeType="withEffect">
                                  <p:stCondLst>
                                    <p:cond delay="0"/>
                                  </p:stCondLst>
                                  <p:childTnLst>
                                    <p:set>
                                      <p:cBhvr>
                                        <p:cTn id="317" dur="1" fill="hold">
                                          <p:stCondLst>
                                            <p:cond delay="0"/>
                                          </p:stCondLst>
                                        </p:cTn>
                                        <p:tgtEl>
                                          <p:spTgt spid="15"/>
                                        </p:tgtEl>
                                        <p:attrNameLst>
                                          <p:attrName>style.visibility</p:attrName>
                                        </p:attrNameLst>
                                      </p:cBhvr>
                                      <p:to>
                                        <p:strVal val="visible"/>
                                      </p:to>
                                    </p:set>
                                    <p:anim calcmode="lin" valueType="num">
                                      <p:cBhvr additive="base">
                                        <p:cTn id="318" dur="5000" fill="hold"/>
                                        <p:tgtEl>
                                          <p:spTgt spid="15"/>
                                        </p:tgtEl>
                                        <p:attrNameLst>
                                          <p:attrName>ppt_x</p:attrName>
                                        </p:attrNameLst>
                                      </p:cBhvr>
                                      <p:tavLst>
                                        <p:tav tm="0">
                                          <p:val>
                                            <p:strVal val="0-#ppt_w/2"/>
                                          </p:val>
                                        </p:tav>
                                        <p:tav tm="100000">
                                          <p:val>
                                            <p:strVal val="#ppt_x"/>
                                          </p:val>
                                        </p:tav>
                                      </p:tavLst>
                                    </p:anim>
                                    <p:anim calcmode="lin" valueType="num">
                                      <p:cBhvr additive="base">
                                        <p:cTn id="319" dur="5000" fill="hold"/>
                                        <p:tgtEl>
                                          <p:spTgt spid="15"/>
                                        </p:tgtEl>
                                        <p:attrNameLst>
                                          <p:attrName>ppt_y</p:attrName>
                                        </p:attrNameLst>
                                      </p:cBhvr>
                                      <p:tavLst>
                                        <p:tav tm="0">
                                          <p:val>
                                            <p:strVal val="#ppt_y"/>
                                          </p:val>
                                        </p:tav>
                                        <p:tav tm="100000">
                                          <p:val>
                                            <p:strVal val="#ppt_y"/>
                                          </p:val>
                                        </p:tav>
                                      </p:tavLst>
                                    </p:anim>
                                  </p:childTnLst>
                                </p:cTn>
                              </p:par>
                              <p:par>
                                <p:cTn id="320" presetID="2" presetClass="exit" presetSubtype="2" fill="hold" grpId="1" nodeType="withEffect">
                                  <p:stCondLst>
                                    <p:cond delay="0"/>
                                  </p:stCondLst>
                                  <p:childTnLst>
                                    <p:anim calcmode="lin" valueType="num">
                                      <p:cBhvr additive="base">
                                        <p:cTn id="321" dur="5000"/>
                                        <p:tgtEl>
                                          <p:spTgt spid="15"/>
                                        </p:tgtEl>
                                        <p:attrNameLst>
                                          <p:attrName>ppt_x</p:attrName>
                                        </p:attrNameLst>
                                      </p:cBhvr>
                                      <p:tavLst>
                                        <p:tav tm="0">
                                          <p:val>
                                            <p:strVal val="ppt_x"/>
                                          </p:val>
                                        </p:tav>
                                        <p:tav tm="100000">
                                          <p:val>
                                            <p:strVal val="1+ppt_w/2"/>
                                          </p:val>
                                        </p:tav>
                                      </p:tavLst>
                                    </p:anim>
                                    <p:anim calcmode="lin" valueType="num">
                                      <p:cBhvr additive="base">
                                        <p:cTn id="322" dur="5000"/>
                                        <p:tgtEl>
                                          <p:spTgt spid="15"/>
                                        </p:tgtEl>
                                        <p:attrNameLst>
                                          <p:attrName>ppt_y</p:attrName>
                                        </p:attrNameLst>
                                      </p:cBhvr>
                                      <p:tavLst>
                                        <p:tav tm="0">
                                          <p:val>
                                            <p:strVal val="ppt_y"/>
                                          </p:val>
                                        </p:tav>
                                        <p:tav tm="100000">
                                          <p:val>
                                            <p:strVal val="ppt_y"/>
                                          </p:val>
                                        </p:tav>
                                      </p:tavLst>
                                    </p:anim>
                                    <p:set>
                                      <p:cBhvr>
                                        <p:cTn id="323" dur="1" fill="hold">
                                          <p:stCondLst>
                                            <p:cond delay="4999"/>
                                          </p:stCondLst>
                                        </p:cTn>
                                        <p:tgtEl>
                                          <p:spTgt spid="15"/>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5000"/>
                                        <p:tgtEl>
                                          <p:spTgt spid="15"/>
                                        </p:tgtEl>
                                      </p:cBhvr>
                                    </p:animEffect>
                                    <p:set>
                                      <p:cBhvr>
                                        <p:cTn id="326" dur="1" fill="hold">
                                          <p:stCondLst>
                                            <p:cond delay="4999"/>
                                          </p:stCondLst>
                                        </p:cTn>
                                        <p:tgtEl>
                                          <p:spTgt spid="15"/>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14"/>
                                        </p:tgtEl>
                                        <p:attrNameLst>
                                          <p:attrName>style.visibility</p:attrName>
                                        </p:attrNameLst>
                                      </p:cBhvr>
                                      <p:to>
                                        <p:strVal val="visible"/>
                                      </p:to>
                                    </p:set>
                                    <p:anim calcmode="lin" valueType="num">
                                      <p:cBhvr additive="base">
                                        <p:cTn id="329" dur="5000" fill="hold"/>
                                        <p:tgtEl>
                                          <p:spTgt spid="14"/>
                                        </p:tgtEl>
                                        <p:attrNameLst>
                                          <p:attrName>ppt_x</p:attrName>
                                        </p:attrNameLst>
                                      </p:cBhvr>
                                      <p:tavLst>
                                        <p:tav tm="0">
                                          <p:val>
                                            <p:strVal val="0-#ppt_w/2"/>
                                          </p:val>
                                        </p:tav>
                                        <p:tav tm="100000">
                                          <p:val>
                                            <p:strVal val="#ppt_x"/>
                                          </p:val>
                                        </p:tav>
                                      </p:tavLst>
                                    </p:anim>
                                    <p:anim calcmode="lin" valueType="num">
                                      <p:cBhvr additive="base">
                                        <p:cTn id="330" dur="5000" fill="hold"/>
                                        <p:tgtEl>
                                          <p:spTgt spid="14"/>
                                        </p:tgtEl>
                                        <p:attrNameLst>
                                          <p:attrName>ppt_y</p:attrName>
                                        </p:attrNameLst>
                                      </p:cBhvr>
                                      <p:tavLst>
                                        <p:tav tm="0">
                                          <p:val>
                                            <p:strVal val="#ppt_y"/>
                                          </p:val>
                                        </p:tav>
                                        <p:tav tm="100000">
                                          <p:val>
                                            <p:strVal val="#ppt_y"/>
                                          </p:val>
                                        </p:tav>
                                      </p:tavLst>
                                    </p:anim>
                                  </p:childTnLst>
                                </p:cTn>
                              </p:par>
                              <p:par>
                                <p:cTn id="331" presetID="2" presetClass="exit" presetSubtype="2" fill="hold" grpId="1" nodeType="withEffect">
                                  <p:stCondLst>
                                    <p:cond delay="0"/>
                                  </p:stCondLst>
                                  <p:childTnLst>
                                    <p:anim calcmode="lin" valueType="num">
                                      <p:cBhvr additive="base">
                                        <p:cTn id="332" dur="5000"/>
                                        <p:tgtEl>
                                          <p:spTgt spid="14"/>
                                        </p:tgtEl>
                                        <p:attrNameLst>
                                          <p:attrName>ppt_x</p:attrName>
                                        </p:attrNameLst>
                                      </p:cBhvr>
                                      <p:tavLst>
                                        <p:tav tm="0">
                                          <p:val>
                                            <p:strVal val="ppt_x"/>
                                          </p:val>
                                        </p:tav>
                                        <p:tav tm="100000">
                                          <p:val>
                                            <p:strVal val="1+ppt_w/2"/>
                                          </p:val>
                                        </p:tav>
                                      </p:tavLst>
                                    </p:anim>
                                    <p:anim calcmode="lin" valueType="num">
                                      <p:cBhvr additive="base">
                                        <p:cTn id="333" dur="5000"/>
                                        <p:tgtEl>
                                          <p:spTgt spid="14"/>
                                        </p:tgtEl>
                                        <p:attrNameLst>
                                          <p:attrName>ppt_y</p:attrName>
                                        </p:attrNameLst>
                                      </p:cBhvr>
                                      <p:tavLst>
                                        <p:tav tm="0">
                                          <p:val>
                                            <p:strVal val="ppt_y"/>
                                          </p:val>
                                        </p:tav>
                                        <p:tav tm="100000">
                                          <p:val>
                                            <p:strVal val="ppt_y"/>
                                          </p:val>
                                        </p:tav>
                                      </p:tavLst>
                                    </p:anim>
                                    <p:set>
                                      <p:cBhvr>
                                        <p:cTn id="334" dur="1" fill="hold">
                                          <p:stCondLst>
                                            <p:cond delay="4999"/>
                                          </p:stCondLst>
                                        </p:cTn>
                                        <p:tgtEl>
                                          <p:spTgt spid="14"/>
                                        </p:tgtEl>
                                        <p:attrNameLst>
                                          <p:attrName>style.visibility</p:attrName>
                                        </p:attrNameLst>
                                      </p:cBhvr>
                                      <p:to>
                                        <p:strVal val="hidden"/>
                                      </p:to>
                                    </p:set>
                                  </p:childTnLst>
                                </p:cTn>
                              </p:par>
                              <p:par>
                                <p:cTn id="335" presetID="3" presetClass="exit" presetSubtype="5" fill="hold" grpId="2" nodeType="withEffect">
                                  <p:stCondLst>
                                    <p:cond delay="0"/>
                                  </p:stCondLst>
                                  <p:childTnLst>
                                    <p:animEffect transition="out" filter="blinds(vertical)">
                                      <p:cBhvr>
                                        <p:cTn id="336" dur="5000"/>
                                        <p:tgtEl>
                                          <p:spTgt spid="14"/>
                                        </p:tgtEl>
                                      </p:cBhvr>
                                    </p:animEffect>
                                    <p:set>
                                      <p:cBhvr>
                                        <p:cTn id="337" dur="1" fill="hold">
                                          <p:stCondLst>
                                            <p:cond delay="4999"/>
                                          </p:stCondLst>
                                        </p:cTn>
                                        <p:tgtEl>
                                          <p:spTgt spid="14"/>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13"/>
                                        </p:tgtEl>
                                        <p:attrNameLst>
                                          <p:attrName>style.visibility</p:attrName>
                                        </p:attrNameLst>
                                      </p:cBhvr>
                                      <p:to>
                                        <p:strVal val="visible"/>
                                      </p:to>
                                    </p:set>
                                    <p:anim calcmode="lin" valueType="num">
                                      <p:cBhvr additive="base">
                                        <p:cTn id="340" dur="5000" fill="hold"/>
                                        <p:tgtEl>
                                          <p:spTgt spid="13"/>
                                        </p:tgtEl>
                                        <p:attrNameLst>
                                          <p:attrName>ppt_x</p:attrName>
                                        </p:attrNameLst>
                                      </p:cBhvr>
                                      <p:tavLst>
                                        <p:tav tm="0">
                                          <p:val>
                                            <p:strVal val="0-#ppt_w/2"/>
                                          </p:val>
                                        </p:tav>
                                        <p:tav tm="100000">
                                          <p:val>
                                            <p:strVal val="#ppt_x"/>
                                          </p:val>
                                        </p:tav>
                                      </p:tavLst>
                                    </p:anim>
                                    <p:anim calcmode="lin" valueType="num">
                                      <p:cBhvr additive="base">
                                        <p:cTn id="341" dur="5000" fill="hold"/>
                                        <p:tgtEl>
                                          <p:spTgt spid="13"/>
                                        </p:tgtEl>
                                        <p:attrNameLst>
                                          <p:attrName>ppt_y</p:attrName>
                                        </p:attrNameLst>
                                      </p:cBhvr>
                                      <p:tavLst>
                                        <p:tav tm="0">
                                          <p:val>
                                            <p:strVal val="#ppt_y"/>
                                          </p:val>
                                        </p:tav>
                                        <p:tav tm="100000">
                                          <p:val>
                                            <p:strVal val="#ppt_y"/>
                                          </p:val>
                                        </p:tav>
                                      </p:tavLst>
                                    </p:anim>
                                  </p:childTnLst>
                                </p:cTn>
                              </p:par>
                              <p:par>
                                <p:cTn id="342" presetID="2" presetClass="exit" presetSubtype="2" fill="hold" grpId="1" nodeType="withEffect">
                                  <p:stCondLst>
                                    <p:cond delay="0"/>
                                  </p:stCondLst>
                                  <p:childTnLst>
                                    <p:anim calcmode="lin" valueType="num">
                                      <p:cBhvr additive="base">
                                        <p:cTn id="343" dur="5000"/>
                                        <p:tgtEl>
                                          <p:spTgt spid="13"/>
                                        </p:tgtEl>
                                        <p:attrNameLst>
                                          <p:attrName>ppt_x</p:attrName>
                                        </p:attrNameLst>
                                      </p:cBhvr>
                                      <p:tavLst>
                                        <p:tav tm="0">
                                          <p:val>
                                            <p:strVal val="ppt_x"/>
                                          </p:val>
                                        </p:tav>
                                        <p:tav tm="100000">
                                          <p:val>
                                            <p:strVal val="1+ppt_w/2"/>
                                          </p:val>
                                        </p:tav>
                                      </p:tavLst>
                                    </p:anim>
                                    <p:anim calcmode="lin" valueType="num">
                                      <p:cBhvr additive="base">
                                        <p:cTn id="344" dur="5000"/>
                                        <p:tgtEl>
                                          <p:spTgt spid="13"/>
                                        </p:tgtEl>
                                        <p:attrNameLst>
                                          <p:attrName>ppt_y</p:attrName>
                                        </p:attrNameLst>
                                      </p:cBhvr>
                                      <p:tavLst>
                                        <p:tav tm="0">
                                          <p:val>
                                            <p:strVal val="ppt_y"/>
                                          </p:val>
                                        </p:tav>
                                        <p:tav tm="100000">
                                          <p:val>
                                            <p:strVal val="ppt_y"/>
                                          </p:val>
                                        </p:tav>
                                      </p:tavLst>
                                    </p:anim>
                                    <p:set>
                                      <p:cBhvr>
                                        <p:cTn id="345" dur="1" fill="hold">
                                          <p:stCondLst>
                                            <p:cond delay="4999"/>
                                          </p:stCondLst>
                                        </p:cTn>
                                        <p:tgtEl>
                                          <p:spTgt spid="13"/>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5000"/>
                                        <p:tgtEl>
                                          <p:spTgt spid="13"/>
                                        </p:tgtEl>
                                      </p:cBhvr>
                                    </p:animEffect>
                                    <p:set>
                                      <p:cBhvr>
                                        <p:cTn id="348" dur="1" fill="hold">
                                          <p:stCondLst>
                                            <p:cond delay="4999"/>
                                          </p:stCondLst>
                                        </p:cTn>
                                        <p:tgtEl>
                                          <p:spTgt spid="13"/>
                                        </p:tgtEl>
                                        <p:attrNameLst>
                                          <p:attrName>style.visibility</p:attrName>
                                        </p:attrNameLst>
                                      </p:cBhvr>
                                      <p:to>
                                        <p:strVal val="hidden"/>
                                      </p:to>
                                    </p:set>
                                  </p:childTnLst>
                                </p:cTn>
                              </p:par>
                              <p:par>
                                <p:cTn id="349" presetID="2" presetClass="entr" presetSubtype="8" fill="hold" grpId="0" nodeType="withEffect">
                                  <p:stCondLst>
                                    <p:cond delay="0"/>
                                  </p:stCondLst>
                                  <p:childTnLst>
                                    <p:set>
                                      <p:cBhvr>
                                        <p:cTn id="350" dur="1" fill="hold">
                                          <p:stCondLst>
                                            <p:cond delay="0"/>
                                          </p:stCondLst>
                                        </p:cTn>
                                        <p:tgtEl>
                                          <p:spTgt spid="12"/>
                                        </p:tgtEl>
                                        <p:attrNameLst>
                                          <p:attrName>style.visibility</p:attrName>
                                        </p:attrNameLst>
                                      </p:cBhvr>
                                      <p:to>
                                        <p:strVal val="visible"/>
                                      </p:to>
                                    </p:set>
                                    <p:anim calcmode="lin" valueType="num">
                                      <p:cBhvr additive="base">
                                        <p:cTn id="351" dur="5000" fill="hold"/>
                                        <p:tgtEl>
                                          <p:spTgt spid="12"/>
                                        </p:tgtEl>
                                        <p:attrNameLst>
                                          <p:attrName>ppt_x</p:attrName>
                                        </p:attrNameLst>
                                      </p:cBhvr>
                                      <p:tavLst>
                                        <p:tav tm="0">
                                          <p:val>
                                            <p:strVal val="0-#ppt_w/2"/>
                                          </p:val>
                                        </p:tav>
                                        <p:tav tm="100000">
                                          <p:val>
                                            <p:strVal val="#ppt_x"/>
                                          </p:val>
                                        </p:tav>
                                      </p:tavLst>
                                    </p:anim>
                                    <p:anim calcmode="lin" valueType="num">
                                      <p:cBhvr additive="base">
                                        <p:cTn id="352" dur="5000" fill="hold"/>
                                        <p:tgtEl>
                                          <p:spTgt spid="12"/>
                                        </p:tgtEl>
                                        <p:attrNameLst>
                                          <p:attrName>ppt_y</p:attrName>
                                        </p:attrNameLst>
                                      </p:cBhvr>
                                      <p:tavLst>
                                        <p:tav tm="0">
                                          <p:val>
                                            <p:strVal val="#ppt_y"/>
                                          </p:val>
                                        </p:tav>
                                        <p:tav tm="100000">
                                          <p:val>
                                            <p:strVal val="#ppt_y"/>
                                          </p:val>
                                        </p:tav>
                                      </p:tavLst>
                                    </p:anim>
                                  </p:childTnLst>
                                </p:cTn>
                              </p:par>
                              <p:par>
                                <p:cTn id="353" presetID="2" presetClass="exit" presetSubtype="2" fill="hold" grpId="1" nodeType="withEffect">
                                  <p:stCondLst>
                                    <p:cond delay="0"/>
                                  </p:stCondLst>
                                  <p:childTnLst>
                                    <p:anim calcmode="lin" valueType="num">
                                      <p:cBhvr additive="base">
                                        <p:cTn id="354" dur="5000"/>
                                        <p:tgtEl>
                                          <p:spTgt spid="12"/>
                                        </p:tgtEl>
                                        <p:attrNameLst>
                                          <p:attrName>ppt_x</p:attrName>
                                        </p:attrNameLst>
                                      </p:cBhvr>
                                      <p:tavLst>
                                        <p:tav tm="0">
                                          <p:val>
                                            <p:strVal val="ppt_x"/>
                                          </p:val>
                                        </p:tav>
                                        <p:tav tm="100000">
                                          <p:val>
                                            <p:strVal val="1+ppt_w/2"/>
                                          </p:val>
                                        </p:tav>
                                      </p:tavLst>
                                    </p:anim>
                                    <p:anim calcmode="lin" valueType="num">
                                      <p:cBhvr additive="base">
                                        <p:cTn id="355" dur="5000"/>
                                        <p:tgtEl>
                                          <p:spTgt spid="12"/>
                                        </p:tgtEl>
                                        <p:attrNameLst>
                                          <p:attrName>ppt_y</p:attrName>
                                        </p:attrNameLst>
                                      </p:cBhvr>
                                      <p:tavLst>
                                        <p:tav tm="0">
                                          <p:val>
                                            <p:strVal val="ppt_y"/>
                                          </p:val>
                                        </p:tav>
                                        <p:tav tm="100000">
                                          <p:val>
                                            <p:strVal val="ppt_y"/>
                                          </p:val>
                                        </p:tav>
                                      </p:tavLst>
                                    </p:anim>
                                    <p:set>
                                      <p:cBhvr>
                                        <p:cTn id="356" dur="1" fill="hold">
                                          <p:stCondLst>
                                            <p:cond delay="4999"/>
                                          </p:stCondLst>
                                        </p:cTn>
                                        <p:tgtEl>
                                          <p:spTgt spid="12"/>
                                        </p:tgtEl>
                                        <p:attrNameLst>
                                          <p:attrName>style.visibility</p:attrName>
                                        </p:attrNameLst>
                                      </p:cBhvr>
                                      <p:to>
                                        <p:strVal val="hidden"/>
                                      </p:to>
                                    </p:set>
                                  </p:childTnLst>
                                </p:cTn>
                              </p:par>
                              <p:par>
                                <p:cTn id="357" presetID="3" presetClass="exit" presetSubtype="5" fill="hold" grpId="2" nodeType="withEffect">
                                  <p:stCondLst>
                                    <p:cond delay="0"/>
                                  </p:stCondLst>
                                  <p:childTnLst>
                                    <p:animEffect transition="out" filter="blinds(vertical)">
                                      <p:cBhvr>
                                        <p:cTn id="358" dur="5000"/>
                                        <p:tgtEl>
                                          <p:spTgt spid="12"/>
                                        </p:tgtEl>
                                      </p:cBhvr>
                                    </p:animEffect>
                                    <p:set>
                                      <p:cBhvr>
                                        <p:cTn id="359" dur="1" fill="hold">
                                          <p:stCondLst>
                                            <p:cond delay="4999"/>
                                          </p:stCondLst>
                                        </p:cTn>
                                        <p:tgtEl>
                                          <p:spTgt spid="12"/>
                                        </p:tgtEl>
                                        <p:attrNameLst>
                                          <p:attrName>style.visibility</p:attrName>
                                        </p:attrNameLst>
                                      </p:cBhvr>
                                      <p:to>
                                        <p:strVal val="hidden"/>
                                      </p:to>
                                    </p:set>
                                  </p:childTnLst>
                                </p:cTn>
                              </p:par>
                              <p:par>
                                <p:cTn id="360" presetID="2" presetClass="entr" presetSubtype="8" fill="hold" grpId="0" nodeType="withEffect">
                                  <p:stCondLst>
                                    <p:cond delay="0"/>
                                  </p:stCondLst>
                                  <p:childTnLst>
                                    <p:set>
                                      <p:cBhvr>
                                        <p:cTn id="361" dur="1" fill="hold">
                                          <p:stCondLst>
                                            <p:cond delay="0"/>
                                          </p:stCondLst>
                                        </p:cTn>
                                        <p:tgtEl>
                                          <p:spTgt spid="11"/>
                                        </p:tgtEl>
                                        <p:attrNameLst>
                                          <p:attrName>style.visibility</p:attrName>
                                        </p:attrNameLst>
                                      </p:cBhvr>
                                      <p:to>
                                        <p:strVal val="visible"/>
                                      </p:to>
                                    </p:set>
                                    <p:anim calcmode="lin" valueType="num">
                                      <p:cBhvr additive="base">
                                        <p:cTn id="362" dur="5000" fill="hold"/>
                                        <p:tgtEl>
                                          <p:spTgt spid="11"/>
                                        </p:tgtEl>
                                        <p:attrNameLst>
                                          <p:attrName>ppt_x</p:attrName>
                                        </p:attrNameLst>
                                      </p:cBhvr>
                                      <p:tavLst>
                                        <p:tav tm="0">
                                          <p:val>
                                            <p:strVal val="0-#ppt_w/2"/>
                                          </p:val>
                                        </p:tav>
                                        <p:tav tm="100000">
                                          <p:val>
                                            <p:strVal val="#ppt_x"/>
                                          </p:val>
                                        </p:tav>
                                      </p:tavLst>
                                    </p:anim>
                                    <p:anim calcmode="lin" valueType="num">
                                      <p:cBhvr additive="base">
                                        <p:cTn id="363" dur="5000" fill="hold"/>
                                        <p:tgtEl>
                                          <p:spTgt spid="11"/>
                                        </p:tgtEl>
                                        <p:attrNameLst>
                                          <p:attrName>ppt_y</p:attrName>
                                        </p:attrNameLst>
                                      </p:cBhvr>
                                      <p:tavLst>
                                        <p:tav tm="0">
                                          <p:val>
                                            <p:strVal val="#ppt_y"/>
                                          </p:val>
                                        </p:tav>
                                        <p:tav tm="100000">
                                          <p:val>
                                            <p:strVal val="#ppt_y"/>
                                          </p:val>
                                        </p:tav>
                                      </p:tavLst>
                                    </p:anim>
                                  </p:childTnLst>
                                </p:cTn>
                              </p:par>
                              <p:par>
                                <p:cTn id="364" presetID="2" presetClass="exit" presetSubtype="2" fill="hold" grpId="1" nodeType="withEffect">
                                  <p:stCondLst>
                                    <p:cond delay="0"/>
                                  </p:stCondLst>
                                  <p:childTnLst>
                                    <p:anim calcmode="lin" valueType="num">
                                      <p:cBhvr additive="base">
                                        <p:cTn id="365" dur="5000"/>
                                        <p:tgtEl>
                                          <p:spTgt spid="11"/>
                                        </p:tgtEl>
                                        <p:attrNameLst>
                                          <p:attrName>ppt_x</p:attrName>
                                        </p:attrNameLst>
                                      </p:cBhvr>
                                      <p:tavLst>
                                        <p:tav tm="0">
                                          <p:val>
                                            <p:strVal val="ppt_x"/>
                                          </p:val>
                                        </p:tav>
                                        <p:tav tm="100000">
                                          <p:val>
                                            <p:strVal val="1+ppt_w/2"/>
                                          </p:val>
                                        </p:tav>
                                      </p:tavLst>
                                    </p:anim>
                                    <p:anim calcmode="lin" valueType="num">
                                      <p:cBhvr additive="base">
                                        <p:cTn id="366" dur="5000"/>
                                        <p:tgtEl>
                                          <p:spTgt spid="11"/>
                                        </p:tgtEl>
                                        <p:attrNameLst>
                                          <p:attrName>ppt_y</p:attrName>
                                        </p:attrNameLst>
                                      </p:cBhvr>
                                      <p:tavLst>
                                        <p:tav tm="0">
                                          <p:val>
                                            <p:strVal val="ppt_y"/>
                                          </p:val>
                                        </p:tav>
                                        <p:tav tm="100000">
                                          <p:val>
                                            <p:strVal val="ppt_y"/>
                                          </p:val>
                                        </p:tav>
                                      </p:tavLst>
                                    </p:anim>
                                    <p:set>
                                      <p:cBhvr>
                                        <p:cTn id="367" dur="1" fill="hold">
                                          <p:stCondLst>
                                            <p:cond delay="4999"/>
                                          </p:stCondLst>
                                        </p:cTn>
                                        <p:tgtEl>
                                          <p:spTgt spid="11"/>
                                        </p:tgtEl>
                                        <p:attrNameLst>
                                          <p:attrName>style.visibility</p:attrName>
                                        </p:attrNameLst>
                                      </p:cBhvr>
                                      <p:to>
                                        <p:strVal val="hidden"/>
                                      </p:to>
                                    </p:set>
                                  </p:childTnLst>
                                </p:cTn>
                              </p:par>
                              <p:par>
                                <p:cTn id="368" presetID="3" presetClass="exit" presetSubtype="5" fill="hold" grpId="2" nodeType="withEffect">
                                  <p:stCondLst>
                                    <p:cond delay="0"/>
                                  </p:stCondLst>
                                  <p:childTnLst>
                                    <p:animEffect transition="out" filter="blinds(vertical)">
                                      <p:cBhvr>
                                        <p:cTn id="369" dur="5000"/>
                                        <p:tgtEl>
                                          <p:spTgt spid="11"/>
                                        </p:tgtEl>
                                      </p:cBhvr>
                                    </p:animEffect>
                                    <p:set>
                                      <p:cBhvr>
                                        <p:cTn id="370" dur="1" fill="hold">
                                          <p:stCondLst>
                                            <p:cond delay="4999"/>
                                          </p:stCondLst>
                                        </p:cTn>
                                        <p:tgtEl>
                                          <p:spTgt spid="11"/>
                                        </p:tgtEl>
                                        <p:attrNameLst>
                                          <p:attrName>style.visibility</p:attrName>
                                        </p:attrNameLst>
                                      </p:cBhvr>
                                      <p:to>
                                        <p:strVal val="hidden"/>
                                      </p:to>
                                    </p:set>
                                  </p:childTnLst>
                                </p:cTn>
                              </p:par>
                              <p:par>
                                <p:cTn id="371" presetID="2" presetClass="entr" presetSubtype="8" fill="hold" grpId="0" nodeType="withEffect">
                                  <p:stCondLst>
                                    <p:cond delay="0"/>
                                  </p:stCondLst>
                                  <p:childTnLst>
                                    <p:set>
                                      <p:cBhvr>
                                        <p:cTn id="372" dur="1" fill="hold">
                                          <p:stCondLst>
                                            <p:cond delay="0"/>
                                          </p:stCondLst>
                                        </p:cTn>
                                        <p:tgtEl>
                                          <p:spTgt spid="10"/>
                                        </p:tgtEl>
                                        <p:attrNameLst>
                                          <p:attrName>style.visibility</p:attrName>
                                        </p:attrNameLst>
                                      </p:cBhvr>
                                      <p:to>
                                        <p:strVal val="visible"/>
                                      </p:to>
                                    </p:set>
                                    <p:anim calcmode="lin" valueType="num">
                                      <p:cBhvr additive="base">
                                        <p:cTn id="373" dur="5000" fill="hold"/>
                                        <p:tgtEl>
                                          <p:spTgt spid="10"/>
                                        </p:tgtEl>
                                        <p:attrNameLst>
                                          <p:attrName>ppt_x</p:attrName>
                                        </p:attrNameLst>
                                      </p:cBhvr>
                                      <p:tavLst>
                                        <p:tav tm="0">
                                          <p:val>
                                            <p:strVal val="0-#ppt_w/2"/>
                                          </p:val>
                                        </p:tav>
                                        <p:tav tm="100000">
                                          <p:val>
                                            <p:strVal val="#ppt_x"/>
                                          </p:val>
                                        </p:tav>
                                      </p:tavLst>
                                    </p:anim>
                                    <p:anim calcmode="lin" valueType="num">
                                      <p:cBhvr additive="base">
                                        <p:cTn id="374" dur="5000" fill="hold"/>
                                        <p:tgtEl>
                                          <p:spTgt spid="10"/>
                                        </p:tgtEl>
                                        <p:attrNameLst>
                                          <p:attrName>ppt_y</p:attrName>
                                        </p:attrNameLst>
                                      </p:cBhvr>
                                      <p:tavLst>
                                        <p:tav tm="0">
                                          <p:val>
                                            <p:strVal val="#ppt_y"/>
                                          </p:val>
                                        </p:tav>
                                        <p:tav tm="100000">
                                          <p:val>
                                            <p:strVal val="#ppt_y"/>
                                          </p:val>
                                        </p:tav>
                                      </p:tavLst>
                                    </p:anim>
                                  </p:childTnLst>
                                </p:cTn>
                              </p:par>
                              <p:par>
                                <p:cTn id="375" presetID="2" presetClass="exit" presetSubtype="2" fill="hold" grpId="1" nodeType="withEffect">
                                  <p:stCondLst>
                                    <p:cond delay="0"/>
                                  </p:stCondLst>
                                  <p:childTnLst>
                                    <p:anim calcmode="lin" valueType="num">
                                      <p:cBhvr additive="base">
                                        <p:cTn id="376" dur="5000"/>
                                        <p:tgtEl>
                                          <p:spTgt spid="10"/>
                                        </p:tgtEl>
                                        <p:attrNameLst>
                                          <p:attrName>ppt_x</p:attrName>
                                        </p:attrNameLst>
                                      </p:cBhvr>
                                      <p:tavLst>
                                        <p:tav tm="0">
                                          <p:val>
                                            <p:strVal val="ppt_x"/>
                                          </p:val>
                                        </p:tav>
                                        <p:tav tm="100000">
                                          <p:val>
                                            <p:strVal val="1+ppt_w/2"/>
                                          </p:val>
                                        </p:tav>
                                      </p:tavLst>
                                    </p:anim>
                                    <p:anim calcmode="lin" valueType="num">
                                      <p:cBhvr additive="base">
                                        <p:cTn id="377" dur="5000"/>
                                        <p:tgtEl>
                                          <p:spTgt spid="10"/>
                                        </p:tgtEl>
                                        <p:attrNameLst>
                                          <p:attrName>ppt_y</p:attrName>
                                        </p:attrNameLst>
                                      </p:cBhvr>
                                      <p:tavLst>
                                        <p:tav tm="0">
                                          <p:val>
                                            <p:strVal val="ppt_y"/>
                                          </p:val>
                                        </p:tav>
                                        <p:tav tm="100000">
                                          <p:val>
                                            <p:strVal val="ppt_y"/>
                                          </p:val>
                                        </p:tav>
                                      </p:tavLst>
                                    </p:anim>
                                    <p:set>
                                      <p:cBhvr>
                                        <p:cTn id="378" dur="1" fill="hold">
                                          <p:stCondLst>
                                            <p:cond delay="4999"/>
                                          </p:stCondLst>
                                        </p:cTn>
                                        <p:tgtEl>
                                          <p:spTgt spid="10"/>
                                        </p:tgtEl>
                                        <p:attrNameLst>
                                          <p:attrName>style.visibility</p:attrName>
                                        </p:attrNameLst>
                                      </p:cBhvr>
                                      <p:to>
                                        <p:strVal val="hidden"/>
                                      </p:to>
                                    </p:set>
                                  </p:childTnLst>
                                </p:cTn>
                              </p:par>
                              <p:par>
                                <p:cTn id="379" presetID="3" presetClass="exit" presetSubtype="5" fill="hold" grpId="2" nodeType="withEffect">
                                  <p:stCondLst>
                                    <p:cond delay="0"/>
                                  </p:stCondLst>
                                  <p:childTnLst>
                                    <p:animEffect transition="out" filter="blinds(vertical)">
                                      <p:cBhvr>
                                        <p:cTn id="380" dur="5000"/>
                                        <p:tgtEl>
                                          <p:spTgt spid="10"/>
                                        </p:tgtEl>
                                      </p:cBhvr>
                                    </p:animEffect>
                                    <p:set>
                                      <p:cBhvr>
                                        <p:cTn id="381" dur="1" fill="hold">
                                          <p:stCondLst>
                                            <p:cond delay="4999"/>
                                          </p:stCondLst>
                                        </p:cTn>
                                        <p:tgtEl>
                                          <p:spTgt spid="10"/>
                                        </p:tgtEl>
                                        <p:attrNameLst>
                                          <p:attrName>style.visibility</p:attrName>
                                        </p:attrNameLst>
                                      </p:cBhvr>
                                      <p:to>
                                        <p:strVal val="hidden"/>
                                      </p:to>
                                    </p:set>
                                  </p:childTnLst>
                                </p:cTn>
                              </p:par>
                              <p:par>
                                <p:cTn id="382" presetID="2" presetClass="entr" presetSubtype="8" fill="hold" grpId="0" nodeType="withEffect">
                                  <p:stCondLst>
                                    <p:cond delay="0"/>
                                  </p:stCondLst>
                                  <p:childTnLst>
                                    <p:set>
                                      <p:cBhvr>
                                        <p:cTn id="383" dur="1" fill="hold">
                                          <p:stCondLst>
                                            <p:cond delay="0"/>
                                          </p:stCondLst>
                                        </p:cTn>
                                        <p:tgtEl>
                                          <p:spTgt spid="9"/>
                                        </p:tgtEl>
                                        <p:attrNameLst>
                                          <p:attrName>style.visibility</p:attrName>
                                        </p:attrNameLst>
                                      </p:cBhvr>
                                      <p:to>
                                        <p:strVal val="visible"/>
                                      </p:to>
                                    </p:set>
                                    <p:anim calcmode="lin" valueType="num">
                                      <p:cBhvr additive="base">
                                        <p:cTn id="384" dur="5000" fill="hold"/>
                                        <p:tgtEl>
                                          <p:spTgt spid="9"/>
                                        </p:tgtEl>
                                        <p:attrNameLst>
                                          <p:attrName>ppt_x</p:attrName>
                                        </p:attrNameLst>
                                      </p:cBhvr>
                                      <p:tavLst>
                                        <p:tav tm="0">
                                          <p:val>
                                            <p:strVal val="0-#ppt_w/2"/>
                                          </p:val>
                                        </p:tav>
                                        <p:tav tm="100000">
                                          <p:val>
                                            <p:strVal val="#ppt_x"/>
                                          </p:val>
                                        </p:tav>
                                      </p:tavLst>
                                    </p:anim>
                                    <p:anim calcmode="lin" valueType="num">
                                      <p:cBhvr additive="base">
                                        <p:cTn id="385" dur="5000" fill="hold"/>
                                        <p:tgtEl>
                                          <p:spTgt spid="9"/>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5000"/>
                                        <p:tgtEl>
                                          <p:spTgt spid="9"/>
                                        </p:tgtEl>
                                        <p:attrNameLst>
                                          <p:attrName>ppt_x</p:attrName>
                                        </p:attrNameLst>
                                      </p:cBhvr>
                                      <p:tavLst>
                                        <p:tav tm="0">
                                          <p:val>
                                            <p:strVal val="ppt_x"/>
                                          </p:val>
                                        </p:tav>
                                        <p:tav tm="100000">
                                          <p:val>
                                            <p:strVal val="1+ppt_w/2"/>
                                          </p:val>
                                        </p:tav>
                                      </p:tavLst>
                                    </p:anim>
                                    <p:anim calcmode="lin" valueType="num">
                                      <p:cBhvr additive="base">
                                        <p:cTn id="388" dur="5000"/>
                                        <p:tgtEl>
                                          <p:spTgt spid="9"/>
                                        </p:tgtEl>
                                        <p:attrNameLst>
                                          <p:attrName>ppt_y</p:attrName>
                                        </p:attrNameLst>
                                      </p:cBhvr>
                                      <p:tavLst>
                                        <p:tav tm="0">
                                          <p:val>
                                            <p:strVal val="ppt_y"/>
                                          </p:val>
                                        </p:tav>
                                        <p:tav tm="100000">
                                          <p:val>
                                            <p:strVal val="ppt_y"/>
                                          </p:val>
                                        </p:tav>
                                      </p:tavLst>
                                    </p:anim>
                                    <p:set>
                                      <p:cBhvr>
                                        <p:cTn id="389" dur="1" fill="hold">
                                          <p:stCondLst>
                                            <p:cond delay="4999"/>
                                          </p:stCondLst>
                                        </p:cTn>
                                        <p:tgtEl>
                                          <p:spTgt spid="9"/>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5000"/>
                                        <p:tgtEl>
                                          <p:spTgt spid="9"/>
                                        </p:tgtEl>
                                      </p:cBhvr>
                                    </p:animEffect>
                                    <p:set>
                                      <p:cBhvr>
                                        <p:cTn id="392" dur="1" fill="hold">
                                          <p:stCondLst>
                                            <p:cond delay="4999"/>
                                          </p:stCondLst>
                                        </p:cTn>
                                        <p:tgtEl>
                                          <p:spTgt spid="9"/>
                                        </p:tgtEl>
                                        <p:attrNameLst>
                                          <p:attrName>style.visibility</p:attrName>
                                        </p:attrNameLst>
                                      </p:cBhvr>
                                      <p:to>
                                        <p:strVal val="hidden"/>
                                      </p:to>
                                    </p:set>
                                  </p:childTnLst>
                                </p:cTn>
                              </p:par>
                              <p:par>
                                <p:cTn id="393" presetID="2" presetClass="entr" presetSubtype="8" fill="hold" grpId="0" nodeType="withEffect">
                                  <p:stCondLst>
                                    <p:cond delay="0"/>
                                  </p:stCondLst>
                                  <p:childTnLst>
                                    <p:set>
                                      <p:cBhvr>
                                        <p:cTn id="394" dur="1" fill="hold">
                                          <p:stCondLst>
                                            <p:cond delay="0"/>
                                          </p:stCondLst>
                                        </p:cTn>
                                        <p:tgtEl>
                                          <p:spTgt spid="8"/>
                                        </p:tgtEl>
                                        <p:attrNameLst>
                                          <p:attrName>style.visibility</p:attrName>
                                        </p:attrNameLst>
                                      </p:cBhvr>
                                      <p:to>
                                        <p:strVal val="visible"/>
                                      </p:to>
                                    </p:set>
                                    <p:anim calcmode="lin" valueType="num">
                                      <p:cBhvr additive="base">
                                        <p:cTn id="395" dur="5000" fill="hold"/>
                                        <p:tgtEl>
                                          <p:spTgt spid="8"/>
                                        </p:tgtEl>
                                        <p:attrNameLst>
                                          <p:attrName>ppt_x</p:attrName>
                                        </p:attrNameLst>
                                      </p:cBhvr>
                                      <p:tavLst>
                                        <p:tav tm="0">
                                          <p:val>
                                            <p:strVal val="0-#ppt_w/2"/>
                                          </p:val>
                                        </p:tav>
                                        <p:tav tm="100000">
                                          <p:val>
                                            <p:strVal val="#ppt_x"/>
                                          </p:val>
                                        </p:tav>
                                      </p:tavLst>
                                    </p:anim>
                                    <p:anim calcmode="lin" valueType="num">
                                      <p:cBhvr additive="base">
                                        <p:cTn id="396" dur="5000" fill="hold"/>
                                        <p:tgtEl>
                                          <p:spTgt spid="8"/>
                                        </p:tgtEl>
                                        <p:attrNameLst>
                                          <p:attrName>ppt_y</p:attrName>
                                        </p:attrNameLst>
                                      </p:cBhvr>
                                      <p:tavLst>
                                        <p:tav tm="0">
                                          <p:val>
                                            <p:strVal val="#ppt_y"/>
                                          </p:val>
                                        </p:tav>
                                        <p:tav tm="100000">
                                          <p:val>
                                            <p:strVal val="#ppt_y"/>
                                          </p:val>
                                        </p:tav>
                                      </p:tavLst>
                                    </p:anim>
                                  </p:childTnLst>
                                </p:cTn>
                              </p:par>
                              <p:par>
                                <p:cTn id="397" presetID="2" presetClass="exit" presetSubtype="2" fill="hold" grpId="1" nodeType="withEffect">
                                  <p:stCondLst>
                                    <p:cond delay="0"/>
                                  </p:stCondLst>
                                  <p:childTnLst>
                                    <p:anim calcmode="lin" valueType="num">
                                      <p:cBhvr additive="base">
                                        <p:cTn id="398" dur="5000"/>
                                        <p:tgtEl>
                                          <p:spTgt spid="8"/>
                                        </p:tgtEl>
                                        <p:attrNameLst>
                                          <p:attrName>ppt_x</p:attrName>
                                        </p:attrNameLst>
                                      </p:cBhvr>
                                      <p:tavLst>
                                        <p:tav tm="0">
                                          <p:val>
                                            <p:strVal val="ppt_x"/>
                                          </p:val>
                                        </p:tav>
                                        <p:tav tm="100000">
                                          <p:val>
                                            <p:strVal val="1+ppt_w/2"/>
                                          </p:val>
                                        </p:tav>
                                      </p:tavLst>
                                    </p:anim>
                                    <p:anim calcmode="lin" valueType="num">
                                      <p:cBhvr additive="base">
                                        <p:cTn id="399" dur="5000"/>
                                        <p:tgtEl>
                                          <p:spTgt spid="8"/>
                                        </p:tgtEl>
                                        <p:attrNameLst>
                                          <p:attrName>ppt_y</p:attrName>
                                        </p:attrNameLst>
                                      </p:cBhvr>
                                      <p:tavLst>
                                        <p:tav tm="0">
                                          <p:val>
                                            <p:strVal val="ppt_y"/>
                                          </p:val>
                                        </p:tav>
                                        <p:tav tm="100000">
                                          <p:val>
                                            <p:strVal val="ppt_y"/>
                                          </p:val>
                                        </p:tav>
                                      </p:tavLst>
                                    </p:anim>
                                    <p:set>
                                      <p:cBhvr>
                                        <p:cTn id="400" dur="1" fill="hold">
                                          <p:stCondLst>
                                            <p:cond delay="4999"/>
                                          </p:stCondLst>
                                        </p:cTn>
                                        <p:tgtEl>
                                          <p:spTgt spid="8"/>
                                        </p:tgtEl>
                                        <p:attrNameLst>
                                          <p:attrName>style.visibility</p:attrName>
                                        </p:attrNameLst>
                                      </p:cBhvr>
                                      <p:to>
                                        <p:strVal val="hidden"/>
                                      </p:to>
                                    </p:set>
                                  </p:childTnLst>
                                </p:cTn>
                              </p:par>
                              <p:par>
                                <p:cTn id="401" presetID="3" presetClass="exit" presetSubtype="5" fill="hold" grpId="2" nodeType="withEffect">
                                  <p:stCondLst>
                                    <p:cond delay="0"/>
                                  </p:stCondLst>
                                  <p:childTnLst>
                                    <p:animEffect transition="out" filter="blinds(vertical)">
                                      <p:cBhvr>
                                        <p:cTn id="402" dur="5000"/>
                                        <p:tgtEl>
                                          <p:spTgt spid="8"/>
                                        </p:tgtEl>
                                      </p:cBhvr>
                                    </p:animEffect>
                                    <p:set>
                                      <p:cBhvr>
                                        <p:cTn id="403" dur="1" fill="hold">
                                          <p:stCondLst>
                                            <p:cond delay="4999"/>
                                          </p:stCondLst>
                                        </p:cTn>
                                        <p:tgtEl>
                                          <p:spTgt spid="8"/>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7"/>
                                        </p:tgtEl>
                                        <p:attrNameLst>
                                          <p:attrName>style.visibility</p:attrName>
                                        </p:attrNameLst>
                                      </p:cBhvr>
                                      <p:to>
                                        <p:strVal val="visible"/>
                                      </p:to>
                                    </p:set>
                                    <p:anim calcmode="lin" valueType="num">
                                      <p:cBhvr additive="base">
                                        <p:cTn id="406" dur="5000" fill="hold"/>
                                        <p:tgtEl>
                                          <p:spTgt spid="7"/>
                                        </p:tgtEl>
                                        <p:attrNameLst>
                                          <p:attrName>ppt_x</p:attrName>
                                        </p:attrNameLst>
                                      </p:cBhvr>
                                      <p:tavLst>
                                        <p:tav tm="0">
                                          <p:val>
                                            <p:strVal val="0-#ppt_w/2"/>
                                          </p:val>
                                        </p:tav>
                                        <p:tav tm="100000">
                                          <p:val>
                                            <p:strVal val="#ppt_x"/>
                                          </p:val>
                                        </p:tav>
                                      </p:tavLst>
                                    </p:anim>
                                    <p:anim calcmode="lin" valueType="num">
                                      <p:cBhvr additive="base">
                                        <p:cTn id="407" dur="5000" fill="hold"/>
                                        <p:tgtEl>
                                          <p:spTgt spid="7"/>
                                        </p:tgtEl>
                                        <p:attrNameLst>
                                          <p:attrName>ppt_y</p:attrName>
                                        </p:attrNameLst>
                                      </p:cBhvr>
                                      <p:tavLst>
                                        <p:tav tm="0">
                                          <p:val>
                                            <p:strVal val="#ppt_y"/>
                                          </p:val>
                                        </p:tav>
                                        <p:tav tm="100000">
                                          <p:val>
                                            <p:strVal val="#ppt_y"/>
                                          </p:val>
                                        </p:tav>
                                      </p:tavLst>
                                    </p:anim>
                                  </p:childTnLst>
                                </p:cTn>
                              </p:par>
                              <p:par>
                                <p:cTn id="408" presetID="2" presetClass="exit" presetSubtype="2" fill="hold" grpId="1" nodeType="withEffect">
                                  <p:stCondLst>
                                    <p:cond delay="0"/>
                                  </p:stCondLst>
                                  <p:childTnLst>
                                    <p:anim calcmode="lin" valueType="num">
                                      <p:cBhvr additive="base">
                                        <p:cTn id="409" dur="5000"/>
                                        <p:tgtEl>
                                          <p:spTgt spid="7"/>
                                        </p:tgtEl>
                                        <p:attrNameLst>
                                          <p:attrName>ppt_x</p:attrName>
                                        </p:attrNameLst>
                                      </p:cBhvr>
                                      <p:tavLst>
                                        <p:tav tm="0">
                                          <p:val>
                                            <p:strVal val="ppt_x"/>
                                          </p:val>
                                        </p:tav>
                                        <p:tav tm="100000">
                                          <p:val>
                                            <p:strVal val="1+ppt_w/2"/>
                                          </p:val>
                                        </p:tav>
                                      </p:tavLst>
                                    </p:anim>
                                    <p:anim calcmode="lin" valueType="num">
                                      <p:cBhvr additive="base">
                                        <p:cTn id="410" dur="5000"/>
                                        <p:tgtEl>
                                          <p:spTgt spid="7"/>
                                        </p:tgtEl>
                                        <p:attrNameLst>
                                          <p:attrName>ppt_y</p:attrName>
                                        </p:attrNameLst>
                                      </p:cBhvr>
                                      <p:tavLst>
                                        <p:tav tm="0">
                                          <p:val>
                                            <p:strVal val="ppt_y"/>
                                          </p:val>
                                        </p:tav>
                                        <p:tav tm="100000">
                                          <p:val>
                                            <p:strVal val="ppt_y"/>
                                          </p:val>
                                        </p:tav>
                                      </p:tavLst>
                                    </p:anim>
                                    <p:set>
                                      <p:cBhvr>
                                        <p:cTn id="411" dur="1" fill="hold">
                                          <p:stCondLst>
                                            <p:cond delay="4999"/>
                                          </p:stCondLst>
                                        </p:cTn>
                                        <p:tgtEl>
                                          <p:spTgt spid="7"/>
                                        </p:tgtEl>
                                        <p:attrNameLst>
                                          <p:attrName>style.visibility</p:attrName>
                                        </p:attrNameLst>
                                      </p:cBhvr>
                                      <p:to>
                                        <p:strVal val="hidden"/>
                                      </p:to>
                                    </p:set>
                                  </p:childTnLst>
                                </p:cTn>
                              </p:par>
                              <p:par>
                                <p:cTn id="412" presetID="3" presetClass="exit" presetSubtype="5" fill="hold" grpId="2" nodeType="withEffect">
                                  <p:stCondLst>
                                    <p:cond delay="0"/>
                                  </p:stCondLst>
                                  <p:childTnLst>
                                    <p:animEffect transition="out" filter="blinds(vertical)">
                                      <p:cBhvr>
                                        <p:cTn id="413" dur="5000"/>
                                        <p:tgtEl>
                                          <p:spTgt spid="7"/>
                                        </p:tgtEl>
                                      </p:cBhvr>
                                    </p:animEffect>
                                    <p:set>
                                      <p:cBhvr>
                                        <p:cTn id="414" dur="1" fill="hold">
                                          <p:stCondLst>
                                            <p:cond delay="4999"/>
                                          </p:stCondLst>
                                        </p:cTn>
                                        <p:tgtEl>
                                          <p:spTgt spid="7"/>
                                        </p:tgtEl>
                                        <p:attrNameLst>
                                          <p:attrName>style.visibility</p:attrName>
                                        </p:attrNameLst>
                                      </p:cBhvr>
                                      <p:to>
                                        <p:strVal val="hidden"/>
                                      </p:to>
                                    </p:set>
                                  </p:childTnLst>
                                </p:cTn>
                              </p:par>
                              <p:par>
                                <p:cTn id="415" presetID="2" presetClass="entr" presetSubtype="8" fill="hold" grpId="0" nodeType="withEffect">
                                  <p:stCondLst>
                                    <p:cond delay="0"/>
                                  </p:stCondLst>
                                  <p:childTnLst>
                                    <p:set>
                                      <p:cBhvr>
                                        <p:cTn id="416" dur="1" fill="hold">
                                          <p:stCondLst>
                                            <p:cond delay="0"/>
                                          </p:stCondLst>
                                        </p:cTn>
                                        <p:tgtEl>
                                          <p:spTgt spid="6"/>
                                        </p:tgtEl>
                                        <p:attrNameLst>
                                          <p:attrName>style.visibility</p:attrName>
                                        </p:attrNameLst>
                                      </p:cBhvr>
                                      <p:to>
                                        <p:strVal val="visible"/>
                                      </p:to>
                                    </p:set>
                                    <p:anim calcmode="lin" valueType="num">
                                      <p:cBhvr additive="base">
                                        <p:cTn id="417" dur="5000" fill="hold"/>
                                        <p:tgtEl>
                                          <p:spTgt spid="6"/>
                                        </p:tgtEl>
                                        <p:attrNameLst>
                                          <p:attrName>ppt_x</p:attrName>
                                        </p:attrNameLst>
                                      </p:cBhvr>
                                      <p:tavLst>
                                        <p:tav tm="0">
                                          <p:val>
                                            <p:strVal val="0-#ppt_w/2"/>
                                          </p:val>
                                        </p:tav>
                                        <p:tav tm="100000">
                                          <p:val>
                                            <p:strVal val="#ppt_x"/>
                                          </p:val>
                                        </p:tav>
                                      </p:tavLst>
                                    </p:anim>
                                    <p:anim calcmode="lin" valueType="num">
                                      <p:cBhvr additive="base">
                                        <p:cTn id="418" dur="5000" fill="hold"/>
                                        <p:tgtEl>
                                          <p:spTgt spid="6"/>
                                        </p:tgtEl>
                                        <p:attrNameLst>
                                          <p:attrName>ppt_y</p:attrName>
                                        </p:attrNameLst>
                                      </p:cBhvr>
                                      <p:tavLst>
                                        <p:tav tm="0">
                                          <p:val>
                                            <p:strVal val="#ppt_y"/>
                                          </p:val>
                                        </p:tav>
                                        <p:tav tm="100000">
                                          <p:val>
                                            <p:strVal val="#ppt_y"/>
                                          </p:val>
                                        </p:tav>
                                      </p:tavLst>
                                    </p:anim>
                                  </p:childTnLst>
                                </p:cTn>
                              </p:par>
                              <p:par>
                                <p:cTn id="419" presetID="2" presetClass="exit" presetSubtype="2" fill="hold" grpId="1" nodeType="withEffect">
                                  <p:stCondLst>
                                    <p:cond delay="0"/>
                                  </p:stCondLst>
                                  <p:childTnLst>
                                    <p:anim calcmode="lin" valueType="num">
                                      <p:cBhvr additive="base">
                                        <p:cTn id="420" dur="5000"/>
                                        <p:tgtEl>
                                          <p:spTgt spid="6"/>
                                        </p:tgtEl>
                                        <p:attrNameLst>
                                          <p:attrName>ppt_x</p:attrName>
                                        </p:attrNameLst>
                                      </p:cBhvr>
                                      <p:tavLst>
                                        <p:tav tm="0">
                                          <p:val>
                                            <p:strVal val="ppt_x"/>
                                          </p:val>
                                        </p:tav>
                                        <p:tav tm="100000">
                                          <p:val>
                                            <p:strVal val="1+ppt_w/2"/>
                                          </p:val>
                                        </p:tav>
                                      </p:tavLst>
                                    </p:anim>
                                    <p:anim calcmode="lin" valueType="num">
                                      <p:cBhvr additive="base">
                                        <p:cTn id="421" dur="5000"/>
                                        <p:tgtEl>
                                          <p:spTgt spid="6"/>
                                        </p:tgtEl>
                                        <p:attrNameLst>
                                          <p:attrName>ppt_y</p:attrName>
                                        </p:attrNameLst>
                                      </p:cBhvr>
                                      <p:tavLst>
                                        <p:tav tm="0">
                                          <p:val>
                                            <p:strVal val="ppt_y"/>
                                          </p:val>
                                        </p:tav>
                                        <p:tav tm="100000">
                                          <p:val>
                                            <p:strVal val="ppt_y"/>
                                          </p:val>
                                        </p:tav>
                                      </p:tavLst>
                                    </p:anim>
                                    <p:set>
                                      <p:cBhvr>
                                        <p:cTn id="422" dur="1" fill="hold">
                                          <p:stCondLst>
                                            <p:cond delay="4999"/>
                                          </p:stCondLst>
                                        </p:cTn>
                                        <p:tgtEl>
                                          <p:spTgt spid="6"/>
                                        </p:tgtEl>
                                        <p:attrNameLst>
                                          <p:attrName>style.visibility</p:attrName>
                                        </p:attrNameLst>
                                      </p:cBhvr>
                                      <p:to>
                                        <p:strVal val="hidden"/>
                                      </p:to>
                                    </p:set>
                                  </p:childTnLst>
                                </p:cTn>
                              </p:par>
                              <p:par>
                                <p:cTn id="423" presetID="3" presetClass="exit" presetSubtype="5" fill="hold" grpId="2" nodeType="withEffect">
                                  <p:stCondLst>
                                    <p:cond delay="0"/>
                                  </p:stCondLst>
                                  <p:childTnLst>
                                    <p:animEffect transition="out" filter="blinds(vertical)">
                                      <p:cBhvr>
                                        <p:cTn id="424" dur="5000"/>
                                        <p:tgtEl>
                                          <p:spTgt spid="6"/>
                                        </p:tgtEl>
                                      </p:cBhvr>
                                    </p:animEffect>
                                    <p:set>
                                      <p:cBhvr>
                                        <p:cTn id="425" dur="1" fill="hold">
                                          <p:stCondLst>
                                            <p:cond delay="4999"/>
                                          </p:stCondLst>
                                        </p:cTn>
                                        <p:tgtEl>
                                          <p:spTgt spid="6"/>
                                        </p:tgtEl>
                                        <p:attrNameLst>
                                          <p:attrName>style.visibility</p:attrName>
                                        </p:attrNameLst>
                                      </p:cBhvr>
                                      <p:to>
                                        <p:strVal val="hidden"/>
                                      </p:to>
                                    </p:set>
                                  </p:childTnLst>
                                </p:cTn>
                              </p:par>
                              <p:par>
                                <p:cTn id="426" presetID="2" presetClass="entr" presetSubtype="8" fill="hold" grpId="0" nodeType="withEffect">
                                  <p:stCondLst>
                                    <p:cond delay="0"/>
                                  </p:stCondLst>
                                  <p:childTnLst>
                                    <p:set>
                                      <p:cBhvr>
                                        <p:cTn id="427" dur="1" fill="hold">
                                          <p:stCondLst>
                                            <p:cond delay="0"/>
                                          </p:stCondLst>
                                        </p:cTn>
                                        <p:tgtEl>
                                          <p:spTgt spid="5"/>
                                        </p:tgtEl>
                                        <p:attrNameLst>
                                          <p:attrName>style.visibility</p:attrName>
                                        </p:attrNameLst>
                                      </p:cBhvr>
                                      <p:to>
                                        <p:strVal val="visible"/>
                                      </p:to>
                                    </p:set>
                                    <p:anim calcmode="lin" valueType="num">
                                      <p:cBhvr additive="base">
                                        <p:cTn id="428" dur="5000" fill="hold"/>
                                        <p:tgtEl>
                                          <p:spTgt spid="5"/>
                                        </p:tgtEl>
                                        <p:attrNameLst>
                                          <p:attrName>ppt_x</p:attrName>
                                        </p:attrNameLst>
                                      </p:cBhvr>
                                      <p:tavLst>
                                        <p:tav tm="0">
                                          <p:val>
                                            <p:strVal val="0-#ppt_w/2"/>
                                          </p:val>
                                        </p:tav>
                                        <p:tav tm="100000">
                                          <p:val>
                                            <p:strVal val="#ppt_x"/>
                                          </p:val>
                                        </p:tav>
                                      </p:tavLst>
                                    </p:anim>
                                    <p:anim calcmode="lin" valueType="num">
                                      <p:cBhvr additive="base">
                                        <p:cTn id="429" dur="5000" fill="hold"/>
                                        <p:tgtEl>
                                          <p:spTgt spid="5"/>
                                        </p:tgtEl>
                                        <p:attrNameLst>
                                          <p:attrName>ppt_y</p:attrName>
                                        </p:attrNameLst>
                                      </p:cBhvr>
                                      <p:tavLst>
                                        <p:tav tm="0">
                                          <p:val>
                                            <p:strVal val="#ppt_y"/>
                                          </p:val>
                                        </p:tav>
                                        <p:tav tm="100000">
                                          <p:val>
                                            <p:strVal val="#ppt_y"/>
                                          </p:val>
                                        </p:tav>
                                      </p:tavLst>
                                    </p:anim>
                                  </p:childTnLst>
                                </p:cTn>
                              </p:par>
                              <p:par>
                                <p:cTn id="430" presetID="2" presetClass="exit" presetSubtype="2" fill="hold" grpId="1" nodeType="withEffect">
                                  <p:stCondLst>
                                    <p:cond delay="0"/>
                                  </p:stCondLst>
                                  <p:childTnLst>
                                    <p:anim calcmode="lin" valueType="num">
                                      <p:cBhvr additive="base">
                                        <p:cTn id="431" dur="5000"/>
                                        <p:tgtEl>
                                          <p:spTgt spid="5"/>
                                        </p:tgtEl>
                                        <p:attrNameLst>
                                          <p:attrName>ppt_x</p:attrName>
                                        </p:attrNameLst>
                                      </p:cBhvr>
                                      <p:tavLst>
                                        <p:tav tm="0">
                                          <p:val>
                                            <p:strVal val="ppt_x"/>
                                          </p:val>
                                        </p:tav>
                                        <p:tav tm="100000">
                                          <p:val>
                                            <p:strVal val="1+ppt_w/2"/>
                                          </p:val>
                                        </p:tav>
                                      </p:tavLst>
                                    </p:anim>
                                    <p:anim calcmode="lin" valueType="num">
                                      <p:cBhvr additive="base">
                                        <p:cTn id="432" dur="5000"/>
                                        <p:tgtEl>
                                          <p:spTgt spid="5"/>
                                        </p:tgtEl>
                                        <p:attrNameLst>
                                          <p:attrName>ppt_y</p:attrName>
                                        </p:attrNameLst>
                                      </p:cBhvr>
                                      <p:tavLst>
                                        <p:tav tm="0">
                                          <p:val>
                                            <p:strVal val="ppt_y"/>
                                          </p:val>
                                        </p:tav>
                                        <p:tav tm="100000">
                                          <p:val>
                                            <p:strVal val="ppt_y"/>
                                          </p:val>
                                        </p:tav>
                                      </p:tavLst>
                                    </p:anim>
                                    <p:set>
                                      <p:cBhvr>
                                        <p:cTn id="433" dur="1" fill="hold">
                                          <p:stCondLst>
                                            <p:cond delay="4999"/>
                                          </p:stCondLst>
                                        </p:cTn>
                                        <p:tgtEl>
                                          <p:spTgt spid="5"/>
                                        </p:tgtEl>
                                        <p:attrNameLst>
                                          <p:attrName>style.visibility</p:attrName>
                                        </p:attrNameLst>
                                      </p:cBhvr>
                                      <p:to>
                                        <p:strVal val="hidden"/>
                                      </p:to>
                                    </p:set>
                                  </p:childTnLst>
                                </p:cTn>
                              </p:par>
                              <p:par>
                                <p:cTn id="434" presetID="3" presetClass="exit" presetSubtype="5" fill="hold" grpId="2" nodeType="withEffect">
                                  <p:stCondLst>
                                    <p:cond delay="0"/>
                                  </p:stCondLst>
                                  <p:childTnLst>
                                    <p:animEffect transition="out" filter="blinds(vertical)">
                                      <p:cBhvr>
                                        <p:cTn id="435" dur="5000"/>
                                        <p:tgtEl>
                                          <p:spTgt spid="5"/>
                                        </p:tgtEl>
                                      </p:cBhvr>
                                    </p:animEffect>
                                    <p:set>
                                      <p:cBhvr>
                                        <p:cTn id="436" dur="1" fill="hold">
                                          <p:stCondLst>
                                            <p:cond delay="4999"/>
                                          </p:stCondLst>
                                        </p:cTn>
                                        <p:tgtEl>
                                          <p:spTgt spid="5"/>
                                        </p:tgtEl>
                                        <p:attrNameLst>
                                          <p:attrName>style.visibility</p:attrName>
                                        </p:attrNameLst>
                                      </p:cBhvr>
                                      <p:to>
                                        <p:strVal val="hidden"/>
                                      </p:to>
                                    </p:set>
                                  </p:childTnLst>
                                </p:cTn>
                              </p:par>
                              <p:par>
                                <p:cTn id="437" presetID="2" presetClass="entr" presetSubtype="8" fill="hold" grpId="0" nodeType="withEffect">
                                  <p:stCondLst>
                                    <p:cond delay="0"/>
                                  </p:stCondLst>
                                  <p:childTnLst>
                                    <p:set>
                                      <p:cBhvr>
                                        <p:cTn id="438" dur="1" fill="hold">
                                          <p:stCondLst>
                                            <p:cond delay="0"/>
                                          </p:stCondLst>
                                        </p:cTn>
                                        <p:tgtEl>
                                          <p:spTgt spid="4"/>
                                        </p:tgtEl>
                                        <p:attrNameLst>
                                          <p:attrName>style.visibility</p:attrName>
                                        </p:attrNameLst>
                                      </p:cBhvr>
                                      <p:to>
                                        <p:strVal val="visible"/>
                                      </p:to>
                                    </p:set>
                                    <p:anim calcmode="lin" valueType="num">
                                      <p:cBhvr additive="base">
                                        <p:cTn id="439" dur="5000" fill="hold"/>
                                        <p:tgtEl>
                                          <p:spTgt spid="4"/>
                                        </p:tgtEl>
                                        <p:attrNameLst>
                                          <p:attrName>ppt_x</p:attrName>
                                        </p:attrNameLst>
                                      </p:cBhvr>
                                      <p:tavLst>
                                        <p:tav tm="0">
                                          <p:val>
                                            <p:strVal val="0-#ppt_w/2"/>
                                          </p:val>
                                        </p:tav>
                                        <p:tav tm="100000">
                                          <p:val>
                                            <p:strVal val="#ppt_x"/>
                                          </p:val>
                                        </p:tav>
                                      </p:tavLst>
                                    </p:anim>
                                    <p:anim calcmode="lin" valueType="num">
                                      <p:cBhvr additive="base">
                                        <p:cTn id="440" dur="5000" fill="hold"/>
                                        <p:tgtEl>
                                          <p:spTgt spid="4"/>
                                        </p:tgtEl>
                                        <p:attrNameLst>
                                          <p:attrName>ppt_y</p:attrName>
                                        </p:attrNameLst>
                                      </p:cBhvr>
                                      <p:tavLst>
                                        <p:tav tm="0">
                                          <p:val>
                                            <p:strVal val="#ppt_y"/>
                                          </p:val>
                                        </p:tav>
                                        <p:tav tm="100000">
                                          <p:val>
                                            <p:strVal val="#ppt_y"/>
                                          </p:val>
                                        </p:tav>
                                      </p:tavLst>
                                    </p:anim>
                                  </p:childTnLst>
                                </p:cTn>
                              </p:par>
                              <p:par>
                                <p:cTn id="441" presetID="2" presetClass="exit" presetSubtype="2" fill="hold" grpId="1" nodeType="withEffect">
                                  <p:stCondLst>
                                    <p:cond delay="0"/>
                                  </p:stCondLst>
                                  <p:childTnLst>
                                    <p:anim calcmode="lin" valueType="num">
                                      <p:cBhvr additive="base">
                                        <p:cTn id="442" dur="5000"/>
                                        <p:tgtEl>
                                          <p:spTgt spid="4"/>
                                        </p:tgtEl>
                                        <p:attrNameLst>
                                          <p:attrName>ppt_x</p:attrName>
                                        </p:attrNameLst>
                                      </p:cBhvr>
                                      <p:tavLst>
                                        <p:tav tm="0">
                                          <p:val>
                                            <p:strVal val="ppt_x"/>
                                          </p:val>
                                        </p:tav>
                                        <p:tav tm="100000">
                                          <p:val>
                                            <p:strVal val="1+ppt_w/2"/>
                                          </p:val>
                                        </p:tav>
                                      </p:tavLst>
                                    </p:anim>
                                    <p:anim calcmode="lin" valueType="num">
                                      <p:cBhvr additive="base">
                                        <p:cTn id="443" dur="5000"/>
                                        <p:tgtEl>
                                          <p:spTgt spid="4"/>
                                        </p:tgtEl>
                                        <p:attrNameLst>
                                          <p:attrName>ppt_y</p:attrName>
                                        </p:attrNameLst>
                                      </p:cBhvr>
                                      <p:tavLst>
                                        <p:tav tm="0">
                                          <p:val>
                                            <p:strVal val="ppt_y"/>
                                          </p:val>
                                        </p:tav>
                                        <p:tav tm="100000">
                                          <p:val>
                                            <p:strVal val="ppt_y"/>
                                          </p:val>
                                        </p:tav>
                                      </p:tavLst>
                                    </p:anim>
                                    <p:set>
                                      <p:cBhvr>
                                        <p:cTn id="444" dur="1" fill="hold">
                                          <p:stCondLst>
                                            <p:cond delay="4999"/>
                                          </p:stCondLst>
                                        </p:cTn>
                                        <p:tgtEl>
                                          <p:spTgt spid="4"/>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5000"/>
                                        <p:tgtEl>
                                          <p:spTgt spid="4"/>
                                        </p:tgtEl>
                                      </p:cBhvr>
                                    </p:animEffect>
                                    <p:set>
                                      <p:cBhvr>
                                        <p:cTn id="447" dur="1" fill="hold">
                                          <p:stCondLst>
                                            <p:cond delay="4999"/>
                                          </p:stCondLst>
                                        </p:cTn>
                                        <p:tgtEl>
                                          <p:spTgt spid="4"/>
                                        </p:tgtEl>
                                        <p:attrNameLst>
                                          <p:attrName>style.visibility</p:attrName>
                                        </p:attrNameLst>
                                      </p:cBhvr>
                                      <p:to>
                                        <p:strVal val="hidden"/>
                                      </p:to>
                                    </p:set>
                                  </p:childTnLst>
                                </p:cTn>
                              </p:par>
                              <p:par>
                                <p:cTn id="448" presetID="2" presetClass="entr" presetSubtype="8" fill="hold" grpId="0" nodeType="withEffect">
                                  <p:stCondLst>
                                    <p:cond delay="0"/>
                                  </p:stCondLst>
                                  <p:childTnLst>
                                    <p:set>
                                      <p:cBhvr>
                                        <p:cTn id="449" dur="1" fill="hold">
                                          <p:stCondLst>
                                            <p:cond delay="0"/>
                                          </p:stCondLst>
                                        </p:cTn>
                                        <p:tgtEl>
                                          <p:spTgt spid="3"/>
                                        </p:tgtEl>
                                        <p:attrNameLst>
                                          <p:attrName>style.visibility</p:attrName>
                                        </p:attrNameLst>
                                      </p:cBhvr>
                                      <p:to>
                                        <p:strVal val="visible"/>
                                      </p:to>
                                    </p:set>
                                    <p:anim calcmode="lin" valueType="num">
                                      <p:cBhvr additive="base">
                                        <p:cTn id="450" dur="5000" fill="hold"/>
                                        <p:tgtEl>
                                          <p:spTgt spid="3"/>
                                        </p:tgtEl>
                                        <p:attrNameLst>
                                          <p:attrName>ppt_x</p:attrName>
                                        </p:attrNameLst>
                                      </p:cBhvr>
                                      <p:tavLst>
                                        <p:tav tm="0">
                                          <p:val>
                                            <p:strVal val="0-#ppt_w/2"/>
                                          </p:val>
                                        </p:tav>
                                        <p:tav tm="100000">
                                          <p:val>
                                            <p:strVal val="#ppt_x"/>
                                          </p:val>
                                        </p:tav>
                                      </p:tavLst>
                                    </p:anim>
                                    <p:anim calcmode="lin" valueType="num">
                                      <p:cBhvr additive="base">
                                        <p:cTn id="451" dur="5000" fill="hold"/>
                                        <p:tgtEl>
                                          <p:spTgt spid="3"/>
                                        </p:tgtEl>
                                        <p:attrNameLst>
                                          <p:attrName>ppt_y</p:attrName>
                                        </p:attrNameLst>
                                      </p:cBhvr>
                                      <p:tavLst>
                                        <p:tav tm="0">
                                          <p:val>
                                            <p:strVal val="#ppt_y"/>
                                          </p:val>
                                        </p:tav>
                                        <p:tav tm="100000">
                                          <p:val>
                                            <p:strVal val="#ppt_y"/>
                                          </p:val>
                                        </p:tav>
                                      </p:tavLst>
                                    </p:anim>
                                  </p:childTnLst>
                                </p:cTn>
                              </p:par>
                              <p:par>
                                <p:cTn id="452" presetID="2" presetClass="exit" presetSubtype="2" fill="hold" grpId="1" nodeType="withEffect">
                                  <p:stCondLst>
                                    <p:cond delay="0"/>
                                  </p:stCondLst>
                                  <p:childTnLst>
                                    <p:anim calcmode="lin" valueType="num">
                                      <p:cBhvr additive="base">
                                        <p:cTn id="453" dur="5000"/>
                                        <p:tgtEl>
                                          <p:spTgt spid="3"/>
                                        </p:tgtEl>
                                        <p:attrNameLst>
                                          <p:attrName>ppt_x</p:attrName>
                                        </p:attrNameLst>
                                      </p:cBhvr>
                                      <p:tavLst>
                                        <p:tav tm="0">
                                          <p:val>
                                            <p:strVal val="ppt_x"/>
                                          </p:val>
                                        </p:tav>
                                        <p:tav tm="100000">
                                          <p:val>
                                            <p:strVal val="1+ppt_w/2"/>
                                          </p:val>
                                        </p:tav>
                                      </p:tavLst>
                                    </p:anim>
                                    <p:anim calcmode="lin" valueType="num">
                                      <p:cBhvr additive="base">
                                        <p:cTn id="454" dur="5000"/>
                                        <p:tgtEl>
                                          <p:spTgt spid="3"/>
                                        </p:tgtEl>
                                        <p:attrNameLst>
                                          <p:attrName>ppt_y</p:attrName>
                                        </p:attrNameLst>
                                      </p:cBhvr>
                                      <p:tavLst>
                                        <p:tav tm="0">
                                          <p:val>
                                            <p:strVal val="ppt_y"/>
                                          </p:val>
                                        </p:tav>
                                        <p:tav tm="100000">
                                          <p:val>
                                            <p:strVal val="ppt_y"/>
                                          </p:val>
                                        </p:tav>
                                      </p:tavLst>
                                    </p:anim>
                                    <p:set>
                                      <p:cBhvr>
                                        <p:cTn id="455" dur="1" fill="hold">
                                          <p:stCondLst>
                                            <p:cond delay="4999"/>
                                          </p:stCondLst>
                                        </p:cTn>
                                        <p:tgtEl>
                                          <p:spTgt spid="3"/>
                                        </p:tgtEl>
                                        <p:attrNameLst>
                                          <p:attrName>style.visibility</p:attrName>
                                        </p:attrNameLst>
                                      </p:cBhvr>
                                      <p:to>
                                        <p:strVal val="hidden"/>
                                      </p:to>
                                    </p:set>
                                  </p:childTnLst>
                                </p:cTn>
                              </p:par>
                              <p:par>
                                <p:cTn id="456" presetID="3" presetClass="exit" presetSubtype="5" fill="hold" grpId="2" nodeType="withEffect">
                                  <p:stCondLst>
                                    <p:cond delay="0"/>
                                  </p:stCondLst>
                                  <p:childTnLst>
                                    <p:animEffect transition="out" filter="blinds(vertical)">
                                      <p:cBhvr>
                                        <p:cTn id="457" dur="5000"/>
                                        <p:tgtEl>
                                          <p:spTgt spid="3"/>
                                        </p:tgtEl>
                                      </p:cBhvr>
                                    </p:animEffect>
                                    <p:set>
                                      <p:cBhvr>
                                        <p:cTn id="458" dur="1" fill="hold">
                                          <p:stCondLst>
                                            <p:cond delay="4999"/>
                                          </p:stCondLst>
                                        </p:cTn>
                                        <p:tgtEl>
                                          <p:spTgt spid="3"/>
                                        </p:tgtEl>
                                        <p:attrNameLst>
                                          <p:attrName>style.visibility</p:attrName>
                                        </p:attrNameLst>
                                      </p:cBhvr>
                                      <p:to>
                                        <p:strVal val="hidden"/>
                                      </p:to>
                                    </p:set>
                                  </p:childTnLst>
                                </p:cTn>
                              </p:par>
                              <p:par>
                                <p:cTn id="459" presetID="2" presetClass="entr" presetSubtype="8" fill="hold" grpId="0" nodeType="withEffect">
                                  <p:stCondLst>
                                    <p:cond delay="0"/>
                                  </p:stCondLst>
                                  <p:childTnLst>
                                    <p:set>
                                      <p:cBhvr>
                                        <p:cTn id="460" dur="1" fill="hold">
                                          <p:stCondLst>
                                            <p:cond delay="0"/>
                                          </p:stCondLst>
                                        </p:cTn>
                                        <p:tgtEl>
                                          <p:spTgt spid="2"/>
                                        </p:tgtEl>
                                        <p:attrNameLst>
                                          <p:attrName>style.visibility</p:attrName>
                                        </p:attrNameLst>
                                      </p:cBhvr>
                                      <p:to>
                                        <p:strVal val="visible"/>
                                      </p:to>
                                    </p:set>
                                    <p:anim calcmode="lin" valueType="num">
                                      <p:cBhvr additive="base">
                                        <p:cTn id="461" dur="5000" fill="hold"/>
                                        <p:tgtEl>
                                          <p:spTgt spid="2"/>
                                        </p:tgtEl>
                                        <p:attrNameLst>
                                          <p:attrName>ppt_x</p:attrName>
                                        </p:attrNameLst>
                                      </p:cBhvr>
                                      <p:tavLst>
                                        <p:tav tm="0">
                                          <p:val>
                                            <p:strVal val="0-#ppt_w/2"/>
                                          </p:val>
                                        </p:tav>
                                        <p:tav tm="100000">
                                          <p:val>
                                            <p:strVal val="#ppt_x"/>
                                          </p:val>
                                        </p:tav>
                                      </p:tavLst>
                                    </p:anim>
                                    <p:anim calcmode="lin" valueType="num">
                                      <p:cBhvr additive="base">
                                        <p:cTn id="462" dur="5000" fill="hold"/>
                                        <p:tgtEl>
                                          <p:spTgt spid="2"/>
                                        </p:tgtEl>
                                        <p:attrNameLst>
                                          <p:attrName>ppt_y</p:attrName>
                                        </p:attrNameLst>
                                      </p:cBhvr>
                                      <p:tavLst>
                                        <p:tav tm="0">
                                          <p:val>
                                            <p:strVal val="#ppt_y"/>
                                          </p:val>
                                        </p:tav>
                                        <p:tav tm="100000">
                                          <p:val>
                                            <p:strVal val="#ppt_y"/>
                                          </p:val>
                                        </p:tav>
                                      </p:tavLst>
                                    </p:anim>
                                  </p:childTnLst>
                                </p:cTn>
                              </p:par>
                              <p:par>
                                <p:cTn id="463" presetID="2" presetClass="exit" presetSubtype="2" fill="hold" grpId="1" nodeType="withEffect">
                                  <p:stCondLst>
                                    <p:cond delay="0"/>
                                  </p:stCondLst>
                                  <p:childTnLst>
                                    <p:anim calcmode="lin" valueType="num">
                                      <p:cBhvr additive="base">
                                        <p:cTn id="464" dur="5000"/>
                                        <p:tgtEl>
                                          <p:spTgt spid="2"/>
                                        </p:tgtEl>
                                        <p:attrNameLst>
                                          <p:attrName>ppt_x</p:attrName>
                                        </p:attrNameLst>
                                      </p:cBhvr>
                                      <p:tavLst>
                                        <p:tav tm="0">
                                          <p:val>
                                            <p:strVal val="ppt_x"/>
                                          </p:val>
                                        </p:tav>
                                        <p:tav tm="100000">
                                          <p:val>
                                            <p:strVal val="1+ppt_w/2"/>
                                          </p:val>
                                        </p:tav>
                                      </p:tavLst>
                                    </p:anim>
                                    <p:anim calcmode="lin" valueType="num">
                                      <p:cBhvr additive="base">
                                        <p:cTn id="465" dur="5000"/>
                                        <p:tgtEl>
                                          <p:spTgt spid="2"/>
                                        </p:tgtEl>
                                        <p:attrNameLst>
                                          <p:attrName>ppt_y</p:attrName>
                                        </p:attrNameLst>
                                      </p:cBhvr>
                                      <p:tavLst>
                                        <p:tav tm="0">
                                          <p:val>
                                            <p:strVal val="ppt_y"/>
                                          </p:val>
                                        </p:tav>
                                        <p:tav tm="100000">
                                          <p:val>
                                            <p:strVal val="ppt_y"/>
                                          </p:val>
                                        </p:tav>
                                      </p:tavLst>
                                    </p:anim>
                                    <p:set>
                                      <p:cBhvr>
                                        <p:cTn id="466" dur="1" fill="hold">
                                          <p:stCondLst>
                                            <p:cond delay="4999"/>
                                          </p:stCondLst>
                                        </p:cTn>
                                        <p:tgtEl>
                                          <p:spTgt spid="2"/>
                                        </p:tgtEl>
                                        <p:attrNameLst>
                                          <p:attrName>style.visibility</p:attrName>
                                        </p:attrNameLst>
                                      </p:cBhvr>
                                      <p:to>
                                        <p:strVal val="hidden"/>
                                      </p:to>
                                    </p:set>
                                  </p:childTnLst>
                                </p:cTn>
                              </p:par>
                              <p:par>
                                <p:cTn id="467" presetID="3" presetClass="exit" presetSubtype="5" fill="hold" grpId="2" nodeType="withEffect">
                                  <p:stCondLst>
                                    <p:cond delay="0"/>
                                  </p:stCondLst>
                                  <p:childTnLst>
                                    <p:animEffect transition="out" filter="blinds(vertical)">
                                      <p:cBhvr>
                                        <p:cTn id="468" dur="5000"/>
                                        <p:tgtEl>
                                          <p:spTgt spid="2"/>
                                        </p:tgtEl>
                                      </p:cBhvr>
                                    </p:animEffect>
                                    <p:set>
                                      <p:cBhvr>
                                        <p:cTn id="469" dur="1" fill="hold">
                                          <p:stCondLst>
                                            <p:cond delay="4999"/>
                                          </p:stCondLst>
                                        </p:cTn>
                                        <p:tgtEl>
                                          <p:spTgt spid="2"/>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87"/>
                                        </p:tgtEl>
                                        <p:attrNameLst>
                                          <p:attrName>style.visibility</p:attrName>
                                        </p:attrNameLst>
                                      </p:cBhvr>
                                      <p:to>
                                        <p:strVal val="visible"/>
                                      </p:to>
                                    </p:set>
                                    <p:anim calcmode="lin" valueType="num">
                                      <p:cBhvr additive="base">
                                        <p:cTn id="472" dur="5000" fill="hold"/>
                                        <p:tgtEl>
                                          <p:spTgt spid="87"/>
                                        </p:tgtEl>
                                        <p:attrNameLst>
                                          <p:attrName>ppt_x</p:attrName>
                                        </p:attrNameLst>
                                      </p:cBhvr>
                                      <p:tavLst>
                                        <p:tav tm="0">
                                          <p:val>
                                            <p:strVal val="0-#ppt_w/2"/>
                                          </p:val>
                                        </p:tav>
                                        <p:tav tm="100000">
                                          <p:val>
                                            <p:strVal val="#ppt_x"/>
                                          </p:val>
                                        </p:tav>
                                      </p:tavLst>
                                    </p:anim>
                                    <p:anim calcmode="lin" valueType="num">
                                      <p:cBhvr additive="base">
                                        <p:cTn id="473" dur="5000" fill="hold"/>
                                        <p:tgtEl>
                                          <p:spTgt spid="87"/>
                                        </p:tgtEl>
                                        <p:attrNameLst>
                                          <p:attrName>ppt_y</p:attrName>
                                        </p:attrNameLst>
                                      </p:cBhvr>
                                      <p:tavLst>
                                        <p:tav tm="0">
                                          <p:val>
                                            <p:strVal val="#ppt_y"/>
                                          </p:val>
                                        </p:tav>
                                        <p:tav tm="100000">
                                          <p:val>
                                            <p:strVal val="#ppt_y"/>
                                          </p:val>
                                        </p:tav>
                                      </p:tavLst>
                                    </p:anim>
                                  </p:childTnLst>
                                </p:cTn>
                              </p:par>
                              <p:par>
                                <p:cTn id="474" presetID="2" presetClass="exit" presetSubtype="8" fill="hold" grpId="1" nodeType="withEffect">
                                  <p:stCondLst>
                                    <p:cond delay="0"/>
                                  </p:stCondLst>
                                  <p:childTnLst>
                                    <p:anim calcmode="lin" valueType="num">
                                      <p:cBhvr additive="base">
                                        <p:cTn id="475" dur="5000"/>
                                        <p:tgtEl>
                                          <p:spTgt spid="87"/>
                                        </p:tgtEl>
                                        <p:attrNameLst>
                                          <p:attrName>ppt_x</p:attrName>
                                        </p:attrNameLst>
                                      </p:cBhvr>
                                      <p:tavLst>
                                        <p:tav tm="0">
                                          <p:val>
                                            <p:strVal val="ppt_x"/>
                                          </p:val>
                                        </p:tav>
                                        <p:tav tm="100000">
                                          <p:val>
                                            <p:strVal val="0-ppt_w/2"/>
                                          </p:val>
                                        </p:tav>
                                      </p:tavLst>
                                    </p:anim>
                                    <p:anim calcmode="lin" valueType="num">
                                      <p:cBhvr additive="base">
                                        <p:cTn id="476" dur="5000"/>
                                        <p:tgtEl>
                                          <p:spTgt spid="87"/>
                                        </p:tgtEl>
                                        <p:attrNameLst>
                                          <p:attrName>ppt_y</p:attrName>
                                        </p:attrNameLst>
                                      </p:cBhvr>
                                      <p:tavLst>
                                        <p:tav tm="0">
                                          <p:val>
                                            <p:strVal val="ppt_y"/>
                                          </p:val>
                                        </p:tav>
                                        <p:tav tm="100000">
                                          <p:val>
                                            <p:strVal val="ppt_y"/>
                                          </p:val>
                                        </p:tav>
                                      </p:tavLst>
                                    </p:anim>
                                    <p:set>
                                      <p:cBhvr>
                                        <p:cTn id="477" dur="1" fill="hold">
                                          <p:stCondLst>
                                            <p:cond delay="4999"/>
                                          </p:stCondLst>
                                        </p:cTn>
                                        <p:tgtEl>
                                          <p:spTgt spid="87"/>
                                        </p:tgtEl>
                                        <p:attrNameLst>
                                          <p:attrName>style.visibility</p:attrName>
                                        </p:attrNameLst>
                                      </p:cBhvr>
                                      <p:to>
                                        <p:strVal val="hidden"/>
                                      </p:to>
                                    </p:set>
                                  </p:childTnLst>
                                </p:cTn>
                              </p:par>
                              <p:par>
                                <p:cTn id="478" presetID="3" presetClass="exit" presetSubtype="5" fill="hold" grpId="2" nodeType="withEffect">
                                  <p:stCondLst>
                                    <p:cond delay="0"/>
                                  </p:stCondLst>
                                  <p:childTnLst>
                                    <p:animEffect transition="out" filter="blinds(vertical)">
                                      <p:cBhvr>
                                        <p:cTn id="479" dur="5000"/>
                                        <p:tgtEl>
                                          <p:spTgt spid="87"/>
                                        </p:tgtEl>
                                      </p:cBhvr>
                                    </p:animEffect>
                                    <p:set>
                                      <p:cBhvr>
                                        <p:cTn id="480" dur="1" fill="hold">
                                          <p:stCondLst>
                                            <p:cond delay="4999"/>
                                          </p:stCondLst>
                                        </p:cTn>
                                        <p:tgtEl>
                                          <p:spTgt spid="87"/>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86"/>
                                        </p:tgtEl>
                                        <p:attrNameLst>
                                          <p:attrName>style.visibility</p:attrName>
                                        </p:attrNameLst>
                                      </p:cBhvr>
                                      <p:to>
                                        <p:strVal val="visible"/>
                                      </p:to>
                                    </p:set>
                                    <p:anim calcmode="lin" valueType="num">
                                      <p:cBhvr additive="base">
                                        <p:cTn id="483" dur="5000" fill="hold"/>
                                        <p:tgtEl>
                                          <p:spTgt spid="86"/>
                                        </p:tgtEl>
                                        <p:attrNameLst>
                                          <p:attrName>ppt_x</p:attrName>
                                        </p:attrNameLst>
                                      </p:cBhvr>
                                      <p:tavLst>
                                        <p:tav tm="0">
                                          <p:val>
                                            <p:strVal val="0-#ppt_w/2"/>
                                          </p:val>
                                        </p:tav>
                                        <p:tav tm="100000">
                                          <p:val>
                                            <p:strVal val="#ppt_x"/>
                                          </p:val>
                                        </p:tav>
                                      </p:tavLst>
                                    </p:anim>
                                    <p:anim calcmode="lin" valueType="num">
                                      <p:cBhvr additive="base">
                                        <p:cTn id="484" dur="5000" fill="hold"/>
                                        <p:tgtEl>
                                          <p:spTgt spid="86"/>
                                        </p:tgtEl>
                                        <p:attrNameLst>
                                          <p:attrName>ppt_y</p:attrName>
                                        </p:attrNameLst>
                                      </p:cBhvr>
                                      <p:tavLst>
                                        <p:tav tm="0">
                                          <p:val>
                                            <p:strVal val="#ppt_y"/>
                                          </p:val>
                                        </p:tav>
                                        <p:tav tm="100000">
                                          <p:val>
                                            <p:strVal val="#ppt_y"/>
                                          </p:val>
                                        </p:tav>
                                      </p:tavLst>
                                    </p:anim>
                                  </p:childTnLst>
                                </p:cTn>
                              </p:par>
                              <p:par>
                                <p:cTn id="485" presetID="2" presetClass="exit" presetSubtype="8" fill="hold" grpId="1" nodeType="withEffect">
                                  <p:stCondLst>
                                    <p:cond delay="0"/>
                                  </p:stCondLst>
                                  <p:childTnLst>
                                    <p:anim calcmode="lin" valueType="num">
                                      <p:cBhvr additive="base">
                                        <p:cTn id="486" dur="5000"/>
                                        <p:tgtEl>
                                          <p:spTgt spid="86"/>
                                        </p:tgtEl>
                                        <p:attrNameLst>
                                          <p:attrName>ppt_x</p:attrName>
                                        </p:attrNameLst>
                                      </p:cBhvr>
                                      <p:tavLst>
                                        <p:tav tm="0">
                                          <p:val>
                                            <p:strVal val="ppt_x"/>
                                          </p:val>
                                        </p:tav>
                                        <p:tav tm="100000">
                                          <p:val>
                                            <p:strVal val="0-ppt_w/2"/>
                                          </p:val>
                                        </p:tav>
                                      </p:tavLst>
                                    </p:anim>
                                    <p:anim calcmode="lin" valueType="num">
                                      <p:cBhvr additive="base">
                                        <p:cTn id="487" dur="5000"/>
                                        <p:tgtEl>
                                          <p:spTgt spid="86"/>
                                        </p:tgtEl>
                                        <p:attrNameLst>
                                          <p:attrName>ppt_y</p:attrName>
                                        </p:attrNameLst>
                                      </p:cBhvr>
                                      <p:tavLst>
                                        <p:tav tm="0">
                                          <p:val>
                                            <p:strVal val="ppt_y"/>
                                          </p:val>
                                        </p:tav>
                                        <p:tav tm="100000">
                                          <p:val>
                                            <p:strVal val="ppt_y"/>
                                          </p:val>
                                        </p:tav>
                                      </p:tavLst>
                                    </p:anim>
                                    <p:set>
                                      <p:cBhvr>
                                        <p:cTn id="488" dur="1" fill="hold">
                                          <p:stCondLst>
                                            <p:cond delay="4999"/>
                                          </p:stCondLst>
                                        </p:cTn>
                                        <p:tgtEl>
                                          <p:spTgt spid="86"/>
                                        </p:tgtEl>
                                        <p:attrNameLst>
                                          <p:attrName>style.visibility</p:attrName>
                                        </p:attrNameLst>
                                      </p:cBhvr>
                                      <p:to>
                                        <p:strVal val="hidden"/>
                                      </p:to>
                                    </p:set>
                                  </p:childTnLst>
                                </p:cTn>
                              </p:par>
                              <p:par>
                                <p:cTn id="489" presetID="3" presetClass="exit" presetSubtype="5" fill="hold" grpId="2" nodeType="withEffect">
                                  <p:stCondLst>
                                    <p:cond delay="0"/>
                                  </p:stCondLst>
                                  <p:childTnLst>
                                    <p:animEffect transition="out" filter="blinds(vertical)">
                                      <p:cBhvr>
                                        <p:cTn id="490" dur="5000"/>
                                        <p:tgtEl>
                                          <p:spTgt spid="86"/>
                                        </p:tgtEl>
                                      </p:cBhvr>
                                    </p:animEffect>
                                    <p:set>
                                      <p:cBhvr>
                                        <p:cTn id="491" dur="1" fill="hold">
                                          <p:stCondLst>
                                            <p:cond delay="4999"/>
                                          </p:stCondLst>
                                        </p:cTn>
                                        <p:tgtEl>
                                          <p:spTgt spid="86"/>
                                        </p:tgtEl>
                                        <p:attrNameLst>
                                          <p:attrName>style.visibility</p:attrName>
                                        </p:attrNameLst>
                                      </p:cBhvr>
                                      <p:to>
                                        <p:strVal val="hidden"/>
                                      </p:to>
                                    </p:set>
                                  </p:childTnLst>
                                </p:cTn>
                              </p:par>
                              <p:par>
                                <p:cTn id="492" presetID="2" presetClass="entr" presetSubtype="8" fill="hold" grpId="0" nodeType="withEffect">
                                  <p:stCondLst>
                                    <p:cond delay="0"/>
                                  </p:stCondLst>
                                  <p:childTnLst>
                                    <p:set>
                                      <p:cBhvr>
                                        <p:cTn id="493" dur="1" fill="hold">
                                          <p:stCondLst>
                                            <p:cond delay="0"/>
                                          </p:stCondLst>
                                        </p:cTn>
                                        <p:tgtEl>
                                          <p:spTgt spid="85"/>
                                        </p:tgtEl>
                                        <p:attrNameLst>
                                          <p:attrName>style.visibility</p:attrName>
                                        </p:attrNameLst>
                                      </p:cBhvr>
                                      <p:to>
                                        <p:strVal val="visible"/>
                                      </p:to>
                                    </p:set>
                                    <p:anim calcmode="lin" valueType="num">
                                      <p:cBhvr additive="base">
                                        <p:cTn id="494" dur="5000" fill="hold"/>
                                        <p:tgtEl>
                                          <p:spTgt spid="85"/>
                                        </p:tgtEl>
                                        <p:attrNameLst>
                                          <p:attrName>ppt_x</p:attrName>
                                        </p:attrNameLst>
                                      </p:cBhvr>
                                      <p:tavLst>
                                        <p:tav tm="0">
                                          <p:val>
                                            <p:strVal val="0-#ppt_w/2"/>
                                          </p:val>
                                        </p:tav>
                                        <p:tav tm="100000">
                                          <p:val>
                                            <p:strVal val="#ppt_x"/>
                                          </p:val>
                                        </p:tav>
                                      </p:tavLst>
                                    </p:anim>
                                    <p:anim calcmode="lin" valueType="num">
                                      <p:cBhvr additive="base">
                                        <p:cTn id="495" dur="5000" fill="hold"/>
                                        <p:tgtEl>
                                          <p:spTgt spid="85"/>
                                        </p:tgtEl>
                                        <p:attrNameLst>
                                          <p:attrName>ppt_y</p:attrName>
                                        </p:attrNameLst>
                                      </p:cBhvr>
                                      <p:tavLst>
                                        <p:tav tm="0">
                                          <p:val>
                                            <p:strVal val="#ppt_y"/>
                                          </p:val>
                                        </p:tav>
                                        <p:tav tm="100000">
                                          <p:val>
                                            <p:strVal val="#ppt_y"/>
                                          </p:val>
                                        </p:tav>
                                      </p:tavLst>
                                    </p:anim>
                                  </p:childTnLst>
                                </p:cTn>
                              </p:par>
                              <p:par>
                                <p:cTn id="496" presetID="2" presetClass="exit" presetSubtype="8" fill="hold" grpId="1" nodeType="withEffect">
                                  <p:stCondLst>
                                    <p:cond delay="0"/>
                                  </p:stCondLst>
                                  <p:childTnLst>
                                    <p:anim calcmode="lin" valueType="num">
                                      <p:cBhvr additive="base">
                                        <p:cTn id="497" dur="5000"/>
                                        <p:tgtEl>
                                          <p:spTgt spid="85"/>
                                        </p:tgtEl>
                                        <p:attrNameLst>
                                          <p:attrName>ppt_x</p:attrName>
                                        </p:attrNameLst>
                                      </p:cBhvr>
                                      <p:tavLst>
                                        <p:tav tm="0">
                                          <p:val>
                                            <p:strVal val="ppt_x"/>
                                          </p:val>
                                        </p:tav>
                                        <p:tav tm="100000">
                                          <p:val>
                                            <p:strVal val="0-ppt_w/2"/>
                                          </p:val>
                                        </p:tav>
                                      </p:tavLst>
                                    </p:anim>
                                    <p:anim calcmode="lin" valueType="num">
                                      <p:cBhvr additive="base">
                                        <p:cTn id="498" dur="5000"/>
                                        <p:tgtEl>
                                          <p:spTgt spid="85"/>
                                        </p:tgtEl>
                                        <p:attrNameLst>
                                          <p:attrName>ppt_y</p:attrName>
                                        </p:attrNameLst>
                                      </p:cBhvr>
                                      <p:tavLst>
                                        <p:tav tm="0">
                                          <p:val>
                                            <p:strVal val="ppt_y"/>
                                          </p:val>
                                        </p:tav>
                                        <p:tav tm="100000">
                                          <p:val>
                                            <p:strVal val="ppt_y"/>
                                          </p:val>
                                        </p:tav>
                                      </p:tavLst>
                                    </p:anim>
                                    <p:set>
                                      <p:cBhvr>
                                        <p:cTn id="499" dur="1" fill="hold">
                                          <p:stCondLst>
                                            <p:cond delay="4999"/>
                                          </p:stCondLst>
                                        </p:cTn>
                                        <p:tgtEl>
                                          <p:spTgt spid="85"/>
                                        </p:tgtEl>
                                        <p:attrNameLst>
                                          <p:attrName>style.visibility</p:attrName>
                                        </p:attrNameLst>
                                      </p:cBhvr>
                                      <p:to>
                                        <p:strVal val="hidden"/>
                                      </p:to>
                                    </p:set>
                                  </p:childTnLst>
                                </p:cTn>
                              </p:par>
                              <p:par>
                                <p:cTn id="500" presetID="3" presetClass="exit" presetSubtype="5" fill="hold" grpId="2" nodeType="withEffect">
                                  <p:stCondLst>
                                    <p:cond delay="0"/>
                                  </p:stCondLst>
                                  <p:childTnLst>
                                    <p:animEffect transition="out" filter="blinds(vertical)">
                                      <p:cBhvr>
                                        <p:cTn id="501" dur="5000"/>
                                        <p:tgtEl>
                                          <p:spTgt spid="85"/>
                                        </p:tgtEl>
                                      </p:cBhvr>
                                    </p:animEffect>
                                    <p:set>
                                      <p:cBhvr>
                                        <p:cTn id="502" dur="1" fill="hold">
                                          <p:stCondLst>
                                            <p:cond delay="4999"/>
                                          </p:stCondLst>
                                        </p:cTn>
                                        <p:tgtEl>
                                          <p:spTgt spid="85"/>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84"/>
                                        </p:tgtEl>
                                        <p:attrNameLst>
                                          <p:attrName>style.visibility</p:attrName>
                                        </p:attrNameLst>
                                      </p:cBhvr>
                                      <p:to>
                                        <p:strVal val="visible"/>
                                      </p:to>
                                    </p:set>
                                    <p:anim calcmode="lin" valueType="num">
                                      <p:cBhvr additive="base">
                                        <p:cTn id="505" dur="5000" fill="hold"/>
                                        <p:tgtEl>
                                          <p:spTgt spid="84"/>
                                        </p:tgtEl>
                                        <p:attrNameLst>
                                          <p:attrName>ppt_x</p:attrName>
                                        </p:attrNameLst>
                                      </p:cBhvr>
                                      <p:tavLst>
                                        <p:tav tm="0">
                                          <p:val>
                                            <p:strVal val="0-#ppt_w/2"/>
                                          </p:val>
                                        </p:tav>
                                        <p:tav tm="100000">
                                          <p:val>
                                            <p:strVal val="#ppt_x"/>
                                          </p:val>
                                        </p:tav>
                                      </p:tavLst>
                                    </p:anim>
                                    <p:anim calcmode="lin" valueType="num">
                                      <p:cBhvr additive="base">
                                        <p:cTn id="506" dur="5000" fill="hold"/>
                                        <p:tgtEl>
                                          <p:spTgt spid="84"/>
                                        </p:tgtEl>
                                        <p:attrNameLst>
                                          <p:attrName>ppt_y</p:attrName>
                                        </p:attrNameLst>
                                      </p:cBhvr>
                                      <p:tavLst>
                                        <p:tav tm="0">
                                          <p:val>
                                            <p:strVal val="#ppt_y"/>
                                          </p:val>
                                        </p:tav>
                                        <p:tav tm="100000">
                                          <p:val>
                                            <p:strVal val="#ppt_y"/>
                                          </p:val>
                                        </p:tav>
                                      </p:tavLst>
                                    </p:anim>
                                  </p:childTnLst>
                                </p:cTn>
                              </p:par>
                              <p:par>
                                <p:cTn id="507" presetID="2" presetClass="exit" presetSubtype="8" fill="hold" grpId="1" nodeType="withEffect">
                                  <p:stCondLst>
                                    <p:cond delay="0"/>
                                  </p:stCondLst>
                                  <p:childTnLst>
                                    <p:anim calcmode="lin" valueType="num">
                                      <p:cBhvr additive="base">
                                        <p:cTn id="508" dur="5000"/>
                                        <p:tgtEl>
                                          <p:spTgt spid="84"/>
                                        </p:tgtEl>
                                        <p:attrNameLst>
                                          <p:attrName>ppt_x</p:attrName>
                                        </p:attrNameLst>
                                      </p:cBhvr>
                                      <p:tavLst>
                                        <p:tav tm="0">
                                          <p:val>
                                            <p:strVal val="ppt_x"/>
                                          </p:val>
                                        </p:tav>
                                        <p:tav tm="100000">
                                          <p:val>
                                            <p:strVal val="0-ppt_w/2"/>
                                          </p:val>
                                        </p:tav>
                                      </p:tavLst>
                                    </p:anim>
                                    <p:anim calcmode="lin" valueType="num">
                                      <p:cBhvr additive="base">
                                        <p:cTn id="509" dur="5000"/>
                                        <p:tgtEl>
                                          <p:spTgt spid="84"/>
                                        </p:tgtEl>
                                        <p:attrNameLst>
                                          <p:attrName>ppt_y</p:attrName>
                                        </p:attrNameLst>
                                      </p:cBhvr>
                                      <p:tavLst>
                                        <p:tav tm="0">
                                          <p:val>
                                            <p:strVal val="ppt_y"/>
                                          </p:val>
                                        </p:tav>
                                        <p:tav tm="100000">
                                          <p:val>
                                            <p:strVal val="ppt_y"/>
                                          </p:val>
                                        </p:tav>
                                      </p:tavLst>
                                    </p:anim>
                                    <p:set>
                                      <p:cBhvr>
                                        <p:cTn id="510" dur="1" fill="hold">
                                          <p:stCondLst>
                                            <p:cond delay="4999"/>
                                          </p:stCondLst>
                                        </p:cTn>
                                        <p:tgtEl>
                                          <p:spTgt spid="84"/>
                                        </p:tgtEl>
                                        <p:attrNameLst>
                                          <p:attrName>style.visibility</p:attrName>
                                        </p:attrNameLst>
                                      </p:cBhvr>
                                      <p:to>
                                        <p:strVal val="hidden"/>
                                      </p:to>
                                    </p:set>
                                  </p:childTnLst>
                                </p:cTn>
                              </p:par>
                              <p:par>
                                <p:cTn id="511" presetID="3" presetClass="exit" presetSubtype="5" fill="hold" grpId="2" nodeType="withEffect">
                                  <p:stCondLst>
                                    <p:cond delay="0"/>
                                  </p:stCondLst>
                                  <p:childTnLst>
                                    <p:animEffect transition="out" filter="blinds(vertical)">
                                      <p:cBhvr>
                                        <p:cTn id="512" dur="5000"/>
                                        <p:tgtEl>
                                          <p:spTgt spid="84"/>
                                        </p:tgtEl>
                                      </p:cBhvr>
                                    </p:animEffect>
                                    <p:set>
                                      <p:cBhvr>
                                        <p:cTn id="513" dur="1" fill="hold">
                                          <p:stCondLst>
                                            <p:cond delay="4999"/>
                                          </p:stCondLst>
                                        </p:cTn>
                                        <p:tgtEl>
                                          <p:spTgt spid="84"/>
                                        </p:tgtEl>
                                        <p:attrNameLst>
                                          <p:attrName>style.visibility</p:attrName>
                                        </p:attrNameLst>
                                      </p:cBhvr>
                                      <p:to>
                                        <p:strVal val="hidden"/>
                                      </p:to>
                                    </p:set>
                                  </p:childTnLst>
                                </p:cTn>
                              </p:par>
                              <p:par>
                                <p:cTn id="514" presetID="2" presetClass="entr" presetSubtype="8" fill="hold" grpId="0" nodeType="withEffect">
                                  <p:stCondLst>
                                    <p:cond delay="0"/>
                                  </p:stCondLst>
                                  <p:childTnLst>
                                    <p:set>
                                      <p:cBhvr>
                                        <p:cTn id="515" dur="1" fill="hold">
                                          <p:stCondLst>
                                            <p:cond delay="0"/>
                                          </p:stCondLst>
                                        </p:cTn>
                                        <p:tgtEl>
                                          <p:spTgt spid="83"/>
                                        </p:tgtEl>
                                        <p:attrNameLst>
                                          <p:attrName>style.visibility</p:attrName>
                                        </p:attrNameLst>
                                      </p:cBhvr>
                                      <p:to>
                                        <p:strVal val="visible"/>
                                      </p:to>
                                    </p:set>
                                    <p:anim calcmode="lin" valueType="num">
                                      <p:cBhvr additive="base">
                                        <p:cTn id="516" dur="5000" fill="hold"/>
                                        <p:tgtEl>
                                          <p:spTgt spid="83"/>
                                        </p:tgtEl>
                                        <p:attrNameLst>
                                          <p:attrName>ppt_x</p:attrName>
                                        </p:attrNameLst>
                                      </p:cBhvr>
                                      <p:tavLst>
                                        <p:tav tm="0">
                                          <p:val>
                                            <p:strVal val="0-#ppt_w/2"/>
                                          </p:val>
                                        </p:tav>
                                        <p:tav tm="100000">
                                          <p:val>
                                            <p:strVal val="#ppt_x"/>
                                          </p:val>
                                        </p:tav>
                                      </p:tavLst>
                                    </p:anim>
                                    <p:anim calcmode="lin" valueType="num">
                                      <p:cBhvr additive="base">
                                        <p:cTn id="517" dur="5000" fill="hold"/>
                                        <p:tgtEl>
                                          <p:spTgt spid="83"/>
                                        </p:tgtEl>
                                        <p:attrNameLst>
                                          <p:attrName>ppt_y</p:attrName>
                                        </p:attrNameLst>
                                      </p:cBhvr>
                                      <p:tavLst>
                                        <p:tav tm="0">
                                          <p:val>
                                            <p:strVal val="#ppt_y"/>
                                          </p:val>
                                        </p:tav>
                                        <p:tav tm="100000">
                                          <p:val>
                                            <p:strVal val="#ppt_y"/>
                                          </p:val>
                                        </p:tav>
                                      </p:tavLst>
                                    </p:anim>
                                  </p:childTnLst>
                                </p:cTn>
                              </p:par>
                              <p:par>
                                <p:cTn id="518" presetID="2" presetClass="exit" presetSubtype="8" fill="hold" grpId="1" nodeType="withEffect">
                                  <p:stCondLst>
                                    <p:cond delay="0"/>
                                  </p:stCondLst>
                                  <p:childTnLst>
                                    <p:anim calcmode="lin" valueType="num">
                                      <p:cBhvr additive="base">
                                        <p:cTn id="519" dur="5000"/>
                                        <p:tgtEl>
                                          <p:spTgt spid="83"/>
                                        </p:tgtEl>
                                        <p:attrNameLst>
                                          <p:attrName>ppt_x</p:attrName>
                                        </p:attrNameLst>
                                      </p:cBhvr>
                                      <p:tavLst>
                                        <p:tav tm="0">
                                          <p:val>
                                            <p:strVal val="ppt_x"/>
                                          </p:val>
                                        </p:tav>
                                        <p:tav tm="100000">
                                          <p:val>
                                            <p:strVal val="0-ppt_w/2"/>
                                          </p:val>
                                        </p:tav>
                                      </p:tavLst>
                                    </p:anim>
                                    <p:anim calcmode="lin" valueType="num">
                                      <p:cBhvr additive="base">
                                        <p:cTn id="520" dur="5000"/>
                                        <p:tgtEl>
                                          <p:spTgt spid="83"/>
                                        </p:tgtEl>
                                        <p:attrNameLst>
                                          <p:attrName>ppt_y</p:attrName>
                                        </p:attrNameLst>
                                      </p:cBhvr>
                                      <p:tavLst>
                                        <p:tav tm="0">
                                          <p:val>
                                            <p:strVal val="ppt_y"/>
                                          </p:val>
                                        </p:tav>
                                        <p:tav tm="100000">
                                          <p:val>
                                            <p:strVal val="ppt_y"/>
                                          </p:val>
                                        </p:tav>
                                      </p:tavLst>
                                    </p:anim>
                                    <p:set>
                                      <p:cBhvr>
                                        <p:cTn id="521" dur="1" fill="hold">
                                          <p:stCondLst>
                                            <p:cond delay="4999"/>
                                          </p:stCondLst>
                                        </p:cTn>
                                        <p:tgtEl>
                                          <p:spTgt spid="83"/>
                                        </p:tgtEl>
                                        <p:attrNameLst>
                                          <p:attrName>style.visibility</p:attrName>
                                        </p:attrNameLst>
                                      </p:cBhvr>
                                      <p:to>
                                        <p:strVal val="hidden"/>
                                      </p:to>
                                    </p:set>
                                  </p:childTnLst>
                                </p:cTn>
                              </p:par>
                              <p:par>
                                <p:cTn id="522" presetID="3" presetClass="exit" presetSubtype="5" fill="hold" grpId="2" nodeType="withEffect">
                                  <p:stCondLst>
                                    <p:cond delay="0"/>
                                  </p:stCondLst>
                                  <p:childTnLst>
                                    <p:animEffect transition="out" filter="blinds(vertical)">
                                      <p:cBhvr>
                                        <p:cTn id="523" dur="5000"/>
                                        <p:tgtEl>
                                          <p:spTgt spid="83"/>
                                        </p:tgtEl>
                                      </p:cBhvr>
                                    </p:animEffect>
                                    <p:set>
                                      <p:cBhvr>
                                        <p:cTn id="524" dur="1" fill="hold">
                                          <p:stCondLst>
                                            <p:cond delay="4999"/>
                                          </p:stCondLst>
                                        </p:cTn>
                                        <p:tgtEl>
                                          <p:spTgt spid="83"/>
                                        </p:tgtEl>
                                        <p:attrNameLst>
                                          <p:attrName>style.visibility</p:attrName>
                                        </p:attrNameLst>
                                      </p:cBhvr>
                                      <p:to>
                                        <p:strVal val="hidden"/>
                                      </p:to>
                                    </p:set>
                                  </p:childTnLst>
                                </p:cTn>
                              </p:par>
                              <p:par>
                                <p:cTn id="525" presetID="2" presetClass="entr" presetSubtype="8" fill="hold" grpId="0" nodeType="withEffect">
                                  <p:stCondLst>
                                    <p:cond delay="0"/>
                                  </p:stCondLst>
                                  <p:childTnLst>
                                    <p:set>
                                      <p:cBhvr>
                                        <p:cTn id="526" dur="1" fill="hold">
                                          <p:stCondLst>
                                            <p:cond delay="0"/>
                                          </p:stCondLst>
                                        </p:cTn>
                                        <p:tgtEl>
                                          <p:spTgt spid="82"/>
                                        </p:tgtEl>
                                        <p:attrNameLst>
                                          <p:attrName>style.visibility</p:attrName>
                                        </p:attrNameLst>
                                      </p:cBhvr>
                                      <p:to>
                                        <p:strVal val="visible"/>
                                      </p:to>
                                    </p:set>
                                    <p:anim calcmode="lin" valueType="num">
                                      <p:cBhvr additive="base">
                                        <p:cTn id="527" dur="5000" fill="hold"/>
                                        <p:tgtEl>
                                          <p:spTgt spid="82"/>
                                        </p:tgtEl>
                                        <p:attrNameLst>
                                          <p:attrName>ppt_x</p:attrName>
                                        </p:attrNameLst>
                                      </p:cBhvr>
                                      <p:tavLst>
                                        <p:tav tm="0">
                                          <p:val>
                                            <p:strVal val="0-#ppt_w/2"/>
                                          </p:val>
                                        </p:tav>
                                        <p:tav tm="100000">
                                          <p:val>
                                            <p:strVal val="#ppt_x"/>
                                          </p:val>
                                        </p:tav>
                                      </p:tavLst>
                                    </p:anim>
                                    <p:anim calcmode="lin" valueType="num">
                                      <p:cBhvr additive="base">
                                        <p:cTn id="528" dur="5000" fill="hold"/>
                                        <p:tgtEl>
                                          <p:spTgt spid="82"/>
                                        </p:tgtEl>
                                        <p:attrNameLst>
                                          <p:attrName>ppt_y</p:attrName>
                                        </p:attrNameLst>
                                      </p:cBhvr>
                                      <p:tavLst>
                                        <p:tav tm="0">
                                          <p:val>
                                            <p:strVal val="#ppt_y"/>
                                          </p:val>
                                        </p:tav>
                                        <p:tav tm="100000">
                                          <p:val>
                                            <p:strVal val="#ppt_y"/>
                                          </p:val>
                                        </p:tav>
                                      </p:tavLst>
                                    </p:anim>
                                  </p:childTnLst>
                                </p:cTn>
                              </p:par>
                              <p:par>
                                <p:cTn id="529" presetID="2" presetClass="exit" presetSubtype="8" fill="hold" grpId="1" nodeType="withEffect">
                                  <p:stCondLst>
                                    <p:cond delay="0"/>
                                  </p:stCondLst>
                                  <p:childTnLst>
                                    <p:anim calcmode="lin" valueType="num">
                                      <p:cBhvr additive="base">
                                        <p:cTn id="530" dur="5000"/>
                                        <p:tgtEl>
                                          <p:spTgt spid="82"/>
                                        </p:tgtEl>
                                        <p:attrNameLst>
                                          <p:attrName>ppt_x</p:attrName>
                                        </p:attrNameLst>
                                      </p:cBhvr>
                                      <p:tavLst>
                                        <p:tav tm="0">
                                          <p:val>
                                            <p:strVal val="ppt_x"/>
                                          </p:val>
                                        </p:tav>
                                        <p:tav tm="100000">
                                          <p:val>
                                            <p:strVal val="0-ppt_w/2"/>
                                          </p:val>
                                        </p:tav>
                                      </p:tavLst>
                                    </p:anim>
                                    <p:anim calcmode="lin" valueType="num">
                                      <p:cBhvr additive="base">
                                        <p:cTn id="531" dur="5000"/>
                                        <p:tgtEl>
                                          <p:spTgt spid="82"/>
                                        </p:tgtEl>
                                        <p:attrNameLst>
                                          <p:attrName>ppt_y</p:attrName>
                                        </p:attrNameLst>
                                      </p:cBhvr>
                                      <p:tavLst>
                                        <p:tav tm="0">
                                          <p:val>
                                            <p:strVal val="ppt_y"/>
                                          </p:val>
                                        </p:tav>
                                        <p:tav tm="100000">
                                          <p:val>
                                            <p:strVal val="ppt_y"/>
                                          </p:val>
                                        </p:tav>
                                      </p:tavLst>
                                    </p:anim>
                                    <p:set>
                                      <p:cBhvr>
                                        <p:cTn id="532" dur="1" fill="hold">
                                          <p:stCondLst>
                                            <p:cond delay="4999"/>
                                          </p:stCondLst>
                                        </p:cTn>
                                        <p:tgtEl>
                                          <p:spTgt spid="82"/>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5000"/>
                                        <p:tgtEl>
                                          <p:spTgt spid="82"/>
                                        </p:tgtEl>
                                      </p:cBhvr>
                                    </p:animEffect>
                                    <p:set>
                                      <p:cBhvr>
                                        <p:cTn id="535" dur="1" fill="hold">
                                          <p:stCondLst>
                                            <p:cond delay="4999"/>
                                          </p:stCondLst>
                                        </p:cTn>
                                        <p:tgtEl>
                                          <p:spTgt spid="82"/>
                                        </p:tgtEl>
                                        <p:attrNameLst>
                                          <p:attrName>style.visibility</p:attrName>
                                        </p:attrNameLst>
                                      </p:cBhvr>
                                      <p:to>
                                        <p:strVal val="hidden"/>
                                      </p:to>
                                    </p:set>
                                  </p:childTnLst>
                                </p:cTn>
                              </p:par>
                              <p:par>
                                <p:cTn id="536" presetID="2" presetClass="entr" presetSubtype="8" fill="hold" grpId="0" nodeType="withEffect">
                                  <p:stCondLst>
                                    <p:cond delay="0"/>
                                  </p:stCondLst>
                                  <p:childTnLst>
                                    <p:set>
                                      <p:cBhvr>
                                        <p:cTn id="537" dur="1" fill="hold">
                                          <p:stCondLst>
                                            <p:cond delay="0"/>
                                          </p:stCondLst>
                                        </p:cTn>
                                        <p:tgtEl>
                                          <p:spTgt spid="81"/>
                                        </p:tgtEl>
                                        <p:attrNameLst>
                                          <p:attrName>style.visibility</p:attrName>
                                        </p:attrNameLst>
                                      </p:cBhvr>
                                      <p:to>
                                        <p:strVal val="visible"/>
                                      </p:to>
                                    </p:set>
                                    <p:anim calcmode="lin" valueType="num">
                                      <p:cBhvr additive="base">
                                        <p:cTn id="538" dur="5000" fill="hold"/>
                                        <p:tgtEl>
                                          <p:spTgt spid="81"/>
                                        </p:tgtEl>
                                        <p:attrNameLst>
                                          <p:attrName>ppt_x</p:attrName>
                                        </p:attrNameLst>
                                      </p:cBhvr>
                                      <p:tavLst>
                                        <p:tav tm="0">
                                          <p:val>
                                            <p:strVal val="0-#ppt_w/2"/>
                                          </p:val>
                                        </p:tav>
                                        <p:tav tm="100000">
                                          <p:val>
                                            <p:strVal val="#ppt_x"/>
                                          </p:val>
                                        </p:tav>
                                      </p:tavLst>
                                    </p:anim>
                                    <p:anim calcmode="lin" valueType="num">
                                      <p:cBhvr additive="base">
                                        <p:cTn id="539" dur="5000" fill="hold"/>
                                        <p:tgtEl>
                                          <p:spTgt spid="81"/>
                                        </p:tgtEl>
                                        <p:attrNameLst>
                                          <p:attrName>ppt_y</p:attrName>
                                        </p:attrNameLst>
                                      </p:cBhvr>
                                      <p:tavLst>
                                        <p:tav tm="0">
                                          <p:val>
                                            <p:strVal val="#ppt_y"/>
                                          </p:val>
                                        </p:tav>
                                        <p:tav tm="100000">
                                          <p:val>
                                            <p:strVal val="#ppt_y"/>
                                          </p:val>
                                        </p:tav>
                                      </p:tavLst>
                                    </p:anim>
                                  </p:childTnLst>
                                </p:cTn>
                              </p:par>
                              <p:par>
                                <p:cTn id="540" presetID="2" presetClass="exit" presetSubtype="8" fill="hold" grpId="1" nodeType="withEffect">
                                  <p:stCondLst>
                                    <p:cond delay="0"/>
                                  </p:stCondLst>
                                  <p:childTnLst>
                                    <p:anim calcmode="lin" valueType="num">
                                      <p:cBhvr additive="base">
                                        <p:cTn id="541" dur="5000"/>
                                        <p:tgtEl>
                                          <p:spTgt spid="81"/>
                                        </p:tgtEl>
                                        <p:attrNameLst>
                                          <p:attrName>ppt_x</p:attrName>
                                        </p:attrNameLst>
                                      </p:cBhvr>
                                      <p:tavLst>
                                        <p:tav tm="0">
                                          <p:val>
                                            <p:strVal val="ppt_x"/>
                                          </p:val>
                                        </p:tav>
                                        <p:tav tm="100000">
                                          <p:val>
                                            <p:strVal val="0-ppt_w/2"/>
                                          </p:val>
                                        </p:tav>
                                      </p:tavLst>
                                    </p:anim>
                                    <p:anim calcmode="lin" valueType="num">
                                      <p:cBhvr additive="base">
                                        <p:cTn id="542" dur="5000"/>
                                        <p:tgtEl>
                                          <p:spTgt spid="81"/>
                                        </p:tgtEl>
                                        <p:attrNameLst>
                                          <p:attrName>ppt_y</p:attrName>
                                        </p:attrNameLst>
                                      </p:cBhvr>
                                      <p:tavLst>
                                        <p:tav tm="0">
                                          <p:val>
                                            <p:strVal val="ppt_y"/>
                                          </p:val>
                                        </p:tav>
                                        <p:tav tm="100000">
                                          <p:val>
                                            <p:strVal val="ppt_y"/>
                                          </p:val>
                                        </p:tav>
                                      </p:tavLst>
                                    </p:anim>
                                    <p:set>
                                      <p:cBhvr>
                                        <p:cTn id="543" dur="1" fill="hold">
                                          <p:stCondLst>
                                            <p:cond delay="4999"/>
                                          </p:stCondLst>
                                        </p:cTn>
                                        <p:tgtEl>
                                          <p:spTgt spid="81"/>
                                        </p:tgtEl>
                                        <p:attrNameLst>
                                          <p:attrName>style.visibility</p:attrName>
                                        </p:attrNameLst>
                                      </p:cBhvr>
                                      <p:to>
                                        <p:strVal val="hidden"/>
                                      </p:to>
                                    </p:set>
                                  </p:childTnLst>
                                </p:cTn>
                              </p:par>
                              <p:par>
                                <p:cTn id="544" presetID="3" presetClass="exit" presetSubtype="5" fill="hold" grpId="2" nodeType="withEffect">
                                  <p:stCondLst>
                                    <p:cond delay="0"/>
                                  </p:stCondLst>
                                  <p:childTnLst>
                                    <p:animEffect transition="out" filter="blinds(vertical)">
                                      <p:cBhvr>
                                        <p:cTn id="545" dur="5000"/>
                                        <p:tgtEl>
                                          <p:spTgt spid="81"/>
                                        </p:tgtEl>
                                      </p:cBhvr>
                                    </p:animEffect>
                                    <p:set>
                                      <p:cBhvr>
                                        <p:cTn id="546" dur="1" fill="hold">
                                          <p:stCondLst>
                                            <p:cond delay="4999"/>
                                          </p:stCondLst>
                                        </p:cTn>
                                        <p:tgtEl>
                                          <p:spTgt spid="81"/>
                                        </p:tgtEl>
                                        <p:attrNameLst>
                                          <p:attrName>style.visibility</p:attrName>
                                        </p:attrNameLst>
                                      </p:cBhvr>
                                      <p:to>
                                        <p:strVal val="hidden"/>
                                      </p:to>
                                    </p:set>
                                  </p:childTnLst>
                                </p:cTn>
                              </p:par>
                              <p:par>
                                <p:cTn id="547" presetID="2" presetClass="entr" presetSubtype="8" fill="hold" grpId="0" nodeType="withEffect">
                                  <p:stCondLst>
                                    <p:cond delay="0"/>
                                  </p:stCondLst>
                                  <p:childTnLst>
                                    <p:set>
                                      <p:cBhvr>
                                        <p:cTn id="548" dur="1" fill="hold">
                                          <p:stCondLst>
                                            <p:cond delay="0"/>
                                          </p:stCondLst>
                                        </p:cTn>
                                        <p:tgtEl>
                                          <p:spTgt spid="80"/>
                                        </p:tgtEl>
                                        <p:attrNameLst>
                                          <p:attrName>style.visibility</p:attrName>
                                        </p:attrNameLst>
                                      </p:cBhvr>
                                      <p:to>
                                        <p:strVal val="visible"/>
                                      </p:to>
                                    </p:set>
                                    <p:anim calcmode="lin" valueType="num">
                                      <p:cBhvr additive="base">
                                        <p:cTn id="549" dur="5000" fill="hold"/>
                                        <p:tgtEl>
                                          <p:spTgt spid="80"/>
                                        </p:tgtEl>
                                        <p:attrNameLst>
                                          <p:attrName>ppt_x</p:attrName>
                                        </p:attrNameLst>
                                      </p:cBhvr>
                                      <p:tavLst>
                                        <p:tav tm="0">
                                          <p:val>
                                            <p:strVal val="0-#ppt_w/2"/>
                                          </p:val>
                                        </p:tav>
                                        <p:tav tm="100000">
                                          <p:val>
                                            <p:strVal val="#ppt_x"/>
                                          </p:val>
                                        </p:tav>
                                      </p:tavLst>
                                    </p:anim>
                                    <p:anim calcmode="lin" valueType="num">
                                      <p:cBhvr additive="base">
                                        <p:cTn id="550" dur="5000" fill="hold"/>
                                        <p:tgtEl>
                                          <p:spTgt spid="80"/>
                                        </p:tgtEl>
                                        <p:attrNameLst>
                                          <p:attrName>ppt_y</p:attrName>
                                        </p:attrNameLst>
                                      </p:cBhvr>
                                      <p:tavLst>
                                        <p:tav tm="0">
                                          <p:val>
                                            <p:strVal val="#ppt_y"/>
                                          </p:val>
                                        </p:tav>
                                        <p:tav tm="100000">
                                          <p:val>
                                            <p:strVal val="#ppt_y"/>
                                          </p:val>
                                        </p:tav>
                                      </p:tavLst>
                                    </p:anim>
                                  </p:childTnLst>
                                </p:cTn>
                              </p:par>
                              <p:par>
                                <p:cTn id="551" presetID="2" presetClass="exit" presetSubtype="8" fill="hold" grpId="1" nodeType="withEffect">
                                  <p:stCondLst>
                                    <p:cond delay="0"/>
                                  </p:stCondLst>
                                  <p:childTnLst>
                                    <p:anim calcmode="lin" valueType="num">
                                      <p:cBhvr additive="base">
                                        <p:cTn id="552" dur="5000"/>
                                        <p:tgtEl>
                                          <p:spTgt spid="80"/>
                                        </p:tgtEl>
                                        <p:attrNameLst>
                                          <p:attrName>ppt_x</p:attrName>
                                        </p:attrNameLst>
                                      </p:cBhvr>
                                      <p:tavLst>
                                        <p:tav tm="0">
                                          <p:val>
                                            <p:strVal val="ppt_x"/>
                                          </p:val>
                                        </p:tav>
                                        <p:tav tm="100000">
                                          <p:val>
                                            <p:strVal val="0-ppt_w/2"/>
                                          </p:val>
                                        </p:tav>
                                      </p:tavLst>
                                    </p:anim>
                                    <p:anim calcmode="lin" valueType="num">
                                      <p:cBhvr additive="base">
                                        <p:cTn id="553" dur="5000"/>
                                        <p:tgtEl>
                                          <p:spTgt spid="80"/>
                                        </p:tgtEl>
                                        <p:attrNameLst>
                                          <p:attrName>ppt_y</p:attrName>
                                        </p:attrNameLst>
                                      </p:cBhvr>
                                      <p:tavLst>
                                        <p:tav tm="0">
                                          <p:val>
                                            <p:strVal val="ppt_y"/>
                                          </p:val>
                                        </p:tav>
                                        <p:tav tm="100000">
                                          <p:val>
                                            <p:strVal val="ppt_y"/>
                                          </p:val>
                                        </p:tav>
                                      </p:tavLst>
                                    </p:anim>
                                    <p:set>
                                      <p:cBhvr>
                                        <p:cTn id="554" dur="1" fill="hold">
                                          <p:stCondLst>
                                            <p:cond delay="4999"/>
                                          </p:stCondLst>
                                        </p:cTn>
                                        <p:tgtEl>
                                          <p:spTgt spid="80"/>
                                        </p:tgtEl>
                                        <p:attrNameLst>
                                          <p:attrName>style.visibility</p:attrName>
                                        </p:attrNameLst>
                                      </p:cBhvr>
                                      <p:to>
                                        <p:strVal val="hidden"/>
                                      </p:to>
                                    </p:set>
                                  </p:childTnLst>
                                </p:cTn>
                              </p:par>
                              <p:par>
                                <p:cTn id="555" presetID="3" presetClass="exit" presetSubtype="5" fill="hold" grpId="2" nodeType="withEffect">
                                  <p:stCondLst>
                                    <p:cond delay="0"/>
                                  </p:stCondLst>
                                  <p:childTnLst>
                                    <p:animEffect transition="out" filter="blinds(vertical)">
                                      <p:cBhvr>
                                        <p:cTn id="556" dur="5000"/>
                                        <p:tgtEl>
                                          <p:spTgt spid="80"/>
                                        </p:tgtEl>
                                      </p:cBhvr>
                                    </p:animEffect>
                                    <p:set>
                                      <p:cBhvr>
                                        <p:cTn id="557" dur="1" fill="hold">
                                          <p:stCondLst>
                                            <p:cond delay="4999"/>
                                          </p:stCondLst>
                                        </p:cTn>
                                        <p:tgtEl>
                                          <p:spTgt spid="80"/>
                                        </p:tgtEl>
                                        <p:attrNameLst>
                                          <p:attrName>style.visibility</p:attrName>
                                        </p:attrNameLst>
                                      </p:cBhvr>
                                      <p:to>
                                        <p:strVal val="hidden"/>
                                      </p:to>
                                    </p:set>
                                  </p:childTnLst>
                                </p:cTn>
                              </p:par>
                              <p:par>
                                <p:cTn id="558" presetID="2" presetClass="entr" presetSubtype="8" fill="hold" grpId="0" nodeType="withEffect">
                                  <p:stCondLst>
                                    <p:cond delay="0"/>
                                  </p:stCondLst>
                                  <p:childTnLst>
                                    <p:set>
                                      <p:cBhvr>
                                        <p:cTn id="559" dur="1" fill="hold">
                                          <p:stCondLst>
                                            <p:cond delay="0"/>
                                          </p:stCondLst>
                                        </p:cTn>
                                        <p:tgtEl>
                                          <p:spTgt spid="79"/>
                                        </p:tgtEl>
                                        <p:attrNameLst>
                                          <p:attrName>style.visibility</p:attrName>
                                        </p:attrNameLst>
                                      </p:cBhvr>
                                      <p:to>
                                        <p:strVal val="visible"/>
                                      </p:to>
                                    </p:set>
                                    <p:anim calcmode="lin" valueType="num">
                                      <p:cBhvr additive="base">
                                        <p:cTn id="560" dur="5000" fill="hold"/>
                                        <p:tgtEl>
                                          <p:spTgt spid="79"/>
                                        </p:tgtEl>
                                        <p:attrNameLst>
                                          <p:attrName>ppt_x</p:attrName>
                                        </p:attrNameLst>
                                      </p:cBhvr>
                                      <p:tavLst>
                                        <p:tav tm="0">
                                          <p:val>
                                            <p:strVal val="0-#ppt_w/2"/>
                                          </p:val>
                                        </p:tav>
                                        <p:tav tm="100000">
                                          <p:val>
                                            <p:strVal val="#ppt_x"/>
                                          </p:val>
                                        </p:tav>
                                      </p:tavLst>
                                    </p:anim>
                                    <p:anim calcmode="lin" valueType="num">
                                      <p:cBhvr additive="base">
                                        <p:cTn id="561" dur="5000" fill="hold"/>
                                        <p:tgtEl>
                                          <p:spTgt spid="79"/>
                                        </p:tgtEl>
                                        <p:attrNameLst>
                                          <p:attrName>ppt_y</p:attrName>
                                        </p:attrNameLst>
                                      </p:cBhvr>
                                      <p:tavLst>
                                        <p:tav tm="0">
                                          <p:val>
                                            <p:strVal val="#ppt_y"/>
                                          </p:val>
                                        </p:tav>
                                        <p:tav tm="100000">
                                          <p:val>
                                            <p:strVal val="#ppt_y"/>
                                          </p:val>
                                        </p:tav>
                                      </p:tavLst>
                                    </p:anim>
                                  </p:childTnLst>
                                </p:cTn>
                              </p:par>
                              <p:par>
                                <p:cTn id="562" presetID="2" presetClass="exit" presetSubtype="8" fill="hold" grpId="1" nodeType="withEffect">
                                  <p:stCondLst>
                                    <p:cond delay="0"/>
                                  </p:stCondLst>
                                  <p:childTnLst>
                                    <p:anim calcmode="lin" valueType="num">
                                      <p:cBhvr additive="base">
                                        <p:cTn id="563" dur="5000"/>
                                        <p:tgtEl>
                                          <p:spTgt spid="79"/>
                                        </p:tgtEl>
                                        <p:attrNameLst>
                                          <p:attrName>ppt_x</p:attrName>
                                        </p:attrNameLst>
                                      </p:cBhvr>
                                      <p:tavLst>
                                        <p:tav tm="0">
                                          <p:val>
                                            <p:strVal val="ppt_x"/>
                                          </p:val>
                                        </p:tav>
                                        <p:tav tm="100000">
                                          <p:val>
                                            <p:strVal val="0-ppt_w/2"/>
                                          </p:val>
                                        </p:tav>
                                      </p:tavLst>
                                    </p:anim>
                                    <p:anim calcmode="lin" valueType="num">
                                      <p:cBhvr additive="base">
                                        <p:cTn id="564" dur="5000"/>
                                        <p:tgtEl>
                                          <p:spTgt spid="79"/>
                                        </p:tgtEl>
                                        <p:attrNameLst>
                                          <p:attrName>ppt_y</p:attrName>
                                        </p:attrNameLst>
                                      </p:cBhvr>
                                      <p:tavLst>
                                        <p:tav tm="0">
                                          <p:val>
                                            <p:strVal val="ppt_y"/>
                                          </p:val>
                                        </p:tav>
                                        <p:tav tm="100000">
                                          <p:val>
                                            <p:strVal val="ppt_y"/>
                                          </p:val>
                                        </p:tav>
                                      </p:tavLst>
                                    </p:anim>
                                    <p:set>
                                      <p:cBhvr>
                                        <p:cTn id="565" dur="1" fill="hold">
                                          <p:stCondLst>
                                            <p:cond delay="4999"/>
                                          </p:stCondLst>
                                        </p:cTn>
                                        <p:tgtEl>
                                          <p:spTgt spid="79"/>
                                        </p:tgtEl>
                                        <p:attrNameLst>
                                          <p:attrName>style.visibility</p:attrName>
                                        </p:attrNameLst>
                                      </p:cBhvr>
                                      <p:to>
                                        <p:strVal val="hidden"/>
                                      </p:to>
                                    </p:set>
                                  </p:childTnLst>
                                </p:cTn>
                              </p:par>
                              <p:par>
                                <p:cTn id="566" presetID="3" presetClass="exit" presetSubtype="5" fill="hold" grpId="2" nodeType="withEffect">
                                  <p:stCondLst>
                                    <p:cond delay="0"/>
                                  </p:stCondLst>
                                  <p:childTnLst>
                                    <p:animEffect transition="out" filter="blinds(vertical)">
                                      <p:cBhvr>
                                        <p:cTn id="567" dur="5000"/>
                                        <p:tgtEl>
                                          <p:spTgt spid="79"/>
                                        </p:tgtEl>
                                      </p:cBhvr>
                                    </p:animEffect>
                                    <p:set>
                                      <p:cBhvr>
                                        <p:cTn id="568" dur="1" fill="hold">
                                          <p:stCondLst>
                                            <p:cond delay="4999"/>
                                          </p:stCondLst>
                                        </p:cTn>
                                        <p:tgtEl>
                                          <p:spTgt spid="79"/>
                                        </p:tgtEl>
                                        <p:attrNameLst>
                                          <p:attrName>style.visibility</p:attrName>
                                        </p:attrNameLst>
                                      </p:cBhvr>
                                      <p:to>
                                        <p:strVal val="hidden"/>
                                      </p:to>
                                    </p:set>
                                  </p:childTnLst>
                                </p:cTn>
                              </p:par>
                              <p:par>
                                <p:cTn id="569" presetID="2" presetClass="entr" presetSubtype="8" fill="hold" grpId="0" nodeType="withEffect">
                                  <p:stCondLst>
                                    <p:cond delay="0"/>
                                  </p:stCondLst>
                                  <p:childTnLst>
                                    <p:set>
                                      <p:cBhvr>
                                        <p:cTn id="570" dur="1" fill="hold">
                                          <p:stCondLst>
                                            <p:cond delay="0"/>
                                          </p:stCondLst>
                                        </p:cTn>
                                        <p:tgtEl>
                                          <p:spTgt spid="78"/>
                                        </p:tgtEl>
                                        <p:attrNameLst>
                                          <p:attrName>style.visibility</p:attrName>
                                        </p:attrNameLst>
                                      </p:cBhvr>
                                      <p:to>
                                        <p:strVal val="visible"/>
                                      </p:to>
                                    </p:set>
                                    <p:anim calcmode="lin" valueType="num">
                                      <p:cBhvr additive="base">
                                        <p:cTn id="571" dur="5000" fill="hold"/>
                                        <p:tgtEl>
                                          <p:spTgt spid="78"/>
                                        </p:tgtEl>
                                        <p:attrNameLst>
                                          <p:attrName>ppt_x</p:attrName>
                                        </p:attrNameLst>
                                      </p:cBhvr>
                                      <p:tavLst>
                                        <p:tav tm="0">
                                          <p:val>
                                            <p:strVal val="0-#ppt_w/2"/>
                                          </p:val>
                                        </p:tav>
                                        <p:tav tm="100000">
                                          <p:val>
                                            <p:strVal val="#ppt_x"/>
                                          </p:val>
                                        </p:tav>
                                      </p:tavLst>
                                    </p:anim>
                                    <p:anim calcmode="lin" valueType="num">
                                      <p:cBhvr additive="base">
                                        <p:cTn id="572" dur="5000" fill="hold"/>
                                        <p:tgtEl>
                                          <p:spTgt spid="78"/>
                                        </p:tgtEl>
                                        <p:attrNameLst>
                                          <p:attrName>ppt_y</p:attrName>
                                        </p:attrNameLst>
                                      </p:cBhvr>
                                      <p:tavLst>
                                        <p:tav tm="0">
                                          <p:val>
                                            <p:strVal val="#ppt_y"/>
                                          </p:val>
                                        </p:tav>
                                        <p:tav tm="100000">
                                          <p:val>
                                            <p:strVal val="#ppt_y"/>
                                          </p:val>
                                        </p:tav>
                                      </p:tavLst>
                                    </p:anim>
                                  </p:childTnLst>
                                </p:cTn>
                              </p:par>
                              <p:par>
                                <p:cTn id="573" presetID="2" presetClass="exit" presetSubtype="8" fill="hold" grpId="1" nodeType="withEffect">
                                  <p:stCondLst>
                                    <p:cond delay="0"/>
                                  </p:stCondLst>
                                  <p:childTnLst>
                                    <p:anim calcmode="lin" valueType="num">
                                      <p:cBhvr additive="base">
                                        <p:cTn id="574" dur="5000"/>
                                        <p:tgtEl>
                                          <p:spTgt spid="78"/>
                                        </p:tgtEl>
                                        <p:attrNameLst>
                                          <p:attrName>ppt_x</p:attrName>
                                        </p:attrNameLst>
                                      </p:cBhvr>
                                      <p:tavLst>
                                        <p:tav tm="0">
                                          <p:val>
                                            <p:strVal val="ppt_x"/>
                                          </p:val>
                                        </p:tav>
                                        <p:tav tm="100000">
                                          <p:val>
                                            <p:strVal val="0-ppt_w/2"/>
                                          </p:val>
                                        </p:tav>
                                      </p:tavLst>
                                    </p:anim>
                                    <p:anim calcmode="lin" valueType="num">
                                      <p:cBhvr additive="base">
                                        <p:cTn id="575" dur="5000"/>
                                        <p:tgtEl>
                                          <p:spTgt spid="78"/>
                                        </p:tgtEl>
                                        <p:attrNameLst>
                                          <p:attrName>ppt_y</p:attrName>
                                        </p:attrNameLst>
                                      </p:cBhvr>
                                      <p:tavLst>
                                        <p:tav tm="0">
                                          <p:val>
                                            <p:strVal val="ppt_y"/>
                                          </p:val>
                                        </p:tav>
                                        <p:tav tm="100000">
                                          <p:val>
                                            <p:strVal val="ppt_y"/>
                                          </p:val>
                                        </p:tav>
                                      </p:tavLst>
                                    </p:anim>
                                    <p:set>
                                      <p:cBhvr>
                                        <p:cTn id="576" dur="1" fill="hold">
                                          <p:stCondLst>
                                            <p:cond delay="4999"/>
                                          </p:stCondLst>
                                        </p:cTn>
                                        <p:tgtEl>
                                          <p:spTgt spid="78"/>
                                        </p:tgtEl>
                                        <p:attrNameLst>
                                          <p:attrName>style.visibility</p:attrName>
                                        </p:attrNameLst>
                                      </p:cBhvr>
                                      <p:to>
                                        <p:strVal val="hidden"/>
                                      </p:to>
                                    </p:set>
                                  </p:childTnLst>
                                </p:cTn>
                              </p:par>
                              <p:par>
                                <p:cTn id="577" presetID="3" presetClass="exit" presetSubtype="5" fill="hold" grpId="2" nodeType="withEffect">
                                  <p:stCondLst>
                                    <p:cond delay="0"/>
                                  </p:stCondLst>
                                  <p:childTnLst>
                                    <p:animEffect transition="out" filter="blinds(vertical)">
                                      <p:cBhvr>
                                        <p:cTn id="578" dur="5000"/>
                                        <p:tgtEl>
                                          <p:spTgt spid="78"/>
                                        </p:tgtEl>
                                      </p:cBhvr>
                                    </p:animEffect>
                                    <p:set>
                                      <p:cBhvr>
                                        <p:cTn id="579" dur="1" fill="hold">
                                          <p:stCondLst>
                                            <p:cond delay="4999"/>
                                          </p:stCondLst>
                                        </p:cTn>
                                        <p:tgtEl>
                                          <p:spTgt spid="78"/>
                                        </p:tgtEl>
                                        <p:attrNameLst>
                                          <p:attrName>style.visibility</p:attrName>
                                        </p:attrNameLst>
                                      </p:cBhvr>
                                      <p:to>
                                        <p:strVal val="hidden"/>
                                      </p:to>
                                    </p:set>
                                  </p:childTnLst>
                                </p:cTn>
                              </p:par>
                              <p:par>
                                <p:cTn id="580" presetID="2" presetClass="entr" presetSubtype="8" fill="hold" grpId="0" nodeType="withEffect">
                                  <p:stCondLst>
                                    <p:cond delay="0"/>
                                  </p:stCondLst>
                                  <p:childTnLst>
                                    <p:set>
                                      <p:cBhvr>
                                        <p:cTn id="581" dur="1" fill="hold">
                                          <p:stCondLst>
                                            <p:cond delay="0"/>
                                          </p:stCondLst>
                                        </p:cTn>
                                        <p:tgtEl>
                                          <p:spTgt spid="77"/>
                                        </p:tgtEl>
                                        <p:attrNameLst>
                                          <p:attrName>style.visibility</p:attrName>
                                        </p:attrNameLst>
                                      </p:cBhvr>
                                      <p:to>
                                        <p:strVal val="visible"/>
                                      </p:to>
                                    </p:set>
                                    <p:anim calcmode="lin" valueType="num">
                                      <p:cBhvr additive="base">
                                        <p:cTn id="582" dur="5000" fill="hold"/>
                                        <p:tgtEl>
                                          <p:spTgt spid="77"/>
                                        </p:tgtEl>
                                        <p:attrNameLst>
                                          <p:attrName>ppt_x</p:attrName>
                                        </p:attrNameLst>
                                      </p:cBhvr>
                                      <p:tavLst>
                                        <p:tav tm="0">
                                          <p:val>
                                            <p:strVal val="0-#ppt_w/2"/>
                                          </p:val>
                                        </p:tav>
                                        <p:tav tm="100000">
                                          <p:val>
                                            <p:strVal val="#ppt_x"/>
                                          </p:val>
                                        </p:tav>
                                      </p:tavLst>
                                    </p:anim>
                                    <p:anim calcmode="lin" valueType="num">
                                      <p:cBhvr additive="base">
                                        <p:cTn id="583" dur="5000" fill="hold"/>
                                        <p:tgtEl>
                                          <p:spTgt spid="77"/>
                                        </p:tgtEl>
                                        <p:attrNameLst>
                                          <p:attrName>ppt_y</p:attrName>
                                        </p:attrNameLst>
                                      </p:cBhvr>
                                      <p:tavLst>
                                        <p:tav tm="0">
                                          <p:val>
                                            <p:strVal val="#ppt_y"/>
                                          </p:val>
                                        </p:tav>
                                        <p:tav tm="100000">
                                          <p:val>
                                            <p:strVal val="#ppt_y"/>
                                          </p:val>
                                        </p:tav>
                                      </p:tavLst>
                                    </p:anim>
                                  </p:childTnLst>
                                </p:cTn>
                              </p:par>
                              <p:par>
                                <p:cTn id="584" presetID="2" presetClass="exit" presetSubtype="8" fill="hold" grpId="1" nodeType="withEffect">
                                  <p:stCondLst>
                                    <p:cond delay="0"/>
                                  </p:stCondLst>
                                  <p:childTnLst>
                                    <p:anim calcmode="lin" valueType="num">
                                      <p:cBhvr additive="base">
                                        <p:cTn id="585" dur="5000"/>
                                        <p:tgtEl>
                                          <p:spTgt spid="77"/>
                                        </p:tgtEl>
                                        <p:attrNameLst>
                                          <p:attrName>ppt_x</p:attrName>
                                        </p:attrNameLst>
                                      </p:cBhvr>
                                      <p:tavLst>
                                        <p:tav tm="0">
                                          <p:val>
                                            <p:strVal val="ppt_x"/>
                                          </p:val>
                                        </p:tav>
                                        <p:tav tm="100000">
                                          <p:val>
                                            <p:strVal val="0-ppt_w/2"/>
                                          </p:val>
                                        </p:tav>
                                      </p:tavLst>
                                    </p:anim>
                                    <p:anim calcmode="lin" valueType="num">
                                      <p:cBhvr additive="base">
                                        <p:cTn id="586" dur="5000"/>
                                        <p:tgtEl>
                                          <p:spTgt spid="77"/>
                                        </p:tgtEl>
                                        <p:attrNameLst>
                                          <p:attrName>ppt_y</p:attrName>
                                        </p:attrNameLst>
                                      </p:cBhvr>
                                      <p:tavLst>
                                        <p:tav tm="0">
                                          <p:val>
                                            <p:strVal val="ppt_y"/>
                                          </p:val>
                                        </p:tav>
                                        <p:tav tm="100000">
                                          <p:val>
                                            <p:strVal val="ppt_y"/>
                                          </p:val>
                                        </p:tav>
                                      </p:tavLst>
                                    </p:anim>
                                    <p:set>
                                      <p:cBhvr>
                                        <p:cTn id="587" dur="1" fill="hold">
                                          <p:stCondLst>
                                            <p:cond delay="4999"/>
                                          </p:stCondLst>
                                        </p:cTn>
                                        <p:tgtEl>
                                          <p:spTgt spid="77"/>
                                        </p:tgtEl>
                                        <p:attrNameLst>
                                          <p:attrName>style.visibility</p:attrName>
                                        </p:attrNameLst>
                                      </p:cBhvr>
                                      <p:to>
                                        <p:strVal val="hidden"/>
                                      </p:to>
                                    </p:set>
                                  </p:childTnLst>
                                </p:cTn>
                              </p:par>
                              <p:par>
                                <p:cTn id="588" presetID="3" presetClass="exit" presetSubtype="5" fill="hold" grpId="2" nodeType="withEffect">
                                  <p:stCondLst>
                                    <p:cond delay="0"/>
                                  </p:stCondLst>
                                  <p:childTnLst>
                                    <p:animEffect transition="out" filter="blinds(vertical)">
                                      <p:cBhvr>
                                        <p:cTn id="589" dur="5000"/>
                                        <p:tgtEl>
                                          <p:spTgt spid="77"/>
                                        </p:tgtEl>
                                      </p:cBhvr>
                                    </p:animEffect>
                                    <p:set>
                                      <p:cBhvr>
                                        <p:cTn id="590" dur="1" fill="hold">
                                          <p:stCondLst>
                                            <p:cond delay="4999"/>
                                          </p:stCondLst>
                                        </p:cTn>
                                        <p:tgtEl>
                                          <p:spTgt spid="77"/>
                                        </p:tgtEl>
                                        <p:attrNameLst>
                                          <p:attrName>style.visibility</p:attrName>
                                        </p:attrNameLst>
                                      </p:cBhvr>
                                      <p:to>
                                        <p:strVal val="hidden"/>
                                      </p:to>
                                    </p:set>
                                  </p:childTnLst>
                                </p:cTn>
                              </p:par>
                              <p:par>
                                <p:cTn id="591" presetID="2" presetClass="entr" presetSubtype="8" fill="hold" grpId="0" nodeType="withEffect">
                                  <p:stCondLst>
                                    <p:cond delay="0"/>
                                  </p:stCondLst>
                                  <p:childTnLst>
                                    <p:set>
                                      <p:cBhvr>
                                        <p:cTn id="592" dur="1" fill="hold">
                                          <p:stCondLst>
                                            <p:cond delay="0"/>
                                          </p:stCondLst>
                                        </p:cTn>
                                        <p:tgtEl>
                                          <p:spTgt spid="76"/>
                                        </p:tgtEl>
                                        <p:attrNameLst>
                                          <p:attrName>style.visibility</p:attrName>
                                        </p:attrNameLst>
                                      </p:cBhvr>
                                      <p:to>
                                        <p:strVal val="visible"/>
                                      </p:to>
                                    </p:set>
                                    <p:anim calcmode="lin" valueType="num">
                                      <p:cBhvr additive="base">
                                        <p:cTn id="593" dur="5000" fill="hold"/>
                                        <p:tgtEl>
                                          <p:spTgt spid="76"/>
                                        </p:tgtEl>
                                        <p:attrNameLst>
                                          <p:attrName>ppt_x</p:attrName>
                                        </p:attrNameLst>
                                      </p:cBhvr>
                                      <p:tavLst>
                                        <p:tav tm="0">
                                          <p:val>
                                            <p:strVal val="0-#ppt_w/2"/>
                                          </p:val>
                                        </p:tav>
                                        <p:tav tm="100000">
                                          <p:val>
                                            <p:strVal val="#ppt_x"/>
                                          </p:val>
                                        </p:tav>
                                      </p:tavLst>
                                    </p:anim>
                                    <p:anim calcmode="lin" valueType="num">
                                      <p:cBhvr additive="base">
                                        <p:cTn id="594" dur="5000" fill="hold"/>
                                        <p:tgtEl>
                                          <p:spTgt spid="76"/>
                                        </p:tgtEl>
                                        <p:attrNameLst>
                                          <p:attrName>ppt_y</p:attrName>
                                        </p:attrNameLst>
                                      </p:cBhvr>
                                      <p:tavLst>
                                        <p:tav tm="0">
                                          <p:val>
                                            <p:strVal val="#ppt_y"/>
                                          </p:val>
                                        </p:tav>
                                        <p:tav tm="100000">
                                          <p:val>
                                            <p:strVal val="#ppt_y"/>
                                          </p:val>
                                        </p:tav>
                                      </p:tavLst>
                                    </p:anim>
                                  </p:childTnLst>
                                </p:cTn>
                              </p:par>
                              <p:par>
                                <p:cTn id="595" presetID="2" presetClass="exit" presetSubtype="8" fill="hold" grpId="1" nodeType="withEffect">
                                  <p:stCondLst>
                                    <p:cond delay="0"/>
                                  </p:stCondLst>
                                  <p:childTnLst>
                                    <p:anim calcmode="lin" valueType="num">
                                      <p:cBhvr additive="base">
                                        <p:cTn id="596" dur="5000"/>
                                        <p:tgtEl>
                                          <p:spTgt spid="76"/>
                                        </p:tgtEl>
                                        <p:attrNameLst>
                                          <p:attrName>ppt_x</p:attrName>
                                        </p:attrNameLst>
                                      </p:cBhvr>
                                      <p:tavLst>
                                        <p:tav tm="0">
                                          <p:val>
                                            <p:strVal val="ppt_x"/>
                                          </p:val>
                                        </p:tav>
                                        <p:tav tm="100000">
                                          <p:val>
                                            <p:strVal val="0-ppt_w/2"/>
                                          </p:val>
                                        </p:tav>
                                      </p:tavLst>
                                    </p:anim>
                                    <p:anim calcmode="lin" valueType="num">
                                      <p:cBhvr additive="base">
                                        <p:cTn id="597" dur="5000"/>
                                        <p:tgtEl>
                                          <p:spTgt spid="76"/>
                                        </p:tgtEl>
                                        <p:attrNameLst>
                                          <p:attrName>ppt_y</p:attrName>
                                        </p:attrNameLst>
                                      </p:cBhvr>
                                      <p:tavLst>
                                        <p:tav tm="0">
                                          <p:val>
                                            <p:strVal val="ppt_y"/>
                                          </p:val>
                                        </p:tav>
                                        <p:tav tm="100000">
                                          <p:val>
                                            <p:strVal val="ppt_y"/>
                                          </p:val>
                                        </p:tav>
                                      </p:tavLst>
                                    </p:anim>
                                    <p:set>
                                      <p:cBhvr>
                                        <p:cTn id="598" dur="1" fill="hold">
                                          <p:stCondLst>
                                            <p:cond delay="4999"/>
                                          </p:stCondLst>
                                        </p:cTn>
                                        <p:tgtEl>
                                          <p:spTgt spid="76"/>
                                        </p:tgtEl>
                                        <p:attrNameLst>
                                          <p:attrName>style.visibility</p:attrName>
                                        </p:attrNameLst>
                                      </p:cBhvr>
                                      <p:to>
                                        <p:strVal val="hidden"/>
                                      </p:to>
                                    </p:set>
                                  </p:childTnLst>
                                </p:cTn>
                              </p:par>
                              <p:par>
                                <p:cTn id="599" presetID="3" presetClass="exit" presetSubtype="5" fill="hold" grpId="2" nodeType="withEffect">
                                  <p:stCondLst>
                                    <p:cond delay="0"/>
                                  </p:stCondLst>
                                  <p:childTnLst>
                                    <p:animEffect transition="out" filter="blinds(vertical)">
                                      <p:cBhvr>
                                        <p:cTn id="600" dur="5000"/>
                                        <p:tgtEl>
                                          <p:spTgt spid="76"/>
                                        </p:tgtEl>
                                      </p:cBhvr>
                                    </p:animEffect>
                                    <p:set>
                                      <p:cBhvr>
                                        <p:cTn id="601" dur="1" fill="hold">
                                          <p:stCondLst>
                                            <p:cond delay="4999"/>
                                          </p:stCondLst>
                                        </p:cTn>
                                        <p:tgtEl>
                                          <p:spTgt spid="76"/>
                                        </p:tgtEl>
                                        <p:attrNameLst>
                                          <p:attrName>style.visibility</p:attrName>
                                        </p:attrNameLst>
                                      </p:cBhvr>
                                      <p:to>
                                        <p:strVal val="hidden"/>
                                      </p:to>
                                    </p:set>
                                  </p:childTnLst>
                                </p:cTn>
                              </p:par>
                              <p:par>
                                <p:cTn id="602" presetID="2" presetClass="entr" presetSubtype="8" fill="hold" grpId="0" nodeType="withEffect">
                                  <p:stCondLst>
                                    <p:cond delay="0"/>
                                  </p:stCondLst>
                                  <p:childTnLst>
                                    <p:set>
                                      <p:cBhvr>
                                        <p:cTn id="603" dur="1" fill="hold">
                                          <p:stCondLst>
                                            <p:cond delay="0"/>
                                          </p:stCondLst>
                                        </p:cTn>
                                        <p:tgtEl>
                                          <p:spTgt spid="75"/>
                                        </p:tgtEl>
                                        <p:attrNameLst>
                                          <p:attrName>style.visibility</p:attrName>
                                        </p:attrNameLst>
                                      </p:cBhvr>
                                      <p:to>
                                        <p:strVal val="visible"/>
                                      </p:to>
                                    </p:set>
                                    <p:anim calcmode="lin" valueType="num">
                                      <p:cBhvr additive="base">
                                        <p:cTn id="604" dur="5000" fill="hold"/>
                                        <p:tgtEl>
                                          <p:spTgt spid="75"/>
                                        </p:tgtEl>
                                        <p:attrNameLst>
                                          <p:attrName>ppt_x</p:attrName>
                                        </p:attrNameLst>
                                      </p:cBhvr>
                                      <p:tavLst>
                                        <p:tav tm="0">
                                          <p:val>
                                            <p:strVal val="0-#ppt_w/2"/>
                                          </p:val>
                                        </p:tav>
                                        <p:tav tm="100000">
                                          <p:val>
                                            <p:strVal val="#ppt_x"/>
                                          </p:val>
                                        </p:tav>
                                      </p:tavLst>
                                    </p:anim>
                                    <p:anim calcmode="lin" valueType="num">
                                      <p:cBhvr additive="base">
                                        <p:cTn id="605" dur="5000" fill="hold"/>
                                        <p:tgtEl>
                                          <p:spTgt spid="75"/>
                                        </p:tgtEl>
                                        <p:attrNameLst>
                                          <p:attrName>ppt_y</p:attrName>
                                        </p:attrNameLst>
                                      </p:cBhvr>
                                      <p:tavLst>
                                        <p:tav tm="0">
                                          <p:val>
                                            <p:strVal val="#ppt_y"/>
                                          </p:val>
                                        </p:tav>
                                        <p:tav tm="100000">
                                          <p:val>
                                            <p:strVal val="#ppt_y"/>
                                          </p:val>
                                        </p:tav>
                                      </p:tavLst>
                                    </p:anim>
                                  </p:childTnLst>
                                </p:cTn>
                              </p:par>
                              <p:par>
                                <p:cTn id="606" presetID="2" presetClass="exit" presetSubtype="8" fill="hold" grpId="1" nodeType="withEffect">
                                  <p:stCondLst>
                                    <p:cond delay="0"/>
                                  </p:stCondLst>
                                  <p:childTnLst>
                                    <p:anim calcmode="lin" valueType="num">
                                      <p:cBhvr additive="base">
                                        <p:cTn id="607" dur="5000"/>
                                        <p:tgtEl>
                                          <p:spTgt spid="75"/>
                                        </p:tgtEl>
                                        <p:attrNameLst>
                                          <p:attrName>ppt_x</p:attrName>
                                        </p:attrNameLst>
                                      </p:cBhvr>
                                      <p:tavLst>
                                        <p:tav tm="0">
                                          <p:val>
                                            <p:strVal val="ppt_x"/>
                                          </p:val>
                                        </p:tav>
                                        <p:tav tm="100000">
                                          <p:val>
                                            <p:strVal val="0-ppt_w/2"/>
                                          </p:val>
                                        </p:tav>
                                      </p:tavLst>
                                    </p:anim>
                                    <p:anim calcmode="lin" valueType="num">
                                      <p:cBhvr additive="base">
                                        <p:cTn id="608" dur="5000"/>
                                        <p:tgtEl>
                                          <p:spTgt spid="75"/>
                                        </p:tgtEl>
                                        <p:attrNameLst>
                                          <p:attrName>ppt_y</p:attrName>
                                        </p:attrNameLst>
                                      </p:cBhvr>
                                      <p:tavLst>
                                        <p:tav tm="0">
                                          <p:val>
                                            <p:strVal val="ppt_y"/>
                                          </p:val>
                                        </p:tav>
                                        <p:tav tm="100000">
                                          <p:val>
                                            <p:strVal val="ppt_y"/>
                                          </p:val>
                                        </p:tav>
                                      </p:tavLst>
                                    </p:anim>
                                    <p:set>
                                      <p:cBhvr>
                                        <p:cTn id="609" dur="1" fill="hold">
                                          <p:stCondLst>
                                            <p:cond delay="4999"/>
                                          </p:stCondLst>
                                        </p:cTn>
                                        <p:tgtEl>
                                          <p:spTgt spid="75"/>
                                        </p:tgtEl>
                                        <p:attrNameLst>
                                          <p:attrName>style.visibility</p:attrName>
                                        </p:attrNameLst>
                                      </p:cBhvr>
                                      <p:to>
                                        <p:strVal val="hidden"/>
                                      </p:to>
                                    </p:set>
                                  </p:childTnLst>
                                </p:cTn>
                              </p:par>
                              <p:par>
                                <p:cTn id="610" presetID="3" presetClass="exit" presetSubtype="5" fill="hold" grpId="2" nodeType="withEffect">
                                  <p:stCondLst>
                                    <p:cond delay="0"/>
                                  </p:stCondLst>
                                  <p:childTnLst>
                                    <p:animEffect transition="out" filter="blinds(vertical)">
                                      <p:cBhvr>
                                        <p:cTn id="611" dur="5000"/>
                                        <p:tgtEl>
                                          <p:spTgt spid="75"/>
                                        </p:tgtEl>
                                      </p:cBhvr>
                                    </p:animEffect>
                                    <p:set>
                                      <p:cBhvr>
                                        <p:cTn id="612" dur="1" fill="hold">
                                          <p:stCondLst>
                                            <p:cond delay="4999"/>
                                          </p:stCondLst>
                                        </p:cTn>
                                        <p:tgtEl>
                                          <p:spTgt spid="75"/>
                                        </p:tgtEl>
                                        <p:attrNameLst>
                                          <p:attrName>style.visibility</p:attrName>
                                        </p:attrNameLst>
                                      </p:cBhvr>
                                      <p:to>
                                        <p:strVal val="hidden"/>
                                      </p:to>
                                    </p:set>
                                  </p:childTnLst>
                                </p:cTn>
                              </p:par>
                              <p:par>
                                <p:cTn id="613" presetID="2" presetClass="entr" presetSubtype="8" fill="hold" grpId="0" nodeType="withEffect">
                                  <p:stCondLst>
                                    <p:cond delay="0"/>
                                  </p:stCondLst>
                                  <p:childTnLst>
                                    <p:set>
                                      <p:cBhvr>
                                        <p:cTn id="614" dur="1" fill="hold">
                                          <p:stCondLst>
                                            <p:cond delay="0"/>
                                          </p:stCondLst>
                                        </p:cTn>
                                        <p:tgtEl>
                                          <p:spTgt spid="74"/>
                                        </p:tgtEl>
                                        <p:attrNameLst>
                                          <p:attrName>style.visibility</p:attrName>
                                        </p:attrNameLst>
                                      </p:cBhvr>
                                      <p:to>
                                        <p:strVal val="visible"/>
                                      </p:to>
                                    </p:set>
                                    <p:anim calcmode="lin" valueType="num">
                                      <p:cBhvr additive="base">
                                        <p:cTn id="615" dur="5000" fill="hold"/>
                                        <p:tgtEl>
                                          <p:spTgt spid="74"/>
                                        </p:tgtEl>
                                        <p:attrNameLst>
                                          <p:attrName>ppt_x</p:attrName>
                                        </p:attrNameLst>
                                      </p:cBhvr>
                                      <p:tavLst>
                                        <p:tav tm="0">
                                          <p:val>
                                            <p:strVal val="0-#ppt_w/2"/>
                                          </p:val>
                                        </p:tav>
                                        <p:tav tm="100000">
                                          <p:val>
                                            <p:strVal val="#ppt_x"/>
                                          </p:val>
                                        </p:tav>
                                      </p:tavLst>
                                    </p:anim>
                                    <p:anim calcmode="lin" valueType="num">
                                      <p:cBhvr additive="base">
                                        <p:cTn id="616" dur="5000" fill="hold"/>
                                        <p:tgtEl>
                                          <p:spTgt spid="74"/>
                                        </p:tgtEl>
                                        <p:attrNameLst>
                                          <p:attrName>ppt_y</p:attrName>
                                        </p:attrNameLst>
                                      </p:cBhvr>
                                      <p:tavLst>
                                        <p:tav tm="0">
                                          <p:val>
                                            <p:strVal val="#ppt_y"/>
                                          </p:val>
                                        </p:tav>
                                        <p:tav tm="100000">
                                          <p:val>
                                            <p:strVal val="#ppt_y"/>
                                          </p:val>
                                        </p:tav>
                                      </p:tavLst>
                                    </p:anim>
                                  </p:childTnLst>
                                </p:cTn>
                              </p:par>
                              <p:par>
                                <p:cTn id="617" presetID="2" presetClass="exit" presetSubtype="8" fill="hold" grpId="1" nodeType="withEffect">
                                  <p:stCondLst>
                                    <p:cond delay="0"/>
                                  </p:stCondLst>
                                  <p:childTnLst>
                                    <p:anim calcmode="lin" valueType="num">
                                      <p:cBhvr additive="base">
                                        <p:cTn id="618" dur="5000"/>
                                        <p:tgtEl>
                                          <p:spTgt spid="74"/>
                                        </p:tgtEl>
                                        <p:attrNameLst>
                                          <p:attrName>ppt_x</p:attrName>
                                        </p:attrNameLst>
                                      </p:cBhvr>
                                      <p:tavLst>
                                        <p:tav tm="0">
                                          <p:val>
                                            <p:strVal val="ppt_x"/>
                                          </p:val>
                                        </p:tav>
                                        <p:tav tm="100000">
                                          <p:val>
                                            <p:strVal val="0-ppt_w/2"/>
                                          </p:val>
                                        </p:tav>
                                      </p:tavLst>
                                    </p:anim>
                                    <p:anim calcmode="lin" valueType="num">
                                      <p:cBhvr additive="base">
                                        <p:cTn id="619" dur="5000"/>
                                        <p:tgtEl>
                                          <p:spTgt spid="74"/>
                                        </p:tgtEl>
                                        <p:attrNameLst>
                                          <p:attrName>ppt_y</p:attrName>
                                        </p:attrNameLst>
                                      </p:cBhvr>
                                      <p:tavLst>
                                        <p:tav tm="0">
                                          <p:val>
                                            <p:strVal val="ppt_y"/>
                                          </p:val>
                                        </p:tav>
                                        <p:tav tm="100000">
                                          <p:val>
                                            <p:strVal val="ppt_y"/>
                                          </p:val>
                                        </p:tav>
                                      </p:tavLst>
                                    </p:anim>
                                    <p:set>
                                      <p:cBhvr>
                                        <p:cTn id="620" dur="1" fill="hold">
                                          <p:stCondLst>
                                            <p:cond delay="4999"/>
                                          </p:stCondLst>
                                        </p:cTn>
                                        <p:tgtEl>
                                          <p:spTgt spid="74"/>
                                        </p:tgtEl>
                                        <p:attrNameLst>
                                          <p:attrName>style.visibility</p:attrName>
                                        </p:attrNameLst>
                                      </p:cBhvr>
                                      <p:to>
                                        <p:strVal val="hidden"/>
                                      </p:to>
                                    </p:set>
                                  </p:childTnLst>
                                </p:cTn>
                              </p:par>
                              <p:par>
                                <p:cTn id="621" presetID="3" presetClass="exit" presetSubtype="5" fill="hold" grpId="2" nodeType="withEffect">
                                  <p:stCondLst>
                                    <p:cond delay="0"/>
                                  </p:stCondLst>
                                  <p:childTnLst>
                                    <p:animEffect transition="out" filter="blinds(vertical)">
                                      <p:cBhvr>
                                        <p:cTn id="622" dur="5000"/>
                                        <p:tgtEl>
                                          <p:spTgt spid="74"/>
                                        </p:tgtEl>
                                      </p:cBhvr>
                                    </p:animEffect>
                                    <p:set>
                                      <p:cBhvr>
                                        <p:cTn id="623" dur="1" fill="hold">
                                          <p:stCondLst>
                                            <p:cond delay="4999"/>
                                          </p:stCondLst>
                                        </p:cTn>
                                        <p:tgtEl>
                                          <p:spTgt spid="74"/>
                                        </p:tgtEl>
                                        <p:attrNameLst>
                                          <p:attrName>style.visibility</p:attrName>
                                        </p:attrNameLst>
                                      </p:cBhvr>
                                      <p:to>
                                        <p:strVal val="hidden"/>
                                      </p:to>
                                    </p:set>
                                  </p:childTnLst>
                                </p:cTn>
                              </p:par>
                              <p:par>
                                <p:cTn id="624" presetID="2" presetClass="entr" presetSubtype="8" fill="hold" grpId="0" nodeType="withEffect">
                                  <p:stCondLst>
                                    <p:cond delay="0"/>
                                  </p:stCondLst>
                                  <p:childTnLst>
                                    <p:set>
                                      <p:cBhvr>
                                        <p:cTn id="625" dur="1" fill="hold">
                                          <p:stCondLst>
                                            <p:cond delay="0"/>
                                          </p:stCondLst>
                                        </p:cTn>
                                        <p:tgtEl>
                                          <p:spTgt spid="73"/>
                                        </p:tgtEl>
                                        <p:attrNameLst>
                                          <p:attrName>style.visibility</p:attrName>
                                        </p:attrNameLst>
                                      </p:cBhvr>
                                      <p:to>
                                        <p:strVal val="visible"/>
                                      </p:to>
                                    </p:set>
                                    <p:anim calcmode="lin" valueType="num">
                                      <p:cBhvr additive="base">
                                        <p:cTn id="626" dur="5000" fill="hold"/>
                                        <p:tgtEl>
                                          <p:spTgt spid="73"/>
                                        </p:tgtEl>
                                        <p:attrNameLst>
                                          <p:attrName>ppt_x</p:attrName>
                                        </p:attrNameLst>
                                      </p:cBhvr>
                                      <p:tavLst>
                                        <p:tav tm="0">
                                          <p:val>
                                            <p:strVal val="0-#ppt_w/2"/>
                                          </p:val>
                                        </p:tav>
                                        <p:tav tm="100000">
                                          <p:val>
                                            <p:strVal val="#ppt_x"/>
                                          </p:val>
                                        </p:tav>
                                      </p:tavLst>
                                    </p:anim>
                                    <p:anim calcmode="lin" valueType="num">
                                      <p:cBhvr additive="base">
                                        <p:cTn id="627" dur="5000" fill="hold"/>
                                        <p:tgtEl>
                                          <p:spTgt spid="73"/>
                                        </p:tgtEl>
                                        <p:attrNameLst>
                                          <p:attrName>ppt_y</p:attrName>
                                        </p:attrNameLst>
                                      </p:cBhvr>
                                      <p:tavLst>
                                        <p:tav tm="0">
                                          <p:val>
                                            <p:strVal val="#ppt_y"/>
                                          </p:val>
                                        </p:tav>
                                        <p:tav tm="100000">
                                          <p:val>
                                            <p:strVal val="#ppt_y"/>
                                          </p:val>
                                        </p:tav>
                                      </p:tavLst>
                                    </p:anim>
                                  </p:childTnLst>
                                </p:cTn>
                              </p:par>
                              <p:par>
                                <p:cTn id="628" presetID="2" presetClass="exit" presetSubtype="8" fill="hold" grpId="1" nodeType="withEffect">
                                  <p:stCondLst>
                                    <p:cond delay="0"/>
                                  </p:stCondLst>
                                  <p:childTnLst>
                                    <p:anim calcmode="lin" valueType="num">
                                      <p:cBhvr additive="base">
                                        <p:cTn id="629" dur="5000"/>
                                        <p:tgtEl>
                                          <p:spTgt spid="73"/>
                                        </p:tgtEl>
                                        <p:attrNameLst>
                                          <p:attrName>ppt_x</p:attrName>
                                        </p:attrNameLst>
                                      </p:cBhvr>
                                      <p:tavLst>
                                        <p:tav tm="0">
                                          <p:val>
                                            <p:strVal val="ppt_x"/>
                                          </p:val>
                                        </p:tav>
                                        <p:tav tm="100000">
                                          <p:val>
                                            <p:strVal val="0-ppt_w/2"/>
                                          </p:val>
                                        </p:tav>
                                      </p:tavLst>
                                    </p:anim>
                                    <p:anim calcmode="lin" valueType="num">
                                      <p:cBhvr additive="base">
                                        <p:cTn id="630" dur="5000"/>
                                        <p:tgtEl>
                                          <p:spTgt spid="73"/>
                                        </p:tgtEl>
                                        <p:attrNameLst>
                                          <p:attrName>ppt_y</p:attrName>
                                        </p:attrNameLst>
                                      </p:cBhvr>
                                      <p:tavLst>
                                        <p:tav tm="0">
                                          <p:val>
                                            <p:strVal val="ppt_y"/>
                                          </p:val>
                                        </p:tav>
                                        <p:tav tm="100000">
                                          <p:val>
                                            <p:strVal val="ppt_y"/>
                                          </p:val>
                                        </p:tav>
                                      </p:tavLst>
                                    </p:anim>
                                    <p:set>
                                      <p:cBhvr>
                                        <p:cTn id="631" dur="1" fill="hold">
                                          <p:stCondLst>
                                            <p:cond delay="4999"/>
                                          </p:stCondLst>
                                        </p:cTn>
                                        <p:tgtEl>
                                          <p:spTgt spid="73"/>
                                        </p:tgtEl>
                                        <p:attrNameLst>
                                          <p:attrName>style.visibility</p:attrName>
                                        </p:attrNameLst>
                                      </p:cBhvr>
                                      <p:to>
                                        <p:strVal val="hidden"/>
                                      </p:to>
                                    </p:set>
                                  </p:childTnLst>
                                </p:cTn>
                              </p:par>
                              <p:par>
                                <p:cTn id="632" presetID="3" presetClass="exit" presetSubtype="5" fill="hold" grpId="2" nodeType="withEffect">
                                  <p:stCondLst>
                                    <p:cond delay="0"/>
                                  </p:stCondLst>
                                  <p:childTnLst>
                                    <p:animEffect transition="out" filter="blinds(vertical)">
                                      <p:cBhvr>
                                        <p:cTn id="633" dur="5000"/>
                                        <p:tgtEl>
                                          <p:spTgt spid="73"/>
                                        </p:tgtEl>
                                      </p:cBhvr>
                                    </p:animEffect>
                                    <p:set>
                                      <p:cBhvr>
                                        <p:cTn id="634" dur="1" fill="hold">
                                          <p:stCondLst>
                                            <p:cond delay="4999"/>
                                          </p:stCondLst>
                                        </p:cTn>
                                        <p:tgtEl>
                                          <p:spTgt spid="73"/>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72"/>
                                        </p:tgtEl>
                                        <p:attrNameLst>
                                          <p:attrName>style.visibility</p:attrName>
                                        </p:attrNameLst>
                                      </p:cBhvr>
                                      <p:to>
                                        <p:strVal val="visible"/>
                                      </p:to>
                                    </p:set>
                                    <p:anim calcmode="lin" valueType="num">
                                      <p:cBhvr additive="base">
                                        <p:cTn id="637" dur="5000" fill="hold"/>
                                        <p:tgtEl>
                                          <p:spTgt spid="72"/>
                                        </p:tgtEl>
                                        <p:attrNameLst>
                                          <p:attrName>ppt_x</p:attrName>
                                        </p:attrNameLst>
                                      </p:cBhvr>
                                      <p:tavLst>
                                        <p:tav tm="0">
                                          <p:val>
                                            <p:strVal val="0-#ppt_w/2"/>
                                          </p:val>
                                        </p:tav>
                                        <p:tav tm="100000">
                                          <p:val>
                                            <p:strVal val="#ppt_x"/>
                                          </p:val>
                                        </p:tav>
                                      </p:tavLst>
                                    </p:anim>
                                    <p:anim calcmode="lin" valueType="num">
                                      <p:cBhvr additive="base">
                                        <p:cTn id="638" dur="5000" fill="hold"/>
                                        <p:tgtEl>
                                          <p:spTgt spid="72"/>
                                        </p:tgtEl>
                                        <p:attrNameLst>
                                          <p:attrName>ppt_y</p:attrName>
                                        </p:attrNameLst>
                                      </p:cBhvr>
                                      <p:tavLst>
                                        <p:tav tm="0">
                                          <p:val>
                                            <p:strVal val="#ppt_y"/>
                                          </p:val>
                                        </p:tav>
                                        <p:tav tm="100000">
                                          <p:val>
                                            <p:strVal val="#ppt_y"/>
                                          </p:val>
                                        </p:tav>
                                      </p:tavLst>
                                    </p:anim>
                                  </p:childTnLst>
                                </p:cTn>
                              </p:par>
                              <p:par>
                                <p:cTn id="639" presetID="2" presetClass="exit" presetSubtype="8" fill="hold" grpId="1" nodeType="withEffect">
                                  <p:stCondLst>
                                    <p:cond delay="0"/>
                                  </p:stCondLst>
                                  <p:childTnLst>
                                    <p:anim calcmode="lin" valueType="num">
                                      <p:cBhvr additive="base">
                                        <p:cTn id="640" dur="5000"/>
                                        <p:tgtEl>
                                          <p:spTgt spid="72"/>
                                        </p:tgtEl>
                                        <p:attrNameLst>
                                          <p:attrName>ppt_x</p:attrName>
                                        </p:attrNameLst>
                                      </p:cBhvr>
                                      <p:tavLst>
                                        <p:tav tm="0">
                                          <p:val>
                                            <p:strVal val="ppt_x"/>
                                          </p:val>
                                        </p:tav>
                                        <p:tav tm="100000">
                                          <p:val>
                                            <p:strVal val="0-ppt_w/2"/>
                                          </p:val>
                                        </p:tav>
                                      </p:tavLst>
                                    </p:anim>
                                    <p:anim calcmode="lin" valueType="num">
                                      <p:cBhvr additive="base">
                                        <p:cTn id="641" dur="5000"/>
                                        <p:tgtEl>
                                          <p:spTgt spid="72"/>
                                        </p:tgtEl>
                                        <p:attrNameLst>
                                          <p:attrName>ppt_y</p:attrName>
                                        </p:attrNameLst>
                                      </p:cBhvr>
                                      <p:tavLst>
                                        <p:tav tm="0">
                                          <p:val>
                                            <p:strVal val="ppt_y"/>
                                          </p:val>
                                        </p:tav>
                                        <p:tav tm="100000">
                                          <p:val>
                                            <p:strVal val="ppt_y"/>
                                          </p:val>
                                        </p:tav>
                                      </p:tavLst>
                                    </p:anim>
                                    <p:set>
                                      <p:cBhvr>
                                        <p:cTn id="642" dur="1" fill="hold">
                                          <p:stCondLst>
                                            <p:cond delay="4999"/>
                                          </p:stCondLst>
                                        </p:cTn>
                                        <p:tgtEl>
                                          <p:spTgt spid="72"/>
                                        </p:tgtEl>
                                        <p:attrNameLst>
                                          <p:attrName>style.visibility</p:attrName>
                                        </p:attrNameLst>
                                      </p:cBhvr>
                                      <p:to>
                                        <p:strVal val="hidden"/>
                                      </p:to>
                                    </p:set>
                                  </p:childTnLst>
                                </p:cTn>
                              </p:par>
                              <p:par>
                                <p:cTn id="643" presetID="3" presetClass="exit" presetSubtype="5" fill="hold" grpId="2" nodeType="withEffect">
                                  <p:stCondLst>
                                    <p:cond delay="0"/>
                                  </p:stCondLst>
                                  <p:childTnLst>
                                    <p:animEffect transition="out" filter="blinds(vertical)">
                                      <p:cBhvr>
                                        <p:cTn id="644" dur="5000"/>
                                        <p:tgtEl>
                                          <p:spTgt spid="72"/>
                                        </p:tgtEl>
                                      </p:cBhvr>
                                    </p:animEffect>
                                    <p:set>
                                      <p:cBhvr>
                                        <p:cTn id="645" dur="1" fill="hold">
                                          <p:stCondLst>
                                            <p:cond delay="4999"/>
                                          </p:stCondLst>
                                        </p:cTn>
                                        <p:tgtEl>
                                          <p:spTgt spid="72"/>
                                        </p:tgtEl>
                                        <p:attrNameLst>
                                          <p:attrName>style.visibility</p:attrName>
                                        </p:attrNameLst>
                                      </p:cBhvr>
                                      <p:to>
                                        <p:strVal val="hidden"/>
                                      </p:to>
                                    </p:set>
                                  </p:childTnLst>
                                </p:cTn>
                              </p:par>
                              <p:par>
                                <p:cTn id="646" presetID="2" presetClass="entr" presetSubtype="8" fill="hold" grpId="0" nodeType="withEffect">
                                  <p:stCondLst>
                                    <p:cond delay="0"/>
                                  </p:stCondLst>
                                  <p:childTnLst>
                                    <p:set>
                                      <p:cBhvr>
                                        <p:cTn id="647" dur="1" fill="hold">
                                          <p:stCondLst>
                                            <p:cond delay="0"/>
                                          </p:stCondLst>
                                        </p:cTn>
                                        <p:tgtEl>
                                          <p:spTgt spid="71"/>
                                        </p:tgtEl>
                                        <p:attrNameLst>
                                          <p:attrName>style.visibility</p:attrName>
                                        </p:attrNameLst>
                                      </p:cBhvr>
                                      <p:to>
                                        <p:strVal val="visible"/>
                                      </p:to>
                                    </p:set>
                                    <p:anim calcmode="lin" valueType="num">
                                      <p:cBhvr additive="base">
                                        <p:cTn id="648" dur="5000" fill="hold"/>
                                        <p:tgtEl>
                                          <p:spTgt spid="71"/>
                                        </p:tgtEl>
                                        <p:attrNameLst>
                                          <p:attrName>ppt_x</p:attrName>
                                        </p:attrNameLst>
                                      </p:cBhvr>
                                      <p:tavLst>
                                        <p:tav tm="0">
                                          <p:val>
                                            <p:strVal val="0-#ppt_w/2"/>
                                          </p:val>
                                        </p:tav>
                                        <p:tav tm="100000">
                                          <p:val>
                                            <p:strVal val="#ppt_x"/>
                                          </p:val>
                                        </p:tav>
                                      </p:tavLst>
                                    </p:anim>
                                    <p:anim calcmode="lin" valueType="num">
                                      <p:cBhvr additive="base">
                                        <p:cTn id="649" dur="5000" fill="hold"/>
                                        <p:tgtEl>
                                          <p:spTgt spid="71"/>
                                        </p:tgtEl>
                                        <p:attrNameLst>
                                          <p:attrName>ppt_y</p:attrName>
                                        </p:attrNameLst>
                                      </p:cBhvr>
                                      <p:tavLst>
                                        <p:tav tm="0">
                                          <p:val>
                                            <p:strVal val="#ppt_y"/>
                                          </p:val>
                                        </p:tav>
                                        <p:tav tm="100000">
                                          <p:val>
                                            <p:strVal val="#ppt_y"/>
                                          </p:val>
                                        </p:tav>
                                      </p:tavLst>
                                    </p:anim>
                                  </p:childTnLst>
                                </p:cTn>
                              </p:par>
                              <p:par>
                                <p:cTn id="650" presetID="2" presetClass="exit" presetSubtype="8" fill="hold" grpId="1" nodeType="withEffect">
                                  <p:stCondLst>
                                    <p:cond delay="0"/>
                                  </p:stCondLst>
                                  <p:childTnLst>
                                    <p:anim calcmode="lin" valueType="num">
                                      <p:cBhvr additive="base">
                                        <p:cTn id="651" dur="5000"/>
                                        <p:tgtEl>
                                          <p:spTgt spid="71"/>
                                        </p:tgtEl>
                                        <p:attrNameLst>
                                          <p:attrName>ppt_x</p:attrName>
                                        </p:attrNameLst>
                                      </p:cBhvr>
                                      <p:tavLst>
                                        <p:tav tm="0">
                                          <p:val>
                                            <p:strVal val="ppt_x"/>
                                          </p:val>
                                        </p:tav>
                                        <p:tav tm="100000">
                                          <p:val>
                                            <p:strVal val="0-ppt_w/2"/>
                                          </p:val>
                                        </p:tav>
                                      </p:tavLst>
                                    </p:anim>
                                    <p:anim calcmode="lin" valueType="num">
                                      <p:cBhvr additive="base">
                                        <p:cTn id="652" dur="5000"/>
                                        <p:tgtEl>
                                          <p:spTgt spid="71"/>
                                        </p:tgtEl>
                                        <p:attrNameLst>
                                          <p:attrName>ppt_y</p:attrName>
                                        </p:attrNameLst>
                                      </p:cBhvr>
                                      <p:tavLst>
                                        <p:tav tm="0">
                                          <p:val>
                                            <p:strVal val="ppt_y"/>
                                          </p:val>
                                        </p:tav>
                                        <p:tav tm="100000">
                                          <p:val>
                                            <p:strVal val="ppt_y"/>
                                          </p:val>
                                        </p:tav>
                                      </p:tavLst>
                                    </p:anim>
                                    <p:set>
                                      <p:cBhvr>
                                        <p:cTn id="653" dur="1" fill="hold">
                                          <p:stCondLst>
                                            <p:cond delay="4999"/>
                                          </p:stCondLst>
                                        </p:cTn>
                                        <p:tgtEl>
                                          <p:spTgt spid="71"/>
                                        </p:tgtEl>
                                        <p:attrNameLst>
                                          <p:attrName>style.visibility</p:attrName>
                                        </p:attrNameLst>
                                      </p:cBhvr>
                                      <p:to>
                                        <p:strVal val="hidden"/>
                                      </p:to>
                                    </p:set>
                                  </p:childTnLst>
                                </p:cTn>
                              </p:par>
                              <p:par>
                                <p:cTn id="654" presetID="3" presetClass="exit" presetSubtype="5" fill="hold" grpId="2" nodeType="withEffect">
                                  <p:stCondLst>
                                    <p:cond delay="0"/>
                                  </p:stCondLst>
                                  <p:childTnLst>
                                    <p:animEffect transition="out" filter="blinds(vertical)">
                                      <p:cBhvr>
                                        <p:cTn id="655" dur="5000"/>
                                        <p:tgtEl>
                                          <p:spTgt spid="71"/>
                                        </p:tgtEl>
                                      </p:cBhvr>
                                    </p:animEffect>
                                    <p:set>
                                      <p:cBhvr>
                                        <p:cTn id="656" dur="1" fill="hold">
                                          <p:stCondLst>
                                            <p:cond delay="4999"/>
                                          </p:stCondLst>
                                        </p:cTn>
                                        <p:tgtEl>
                                          <p:spTgt spid="71"/>
                                        </p:tgtEl>
                                        <p:attrNameLst>
                                          <p:attrName>style.visibility</p:attrName>
                                        </p:attrNameLst>
                                      </p:cBhvr>
                                      <p:to>
                                        <p:strVal val="hidden"/>
                                      </p:to>
                                    </p:set>
                                  </p:childTnLst>
                                </p:cTn>
                              </p:par>
                              <p:par>
                                <p:cTn id="657" presetID="2" presetClass="entr" presetSubtype="8" fill="hold" grpId="0" nodeType="withEffect">
                                  <p:stCondLst>
                                    <p:cond delay="0"/>
                                  </p:stCondLst>
                                  <p:childTnLst>
                                    <p:set>
                                      <p:cBhvr>
                                        <p:cTn id="658" dur="1" fill="hold">
                                          <p:stCondLst>
                                            <p:cond delay="0"/>
                                          </p:stCondLst>
                                        </p:cTn>
                                        <p:tgtEl>
                                          <p:spTgt spid="70"/>
                                        </p:tgtEl>
                                        <p:attrNameLst>
                                          <p:attrName>style.visibility</p:attrName>
                                        </p:attrNameLst>
                                      </p:cBhvr>
                                      <p:to>
                                        <p:strVal val="visible"/>
                                      </p:to>
                                    </p:set>
                                    <p:anim calcmode="lin" valueType="num">
                                      <p:cBhvr additive="base">
                                        <p:cTn id="659" dur="5000" fill="hold"/>
                                        <p:tgtEl>
                                          <p:spTgt spid="70"/>
                                        </p:tgtEl>
                                        <p:attrNameLst>
                                          <p:attrName>ppt_x</p:attrName>
                                        </p:attrNameLst>
                                      </p:cBhvr>
                                      <p:tavLst>
                                        <p:tav tm="0">
                                          <p:val>
                                            <p:strVal val="0-#ppt_w/2"/>
                                          </p:val>
                                        </p:tav>
                                        <p:tav tm="100000">
                                          <p:val>
                                            <p:strVal val="#ppt_x"/>
                                          </p:val>
                                        </p:tav>
                                      </p:tavLst>
                                    </p:anim>
                                    <p:anim calcmode="lin" valueType="num">
                                      <p:cBhvr additive="base">
                                        <p:cTn id="660" dur="5000" fill="hold"/>
                                        <p:tgtEl>
                                          <p:spTgt spid="70"/>
                                        </p:tgtEl>
                                        <p:attrNameLst>
                                          <p:attrName>ppt_y</p:attrName>
                                        </p:attrNameLst>
                                      </p:cBhvr>
                                      <p:tavLst>
                                        <p:tav tm="0">
                                          <p:val>
                                            <p:strVal val="#ppt_y"/>
                                          </p:val>
                                        </p:tav>
                                        <p:tav tm="100000">
                                          <p:val>
                                            <p:strVal val="#ppt_y"/>
                                          </p:val>
                                        </p:tav>
                                      </p:tavLst>
                                    </p:anim>
                                  </p:childTnLst>
                                </p:cTn>
                              </p:par>
                              <p:par>
                                <p:cTn id="661" presetID="2" presetClass="exit" presetSubtype="8" fill="hold" grpId="1" nodeType="withEffect">
                                  <p:stCondLst>
                                    <p:cond delay="0"/>
                                  </p:stCondLst>
                                  <p:childTnLst>
                                    <p:anim calcmode="lin" valueType="num">
                                      <p:cBhvr additive="base">
                                        <p:cTn id="662" dur="5000"/>
                                        <p:tgtEl>
                                          <p:spTgt spid="70"/>
                                        </p:tgtEl>
                                        <p:attrNameLst>
                                          <p:attrName>ppt_x</p:attrName>
                                        </p:attrNameLst>
                                      </p:cBhvr>
                                      <p:tavLst>
                                        <p:tav tm="0">
                                          <p:val>
                                            <p:strVal val="ppt_x"/>
                                          </p:val>
                                        </p:tav>
                                        <p:tav tm="100000">
                                          <p:val>
                                            <p:strVal val="0-ppt_w/2"/>
                                          </p:val>
                                        </p:tav>
                                      </p:tavLst>
                                    </p:anim>
                                    <p:anim calcmode="lin" valueType="num">
                                      <p:cBhvr additive="base">
                                        <p:cTn id="663" dur="5000"/>
                                        <p:tgtEl>
                                          <p:spTgt spid="70"/>
                                        </p:tgtEl>
                                        <p:attrNameLst>
                                          <p:attrName>ppt_y</p:attrName>
                                        </p:attrNameLst>
                                      </p:cBhvr>
                                      <p:tavLst>
                                        <p:tav tm="0">
                                          <p:val>
                                            <p:strVal val="ppt_y"/>
                                          </p:val>
                                        </p:tav>
                                        <p:tav tm="100000">
                                          <p:val>
                                            <p:strVal val="ppt_y"/>
                                          </p:val>
                                        </p:tav>
                                      </p:tavLst>
                                    </p:anim>
                                    <p:set>
                                      <p:cBhvr>
                                        <p:cTn id="664" dur="1" fill="hold">
                                          <p:stCondLst>
                                            <p:cond delay="4999"/>
                                          </p:stCondLst>
                                        </p:cTn>
                                        <p:tgtEl>
                                          <p:spTgt spid="70"/>
                                        </p:tgtEl>
                                        <p:attrNameLst>
                                          <p:attrName>style.visibility</p:attrName>
                                        </p:attrNameLst>
                                      </p:cBhvr>
                                      <p:to>
                                        <p:strVal val="hidden"/>
                                      </p:to>
                                    </p:set>
                                  </p:childTnLst>
                                </p:cTn>
                              </p:par>
                              <p:par>
                                <p:cTn id="665" presetID="3" presetClass="exit" presetSubtype="5" fill="hold" grpId="2" nodeType="withEffect">
                                  <p:stCondLst>
                                    <p:cond delay="0"/>
                                  </p:stCondLst>
                                  <p:childTnLst>
                                    <p:animEffect transition="out" filter="blinds(vertical)">
                                      <p:cBhvr>
                                        <p:cTn id="666" dur="5000"/>
                                        <p:tgtEl>
                                          <p:spTgt spid="70"/>
                                        </p:tgtEl>
                                      </p:cBhvr>
                                    </p:animEffect>
                                    <p:set>
                                      <p:cBhvr>
                                        <p:cTn id="667" dur="1" fill="hold">
                                          <p:stCondLst>
                                            <p:cond delay="4999"/>
                                          </p:stCondLst>
                                        </p:cTn>
                                        <p:tgtEl>
                                          <p:spTgt spid="70"/>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69"/>
                                        </p:tgtEl>
                                        <p:attrNameLst>
                                          <p:attrName>style.visibility</p:attrName>
                                        </p:attrNameLst>
                                      </p:cBhvr>
                                      <p:to>
                                        <p:strVal val="visible"/>
                                      </p:to>
                                    </p:set>
                                    <p:anim calcmode="lin" valueType="num">
                                      <p:cBhvr additive="base">
                                        <p:cTn id="670" dur="5000" fill="hold"/>
                                        <p:tgtEl>
                                          <p:spTgt spid="69"/>
                                        </p:tgtEl>
                                        <p:attrNameLst>
                                          <p:attrName>ppt_x</p:attrName>
                                        </p:attrNameLst>
                                      </p:cBhvr>
                                      <p:tavLst>
                                        <p:tav tm="0">
                                          <p:val>
                                            <p:strVal val="0-#ppt_w/2"/>
                                          </p:val>
                                        </p:tav>
                                        <p:tav tm="100000">
                                          <p:val>
                                            <p:strVal val="#ppt_x"/>
                                          </p:val>
                                        </p:tav>
                                      </p:tavLst>
                                    </p:anim>
                                    <p:anim calcmode="lin" valueType="num">
                                      <p:cBhvr additive="base">
                                        <p:cTn id="671" dur="5000" fill="hold"/>
                                        <p:tgtEl>
                                          <p:spTgt spid="69"/>
                                        </p:tgtEl>
                                        <p:attrNameLst>
                                          <p:attrName>ppt_y</p:attrName>
                                        </p:attrNameLst>
                                      </p:cBhvr>
                                      <p:tavLst>
                                        <p:tav tm="0">
                                          <p:val>
                                            <p:strVal val="#ppt_y"/>
                                          </p:val>
                                        </p:tav>
                                        <p:tav tm="100000">
                                          <p:val>
                                            <p:strVal val="#ppt_y"/>
                                          </p:val>
                                        </p:tav>
                                      </p:tavLst>
                                    </p:anim>
                                  </p:childTnLst>
                                </p:cTn>
                              </p:par>
                              <p:par>
                                <p:cTn id="672" presetID="2" presetClass="exit" presetSubtype="8" fill="hold" grpId="1" nodeType="withEffect">
                                  <p:stCondLst>
                                    <p:cond delay="0"/>
                                  </p:stCondLst>
                                  <p:childTnLst>
                                    <p:anim calcmode="lin" valueType="num">
                                      <p:cBhvr additive="base">
                                        <p:cTn id="673" dur="5000"/>
                                        <p:tgtEl>
                                          <p:spTgt spid="69"/>
                                        </p:tgtEl>
                                        <p:attrNameLst>
                                          <p:attrName>ppt_x</p:attrName>
                                        </p:attrNameLst>
                                      </p:cBhvr>
                                      <p:tavLst>
                                        <p:tav tm="0">
                                          <p:val>
                                            <p:strVal val="ppt_x"/>
                                          </p:val>
                                        </p:tav>
                                        <p:tav tm="100000">
                                          <p:val>
                                            <p:strVal val="0-ppt_w/2"/>
                                          </p:val>
                                        </p:tav>
                                      </p:tavLst>
                                    </p:anim>
                                    <p:anim calcmode="lin" valueType="num">
                                      <p:cBhvr additive="base">
                                        <p:cTn id="674" dur="5000"/>
                                        <p:tgtEl>
                                          <p:spTgt spid="69"/>
                                        </p:tgtEl>
                                        <p:attrNameLst>
                                          <p:attrName>ppt_y</p:attrName>
                                        </p:attrNameLst>
                                      </p:cBhvr>
                                      <p:tavLst>
                                        <p:tav tm="0">
                                          <p:val>
                                            <p:strVal val="ppt_y"/>
                                          </p:val>
                                        </p:tav>
                                        <p:tav tm="100000">
                                          <p:val>
                                            <p:strVal val="ppt_y"/>
                                          </p:val>
                                        </p:tav>
                                      </p:tavLst>
                                    </p:anim>
                                    <p:set>
                                      <p:cBhvr>
                                        <p:cTn id="675" dur="1" fill="hold">
                                          <p:stCondLst>
                                            <p:cond delay="4999"/>
                                          </p:stCondLst>
                                        </p:cTn>
                                        <p:tgtEl>
                                          <p:spTgt spid="69"/>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000"/>
                                        <p:tgtEl>
                                          <p:spTgt spid="69"/>
                                        </p:tgtEl>
                                      </p:cBhvr>
                                    </p:animEffect>
                                    <p:set>
                                      <p:cBhvr>
                                        <p:cTn id="678" dur="1" fill="hold">
                                          <p:stCondLst>
                                            <p:cond delay="4999"/>
                                          </p:stCondLst>
                                        </p:cTn>
                                        <p:tgtEl>
                                          <p:spTgt spid="69"/>
                                        </p:tgtEl>
                                        <p:attrNameLst>
                                          <p:attrName>style.visibility</p:attrName>
                                        </p:attrNameLst>
                                      </p:cBhvr>
                                      <p:to>
                                        <p:strVal val="hidden"/>
                                      </p:to>
                                    </p:set>
                                  </p:childTnLst>
                                </p:cTn>
                              </p:par>
                              <p:par>
                                <p:cTn id="679" presetID="2" presetClass="entr" presetSubtype="8" fill="hold" grpId="0" nodeType="withEffect">
                                  <p:stCondLst>
                                    <p:cond delay="0"/>
                                  </p:stCondLst>
                                  <p:childTnLst>
                                    <p:set>
                                      <p:cBhvr>
                                        <p:cTn id="680" dur="1" fill="hold">
                                          <p:stCondLst>
                                            <p:cond delay="0"/>
                                          </p:stCondLst>
                                        </p:cTn>
                                        <p:tgtEl>
                                          <p:spTgt spid="68"/>
                                        </p:tgtEl>
                                        <p:attrNameLst>
                                          <p:attrName>style.visibility</p:attrName>
                                        </p:attrNameLst>
                                      </p:cBhvr>
                                      <p:to>
                                        <p:strVal val="visible"/>
                                      </p:to>
                                    </p:set>
                                    <p:anim calcmode="lin" valueType="num">
                                      <p:cBhvr additive="base">
                                        <p:cTn id="681" dur="5000" fill="hold"/>
                                        <p:tgtEl>
                                          <p:spTgt spid="68"/>
                                        </p:tgtEl>
                                        <p:attrNameLst>
                                          <p:attrName>ppt_x</p:attrName>
                                        </p:attrNameLst>
                                      </p:cBhvr>
                                      <p:tavLst>
                                        <p:tav tm="0">
                                          <p:val>
                                            <p:strVal val="0-#ppt_w/2"/>
                                          </p:val>
                                        </p:tav>
                                        <p:tav tm="100000">
                                          <p:val>
                                            <p:strVal val="#ppt_x"/>
                                          </p:val>
                                        </p:tav>
                                      </p:tavLst>
                                    </p:anim>
                                    <p:anim calcmode="lin" valueType="num">
                                      <p:cBhvr additive="base">
                                        <p:cTn id="682" dur="5000" fill="hold"/>
                                        <p:tgtEl>
                                          <p:spTgt spid="68"/>
                                        </p:tgtEl>
                                        <p:attrNameLst>
                                          <p:attrName>ppt_y</p:attrName>
                                        </p:attrNameLst>
                                      </p:cBhvr>
                                      <p:tavLst>
                                        <p:tav tm="0">
                                          <p:val>
                                            <p:strVal val="#ppt_y"/>
                                          </p:val>
                                        </p:tav>
                                        <p:tav tm="100000">
                                          <p:val>
                                            <p:strVal val="#ppt_y"/>
                                          </p:val>
                                        </p:tav>
                                      </p:tavLst>
                                    </p:anim>
                                  </p:childTnLst>
                                </p:cTn>
                              </p:par>
                              <p:par>
                                <p:cTn id="683" presetID="2" presetClass="exit" presetSubtype="8" fill="hold" grpId="1" nodeType="withEffect">
                                  <p:stCondLst>
                                    <p:cond delay="0"/>
                                  </p:stCondLst>
                                  <p:childTnLst>
                                    <p:anim calcmode="lin" valueType="num">
                                      <p:cBhvr additive="base">
                                        <p:cTn id="684" dur="5000"/>
                                        <p:tgtEl>
                                          <p:spTgt spid="68"/>
                                        </p:tgtEl>
                                        <p:attrNameLst>
                                          <p:attrName>ppt_x</p:attrName>
                                        </p:attrNameLst>
                                      </p:cBhvr>
                                      <p:tavLst>
                                        <p:tav tm="0">
                                          <p:val>
                                            <p:strVal val="ppt_x"/>
                                          </p:val>
                                        </p:tav>
                                        <p:tav tm="100000">
                                          <p:val>
                                            <p:strVal val="0-ppt_w/2"/>
                                          </p:val>
                                        </p:tav>
                                      </p:tavLst>
                                    </p:anim>
                                    <p:anim calcmode="lin" valueType="num">
                                      <p:cBhvr additive="base">
                                        <p:cTn id="685" dur="5000"/>
                                        <p:tgtEl>
                                          <p:spTgt spid="68"/>
                                        </p:tgtEl>
                                        <p:attrNameLst>
                                          <p:attrName>ppt_y</p:attrName>
                                        </p:attrNameLst>
                                      </p:cBhvr>
                                      <p:tavLst>
                                        <p:tav tm="0">
                                          <p:val>
                                            <p:strVal val="ppt_y"/>
                                          </p:val>
                                        </p:tav>
                                        <p:tav tm="100000">
                                          <p:val>
                                            <p:strVal val="ppt_y"/>
                                          </p:val>
                                        </p:tav>
                                      </p:tavLst>
                                    </p:anim>
                                    <p:set>
                                      <p:cBhvr>
                                        <p:cTn id="686" dur="1" fill="hold">
                                          <p:stCondLst>
                                            <p:cond delay="4999"/>
                                          </p:stCondLst>
                                        </p:cTn>
                                        <p:tgtEl>
                                          <p:spTgt spid="68"/>
                                        </p:tgtEl>
                                        <p:attrNameLst>
                                          <p:attrName>style.visibility</p:attrName>
                                        </p:attrNameLst>
                                      </p:cBhvr>
                                      <p:to>
                                        <p:strVal val="hidden"/>
                                      </p:to>
                                    </p:set>
                                  </p:childTnLst>
                                </p:cTn>
                              </p:par>
                              <p:par>
                                <p:cTn id="687" presetID="3" presetClass="exit" presetSubtype="5" fill="hold" grpId="2" nodeType="withEffect">
                                  <p:stCondLst>
                                    <p:cond delay="0"/>
                                  </p:stCondLst>
                                  <p:childTnLst>
                                    <p:animEffect transition="out" filter="blinds(vertical)">
                                      <p:cBhvr>
                                        <p:cTn id="688" dur="5000"/>
                                        <p:tgtEl>
                                          <p:spTgt spid="68"/>
                                        </p:tgtEl>
                                      </p:cBhvr>
                                    </p:animEffect>
                                    <p:set>
                                      <p:cBhvr>
                                        <p:cTn id="689" dur="1" fill="hold">
                                          <p:stCondLst>
                                            <p:cond delay="4999"/>
                                          </p:stCondLst>
                                        </p:cTn>
                                        <p:tgtEl>
                                          <p:spTgt spid="68"/>
                                        </p:tgtEl>
                                        <p:attrNameLst>
                                          <p:attrName>style.visibility</p:attrName>
                                        </p:attrNameLst>
                                      </p:cBhvr>
                                      <p:to>
                                        <p:strVal val="hidden"/>
                                      </p:to>
                                    </p:set>
                                  </p:childTnLst>
                                </p:cTn>
                              </p:par>
                              <p:par>
                                <p:cTn id="690" presetID="2" presetClass="entr" presetSubtype="8" fill="hold" grpId="0" nodeType="withEffect">
                                  <p:stCondLst>
                                    <p:cond delay="0"/>
                                  </p:stCondLst>
                                  <p:childTnLst>
                                    <p:set>
                                      <p:cBhvr>
                                        <p:cTn id="691" dur="1" fill="hold">
                                          <p:stCondLst>
                                            <p:cond delay="0"/>
                                          </p:stCondLst>
                                        </p:cTn>
                                        <p:tgtEl>
                                          <p:spTgt spid="67"/>
                                        </p:tgtEl>
                                        <p:attrNameLst>
                                          <p:attrName>style.visibility</p:attrName>
                                        </p:attrNameLst>
                                      </p:cBhvr>
                                      <p:to>
                                        <p:strVal val="visible"/>
                                      </p:to>
                                    </p:set>
                                    <p:anim calcmode="lin" valueType="num">
                                      <p:cBhvr additive="base">
                                        <p:cTn id="692" dur="5000" fill="hold"/>
                                        <p:tgtEl>
                                          <p:spTgt spid="67"/>
                                        </p:tgtEl>
                                        <p:attrNameLst>
                                          <p:attrName>ppt_x</p:attrName>
                                        </p:attrNameLst>
                                      </p:cBhvr>
                                      <p:tavLst>
                                        <p:tav tm="0">
                                          <p:val>
                                            <p:strVal val="0-#ppt_w/2"/>
                                          </p:val>
                                        </p:tav>
                                        <p:tav tm="100000">
                                          <p:val>
                                            <p:strVal val="#ppt_x"/>
                                          </p:val>
                                        </p:tav>
                                      </p:tavLst>
                                    </p:anim>
                                    <p:anim calcmode="lin" valueType="num">
                                      <p:cBhvr additive="base">
                                        <p:cTn id="693" dur="5000" fill="hold"/>
                                        <p:tgtEl>
                                          <p:spTgt spid="67"/>
                                        </p:tgtEl>
                                        <p:attrNameLst>
                                          <p:attrName>ppt_y</p:attrName>
                                        </p:attrNameLst>
                                      </p:cBhvr>
                                      <p:tavLst>
                                        <p:tav tm="0">
                                          <p:val>
                                            <p:strVal val="#ppt_y"/>
                                          </p:val>
                                        </p:tav>
                                        <p:tav tm="100000">
                                          <p:val>
                                            <p:strVal val="#ppt_y"/>
                                          </p:val>
                                        </p:tav>
                                      </p:tavLst>
                                    </p:anim>
                                  </p:childTnLst>
                                </p:cTn>
                              </p:par>
                              <p:par>
                                <p:cTn id="694" presetID="2" presetClass="exit" presetSubtype="8" fill="hold" grpId="1" nodeType="withEffect">
                                  <p:stCondLst>
                                    <p:cond delay="0"/>
                                  </p:stCondLst>
                                  <p:childTnLst>
                                    <p:anim calcmode="lin" valueType="num">
                                      <p:cBhvr additive="base">
                                        <p:cTn id="695" dur="5000"/>
                                        <p:tgtEl>
                                          <p:spTgt spid="67"/>
                                        </p:tgtEl>
                                        <p:attrNameLst>
                                          <p:attrName>ppt_x</p:attrName>
                                        </p:attrNameLst>
                                      </p:cBhvr>
                                      <p:tavLst>
                                        <p:tav tm="0">
                                          <p:val>
                                            <p:strVal val="ppt_x"/>
                                          </p:val>
                                        </p:tav>
                                        <p:tav tm="100000">
                                          <p:val>
                                            <p:strVal val="0-ppt_w/2"/>
                                          </p:val>
                                        </p:tav>
                                      </p:tavLst>
                                    </p:anim>
                                    <p:anim calcmode="lin" valueType="num">
                                      <p:cBhvr additive="base">
                                        <p:cTn id="696" dur="5000"/>
                                        <p:tgtEl>
                                          <p:spTgt spid="67"/>
                                        </p:tgtEl>
                                        <p:attrNameLst>
                                          <p:attrName>ppt_y</p:attrName>
                                        </p:attrNameLst>
                                      </p:cBhvr>
                                      <p:tavLst>
                                        <p:tav tm="0">
                                          <p:val>
                                            <p:strVal val="ppt_y"/>
                                          </p:val>
                                        </p:tav>
                                        <p:tav tm="100000">
                                          <p:val>
                                            <p:strVal val="ppt_y"/>
                                          </p:val>
                                        </p:tav>
                                      </p:tavLst>
                                    </p:anim>
                                    <p:set>
                                      <p:cBhvr>
                                        <p:cTn id="697" dur="1" fill="hold">
                                          <p:stCondLst>
                                            <p:cond delay="4999"/>
                                          </p:stCondLst>
                                        </p:cTn>
                                        <p:tgtEl>
                                          <p:spTgt spid="67"/>
                                        </p:tgtEl>
                                        <p:attrNameLst>
                                          <p:attrName>style.visibility</p:attrName>
                                        </p:attrNameLst>
                                      </p:cBhvr>
                                      <p:to>
                                        <p:strVal val="hidden"/>
                                      </p:to>
                                    </p:set>
                                  </p:childTnLst>
                                </p:cTn>
                              </p:par>
                              <p:par>
                                <p:cTn id="698" presetID="3" presetClass="exit" presetSubtype="5" fill="hold" grpId="2" nodeType="withEffect">
                                  <p:stCondLst>
                                    <p:cond delay="0"/>
                                  </p:stCondLst>
                                  <p:childTnLst>
                                    <p:animEffect transition="out" filter="blinds(vertical)">
                                      <p:cBhvr>
                                        <p:cTn id="699" dur="5000"/>
                                        <p:tgtEl>
                                          <p:spTgt spid="67"/>
                                        </p:tgtEl>
                                      </p:cBhvr>
                                    </p:animEffect>
                                    <p:set>
                                      <p:cBhvr>
                                        <p:cTn id="700" dur="1" fill="hold">
                                          <p:stCondLst>
                                            <p:cond delay="4999"/>
                                          </p:stCondLst>
                                        </p:cTn>
                                        <p:tgtEl>
                                          <p:spTgt spid="67"/>
                                        </p:tgtEl>
                                        <p:attrNameLst>
                                          <p:attrName>style.visibility</p:attrName>
                                        </p:attrNameLst>
                                      </p:cBhvr>
                                      <p:to>
                                        <p:strVal val="hidden"/>
                                      </p:to>
                                    </p:set>
                                  </p:childTnLst>
                                </p:cTn>
                              </p:par>
                              <p:par>
                                <p:cTn id="701" presetID="2" presetClass="entr" presetSubtype="8" fill="hold" grpId="0" nodeType="withEffect">
                                  <p:stCondLst>
                                    <p:cond delay="0"/>
                                  </p:stCondLst>
                                  <p:childTnLst>
                                    <p:set>
                                      <p:cBhvr>
                                        <p:cTn id="702" dur="1" fill="hold">
                                          <p:stCondLst>
                                            <p:cond delay="0"/>
                                          </p:stCondLst>
                                        </p:cTn>
                                        <p:tgtEl>
                                          <p:spTgt spid="66"/>
                                        </p:tgtEl>
                                        <p:attrNameLst>
                                          <p:attrName>style.visibility</p:attrName>
                                        </p:attrNameLst>
                                      </p:cBhvr>
                                      <p:to>
                                        <p:strVal val="visible"/>
                                      </p:to>
                                    </p:set>
                                    <p:anim calcmode="lin" valueType="num">
                                      <p:cBhvr additive="base">
                                        <p:cTn id="703" dur="5000" fill="hold"/>
                                        <p:tgtEl>
                                          <p:spTgt spid="66"/>
                                        </p:tgtEl>
                                        <p:attrNameLst>
                                          <p:attrName>ppt_x</p:attrName>
                                        </p:attrNameLst>
                                      </p:cBhvr>
                                      <p:tavLst>
                                        <p:tav tm="0">
                                          <p:val>
                                            <p:strVal val="0-#ppt_w/2"/>
                                          </p:val>
                                        </p:tav>
                                        <p:tav tm="100000">
                                          <p:val>
                                            <p:strVal val="#ppt_x"/>
                                          </p:val>
                                        </p:tav>
                                      </p:tavLst>
                                    </p:anim>
                                    <p:anim calcmode="lin" valueType="num">
                                      <p:cBhvr additive="base">
                                        <p:cTn id="704" dur="5000" fill="hold"/>
                                        <p:tgtEl>
                                          <p:spTgt spid="66"/>
                                        </p:tgtEl>
                                        <p:attrNameLst>
                                          <p:attrName>ppt_y</p:attrName>
                                        </p:attrNameLst>
                                      </p:cBhvr>
                                      <p:tavLst>
                                        <p:tav tm="0">
                                          <p:val>
                                            <p:strVal val="#ppt_y"/>
                                          </p:val>
                                        </p:tav>
                                        <p:tav tm="100000">
                                          <p:val>
                                            <p:strVal val="#ppt_y"/>
                                          </p:val>
                                        </p:tav>
                                      </p:tavLst>
                                    </p:anim>
                                  </p:childTnLst>
                                </p:cTn>
                              </p:par>
                              <p:par>
                                <p:cTn id="705" presetID="2" presetClass="exit" presetSubtype="8" fill="hold" grpId="1" nodeType="withEffect">
                                  <p:stCondLst>
                                    <p:cond delay="0"/>
                                  </p:stCondLst>
                                  <p:childTnLst>
                                    <p:anim calcmode="lin" valueType="num">
                                      <p:cBhvr additive="base">
                                        <p:cTn id="706" dur="5000"/>
                                        <p:tgtEl>
                                          <p:spTgt spid="66"/>
                                        </p:tgtEl>
                                        <p:attrNameLst>
                                          <p:attrName>ppt_x</p:attrName>
                                        </p:attrNameLst>
                                      </p:cBhvr>
                                      <p:tavLst>
                                        <p:tav tm="0">
                                          <p:val>
                                            <p:strVal val="ppt_x"/>
                                          </p:val>
                                        </p:tav>
                                        <p:tav tm="100000">
                                          <p:val>
                                            <p:strVal val="0-ppt_w/2"/>
                                          </p:val>
                                        </p:tav>
                                      </p:tavLst>
                                    </p:anim>
                                    <p:anim calcmode="lin" valueType="num">
                                      <p:cBhvr additive="base">
                                        <p:cTn id="707" dur="5000"/>
                                        <p:tgtEl>
                                          <p:spTgt spid="66"/>
                                        </p:tgtEl>
                                        <p:attrNameLst>
                                          <p:attrName>ppt_y</p:attrName>
                                        </p:attrNameLst>
                                      </p:cBhvr>
                                      <p:tavLst>
                                        <p:tav tm="0">
                                          <p:val>
                                            <p:strVal val="ppt_y"/>
                                          </p:val>
                                        </p:tav>
                                        <p:tav tm="100000">
                                          <p:val>
                                            <p:strVal val="ppt_y"/>
                                          </p:val>
                                        </p:tav>
                                      </p:tavLst>
                                    </p:anim>
                                    <p:set>
                                      <p:cBhvr>
                                        <p:cTn id="708" dur="1" fill="hold">
                                          <p:stCondLst>
                                            <p:cond delay="4999"/>
                                          </p:stCondLst>
                                        </p:cTn>
                                        <p:tgtEl>
                                          <p:spTgt spid="66"/>
                                        </p:tgtEl>
                                        <p:attrNameLst>
                                          <p:attrName>style.visibility</p:attrName>
                                        </p:attrNameLst>
                                      </p:cBhvr>
                                      <p:to>
                                        <p:strVal val="hidden"/>
                                      </p:to>
                                    </p:set>
                                  </p:childTnLst>
                                </p:cTn>
                              </p:par>
                              <p:par>
                                <p:cTn id="709" presetID="3" presetClass="exit" presetSubtype="5" fill="hold" grpId="2" nodeType="withEffect">
                                  <p:stCondLst>
                                    <p:cond delay="0"/>
                                  </p:stCondLst>
                                  <p:childTnLst>
                                    <p:animEffect transition="out" filter="blinds(vertical)">
                                      <p:cBhvr>
                                        <p:cTn id="710" dur="5000"/>
                                        <p:tgtEl>
                                          <p:spTgt spid="66"/>
                                        </p:tgtEl>
                                      </p:cBhvr>
                                    </p:animEffect>
                                    <p:set>
                                      <p:cBhvr>
                                        <p:cTn id="711" dur="1" fill="hold">
                                          <p:stCondLst>
                                            <p:cond delay="4999"/>
                                          </p:stCondLst>
                                        </p:cTn>
                                        <p:tgtEl>
                                          <p:spTgt spid="66"/>
                                        </p:tgtEl>
                                        <p:attrNameLst>
                                          <p:attrName>style.visibility</p:attrName>
                                        </p:attrNameLst>
                                      </p:cBhvr>
                                      <p:to>
                                        <p:strVal val="hidden"/>
                                      </p:to>
                                    </p:set>
                                  </p:childTnLst>
                                </p:cTn>
                              </p:par>
                              <p:par>
                                <p:cTn id="712" presetID="2" presetClass="entr" presetSubtype="8" fill="hold" grpId="0" nodeType="withEffect">
                                  <p:stCondLst>
                                    <p:cond delay="0"/>
                                  </p:stCondLst>
                                  <p:childTnLst>
                                    <p:set>
                                      <p:cBhvr>
                                        <p:cTn id="713" dur="1" fill="hold">
                                          <p:stCondLst>
                                            <p:cond delay="0"/>
                                          </p:stCondLst>
                                        </p:cTn>
                                        <p:tgtEl>
                                          <p:spTgt spid="65"/>
                                        </p:tgtEl>
                                        <p:attrNameLst>
                                          <p:attrName>style.visibility</p:attrName>
                                        </p:attrNameLst>
                                      </p:cBhvr>
                                      <p:to>
                                        <p:strVal val="visible"/>
                                      </p:to>
                                    </p:set>
                                    <p:anim calcmode="lin" valueType="num">
                                      <p:cBhvr additive="base">
                                        <p:cTn id="714" dur="5000" fill="hold"/>
                                        <p:tgtEl>
                                          <p:spTgt spid="65"/>
                                        </p:tgtEl>
                                        <p:attrNameLst>
                                          <p:attrName>ppt_x</p:attrName>
                                        </p:attrNameLst>
                                      </p:cBhvr>
                                      <p:tavLst>
                                        <p:tav tm="0">
                                          <p:val>
                                            <p:strVal val="0-#ppt_w/2"/>
                                          </p:val>
                                        </p:tav>
                                        <p:tav tm="100000">
                                          <p:val>
                                            <p:strVal val="#ppt_x"/>
                                          </p:val>
                                        </p:tav>
                                      </p:tavLst>
                                    </p:anim>
                                    <p:anim calcmode="lin" valueType="num">
                                      <p:cBhvr additive="base">
                                        <p:cTn id="715" dur="5000" fill="hold"/>
                                        <p:tgtEl>
                                          <p:spTgt spid="65"/>
                                        </p:tgtEl>
                                        <p:attrNameLst>
                                          <p:attrName>ppt_y</p:attrName>
                                        </p:attrNameLst>
                                      </p:cBhvr>
                                      <p:tavLst>
                                        <p:tav tm="0">
                                          <p:val>
                                            <p:strVal val="#ppt_y"/>
                                          </p:val>
                                        </p:tav>
                                        <p:tav tm="100000">
                                          <p:val>
                                            <p:strVal val="#ppt_y"/>
                                          </p:val>
                                        </p:tav>
                                      </p:tavLst>
                                    </p:anim>
                                  </p:childTnLst>
                                </p:cTn>
                              </p:par>
                              <p:par>
                                <p:cTn id="716" presetID="2" presetClass="exit" presetSubtype="8" fill="hold" grpId="1" nodeType="withEffect">
                                  <p:stCondLst>
                                    <p:cond delay="0"/>
                                  </p:stCondLst>
                                  <p:childTnLst>
                                    <p:anim calcmode="lin" valueType="num">
                                      <p:cBhvr additive="base">
                                        <p:cTn id="717" dur="5000"/>
                                        <p:tgtEl>
                                          <p:spTgt spid="65"/>
                                        </p:tgtEl>
                                        <p:attrNameLst>
                                          <p:attrName>ppt_x</p:attrName>
                                        </p:attrNameLst>
                                      </p:cBhvr>
                                      <p:tavLst>
                                        <p:tav tm="0">
                                          <p:val>
                                            <p:strVal val="ppt_x"/>
                                          </p:val>
                                        </p:tav>
                                        <p:tav tm="100000">
                                          <p:val>
                                            <p:strVal val="0-ppt_w/2"/>
                                          </p:val>
                                        </p:tav>
                                      </p:tavLst>
                                    </p:anim>
                                    <p:anim calcmode="lin" valueType="num">
                                      <p:cBhvr additive="base">
                                        <p:cTn id="718" dur="5000"/>
                                        <p:tgtEl>
                                          <p:spTgt spid="65"/>
                                        </p:tgtEl>
                                        <p:attrNameLst>
                                          <p:attrName>ppt_y</p:attrName>
                                        </p:attrNameLst>
                                      </p:cBhvr>
                                      <p:tavLst>
                                        <p:tav tm="0">
                                          <p:val>
                                            <p:strVal val="ppt_y"/>
                                          </p:val>
                                        </p:tav>
                                        <p:tav tm="100000">
                                          <p:val>
                                            <p:strVal val="ppt_y"/>
                                          </p:val>
                                        </p:tav>
                                      </p:tavLst>
                                    </p:anim>
                                    <p:set>
                                      <p:cBhvr>
                                        <p:cTn id="719" dur="1" fill="hold">
                                          <p:stCondLst>
                                            <p:cond delay="4999"/>
                                          </p:stCondLst>
                                        </p:cTn>
                                        <p:tgtEl>
                                          <p:spTgt spid="65"/>
                                        </p:tgtEl>
                                        <p:attrNameLst>
                                          <p:attrName>style.visibility</p:attrName>
                                        </p:attrNameLst>
                                      </p:cBhvr>
                                      <p:to>
                                        <p:strVal val="hidden"/>
                                      </p:to>
                                    </p:set>
                                  </p:childTnLst>
                                </p:cTn>
                              </p:par>
                              <p:par>
                                <p:cTn id="720" presetID="3" presetClass="exit" presetSubtype="5" fill="hold" grpId="2" nodeType="withEffect">
                                  <p:stCondLst>
                                    <p:cond delay="0"/>
                                  </p:stCondLst>
                                  <p:childTnLst>
                                    <p:animEffect transition="out" filter="blinds(vertical)">
                                      <p:cBhvr>
                                        <p:cTn id="721" dur="5000"/>
                                        <p:tgtEl>
                                          <p:spTgt spid="65"/>
                                        </p:tgtEl>
                                      </p:cBhvr>
                                    </p:animEffect>
                                    <p:set>
                                      <p:cBhvr>
                                        <p:cTn id="722" dur="1" fill="hold">
                                          <p:stCondLst>
                                            <p:cond delay="4999"/>
                                          </p:stCondLst>
                                        </p:cTn>
                                        <p:tgtEl>
                                          <p:spTgt spid="65"/>
                                        </p:tgtEl>
                                        <p:attrNameLst>
                                          <p:attrName>style.visibility</p:attrName>
                                        </p:attrNameLst>
                                      </p:cBhvr>
                                      <p:to>
                                        <p:strVal val="hidden"/>
                                      </p:to>
                                    </p:set>
                                  </p:childTnLst>
                                </p:cTn>
                              </p:par>
                              <p:par>
                                <p:cTn id="723" presetID="2" presetClass="entr" presetSubtype="8" fill="hold" grpId="0" nodeType="withEffect">
                                  <p:stCondLst>
                                    <p:cond delay="0"/>
                                  </p:stCondLst>
                                  <p:childTnLst>
                                    <p:set>
                                      <p:cBhvr>
                                        <p:cTn id="724" dur="1" fill="hold">
                                          <p:stCondLst>
                                            <p:cond delay="0"/>
                                          </p:stCondLst>
                                        </p:cTn>
                                        <p:tgtEl>
                                          <p:spTgt spid="64"/>
                                        </p:tgtEl>
                                        <p:attrNameLst>
                                          <p:attrName>style.visibility</p:attrName>
                                        </p:attrNameLst>
                                      </p:cBhvr>
                                      <p:to>
                                        <p:strVal val="visible"/>
                                      </p:to>
                                    </p:set>
                                    <p:anim calcmode="lin" valueType="num">
                                      <p:cBhvr additive="base">
                                        <p:cTn id="725" dur="5000" fill="hold"/>
                                        <p:tgtEl>
                                          <p:spTgt spid="64"/>
                                        </p:tgtEl>
                                        <p:attrNameLst>
                                          <p:attrName>ppt_x</p:attrName>
                                        </p:attrNameLst>
                                      </p:cBhvr>
                                      <p:tavLst>
                                        <p:tav tm="0">
                                          <p:val>
                                            <p:strVal val="0-#ppt_w/2"/>
                                          </p:val>
                                        </p:tav>
                                        <p:tav tm="100000">
                                          <p:val>
                                            <p:strVal val="#ppt_x"/>
                                          </p:val>
                                        </p:tav>
                                      </p:tavLst>
                                    </p:anim>
                                    <p:anim calcmode="lin" valueType="num">
                                      <p:cBhvr additive="base">
                                        <p:cTn id="726" dur="5000" fill="hold"/>
                                        <p:tgtEl>
                                          <p:spTgt spid="64"/>
                                        </p:tgtEl>
                                        <p:attrNameLst>
                                          <p:attrName>ppt_y</p:attrName>
                                        </p:attrNameLst>
                                      </p:cBhvr>
                                      <p:tavLst>
                                        <p:tav tm="0">
                                          <p:val>
                                            <p:strVal val="#ppt_y"/>
                                          </p:val>
                                        </p:tav>
                                        <p:tav tm="100000">
                                          <p:val>
                                            <p:strVal val="#ppt_y"/>
                                          </p:val>
                                        </p:tav>
                                      </p:tavLst>
                                    </p:anim>
                                  </p:childTnLst>
                                </p:cTn>
                              </p:par>
                              <p:par>
                                <p:cTn id="727" presetID="2" presetClass="exit" presetSubtype="8" fill="hold" grpId="1" nodeType="withEffect">
                                  <p:stCondLst>
                                    <p:cond delay="0"/>
                                  </p:stCondLst>
                                  <p:childTnLst>
                                    <p:anim calcmode="lin" valueType="num">
                                      <p:cBhvr additive="base">
                                        <p:cTn id="728" dur="5000"/>
                                        <p:tgtEl>
                                          <p:spTgt spid="64"/>
                                        </p:tgtEl>
                                        <p:attrNameLst>
                                          <p:attrName>ppt_x</p:attrName>
                                        </p:attrNameLst>
                                      </p:cBhvr>
                                      <p:tavLst>
                                        <p:tav tm="0">
                                          <p:val>
                                            <p:strVal val="ppt_x"/>
                                          </p:val>
                                        </p:tav>
                                        <p:tav tm="100000">
                                          <p:val>
                                            <p:strVal val="0-ppt_w/2"/>
                                          </p:val>
                                        </p:tav>
                                      </p:tavLst>
                                    </p:anim>
                                    <p:anim calcmode="lin" valueType="num">
                                      <p:cBhvr additive="base">
                                        <p:cTn id="729" dur="5000"/>
                                        <p:tgtEl>
                                          <p:spTgt spid="64"/>
                                        </p:tgtEl>
                                        <p:attrNameLst>
                                          <p:attrName>ppt_y</p:attrName>
                                        </p:attrNameLst>
                                      </p:cBhvr>
                                      <p:tavLst>
                                        <p:tav tm="0">
                                          <p:val>
                                            <p:strVal val="ppt_y"/>
                                          </p:val>
                                        </p:tav>
                                        <p:tav tm="100000">
                                          <p:val>
                                            <p:strVal val="ppt_y"/>
                                          </p:val>
                                        </p:tav>
                                      </p:tavLst>
                                    </p:anim>
                                    <p:set>
                                      <p:cBhvr>
                                        <p:cTn id="730" dur="1" fill="hold">
                                          <p:stCondLst>
                                            <p:cond delay="4999"/>
                                          </p:stCondLst>
                                        </p:cTn>
                                        <p:tgtEl>
                                          <p:spTgt spid="64"/>
                                        </p:tgtEl>
                                        <p:attrNameLst>
                                          <p:attrName>style.visibility</p:attrName>
                                        </p:attrNameLst>
                                      </p:cBhvr>
                                      <p:to>
                                        <p:strVal val="hidden"/>
                                      </p:to>
                                    </p:set>
                                  </p:childTnLst>
                                </p:cTn>
                              </p:par>
                              <p:par>
                                <p:cTn id="731" presetID="3" presetClass="exit" presetSubtype="5" fill="hold" grpId="2" nodeType="withEffect">
                                  <p:stCondLst>
                                    <p:cond delay="0"/>
                                  </p:stCondLst>
                                  <p:childTnLst>
                                    <p:animEffect transition="out" filter="blinds(vertical)">
                                      <p:cBhvr>
                                        <p:cTn id="732" dur="5000"/>
                                        <p:tgtEl>
                                          <p:spTgt spid="64"/>
                                        </p:tgtEl>
                                      </p:cBhvr>
                                    </p:animEffect>
                                    <p:set>
                                      <p:cBhvr>
                                        <p:cTn id="733" dur="1" fill="hold">
                                          <p:stCondLst>
                                            <p:cond delay="4999"/>
                                          </p:stCondLst>
                                        </p:cTn>
                                        <p:tgtEl>
                                          <p:spTgt spid="64"/>
                                        </p:tgtEl>
                                        <p:attrNameLst>
                                          <p:attrName>style.visibility</p:attrName>
                                        </p:attrNameLst>
                                      </p:cBhvr>
                                      <p:to>
                                        <p:strVal val="hidden"/>
                                      </p:to>
                                    </p:set>
                                  </p:childTnLst>
                                </p:cTn>
                              </p:par>
                              <p:par>
                                <p:cTn id="734" presetID="2" presetClass="entr" presetSubtype="8" fill="hold" grpId="0" nodeType="withEffect">
                                  <p:stCondLst>
                                    <p:cond delay="0"/>
                                  </p:stCondLst>
                                  <p:childTnLst>
                                    <p:set>
                                      <p:cBhvr>
                                        <p:cTn id="735" dur="1" fill="hold">
                                          <p:stCondLst>
                                            <p:cond delay="0"/>
                                          </p:stCondLst>
                                        </p:cTn>
                                        <p:tgtEl>
                                          <p:spTgt spid="63"/>
                                        </p:tgtEl>
                                        <p:attrNameLst>
                                          <p:attrName>style.visibility</p:attrName>
                                        </p:attrNameLst>
                                      </p:cBhvr>
                                      <p:to>
                                        <p:strVal val="visible"/>
                                      </p:to>
                                    </p:set>
                                    <p:anim calcmode="lin" valueType="num">
                                      <p:cBhvr additive="base">
                                        <p:cTn id="736" dur="5000" fill="hold"/>
                                        <p:tgtEl>
                                          <p:spTgt spid="63"/>
                                        </p:tgtEl>
                                        <p:attrNameLst>
                                          <p:attrName>ppt_x</p:attrName>
                                        </p:attrNameLst>
                                      </p:cBhvr>
                                      <p:tavLst>
                                        <p:tav tm="0">
                                          <p:val>
                                            <p:strVal val="0-#ppt_w/2"/>
                                          </p:val>
                                        </p:tav>
                                        <p:tav tm="100000">
                                          <p:val>
                                            <p:strVal val="#ppt_x"/>
                                          </p:val>
                                        </p:tav>
                                      </p:tavLst>
                                    </p:anim>
                                    <p:anim calcmode="lin" valueType="num">
                                      <p:cBhvr additive="base">
                                        <p:cTn id="737" dur="5000" fill="hold"/>
                                        <p:tgtEl>
                                          <p:spTgt spid="63"/>
                                        </p:tgtEl>
                                        <p:attrNameLst>
                                          <p:attrName>ppt_y</p:attrName>
                                        </p:attrNameLst>
                                      </p:cBhvr>
                                      <p:tavLst>
                                        <p:tav tm="0">
                                          <p:val>
                                            <p:strVal val="#ppt_y"/>
                                          </p:val>
                                        </p:tav>
                                        <p:tav tm="100000">
                                          <p:val>
                                            <p:strVal val="#ppt_y"/>
                                          </p:val>
                                        </p:tav>
                                      </p:tavLst>
                                    </p:anim>
                                  </p:childTnLst>
                                </p:cTn>
                              </p:par>
                              <p:par>
                                <p:cTn id="738" presetID="2" presetClass="exit" presetSubtype="8" fill="hold" grpId="1" nodeType="withEffect">
                                  <p:stCondLst>
                                    <p:cond delay="0"/>
                                  </p:stCondLst>
                                  <p:childTnLst>
                                    <p:anim calcmode="lin" valueType="num">
                                      <p:cBhvr additive="base">
                                        <p:cTn id="739" dur="5000"/>
                                        <p:tgtEl>
                                          <p:spTgt spid="63"/>
                                        </p:tgtEl>
                                        <p:attrNameLst>
                                          <p:attrName>ppt_x</p:attrName>
                                        </p:attrNameLst>
                                      </p:cBhvr>
                                      <p:tavLst>
                                        <p:tav tm="0">
                                          <p:val>
                                            <p:strVal val="ppt_x"/>
                                          </p:val>
                                        </p:tav>
                                        <p:tav tm="100000">
                                          <p:val>
                                            <p:strVal val="0-ppt_w/2"/>
                                          </p:val>
                                        </p:tav>
                                      </p:tavLst>
                                    </p:anim>
                                    <p:anim calcmode="lin" valueType="num">
                                      <p:cBhvr additive="base">
                                        <p:cTn id="740" dur="5000"/>
                                        <p:tgtEl>
                                          <p:spTgt spid="63"/>
                                        </p:tgtEl>
                                        <p:attrNameLst>
                                          <p:attrName>ppt_y</p:attrName>
                                        </p:attrNameLst>
                                      </p:cBhvr>
                                      <p:tavLst>
                                        <p:tav tm="0">
                                          <p:val>
                                            <p:strVal val="ppt_y"/>
                                          </p:val>
                                        </p:tav>
                                        <p:tav tm="100000">
                                          <p:val>
                                            <p:strVal val="ppt_y"/>
                                          </p:val>
                                        </p:tav>
                                      </p:tavLst>
                                    </p:anim>
                                    <p:set>
                                      <p:cBhvr>
                                        <p:cTn id="741" dur="1" fill="hold">
                                          <p:stCondLst>
                                            <p:cond delay="4999"/>
                                          </p:stCondLst>
                                        </p:cTn>
                                        <p:tgtEl>
                                          <p:spTgt spid="63"/>
                                        </p:tgtEl>
                                        <p:attrNameLst>
                                          <p:attrName>style.visibility</p:attrName>
                                        </p:attrNameLst>
                                      </p:cBhvr>
                                      <p:to>
                                        <p:strVal val="hidden"/>
                                      </p:to>
                                    </p:set>
                                  </p:childTnLst>
                                </p:cTn>
                              </p:par>
                              <p:par>
                                <p:cTn id="742" presetID="3" presetClass="exit" presetSubtype="5" fill="hold" grpId="2" nodeType="withEffect">
                                  <p:stCondLst>
                                    <p:cond delay="0"/>
                                  </p:stCondLst>
                                  <p:childTnLst>
                                    <p:animEffect transition="out" filter="blinds(vertical)">
                                      <p:cBhvr>
                                        <p:cTn id="743" dur="5000"/>
                                        <p:tgtEl>
                                          <p:spTgt spid="63"/>
                                        </p:tgtEl>
                                      </p:cBhvr>
                                    </p:animEffect>
                                    <p:set>
                                      <p:cBhvr>
                                        <p:cTn id="744" dur="1" fill="hold">
                                          <p:stCondLst>
                                            <p:cond delay="4999"/>
                                          </p:stCondLst>
                                        </p:cTn>
                                        <p:tgtEl>
                                          <p:spTgt spid="63"/>
                                        </p:tgtEl>
                                        <p:attrNameLst>
                                          <p:attrName>style.visibility</p:attrName>
                                        </p:attrNameLst>
                                      </p:cBhvr>
                                      <p:to>
                                        <p:strVal val="hidden"/>
                                      </p:to>
                                    </p:set>
                                  </p:childTnLst>
                                </p:cTn>
                              </p:par>
                              <p:par>
                                <p:cTn id="745" presetID="2" presetClass="entr" presetSubtype="8" fill="hold" grpId="0" nodeType="withEffect">
                                  <p:stCondLst>
                                    <p:cond delay="0"/>
                                  </p:stCondLst>
                                  <p:childTnLst>
                                    <p:set>
                                      <p:cBhvr>
                                        <p:cTn id="746" dur="1" fill="hold">
                                          <p:stCondLst>
                                            <p:cond delay="0"/>
                                          </p:stCondLst>
                                        </p:cTn>
                                        <p:tgtEl>
                                          <p:spTgt spid="62"/>
                                        </p:tgtEl>
                                        <p:attrNameLst>
                                          <p:attrName>style.visibility</p:attrName>
                                        </p:attrNameLst>
                                      </p:cBhvr>
                                      <p:to>
                                        <p:strVal val="visible"/>
                                      </p:to>
                                    </p:set>
                                    <p:anim calcmode="lin" valueType="num">
                                      <p:cBhvr additive="base">
                                        <p:cTn id="747" dur="5000" fill="hold"/>
                                        <p:tgtEl>
                                          <p:spTgt spid="62"/>
                                        </p:tgtEl>
                                        <p:attrNameLst>
                                          <p:attrName>ppt_x</p:attrName>
                                        </p:attrNameLst>
                                      </p:cBhvr>
                                      <p:tavLst>
                                        <p:tav tm="0">
                                          <p:val>
                                            <p:strVal val="0-#ppt_w/2"/>
                                          </p:val>
                                        </p:tav>
                                        <p:tav tm="100000">
                                          <p:val>
                                            <p:strVal val="#ppt_x"/>
                                          </p:val>
                                        </p:tav>
                                      </p:tavLst>
                                    </p:anim>
                                    <p:anim calcmode="lin" valueType="num">
                                      <p:cBhvr additive="base">
                                        <p:cTn id="748" dur="5000" fill="hold"/>
                                        <p:tgtEl>
                                          <p:spTgt spid="62"/>
                                        </p:tgtEl>
                                        <p:attrNameLst>
                                          <p:attrName>ppt_y</p:attrName>
                                        </p:attrNameLst>
                                      </p:cBhvr>
                                      <p:tavLst>
                                        <p:tav tm="0">
                                          <p:val>
                                            <p:strVal val="#ppt_y"/>
                                          </p:val>
                                        </p:tav>
                                        <p:tav tm="100000">
                                          <p:val>
                                            <p:strVal val="#ppt_y"/>
                                          </p:val>
                                        </p:tav>
                                      </p:tavLst>
                                    </p:anim>
                                  </p:childTnLst>
                                </p:cTn>
                              </p:par>
                              <p:par>
                                <p:cTn id="749" presetID="2" presetClass="exit" presetSubtype="8" fill="hold" grpId="1" nodeType="withEffect">
                                  <p:stCondLst>
                                    <p:cond delay="0"/>
                                  </p:stCondLst>
                                  <p:childTnLst>
                                    <p:anim calcmode="lin" valueType="num">
                                      <p:cBhvr additive="base">
                                        <p:cTn id="750" dur="5000"/>
                                        <p:tgtEl>
                                          <p:spTgt spid="62"/>
                                        </p:tgtEl>
                                        <p:attrNameLst>
                                          <p:attrName>ppt_x</p:attrName>
                                        </p:attrNameLst>
                                      </p:cBhvr>
                                      <p:tavLst>
                                        <p:tav tm="0">
                                          <p:val>
                                            <p:strVal val="ppt_x"/>
                                          </p:val>
                                        </p:tav>
                                        <p:tav tm="100000">
                                          <p:val>
                                            <p:strVal val="0-ppt_w/2"/>
                                          </p:val>
                                        </p:tav>
                                      </p:tavLst>
                                    </p:anim>
                                    <p:anim calcmode="lin" valueType="num">
                                      <p:cBhvr additive="base">
                                        <p:cTn id="751" dur="5000"/>
                                        <p:tgtEl>
                                          <p:spTgt spid="62"/>
                                        </p:tgtEl>
                                        <p:attrNameLst>
                                          <p:attrName>ppt_y</p:attrName>
                                        </p:attrNameLst>
                                      </p:cBhvr>
                                      <p:tavLst>
                                        <p:tav tm="0">
                                          <p:val>
                                            <p:strVal val="ppt_y"/>
                                          </p:val>
                                        </p:tav>
                                        <p:tav tm="100000">
                                          <p:val>
                                            <p:strVal val="ppt_y"/>
                                          </p:val>
                                        </p:tav>
                                      </p:tavLst>
                                    </p:anim>
                                    <p:set>
                                      <p:cBhvr>
                                        <p:cTn id="752" dur="1" fill="hold">
                                          <p:stCondLst>
                                            <p:cond delay="4999"/>
                                          </p:stCondLst>
                                        </p:cTn>
                                        <p:tgtEl>
                                          <p:spTgt spid="62"/>
                                        </p:tgtEl>
                                        <p:attrNameLst>
                                          <p:attrName>style.visibility</p:attrName>
                                        </p:attrNameLst>
                                      </p:cBhvr>
                                      <p:to>
                                        <p:strVal val="hidden"/>
                                      </p:to>
                                    </p:set>
                                  </p:childTnLst>
                                </p:cTn>
                              </p:par>
                              <p:par>
                                <p:cTn id="753" presetID="3" presetClass="exit" presetSubtype="5" fill="hold" grpId="2" nodeType="withEffect">
                                  <p:stCondLst>
                                    <p:cond delay="0"/>
                                  </p:stCondLst>
                                  <p:childTnLst>
                                    <p:animEffect transition="out" filter="blinds(vertical)">
                                      <p:cBhvr>
                                        <p:cTn id="754" dur="5000"/>
                                        <p:tgtEl>
                                          <p:spTgt spid="62"/>
                                        </p:tgtEl>
                                      </p:cBhvr>
                                    </p:animEffect>
                                    <p:set>
                                      <p:cBhvr>
                                        <p:cTn id="755" dur="1" fill="hold">
                                          <p:stCondLst>
                                            <p:cond delay="4999"/>
                                          </p:stCondLst>
                                        </p:cTn>
                                        <p:tgtEl>
                                          <p:spTgt spid="62"/>
                                        </p:tgtEl>
                                        <p:attrNameLst>
                                          <p:attrName>style.visibility</p:attrName>
                                        </p:attrNameLst>
                                      </p:cBhvr>
                                      <p:to>
                                        <p:strVal val="hidden"/>
                                      </p:to>
                                    </p:set>
                                  </p:childTnLst>
                                </p:cTn>
                              </p:par>
                              <p:par>
                                <p:cTn id="756" presetID="2" presetClass="entr" presetSubtype="8" fill="hold" grpId="0" nodeType="withEffect">
                                  <p:stCondLst>
                                    <p:cond delay="0"/>
                                  </p:stCondLst>
                                  <p:childTnLst>
                                    <p:set>
                                      <p:cBhvr>
                                        <p:cTn id="757" dur="1" fill="hold">
                                          <p:stCondLst>
                                            <p:cond delay="0"/>
                                          </p:stCondLst>
                                        </p:cTn>
                                        <p:tgtEl>
                                          <p:spTgt spid="61"/>
                                        </p:tgtEl>
                                        <p:attrNameLst>
                                          <p:attrName>style.visibility</p:attrName>
                                        </p:attrNameLst>
                                      </p:cBhvr>
                                      <p:to>
                                        <p:strVal val="visible"/>
                                      </p:to>
                                    </p:set>
                                    <p:anim calcmode="lin" valueType="num">
                                      <p:cBhvr additive="base">
                                        <p:cTn id="758" dur="5000" fill="hold"/>
                                        <p:tgtEl>
                                          <p:spTgt spid="61"/>
                                        </p:tgtEl>
                                        <p:attrNameLst>
                                          <p:attrName>ppt_x</p:attrName>
                                        </p:attrNameLst>
                                      </p:cBhvr>
                                      <p:tavLst>
                                        <p:tav tm="0">
                                          <p:val>
                                            <p:strVal val="0-#ppt_w/2"/>
                                          </p:val>
                                        </p:tav>
                                        <p:tav tm="100000">
                                          <p:val>
                                            <p:strVal val="#ppt_x"/>
                                          </p:val>
                                        </p:tav>
                                      </p:tavLst>
                                    </p:anim>
                                    <p:anim calcmode="lin" valueType="num">
                                      <p:cBhvr additive="base">
                                        <p:cTn id="759" dur="5000" fill="hold"/>
                                        <p:tgtEl>
                                          <p:spTgt spid="61"/>
                                        </p:tgtEl>
                                        <p:attrNameLst>
                                          <p:attrName>ppt_y</p:attrName>
                                        </p:attrNameLst>
                                      </p:cBhvr>
                                      <p:tavLst>
                                        <p:tav tm="0">
                                          <p:val>
                                            <p:strVal val="#ppt_y"/>
                                          </p:val>
                                        </p:tav>
                                        <p:tav tm="100000">
                                          <p:val>
                                            <p:strVal val="#ppt_y"/>
                                          </p:val>
                                        </p:tav>
                                      </p:tavLst>
                                    </p:anim>
                                  </p:childTnLst>
                                </p:cTn>
                              </p:par>
                              <p:par>
                                <p:cTn id="760" presetID="2" presetClass="exit" presetSubtype="8" fill="hold" grpId="1" nodeType="withEffect">
                                  <p:stCondLst>
                                    <p:cond delay="0"/>
                                  </p:stCondLst>
                                  <p:childTnLst>
                                    <p:anim calcmode="lin" valueType="num">
                                      <p:cBhvr additive="base">
                                        <p:cTn id="761" dur="5000"/>
                                        <p:tgtEl>
                                          <p:spTgt spid="61"/>
                                        </p:tgtEl>
                                        <p:attrNameLst>
                                          <p:attrName>ppt_x</p:attrName>
                                        </p:attrNameLst>
                                      </p:cBhvr>
                                      <p:tavLst>
                                        <p:tav tm="0">
                                          <p:val>
                                            <p:strVal val="ppt_x"/>
                                          </p:val>
                                        </p:tav>
                                        <p:tav tm="100000">
                                          <p:val>
                                            <p:strVal val="0-ppt_w/2"/>
                                          </p:val>
                                        </p:tav>
                                      </p:tavLst>
                                    </p:anim>
                                    <p:anim calcmode="lin" valueType="num">
                                      <p:cBhvr additive="base">
                                        <p:cTn id="762" dur="5000"/>
                                        <p:tgtEl>
                                          <p:spTgt spid="61"/>
                                        </p:tgtEl>
                                        <p:attrNameLst>
                                          <p:attrName>ppt_y</p:attrName>
                                        </p:attrNameLst>
                                      </p:cBhvr>
                                      <p:tavLst>
                                        <p:tav tm="0">
                                          <p:val>
                                            <p:strVal val="ppt_y"/>
                                          </p:val>
                                        </p:tav>
                                        <p:tav tm="100000">
                                          <p:val>
                                            <p:strVal val="ppt_y"/>
                                          </p:val>
                                        </p:tav>
                                      </p:tavLst>
                                    </p:anim>
                                    <p:set>
                                      <p:cBhvr>
                                        <p:cTn id="763" dur="1" fill="hold">
                                          <p:stCondLst>
                                            <p:cond delay="4999"/>
                                          </p:stCondLst>
                                        </p:cTn>
                                        <p:tgtEl>
                                          <p:spTgt spid="61"/>
                                        </p:tgtEl>
                                        <p:attrNameLst>
                                          <p:attrName>style.visibility</p:attrName>
                                        </p:attrNameLst>
                                      </p:cBhvr>
                                      <p:to>
                                        <p:strVal val="hidden"/>
                                      </p:to>
                                    </p:set>
                                  </p:childTnLst>
                                </p:cTn>
                              </p:par>
                              <p:par>
                                <p:cTn id="764" presetID="3" presetClass="exit" presetSubtype="5" fill="hold" grpId="2" nodeType="withEffect">
                                  <p:stCondLst>
                                    <p:cond delay="0"/>
                                  </p:stCondLst>
                                  <p:childTnLst>
                                    <p:animEffect transition="out" filter="blinds(vertical)">
                                      <p:cBhvr>
                                        <p:cTn id="765" dur="5000"/>
                                        <p:tgtEl>
                                          <p:spTgt spid="61"/>
                                        </p:tgtEl>
                                      </p:cBhvr>
                                    </p:animEffect>
                                    <p:set>
                                      <p:cBhvr>
                                        <p:cTn id="766" dur="1" fill="hold">
                                          <p:stCondLst>
                                            <p:cond delay="4999"/>
                                          </p:stCondLst>
                                        </p:cTn>
                                        <p:tgtEl>
                                          <p:spTgt spid="61"/>
                                        </p:tgtEl>
                                        <p:attrNameLst>
                                          <p:attrName>style.visibility</p:attrName>
                                        </p:attrNameLst>
                                      </p:cBhvr>
                                      <p:to>
                                        <p:strVal val="hidden"/>
                                      </p:to>
                                    </p:set>
                                  </p:childTnLst>
                                </p:cTn>
                              </p:par>
                              <p:par>
                                <p:cTn id="767" presetID="2" presetClass="entr" presetSubtype="8" fill="hold" grpId="0" nodeType="withEffect">
                                  <p:stCondLst>
                                    <p:cond delay="0"/>
                                  </p:stCondLst>
                                  <p:childTnLst>
                                    <p:set>
                                      <p:cBhvr>
                                        <p:cTn id="768" dur="1" fill="hold">
                                          <p:stCondLst>
                                            <p:cond delay="0"/>
                                          </p:stCondLst>
                                        </p:cTn>
                                        <p:tgtEl>
                                          <p:spTgt spid="60"/>
                                        </p:tgtEl>
                                        <p:attrNameLst>
                                          <p:attrName>style.visibility</p:attrName>
                                        </p:attrNameLst>
                                      </p:cBhvr>
                                      <p:to>
                                        <p:strVal val="visible"/>
                                      </p:to>
                                    </p:set>
                                    <p:anim calcmode="lin" valueType="num">
                                      <p:cBhvr additive="base">
                                        <p:cTn id="769" dur="5000" fill="hold"/>
                                        <p:tgtEl>
                                          <p:spTgt spid="60"/>
                                        </p:tgtEl>
                                        <p:attrNameLst>
                                          <p:attrName>ppt_x</p:attrName>
                                        </p:attrNameLst>
                                      </p:cBhvr>
                                      <p:tavLst>
                                        <p:tav tm="0">
                                          <p:val>
                                            <p:strVal val="0-#ppt_w/2"/>
                                          </p:val>
                                        </p:tav>
                                        <p:tav tm="100000">
                                          <p:val>
                                            <p:strVal val="#ppt_x"/>
                                          </p:val>
                                        </p:tav>
                                      </p:tavLst>
                                    </p:anim>
                                    <p:anim calcmode="lin" valueType="num">
                                      <p:cBhvr additive="base">
                                        <p:cTn id="770" dur="5000" fill="hold"/>
                                        <p:tgtEl>
                                          <p:spTgt spid="60"/>
                                        </p:tgtEl>
                                        <p:attrNameLst>
                                          <p:attrName>ppt_y</p:attrName>
                                        </p:attrNameLst>
                                      </p:cBhvr>
                                      <p:tavLst>
                                        <p:tav tm="0">
                                          <p:val>
                                            <p:strVal val="#ppt_y"/>
                                          </p:val>
                                        </p:tav>
                                        <p:tav tm="100000">
                                          <p:val>
                                            <p:strVal val="#ppt_y"/>
                                          </p:val>
                                        </p:tav>
                                      </p:tavLst>
                                    </p:anim>
                                  </p:childTnLst>
                                </p:cTn>
                              </p:par>
                              <p:par>
                                <p:cTn id="771" presetID="2" presetClass="exit" presetSubtype="8" fill="hold" grpId="1" nodeType="withEffect">
                                  <p:stCondLst>
                                    <p:cond delay="0"/>
                                  </p:stCondLst>
                                  <p:childTnLst>
                                    <p:anim calcmode="lin" valueType="num">
                                      <p:cBhvr additive="base">
                                        <p:cTn id="772" dur="5000"/>
                                        <p:tgtEl>
                                          <p:spTgt spid="60"/>
                                        </p:tgtEl>
                                        <p:attrNameLst>
                                          <p:attrName>ppt_x</p:attrName>
                                        </p:attrNameLst>
                                      </p:cBhvr>
                                      <p:tavLst>
                                        <p:tav tm="0">
                                          <p:val>
                                            <p:strVal val="ppt_x"/>
                                          </p:val>
                                        </p:tav>
                                        <p:tav tm="100000">
                                          <p:val>
                                            <p:strVal val="0-ppt_w/2"/>
                                          </p:val>
                                        </p:tav>
                                      </p:tavLst>
                                    </p:anim>
                                    <p:anim calcmode="lin" valueType="num">
                                      <p:cBhvr additive="base">
                                        <p:cTn id="773" dur="5000"/>
                                        <p:tgtEl>
                                          <p:spTgt spid="60"/>
                                        </p:tgtEl>
                                        <p:attrNameLst>
                                          <p:attrName>ppt_y</p:attrName>
                                        </p:attrNameLst>
                                      </p:cBhvr>
                                      <p:tavLst>
                                        <p:tav tm="0">
                                          <p:val>
                                            <p:strVal val="ppt_y"/>
                                          </p:val>
                                        </p:tav>
                                        <p:tav tm="100000">
                                          <p:val>
                                            <p:strVal val="ppt_y"/>
                                          </p:val>
                                        </p:tav>
                                      </p:tavLst>
                                    </p:anim>
                                    <p:set>
                                      <p:cBhvr>
                                        <p:cTn id="774" dur="1" fill="hold">
                                          <p:stCondLst>
                                            <p:cond delay="4999"/>
                                          </p:stCondLst>
                                        </p:cTn>
                                        <p:tgtEl>
                                          <p:spTgt spid="60"/>
                                        </p:tgtEl>
                                        <p:attrNameLst>
                                          <p:attrName>style.visibility</p:attrName>
                                        </p:attrNameLst>
                                      </p:cBhvr>
                                      <p:to>
                                        <p:strVal val="hidden"/>
                                      </p:to>
                                    </p:set>
                                  </p:childTnLst>
                                </p:cTn>
                              </p:par>
                              <p:par>
                                <p:cTn id="775" presetID="3" presetClass="exit" presetSubtype="5" fill="hold" grpId="2" nodeType="withEffect">
                                  <p:stCondLst>
                                    <p:cond delay="0"/>
                                  </p:stCondLst>
                                  <p:childTnLst>
                                    <p:animEffect transition="out" filter="blinds(vertical)">
                                      <p:cBhvr>
                                        <p:cTn id="776" dur="5000"/>
                                        <p:tgtEl>
                                          <p:spTgt spid="60"/>
                                        </p:tgtEl>
                                      </p:cBhvr>
                                    </p:animEffect>
                                    <p:set>
                                      <p:cBhvr>
                                        <p:cTn id="777" dur="1" fill="hold">
                                          <p:stCondLst>
                                            <p:cond delay="4999"/>
                                          </p:stCondLst>
                                        </p:cTn>
                                        <p:tgtEl>
                                          <p:spTgt spid="60"/>
                                        </p:tgtEl>
                                        <p:attrNameLst>
                                          <p:attrName>style.visibility</p:attrName>
                                        </p:attrNameLst>
                                      </p:cBhvr>
                                      <p:to>
                                        <p:strVal val="hidden"/>
                                      </p:to>
                                    </p:set>
                                  </p:childTnLst>
                                </p:cTn>
                              </p:par>
                              <p:par>
                                <p:cTn id="778" presetID="2" presetClass="entr" presetSubtype="8" fill="hold" grpId="0" nodeType="withEffect">
                                  <p:stCondLst>
                                    <p:cond delay="0"/>
                                  </p:stCondLst>
                                  <p:childTnLst>
                                    <p:set>
                                      <p:cBhvr>
                                        <p:cTn id="779" dur="1" fill="hold">
                                          <p:stCondLst>
                                            <p:cond delay="0"/>
                                          </p:stCondLst>
                                        </p:cTn>
                                        <p:tgtEl>
                                          <p:spTgt spid="59"/>
                                        </p:tgtEl>
                                        <p:attrNameLst>
                                          <p:attrName>style.visibility</p:attrName>
                                        </p:attrNameLst>
                                      </p:cBhvr>
                                      <p:to>
                                        <p:strVal val="visible"/>
                                      </p:to>
                                    </p:set>
                                    <p:anim calcmode="lin" valueType="num">
                                      <p:cBhvr additive="base">
                                        <p:cTn id="780" dur="5000" fill="hold"/>
                                        <p:tgtEl>
                                          <p:spTgt spid="59"/>
                                        </p:tgtEl>
                                        <p:attrNameLst>
                                          <p:attrName>ppt_x</p:attrName>
                                        </p:attrNameLst>
                                      </p:cBhvr>
                                      <p:tavLst>
                                        <p:tav tm="0">
                                          <p:val>
                                            <p:strVal val="0-#ppt_w/2"/>
                                          </p:val>
                                        </p:tav>
                                        <p:tav tm="100000">
                                          <p:val>
                                            <p:strVal val="#ppt_x"/>
                                          </p:val>
                                        </p:tav>
                                      </p:tavLst>
                                    </p:anim>
                                    <p:anim calcmode="lin" valueType="num">
                                      <p:cBhvr additive="base">
                                        <p:cTn id="781" dur="5000" fill="hold"/>
                                        <p:tgtEl>
                                          <p:spTgt spid="59"/>
                                        </p:tgtEl>
                                        <p:attrNameLst>
                                          <p:attrName>ppt_y</p:attrName>
                                        </p:attrNameLst>
                                      </p:cBhvr>
                                      <p:tavLst>
                                        <p:tav tm="0">
                                          <p:val>
                                            <p:strVal val="#ppt_y"/>
                                          </p:val>
                                        </p:tav>
                                        <p:tav tm="100000">
                                          <p:val>
                                            <p:strVal val="#ppt_y"/>
                                          </p:val>
                                        </p:tav>
                                      </p:tavLst>
                                    </p:anim>
                                  </p:childTnLst>
                                </p:cTn>
                              </p:par>
                              <p:par>
                                <p:cTn id="782" presetID="2" presetClass="exit" presetSubtype="8" fill="hold" grpId="1" nodeType="withEffect">
                                  <p:stCondLst>
                                    <p:cond delay="0"/>
                                  </p:stCondLst>
                                  <p:childTnLst>
                                    <p:anim calcmode="lin" valueType="num">
                                      <p:cBhvr additive="base">
                                        <p:cTn id="783" dur="5000"/>
                                        <p:tgtEl>
                                          <p:spTgt spid="59"/>
                                        </p:tgtEl>
                                        <p:attrNameLst>
                                          <p:attrName>ppt_x</p:attrName>
                                        </p:attrNameLst>
                                      </p:cBhvr>
                                      <p:tavLst>
                                        <p:tav tm="0">
                                          <p:val>
                                            <p:strVal val="ppt_x"/>
                                          </p:val>
                                        </p:tav>
                                        <p:tav tm="100000">
                                          <p:val>
                                            <p:strVal val="0-ppt_w/2"/>
                                          </p:val>
                                        </p:tav>
                                      </p:tavLst>
                                    </p:anim>
                                    <p:anim calcmode="lin" valueType="num">
                                      <p:cBhvr additive="base">
                                        <p:cTn id="784" dur="5000"/>
                                        <p:tgtEl>
                                          <p:spTgt spid="59"/>
                                        </p:tgtEl>
                                        <p:attrNameLst>
                                          <p:attrName>ppt_y</p:attrName>
                                        </p:attrNameLst>
                                      </p:cBhvr>
                                      <p:tavLst>
                                        <p:tav tm="0">
                                          <p:val>
                                            <p:strVal val="ppt_y"/>
                                          </p:val>
                                        </p:tav>
                                        <p:tav tm="100000">
                                          <p:val>
                                            <p:strVal val="ppt_y"/>
                                          </p:val>
                                        </p:tav>
                                      </p:tavLst>
                                    </p:anim>
                                    <p:set>
                                      <p:cBhvr>
                                        <p:cTn id="785" dur="1" fill="hold">
                                          <p:stCondLst>
                                            <p:cond delay="4999"/>
                                          </p:stCondLst>
                                        </p:cTn>
                                        <p:tgtEl>
                                          <p:spTgt spid="59"/>
                                        </p:tgtEl>
                                        <p:attrNameLst>
                                          <p:attrName>style.visibility</p:attrName>
                                        </p:attrNameLst>
                                      </p:cBhvr>
                                      <p:to>
                                        <p:strVal val="hidden"/>
                                      </p:to>
                                    </p:set>
                                  </p:childTnLst>
                                </p:cTn>
                              </p:par>
                              <p:par>
                                <p:cTn id="786" presetID="3" presetClass="exit" presetSubtype="5" fill="hold" grpId="2" nodeType="withEffect">
                                  <p:stCondLst>
                                    <p:cond delay="0"/>
                                  </p:stCondLst>
                                  <p:childTnLst>
                                    <p:animEffect transition="out" filter="blinds(vertical)">
                                      <p:cBhvr>
                                        <p:cTn id="787" dur="5000"/>
                                        <p:tgtEl>
                                          <p:spTgt spid="59"/>
                                        </p:tgtEl>
                                      </p:cBhvr>
                                    </p:animEffect>
                                    <p:set>
                                      <p:cBhvr>
                                        <p:cTn id="788" dur="1" fill="hold">
                                          <p:stCondLst>
                                            <p:cond delay="4999"/>
                                          </p:stCondLst>
                                        </p:cTn>
                                        <p:tgtEl>
                                          <p:spTgt spid="59"/>
                                        </p:tgtEl>
                                        <p:attrNameLst>
                                          <p:attrName>style.visibility</p:attrName>
                                        </p:attrNameLst>
                                      </p:cBhvr>
                                      <p:to>
                                        <p:strVal val="hidden"/>
                                      </p:to>
                                    </p:set>
                                  </p:childTnLst>
                                </p:cTn>
                              </p:par>
                              <p:par>
                                <p:cTn id="789" presetID="2" presetClass="entr" presetSubtype="8" fill="hold" grpId="0" nodeType="withEffect">
                                  <p:stCondLst>
                                    <p:cond delay="0"/>
                                  </p:stCondLst>
                                  <p:childTnLst>
                                    <p:set>
                                      <p:cBhvr>
                                        <p:cTn id="790" dur="1" fill="hold">
                                          <p:stCondLst>
                                            <p:cond delay="0"/>
                                          </p:stCondLst>
                                        </p:cTn>
                                        <p:tgtEl>
                                          <p:spTgt spid="58"/>
                                        </p:tgtEl>
                                        <p:attrNameLst>
                                          <p:attrName>style.visibility</p:attrName>
                                        </p:attrNameLst>
                                      </p:cBhvr>
                                      <p:to>
                                        <p:strVal val="visible"/>
                                      </p:to>
                                    </p:set>
                                    <p:anim calcmode="lin" valueType="num">
                                      <p:cBhvr additive="base">
                                        <p:cTn id="791" dur="5000" fill="hold"/>
                                        <p:tgtEl>
                                          <p:spTgt spid="58"/>
                                        </p:tgtEl>
                                        <p:attrNameLst>
                                          <p:attrName>ppt_x</p:attrName>
                                        </p:attrNameLst>
                                      </p:cBhvr>
                                      <p:tavLst>
                                        <p:tav tm="0">
                                          <p:val>
                                            <p:strVal val="0-#ppt_w/2"/>
                                          </p:val>
                                        </p:tav>
                                        <p:tav tm="100000">
                                          <p:val>
                                            <p:strVal val="#ppt_x"/>
                                          </p:val>
                                        </p:tav>
                                      </p:tavLst>
                                    </p:anim>
                                    <p:anim calcmode="lin" valueType="num">
                                      <p:cBhvr additive="base">
                                        <p:cTn id="792" dur="5000" fill="hold"/>
                                        <p:tgtEl>
                                          <p:spTgt spid="58"/>
                                        </p:tgtEl>
                                        <p:attrNameLst>
                                          <p:attrName>ppt_y</p:attrName>
                                        </p:attrNameLst>
                                      </p:cBhvr>
                                      <p:tavLst>
                                        <p:tav tm="0">
                                          <p:val>
                                            <p:strVal val="#ppt_y"/>
                                          </p:val>
                                        </p:tav>
                                        <p:tav tm="100000">
                                          <p:val>
                                            <p:strVal val="#ppt_y"/>
                                          </p:val>
                                        </p:tav>
                                      </p:tavLst>
                                    </p:anim>
                                  </p:childTnLst>
                                </p:cTn>
                              </p:par>
                              <p:par>
                                <p:cTn id="793" presetID="2" presetClass="exit" presetSubtype="8" fill="hold" grpId="1" nodeType="withEffect">
                                  <p:stCondLst>
                                    <p:cond delay="0"/>
                                  </p:stCondLst>
                                  <p:childTnLst>
                                    <p:anim calcmode="lin" valueType="num">
                                      <p:cBhvr additive="base">
                                        <p:cTn id="794" dur="5000"/>
                                        <p:tgtEl>
                                          <p:spTgt spid="58"/>
                                        </p:tgtEl>
                                        <p:attrNameLst>
                                          <p:attrName>ppt_x</p:attrName>
                                        </p:attrNameLst>
                                      </p:cBhvr>
                                      <p:tavLst>
                                        <p:tav tm="0">
                                          <p:val>
                                            <p:strVal val="ppt_x"/>
                                          </p:val>
                                        </p:tav>
                                        <p:tav tm="100000">
                                          <p:val>
                                            <p:strVal val="0-ppt_w/2"/>
                                          </p:val>
                                        </p:tav>
                                      </p:tavLst>
                                    </p:anim>
                                    <p:anim calcmode="lin" valueType="num">
                                      <p:cBhvr additive="base">
                                        <p:cTn id="795" dur="5000"/>
                                        <p:tgtEl>
                                          <p:spTgt spid="58"/>
                                        </p:tgtEl>
                                        <p:attrNameLst>
                                          <p:attrName>ppt_y</p:attrName>
                                        </p:attrNameLst>
                                      </p:cBhvr>
                                      <p:tavLst>
                                        <p:tav tm="0">
                                          <p:val>
                                            <p:strVal val="ppt_y"/>
                                          </p:val>
                                        </p:tav>
                                        <p:tav tm="100000">
                                          <p:val>
                                            <p:strVal val="ppt_y"/>
                                          </p:val>
                                        </p:tav>
                                      </p:tavLst>
                                    </p:anim>
                                    <p:set>
                                      <p:cBhvr>
                                        <p:cTn id="796" dur="1" fill="hold">
                                          <p:stCondLst>
                                            <p:cond delay="4999"/>
                                          </p:stCondLst>
                                        </p:cTn>
                                        <p:tgtEl>
                                          <p:spTgt spid="58"/>
                                        </p:tgtEl>
                                        <p:attrNameLst>
                                          <p:attrName>style.visibility</p:attrName>
                                        </p:attrNameLst>
                                      </p:cBhvr>
                                      <p:to>
                                        <p:strVal val="hidden"/>
                                      </p:to>
                                    </p:set>
                                  </p:childTnLst>
                                </p:cTn>
                              </p:par>
                              <p:par>
                                <p:cTn id="797" presetID="3" presetClass="exit" presetSubtype="5" fill="hold" grpId="2" nodeType="withEffect">
                                  <p:stCondLst>
                                    <p:cond delay="0"/>
                                  </p:stCondLst>
                                  <p:childTnLst>
                                    <p:animEffect transition="out" filter="blinds(vertical)">
                                      <p:cBhvr>
                                        <p:cTn id="798" dur="5000"/>
                                        <p:tgtEl>
                                          <p:spTgt spid="58"/>
                                        </p:tgtEl>
                                      </p:cBhvr>
                                    </p:animEffect>
                                    <p:set>
                                      <p:cBhvr>
                                        <p:cTn id="799" dur="1" fill="hold">
                                          <p:stCondLst>
                                            <p:cond delay="4999"/>
                                          </p:stCondLst>
                                        </p:cTn>
                                        <p:tgtEl>
                                          <p:spTgt spid="58"/>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57"/>
                                        </p:tgtEl>
                                        <p:attrNameLst>
                                          <p:attrName>style.visibility</p:attrName>
                                        </p:attrNameLst>
                                      </p:cBhvr>
                                      <p:to>
                                        <p:strVal val="visible"/>
                                      </p:to>
                                    </p:set>
                                    <p:anim calcmode="lin" valueType="num">
                                      <p:cBhvr additive="base">
                                        <p:cTn id="802" dur="5000" fill="hold"/>
                                        <p:tgtEl>
                                          <p:spTgt spid="57"/>
                                        </p:tgtEl>
                                        <p:attrNameLst>
                                          <p:attrName>ppt_x</p:attrName>
                                        </p:attrNameLst>
                                      </p:cBhvr>
                                      <p:tavLst>
                                        <p:tav tm="0">
                                          <p:val>
                                            <p:strVal val="0-#ppt_w/2"/>
                                          </p:val>
                                        </p:tav>
                                        <p:tav tm="100000">
                                          <p:val>
                                            <p:strVal val="#ppt_x"/>
                                          </p:val>
                                        </p:tav>
                                      </p:tavLst>
                                    </p:anim>
                                    <p:anim calcmode="lin" valueType="num">
                                      <p:cBhvr additive="base">
                                        <p:cTn id="803" dur="5000" fill="hold"/>
                                        <p:tgtEl>
                                          <p:spTgt spid="57"/>
                                        </p:tgtEl>
                                        <p:attrNameLst>
                                          <p:attrName>ppt_y</p:attrName>
                                        </p:attrNameLst>
                                      </p:cBhvr>
                                      <p:tavLst>
                                        <p:tav tm="0">
                                          <p:val>
                                            <p:strVal val="#ppt_y"/>
                                          </p:val>
                                        </p:tav>
                                        <p:tav tm="100000">
                                          <p:val>
                                            <p:strVal val="#ppt_y"/>
                                          </p:val>
                                        </p:tav>
                                      </p:tavLst>
                                    </p:anim>
                                  </p:childTnLst>
                                </p:cTn>
                              </p:par>
                              <p:par>
                                <p:cTn id="804" presetID="2" presetClass="exit" presetSubtype="8" fill="hold" grpId="1" nodeType="withEffect">
                                  <p:stCondLst>
                                    <p:cond delay="0"/>
                                  </p:stCondLst>
                                  <p:childTnLst>
                                    <p:anim calcmode="lin" valueType="num">
                                      <p:cBhvr additive="base">
                                        <p:cTn id="805" dur="5000"/>
                                        <p:tgtEl>
                                          <p:spTgt spid="57"/>
                                        </p:tgtEl>
                                        <p:attrNameLst>
                                          <p:attrName>ppt_x</p:attrName>
                                        </p:attrNameLst>
                                      </p:cBhvr>
                                      <p:tavLst>
                                        <p:tav tm="0">
                                          <p:val>
                                            <p:strVal val="ppt_x"/>
                                          </p:val>
                                        </p:tav>
                                        <p:tav tm="100000">
                                          <p:val>
                                            <p:strVal val="0-ppt_w/2"/>
                                          </p:val>
                                        </p:tav>
                                      </p:tavLst>
                                    </p:anim>
                                    <p:anim calcmode="lin" valueType="num">
                                      <p:cBhvr additive="base">
                                        <p:cTn id="806" dur="5000"/>
                                        <p:tgtEl>
                                          <p:spTgt spid="57"/>
                                        </p:tgtEl>
                                        <p:attrNameLst>
                                          <p:attrName>ppt_y</p:attrName>
                                        </p:attrNameLst>
                                      </p:cBhvr>
                                      <p:tavLst>
                                        <p:tav tm="0">
                                          <p:val>
                                            <p:strVal val="ppt_y"/>
                                          </p:val>
                                        </p:tav>
                                        <p:tav tm="100000">
                                          <p:val>
                                            <p:strVal val="ppt_y"/>
                                          </p:val>
                                        </p:tav>
                                      </p:tavLst>
                                    </p:anim>
                                    <p:set>
                                      <p:cBhvr>
                                        <p:cTn id="807" dur="1" fill="hold">
                                          <p:stCondLst>
                                            <p:cond delay="4999"/>
                                          </p:stCondLst>
                                        </p:cTn>
                                        <p:tgtEl>
                                          <p:spTgt spid="57"/>
                                        </p:tgtEl>
                                        <p:attrNameLst>
                                          <p:attrName>style.visibility</p:attrName>
                                        </p:attrNameLst>
                                      </p:cBhvr>
                                      <p:to>
                                        <p:strVal val="hidden"/>
                                      </p:to>
                                    </p:set>
                                  </p:childTnLst>
                                </p:cTn>
                              </p:par>
                              <p:par>
                                <p:cTn id="808" presetID="3" presetClass="exit" presetSubtype="5" fill="hold" grpId="2" nodeType="withEffect">
                                  <p:stCondLst>
                                    <p:cond delay="0"/>
                                  </p:stCondLst>
                                  <p:childTnLst>
                                    <p:animEffect transition="out" filter="blinds(vertical)">
                                      <p:cBhvr>
                                        <p:cTn id="809" dur="5000"/>
                                        <p:tgtEl>
                                          <p:spTgt spid="57"/>
                                        </p:tgtEl>
                                      </p:cBhvr>
                                    </p:animEffect>
                                    <p:set>
                                      <p:cBhvr>
                                        <p:cTn id="810" dur="1" fill="hold">
                                          <p:stCondLst>
                                            <p:cond delay="4999"/>
                                          </p:stCondLst>
                                        </p:cTn>
                                        <p:tgtEl>
                                          <p:spTgt spid="57"/>
                                        </p:tgtEl>
                                        <p:attrNameLst>
                                          <p:attrName>style.visibility</p:attrName>
                                        </p:attrNameLst>
                                      </p:cBhvr>
                                      <p:to>
                                        <p:strVal val="hidden"/>
                                      </p:to>
                                    </p:set>
                                  </p:childTnLst>
                                </p:cTn>
                              </p:par>
                              <p:par>
                                <p:cTn id="811" presetID="2" presetClass="entr" presetSubtype="8" fill="hold" grpId="0" nodeType="withEffect">
                                  <p:stCondLst>
                                    <p:cond delay="0"/>
                                  </p:stCondLst>
                                  <p:childTnLst>
                                    <p:set>
                                      <p:cBhvr>
                                        <p:cTn id="812" dur="1" fill="hold">
                                          <p:stCondLst>
                                            <p:cond delay="0"/>
                                          </p:stCondLst>
                                        </p:cTn>
                                        <p:tgtEl>
                                          <p:spTgt spid="56"/>
                                        </p:tgtEl>
                                        <p:attrNameLst>
                                          <p:attrName>style.visibility</p:attrName>
                                        </p:attrNameLst>
                                      </p:cBhvr>
                                      <p:to>
                                        <p:strVal val="visible"/>
                                      </p:to>
                                    </p:set>
                                    <p:anim calcmode="lin" valueType="num">
                                      <p:cBhvr additive="base">
                                        <p:cTn id="813" dur="5000" fill="hold"/>
                                        <p:tgtEl>
                                          <p:spTgt spid="56"/>
                                        </p:tgtEl>
                                        <p:attrNameLst>
                                          <p:attrName>ppt_x</p:attrName>
                                        </p:attrNameLst>
                                      </p:cBhvr>
                                      <p:tavLst>
                                        <p:tav tm="0">
                                          <p:val>
                                            <p:strVal val="0-#ppt_w/2"/>
                                          </p:val>
                                        </p:tav>
                                        <p:tav tm="100000">
                                          <p:val>
                                            <p:strVal val="#ppt_x"/>
                                          </p:val>
                                        </p:tav>
                                      </p:tavLst>
                                    </p:anim>
                                    <p:anim calcmode="lin" valueType="num">
                                      <p:cBhvr additive="base">
                                        <p:cTn id="814" dur="5000" fill="hold"/>
                                        <p:tgtEl>
                                          <p:spTgt spid="56"/>
                                        </p:tgtEl>
                                        <p:attrNameLst>
                                          <p:attrName>ppt_y</p:attrName>
                                        </p:attrNameLst>
                                      </p:cBhvr>
                                      <p:tavLst>
                                        <p:tav tm="0">
                                          <p:val>
                                            <p:strVal val="#ppt_y"/>
                                          </p:val>
                                        </p:tav>
                                        <p:tav tm="100000">
                                          <p:val>
                                            <p:strVal val="#ppt_y"/>
                                          </p:val>
                                        </p:tav>
                                      </p:tavLst>
                                    </p:anim>
                                  </p:childTnLst>
                                </p:cTn>
                              </p:par>
                              <p:par>
                                <p:cTn id="815" presetID="2" presetClass="exit" presetSubtype="8" fill="hold" grpId="1" nodeType="withEffect">
                                  <p:stCondLst>
                                    <p:cond delay="0"/>
                                  </p:stCondLst>
                                  <p:childTnLst>
                                    <p:anim calcmode="lin" valueType="num">
                                      <p:cBhvr additive="base">
                                        <p:cTn id="816" dur="5000"/>
                                        <p:tgtEl>
                                          <p:spTgt spid="56"/>
                                        </p:tgtEl>
                                        <p:attrNameLst>
                                          <p:attrName>ppt_x</p:attrName>
                                        </p:attrNameLst>
                                      </p:cBhvr>
                                      <p:tavLst>
                                        <p:tav tm="0">
                                          <p:val>
                                            <p:strVal val="ppt_x"/>
                                          </p:val>
                                        </p:tav>
                                        <p:tav tm="100000">
                                          <p:val>
                                            <p:strVal val="0-ppt_w/2"/>
                                          </p:val>
                                        </p:tav>
                                      </p:tavLst>
                                    </p:anim>
                                    <p:anim calcmode="lin" valueType="num">
                                      <p:cBhvr additive="base">
                                        <p:cTn id="817" dur="5000"/>
                                        <p:tgtEl>
                                          <p:spTgt spid="56"/>
                                        </p:tgtEl>
                                        <p:attrNameLst>
                                          <p:attrName>ppt_y</p:attrName>
                                        </p:attrNameLst>
                                      </p:cBhvr>
                                      <p:tavLst>
                                        <p:tav tm="0">
                                          <p:val>
                                            <p:strVal val="ppt_y"/>
                                          </p:val>
                                        </p:tav>
                                        <p:tav tm="100000">
                                          <p:val>
                                            <p:strVal val="ppt_y"/>
                                          </p:val>
                                        </p:tav>
                                      </p:tavLst>
                                    </p:anim>
                                    <p:set>
                                      <p:cBhvr>
                                        <p:cTn id="818" dur="1" fill="hold">
                                          <p:stCondLst>
                                            <p:cond delay="4999"/>
                                          </p:stCondLst>
                                        </p:cTn>
                                        <p:tgtEl>
                                          <p:spTgt spid="56"/>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000"/>
                                        <p:tgtEl>
                                          <p:spTgt spid="56"/>
                                        </p:tgtEl>
                                      </p:cBhvr>
                                    </p:animEffect>
                                    <p:set>
                                      <p:cBhvr>
                                        <p:cTn id="821" dur="1" fill="hold">
                                          <p:stCondLst>
                                            <p:cond delay="4999"/>
                                          </p:stCondLst>
                                        </p:cTn>
                                        <p:tgtEl>
                                          <p:spTgt spid="56"/>
                                        </p:tgtEl>
                                        <p:attrNameLst>
                                          <p:attrName>style.visibility</p:attrName>
                                        </p:attrNameLst>
                                      </p:cBhvr>
                                      <p:to>
                                        <p:strVal val="hidden"/>
                                      </p:to>
                                    </p:set>
                                  </p:childTnLst>
                                </p:cTn>
                              </p:par>
                              <p:par>
                                <p:cTn id="822" presetID="2" presetClass="entr" presetSubtype="8" fill="hold" grpId="0" nodeType="withEffect">
                                  <p:stCondLst>
                                    <p:cond delay="0"/>
                                  </p:stCondLst>
                                  <p:childTnLst>
                                    <p:set>
                                      <p:cBhvr>
                                        <p:cTn id="823" dur="1" fill="hold">
                                          <p:stCondLst>
                                            <p:cond delay="0"/>
                                          </p:stCondLst>
                                        </p:cTn>
                                        <p:tgtEl>
                                          <p:spTgt spid="55"/>
                                        </p:tgtEl>
                                        <p:attrNameLst>
                                          <p:attrName>style.visibility</p:attrName>
                                        </p:attrNameLst>
                                      </p:cBhvr>
                                      <p:to>
                                        <p:strVal val="visible"/>
                                      </p:to>
                                    </p:set>
                                    <p:anim calcmode="lin" valueType="num">
                                      <p:cBhvr additive="base">
                                        <p:cTn id="824" dur="5000" fill="hold"/>
                                        <p:tgtEl>
                                          <p:spTgt spid="55"/>
                                        </p:tgtEl>
                                        <p:attrNameLst>
                                          <p:attrName>ppt_x</p:attrName>
                                        </p:attrNameLst>
                                      </p:cBhvr>
                                      <p:tavLst>
                                        <p:tav tm="0">
                                          <p:val>
                                            <p:strVal val="0-#ppt_w/2"/>
                                          </p:val>
                                        </p:tav>
                                        <p:tav tm="100000">
                                          <p:val>
                                            <p:strVal val="#ppt_x"/>
                                          </p:val>
                                        </p:tav>
                                      </p:tavLst>
                                    </p:anim>
                                    <p:anim calcmode="lin" valueType="num">
                                      <p:cBhvr additive="base">
                                        <p:cTn id="825" dur="5000" fill="hold"/>
                                        <p:tgtEl>
                                          <p:spTgt spid="55"/>
                                        </p:tgtEl>
                                        <p:attrNameLst>
                                          <p:attrName>ppt_y</p:attrName>
                                        </p:attrNameLst>
                                      </p:cBhvr>
                                      <p:tavLst>
                                        <p:tav tm="0">
                                          <p:val>
                                            <p:strVal val="#ppt_y"/>
                                          </p:val>
                                        </p:tav>
                                        <p:tav tm="100000">
                                          <p:val>
                                            <p:strVal val="#ppt_y"/>
                                          </p:val>
                                        </p:tav>
                                      </p:tavLst>
                                    </p:anim>
                                  </p:childTnLst>
                                </p:cTn>
                              </p:par>
                              <p:par>
                                <p:cTn id="826" presetID="2" presetClass="exit" presetSubtype="8" fill="hold" grpId="1" nodeType="withEffect">
                                  <p:stCondLst>
                                    <p:cond delay="0"/>
                                  </p:stCondLst>
                                  <p:childTnLst>
                                    <p:anim calcmode="lin" valueType="num">
                                      <p:cBhvr additive="base">
                                        <p:cTn id="827" dur="5000"/>
                                        <p:tgtEl>
                                          <p:spTgt spid="55"/>
                                        </p:tgtEl>
                                        <p:attrNameLst>
                                          <p:attrName>ppt_x</p:attrName>
                                        </p:attrNameLst>
                                      </p:cBhvr>
                                      <p:tavLst>
                                        <p:tav tm="0">
                                          <p:val>
                                            <p:strVal val="ppt_x"/>
                                          </p:val>
                                        </p:tav>
                                        <p:tav tm="100000">
                                          <p:val>
                                            <p:strVal val="0-ppt_w/2"/>
                                          </p:val>
                                        </p:tav>
                                      </p:tavLst>
                                    </p:anim>
                                    <p:anim calcmode="lin" valueType="num">
                                      <p:cBhvr additive="base">
                                        <p:cTn id="828" dur="5000"/>
                                        <p:tgtEl>
                                          <p:spTgt spid="55"/>
                                        </p:tgtEl>
                                        <p:attrNameLst>
                                          <p:attrName>ppt_y</p:attrName>
                                        </p:attrNameLst>
                                      </p:cBhvr>
                                      <p:tavLst>
                                        <p:tav tm="0">
                                          <p:val>
                                            <p:strVal val="ppt_y"/>
                                          </p:val>
                                        </p:tav>
                                        <p:tav tm="100000">
                                          <p:val>
                                            <p:strVal val="ppt_y"/>
                                          </p:val>
                                        </p:tav>
                                      </p:tavLst>
                                    </p:anim>
                                    <p:set>
                                      <p:cBhvr>
                                        <p:cTn id="829" dur="1" fill="hold">
                                          <p:stCondLst>
                                            <p:cond delay="4999"/>
                                          </p:stCondLst>
                                        </p:cTn>
                                        <p:tgtEl>
                                          <p:spTgt spid="55"/>
                                        </p:tgtEl>
                                        <p:attrNameLst>
                                          <p:attrName>style.visibility</p:attrName>
                                        </p:attrNameLst>
                                      </p:cBhvr>
                                      <p:to>
                                        <p:strVal val="hidden"/>
                                      </p:to>
                                    </p:set>
                                  </p:childTnLst>
                                </p:cTn>
                              </p:par>
                              <p:par>
                                <p:cTn id="830" presetID="3" presetClass="exit" presetSubtype="5" fill="hold" grpId="2" nodeType="withEffect">
                                  <p:stCondLst>
                                    <p:cond delay="0"/>
                                  </p:stCondLst>
                                  <p:childTnLst>
                                    <p:animEffect transition="out" filter="blinds(vertical)">
                                      <p:cBhvr>
                                        <p:cTn id="831" dur="5000"/>
                                        <p:tgtEl>
                                          <p:spTgt spid="55"/>
                                        </p:tgtEl>
                                      </p:cBhvr>
                                    </p:animEffect>
                                    <p:set>
                                      <p:cBhvr>
                                        <p:cTn id="832" dur="1" fill="hold">
                                          <p:stCondLst>
                                            <p:cond delay="4999"/>
                                          </p:stCondLst>
                                        </p:cTn>
                                        <p:tgtEl>
                                          <p:spTgt spid="55"/>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54"/>
                                        </p:tgtEl>
                                        <p:attrNameLst>
                                          <p:attrName>style.visibility</p:attrName>
                                        </p:attrNameLst>
                                      </p:cBhvr>
                                      <p:to>
                                        <p:strVal val="visible"/>
                                      </p:to>
                                    </p:set>
                                    <p:anim calcmode="lin" valueType="num">
                                      <p:cBhvr additive="base">
                                        <p:cTn id="835" dur="5000" fill="hold"/>
                                        <p:tgtEl>
                                          <p:spTgt spid="54"/>
                                        </p:tgtEl>
                                        <p:attrNameLst>
                                          <p:attrName>ppt_x</p:attrName>
                                        </p:attrNameLst>
                                      </p:cBhvr>
                                      <p:tavLst>
                                        <p:tav tm="0">
                                          <p:val>
                                            <p:strVal val="0-#ppt_w/2"/>
                                          </p:val>
                                        </p:tav>
                                        <p:tav tm="100000">
                                          <p:val>
                                            <p:strVal val="#ppt_x"/>
                                          </p:val>
                                        </p:tav>
                                      </p:tavLst>
                                    </p:anim>
                                    <p:anim calcmode="lin" valueType="num">
                                      <p:cBhvr additive="base">
                                        <p:cTn id="836" dur="5000" fill="hold"/>
                                        <p:tgtEl>
                                          <p:spTgt spid="54"/>
                                        </p:tgtEl>
                                        <p:attrNameLst>
                                          <p:attrName>ppt_y</p:attrName>
                                        </p:attrNameLst>
                                      </p:cBhvr>
                                      <p:tavLst>
                                        <p:tav tm="0">
                                          <p:val>
                                            <p:strVal val="#ppt_y"/>
                                          </p:val>
                                        </p:tav>
                                        <p:tav tm="100000">
                                          <p:val>
                                            <p:strVal val="#ppt_y"/>
                                          </p:val>
                                        </p:tav>
                                      </p:tavLst>
                                    </p:anim>
                                  </p:childTnLst>
                                </p:cTn>
                              </p:par>
                              <p:par>
                                <p:cTn id="837" presetID="2" presetClass="exit" presetSubtype="8" fill="hold" grpId="1" nodeType="withEffect">
                                  <p:stCondLst>
                                    <p:cond delay="0"/>
                                  </p:stCondLst>
                                  <p:childTnLst>
                                    <p:anim calcmode="lin" valueType="num">
                                      <p:cBhvr additive="base">
                                        <p:cTn id="838" dur="5000"/>
                                        <p:tgtEl>
                                          <p:spTgt spid="54"/>
                                        </p:tgtEl>
                                        <p:attrNameLst>
                                          <p:attrName>ppt_x</p:attrName>
                                        </p:attrNameLst>
                                      </p:cBhvr>
                                      <p:tavLst>
                                        <p:tav tm="0">
                                          <p:val>
                                            <p:strVal val="ppt_x"/>
                                          </p:val>
                                        </p:tav>
                                        <p:tav tm="100000">
                                          <p:val>
                                            <p:strVal val="0-ppt_w/2"/>
                                          </p:val>
                                        </p:tav>
                                      </p:tavLst>
                                    </p:anim>
                                    <p:anim calcmode="lin" valueType="num">
                                      <p:cBhvr additive="base">
                                        <p:cTn id="839" dur="5000"/>
                                        <p:tgtEl>
                                          <p:spTgt spid="54"/>
                                        </p:tgtEl>
                                        <p:attrNameLst>
                                          <p:attrName>ppt_y</p:attrName>
                                        </p:attrNameLst>
                                      </p:cBhvr>
                                      <p:tavLst>
                                        <p:tav tm="0">
                                          <p:val>
                                            <p:strVal val="ppt_y"/>
                                          </p:val>
                                        </p:tav>
                                        <p:tav tm="100000">
                                          <p:val>
                                            <p:strVal val="ppt_y"/>
                                          </p:val>
                                        </p:tav>
                                      </p:tavLst>
                                    </p:anim>
                                    <p:set>
                                      <p:cBhvr>
                                        <p:cTn id="840" dur="1" fill="hold">
                                          <p:stCondLst>
                                            <p:cond delay="4999"/>
                                          </p:stCondLst>
                                        </p:cTn>
                                        <p:tgtEl>
                                          <p:spTgt spid="54"/>
                                        </p:tgtEl>
                                        <p:attrNameLst>
                                          <p:attrName>style.visibility</p:attrName>
                                        </p:attrNameLst>
                                      </p:cBhvr>
                                      <p:to>
                                        <p:strVal val="hidden"/>
                                      </p:to>
                                    </p:set>
                                  </p:childTnLst>
                                </p:cTn>
                              </p:par>
                              <p:par>
                                <p:cTn id="841" presetID="3" presetClass="exit" presetSubtype="5" fill="hold" grpId="2" nodeType="withEffect">
                                  <p:stCondLst>
                                    <p:cond delay="0"/>
                                  </p:stCondLst>
                                  <p:childTnLst>
                                    <p:animEffect transition="out" filter="blinds(vertical)">
                                      <p:cBhvr>
                                        <p:cTn id="842" dur="5000"/>
                                        <p:tgtEl>
                                          <p:spTgt spid="54"/>
                                        </p:tgtEl>
                                      </p:cBhvr>
                                    </p:animEffect>
                                    <p:set>
                                      <p:cBhvr>
                                        <p:cTn id="843" dur="1" fill="hold">
                                          <p:stCondLst>
                                            <p:cond delay="4999"/>
                                          </p:stCondLst>
                                        </p:cTn>
                                        <p:tgtEl>
                                          <p:spTgt spid="54"/>
                                        </p:tgtEl>
                                        <p:attrNameLst>
                                          <p:attrName>style.visibility</p:attrName>
                                        </p:attrNameLst>
                                      </p:cBhvr>
                                      <p:to>
                                        <p:strVal val="hidden"/>
                                      </p:to>
                                    </p:set>
                                  </p:childTnLst>
                                </p:cTn>
                              </p:par>
                              <p:par>
                                <p:cTn id="844" presetID="2" presetClass="entr" presetSubtype="8" fill="hold" grpId="0" nodeType="withEffect">
                                  <p:stCondLst>
                                    <p:cond delay="0"/>
                                  </p:stCondLst>
                                  <p:childTnLst>
                                    <p:set>
                                      <p:cBhvr>
                                        <p:cTn id="845" dur="1" fill="hold">
                                          <p:stCondLst>
                                            <p:cond delay="0"/>
                                          </p:stCondLst>
                                        </p:cTn>
                                        <p:tgtEl>
                                          <p:spTgt spid="53"/>
                                        </p:tgtEl>
                                        <p:attrNameLst>
                                          <p:attrName>style.visibility</p:attrName>
                                        </p:attrNameLst>
                                      </p:cBhvr>
                                      <p:to>
                                        <p:strVal val="visible"/>
                                      </p:to>
                                    </p:set>
                                    <p:anim calcmode="lin" valueType="num">
                                      <p:cBhvr additive="base">
                                        <p:cTn id="846" dur="5000" fill="hold"/>
                                        <p:tgtEl>
                                          <p:spTgt spid="53"/>
                                        </p:tgtEl>
                                        <p:attrNameLst>
                                          <p:attrName>ppt_x</p:attrName>
                                        </p:attrNameLst>
                                      </p:cBhvr>
                                      <p:tavLst>
                                        <p:tav tm="0">
                                          <p:val>
                                            <p:strVal val="0-#ppt_w/2"/>
                                          </p:val>
                                        </p:tav>
                                        <p:tav tm="100000">
                                          <p:val>
                                            <p:strVal val="#ppt_x"/>
                                          </p:val>
                                        </p:tav>
                                      </p:tavLst>
                                    </p:anim>
                                    <p:anim calcmode="lin" valueType="num">
                                      <p:cBhvr additive="base">
                                        <p:cTn id="847" dur="5000" fill="hold"/>
                                        <p:tgtEl>
                                          <p:spTgt spid="53"/>
                                        </p:tgtEl>
                                        <p:attrNameLst>
                                          <p:attrName>ppt_y</p:attrName>
                                        </p:attrNameLst>
                                      </p:cBhvr>
                                      <p:tavLst>
                                        <p:tav tm="0">
                                          <p:val>
                                            <p:strVal val="#ppt_y"/>
                                          </p:val>
                                        </p:tav>
                                        <p:tav tm="100000">
                                          <p:val>
                                            <p:strVal val="#ppt_y"/>
                                          </p:val>
                                        </p:tav>
                                      </p:tavLst>
                                    </p:anim>
                                  </p:childTnLst>
                                </p:cTn>
                              </p:par>
                              <p:par>
                                <p:cTn id="848" presetID="2" presetClass="exit" presetSubtype="8" fill="hold" grpId="1" nodeType="withEffect">
                                  <p:stCondLst>
                                    <p:cond delay="0"/>
                                  </p:stCondLst>
                                  <p:childTnLst>
                                    <p:anim calcmode="lin" valueType="num">
                                      <p:cBhvr additive="base">
                                        <p:cTn id="849" dur="5000"/>
                                        <p:tgtEl>
                                          <p:spTgt spid="53"/>
                                        </p:tgtEl>
                                        <p:attrNameLst>
                                          <p:attrName>ppt_x</p:attrName>
                                        </p:attrNameLst>
                                      </p:cBhvr>
                                      <p:tavLst>
                                        <p:tav tm="0">
                                          <p:val>
                                            <p:strVal val="ppt_x"/>
                                          </p:val>
                                        </p:tav>
                                        <p:tav tm="100000">
                                          <p:val>
                                            <p:strVal val="0-ppt_w/2"/>
                                          </p:val>
                                        </p:tav>
                                      </p:tavLst>
                                    </p:anim>
                                    <p:anim calcmode="lin" valueType="num">
                                      <p:cBhvr additive="base">
                                        <p:cTn id="850" dur="5000"/>
                                        <p:tgtEl>
                                          <p:spTgt spid="53"/>
                                        </p:tgtEl>
                                        <p:attrNameLst>
                                          <p:attrName>ppt_y</p:attrName>
                                        </p:attrNameLst>
                                      </p:cBhvr>
                                      <p:tavLst>
                                        <p:tav tm="0">
                                          <p:val>
                                            <p:strVal val="ppt_y"/>
                                          </p:val>
                                        </p:tav>
                                        <p:tav tm="100000">
                                          <p:val>
                                            <p:strVal val="ppt_y"/>
                                          </p:val>
                                        </p:tav>
                                      </p:tavLst>
                                    </p:anim>
                                    <p:set>
                                      <p:cBhvr>
                                        <p:cTn id="851" dur="1" fill="hold">
                                          <p:stCondLst>
                                            <p:cond delay="4999"/>
                                          </p:stCondLst>
                                        </p:cTn>
                                        <p:tgtEl>
                                          <p:spTgt spid="53"/>
                                        </p:tgtEl>
                                        <p:attrNameLst>
                                          <p:attrName>style.visibility</p:attrName>
                                        </p:attrNameLst>
                                      </p:cBhvr>
                                      <p:to>
                                        <p:strVal val="hidden"/>
                                      </p:to>
                                    </p:set>
                                  </p:childTnLst>
                                </p:cTn>
                              </p:par>
                              <p:par>
                                <p:cTn id="852" presetID="3" presetClass="exit" presetSubtype="5" fill="hold" grpId="2" nodeType="withEffect">
                                  <p:stCondLst>
                                    <p:cond delay="0"/>
                                  </p:stCondLst>
                                  <p:childTnLst>
                                    <p:animEffect transition="out" filter="blinds(vertical)">
                                      <p:cBhvr>
                                        <p:cTn id="853" dur="5000"/>
                                        <p:tgtEl>
                                          <p:spTgt spid="53"/>
                                        </p:tgtEl>
                                      </p:cBhvr>
                                    </p:animEffect>
                                    <p:set>
                                      <p:cBhvr>
                                        <p:cTn id="854" dur="1" fill="hold">
                                          <p:stCondLst>
                                            <p:cond delay="4999"/>
                                          </p:stCondLst>
                                        </p:cTn>
                                        <p:tgtEl>
                                          <p:spTgt spid="53"/>
                                        </p:tgtEl>
                                        <p:attrNameLst>
                                          <p:attrName>style.visibility</p:attrName>
                                        </p:attrNameLst>
                                      </p:cBhvr>
                                      <p:to>
                                        <p:strVal val="hidden"/>
                                      </p:to>
                                    </p:set>
                                  </p:childTnLst>
                                </p:cTn>
                              </p:par>
                              <p:par>
                                <p:cTn id="855" presetID="2" presetClass="entr" presetSubtype="8" fill="hold" grpId="0" nodeType="withEffect">
                                  <p:stCondLst>
                                    <p:cond delay="0"/>
                                  </p:stCondLst>
                                  <p:childTnLst>
                                    <p:set>
                                      <p:cBhvr>
                                        <p:cTn id="856" dur="1" fill="hold">
                                          <p:stCondLst>
                                            <p:cond delay="0"/>
                                          </p:stCondLst>
                                        </p:cTn>
                                        <p:tgtEl>
                                          <p:spTgt spid="52"/>
                                        </p:tgtEl>
                                        <p:attrNameLst>
                                          <p:attrName>style.visibility</p:attrName>
                                        </p:attrNameLst>
                                      </p:cBhvr>
                                      <p:to>
                                        <p:strVal val="visible"/>
                                      </p:to>
                                    </p:set>
                                    <p:anim calcmode="lin" valueType="num">
                                      <p:cBhvr additive="base">
                                        <p:cTn id="857" dur="5000" fill="hold"/>
                                        <p:tgtEl>
                                          <p:spTgt spid="52"/>
                                        </p:tgtEl>
                                        <p:attrNameLst>
                                          <p:attrName>ppt_x</p:attrName>
                                        </p:attrNameLst>
                                      </p:cBhvr>
                                      <p:tavLst>
                                        <p:tav tm="0">
                                          <p:val>
                                            <p:strVal val="0-#ppt_w/2"/>
                                          </p:val>
                                        </p:tav>
                                        <p:tav tm="100000">
                                          <p:val>
                                            <p:strVal val="#ppt_x"/>
                                          </p:val>
                                        </p:tav>
                                      </p:tavLst>
                                    </p:anim>
                                    <p:anim calcmode="lin" valueType="num">
                                      <p:cBhvr additive="base">
                                        <p:cTn id="858" dur="5000" fill="hold"/>
                                        <p:tgtEl>
                                          <p:spTgt spid="52"/>
                                        </p:tgtEl>
                                        <p:attrNameLst>
                                          <p:attrName>ppt_y</p:attrName>
                                        </p:attrNameLst>
                                      </p:cBhvr>
                                      <p:tavLst>
                                        <p:tav tm="0">
                                          <p:val>
                                            <p:strVal val="#ppt_y"/>
                                          </p:val>
                                        </p:tav>
                                        <p:tav tm="100000">
                                          <p:val>
                                            <p:strVal val="#ppt_y"/>
                                          </p:val>
                                        </p:tav>
                                      </p:tavLst>
                                    </p:anim>
                                  </p:childTnLst>
                                </p:cTn>
                              </p:par>
                              <p:par>
                                <p:cTn id="859" presetID="2" presetClass="exit" presetSubtype="8" fill="hold" grpId="1" nodeType="withEffect">
                                  <p:stCondLst>
                                    <p:cond delay="0"/>
                                  </p:stCondLst>
                                  <p:childTnLst>
                                    <p:anim calcmode="lin" valueType="num">
                                      <p:cBhvr additive="base">
                                        <p:cTn id="860" dur="5000"/>
                                        <p:tgtEl>
                                          <p:spTgt spid="52"/>
                                        </p:tgtEl>
                                        <p:attrNameLst>
                                          <p:attrName>ppt_x</p:attrName>
                                        </p:attrNameLst>
                                      </p:cBhvr>
                                      <p:tavLst>
                                        <p:tav tm="0">
                                          <p:val>
                                            <p:strVal val="ppt_x"/>
                                          </p:val>
                                        </p:tav>
                                        <p:tav tm="100000">
                                          <p:val>
                                            <p:strVal val="0-ppt_w/2"/>
                                          </p:val>
                                        </p:tav>
                                      </p:tavLst>
                                    </p:anim>
                                    <p:anim calcmode="lin" valueType="num">
                                      <p:cBhvr additive="base">
                                        <p:cTn id="861" dur="5000"/>
                                        <p:tgtEl>
                                          <p:spTgt spid="52"/>
                                        </p:tgtEl>
                                        <p:attrNameLst>
                                          <p:attrName>ppt_y</p:attrName>
                                        </p:attrNameLst>
                                      </p:cBhvr>
                                      <p:tavLst>
                                        <p:tav tm="0">
                                          <p:val>
                                            <p:strVal val="ppt_y"/>
                                          </p:val>
                                        </p:tav>
                                        <p:tav tm="100000">
                                          <p:val>
                                            <p:strVal val="ppt_y"/>
                                          </p:val>
                                        </p:tav>
                                      </p:tavLst>
                                    </p:anim>
                                    <p:set>
                                      <p:cBhvr>
                                        <p:cTn id="862" dur="1" fill="hold">
                                          <p:stCondLst>
                                            <p:cond delay="4999"/>
                                          </p:stCondLst>
                                        </p:cTn>
                                        <p:tgtEl>
                                          <p:spTgt spid="52"/>
                                        </p:tgtEl>
                                        <p:attrNameLst>
                                          <p:attrName>style.visibility</p:attrName>
                                        </p:attrNameLst>
                                      </p:cBhvr>
                                      <p:to>
                                        <p:strVal val="hidden"/>
                                      </p:to>
                                    </p:set>
                                  </p:childTnLst>
                                </p:cTn>
                              </p:par>
                              <p:par>
                                <p:cTn id="863" presetID="3" presetClass="exit" presetSubtype="5" fill="hold" grpId="2" nodeType="withEffect">
                                  <p:stCondLst>
                                    <p:cond delay="0"/>
                                  </p:stCondLst>
                                  <p:childTnLst>
                                    <p:animEffect transition="out" filter="blinds(vertical)">
                                      <p:cBhvr>
                                        <p:cTn id="864" dur="5000"/>
                                        <p:tgtEl>
                                          <p:spTgt spid="52"/>
                                        </p:tgtEl>
                                      </p:cBhvr>
                                    </p:animEffect>
                                    <p:set>
                                      <p:cBhvr>
                                        <p:cTn id="865" dur="1" fill="hold">
                                          <p:stCondLst>
                                            <p:cond delay="4999"/>
                                          </p:stCondLst>
                                        </p:cTn>
                                        <p:tgtEl>
                                          <p:spTgt spid="52"/>
                                        </p:tgtEl>
                                        <p:attrNameLst>
                                          <p:attrName>style.visibility</p:attrName>
                                        </p:attrNameLst>
                                      </p:cBhvr>
                                      <p:to>
                                        <p:strVal val="hidden"/>
                                      </p:to>
                                    </p:set>
                                  </p:childTnLst>
                                </p:cTn>
                              </p:par>
                              <p:par>
                                <p:cTn id="866" presetID="2" presetClass="entr" presetSubtype="8" fill="hold" grpId="0" nodeType="withEffect">
                                  <p:stCondLst>
                                    <p:cond delay="0"/>
                                  </p:stCondLst>
                                  <p:childTnLst>
                                    <p:set>
                                      <p:cBhvr>
                                        <p:cTn id="867" dur="1" fill="hold">
                                          <p:stCondLst>
                                            <p:cond delay="0"/>
                                          </p:stCondLst>
                                        </p:cTn>
                                        <p:tgtEl>
                                          <p:spTgt spid="51"/>
                                        </p:tgtEl>
                                        <p:attrNameLst>
                                          <p:attrName>style.visibility</p:attrName>
                                        </p:attrNameLst>
                                      </p:cBhvr>
                                      <p:to>
                                        <p:strVal val="visible"/>
                                      </p:to>
                                    </p:set>
                                    <p:anim calcmode="lin" valueType="num">
                                      <p:cBhvr additive="base">
                                        <p:cTn id="868" dur="5000" fill="hold"/>
                                        <p:tgtEl>
                                          <p:spTgt spid="51"/>
                                        </p:tgtEl>
                                        <p:attrNameLst>
                                          <p:attrName>ppt_x</p:attrName>
                                        </p:attrNameLst>
                                      </p:cBhvr>
                                      <p:tavLst>
                                        <p:tav tm="0">
                                          <p:val>
                                            <p:strVal val="0-#ppt_w/2"/>
                                          </p:val>
                                        </p:tav>
                                        <p:tav tm="100000">
                                          <p:val>
                                            <p:strVal val="#ppt_x"/>
                                          </p:val>
                                        </p:tav>
                                      </p:tavLst>
                                    </p:anim>
                                    <p:anim calcmode="lin" valueType="num">
                                      <p:cBhvr additive="base">
                                        <p:cTn id="869" dur="5000" fill="hold"/>
                                        <p:tgtEl>
                                          <p:spTgt spid="51"/>
                                        </p:tgtEl>
                                        <p:attrNameLst>
                                          <p:attrName>ppt_y</p:attrName>
                                        </p:attrNameLst>
                                      </p:cBhvr>
                                      <p:tavLst>
                                        <p:tav tm="0">
                                          <p:val>
                                            <p:strVal val="#ppt_y"/>
                                          </p:val>
                                        </p:tav>
                                        <p:tav tm="100000">
                                          <p:val>
                                            <p:strVal val="#ppt_y"/>
                                          </p:val>
                                        </p:tav>
                                      </p:tavLst>
                                    </p:anim>
                                  </p:childTnLst>
                                </p:cTn>
                              </p:par>
                              <p:par>
                                <p:cTn id="870" presetID="2" presetClass="exit" presetSubtype="8" fill="hold" grpId="1" nodeType="withEffect">
                                  <p:stCondLst>
                                    <p:cond delay="0"/>
                                  </p:stCondLst>
                                  <p:childTnLst>
                                    <p:anim calcmode="lin" valueType="num">
                                      <p:cBhvr additive="base">
                                        <p:cTn id="871" dur="5000"/>
                                        <p:tgtEl>
                                          <p:spTgt spid="51"/>
                                        </p:tgtEl>
                                        <p:attrNameLst>
                                          <p:attrName>ppt_x</p:attrName>
                                        </p:attrNameLst>
                                      </p:cBhvr>
                                      <p:tavLst>
                                        <p:tav tm="0">
                                          <p:val>
                                            <p:strVal val="ppt_x"/>
                                          </p:val>
                                        </p:tav>
                                        <p:tav tm="100000">
                                          <p:val>
                                            <p:strVal val="0-ppt_w/2"/>
                                          </p:val>
                                        </p:tav>
                                      </p:tavLst>
                                    </p:anim>
                                    <p:anim calcmode="lin" valueType="num">
                                      <p:cBhvr additive="base">
                                        <p:cTn id="872" dur="5000"/>
                                        <p:tgtEl>
                                          <p:spTgt spid="51"/>
                                        </p:tgtEl>
                                        <p:attrNameLst>
                                          <p:attrName>ppt_y</p:attrName>
                                        </p:attrNameLst>
                                      </p:cBhvr>
                                      <p:tavLst>
                                        <p:tav tm="0">
                                          <p:val>
                                            <p:strVal val="ppt_y"/>
                                          </p:val>
                                        </p:tav>
                                        <p:tav tm="100000">
                                          <p:val>
                                            <p:strVal val="ppt_y"/>
                                          </p:val>
                                        </p:tav>
                                      </p:tavLst>
                                    </p:anim>
                                    <p:set>
                                      <p:cBhvr>
                                        <p:cTn id="873" dur="1" fill="hold">
                                          <p:stCondLst>
                                            <p:cond delay="4999"/>
                                          </p:stCondLst>
                                        </p:cTn>
                                        <p:tgtEl>
                                          <p:spTgt spid="51"/>
                                        </p:tgtEl>
                                        <p:attrNameLst>
                                          <p:attrName>style.visibility</p:attrName>
                                        </p:attrNameLst>
                                      </p:cBhvr>
                                      <p:to>
                                        <p:strVal val="hidden"/>
                                      </p:to>
                                    </p:set>
                                  </p:childTnLst>
                                </p:cTn>
                              </p:par>
                              <p:par>
                                <p:cTn id="874" presetID="3" presetClass="exit" presetSubtype="5" fill="hold" grpId="2" nodeType="withEffect">
                                  <p:stCondLst>
                                    <p:cond delay="0"/>
                                  </p:stCondLst>
                                  <p:childTnLst>
                                    <p:animEffect transition="out" filter="blinds(vertical)">
                                      <p:cBhvr>
                                        <p:cTn id="875" dur="5000"/>
                                        <p:tgtEl>
                                          <p:spTgt spid="51"/>
                                        </p:tgtEl>
                                      </p:cBhvr>
                                    </p:animEffect>
                                    <p:set>
                                      <p:cBhvr>
                                        <p:cTn id="876" dur="1" fill="hold">
                                          <p:stCondLst>
                                            <p:cond delay="4999"/>
                                          </p:stCondLst>
                                        </p:cTn>
                                        <p:tgtEl>
                                          <p:spTgt spid="51"/>
                                        </p:tgtEl>
                                        <p:attrNameLst>
                                          <p:attrName>style.visibility</p:attrName>
                                        </p:attrNameLst>
                                      </p:cBhvr>
                                      <p:to>
                                        <p:strVal val="hidden"/>
                                      </p:to>
                                    </p:set>
                                  </p:childTnLst>
                                </p:cTn>
                              </p:par>
                              <p:par>
                                <p:cTn id="877" presetID="2" presetClass="entr" presetSubtype="8" fill="hold" grpId="0" nodeType="withEffect">
                                  <p:stCondLst>
                                    <p:cond delay="0"/>
                                  </p:stCondLst>
                                  <p:childTnLst>
                                    <p:set>
                                      <p:cBhvr>
                                        <p:cTn id="878" dur="1" fill="hold">
                                          <p:stCondLst>
                                            <p:cond delay="0"/>
                                          </p:stCondLst>
                                        </p:cTn>
                                        <p:tgtEl>
                                          <p:spTgt spid="50"/>
                                        </p:tgtEl>
                                        <p:attrNameLst>
                                          <p:attrName>style.visibility</p:attrName>
                                        </p:attrNameLst>
                                      </p:cBhvr>
                                      <p:to>
                                        <p:strVal val="visible"/>
                                      </p:to>
                                    </p:set>
                                    <p:anim calcmode="lin" valueType="num">
                                      <p:cBhvr additive="base">
                                        <p:cTn id="879" dur="5000" fill="hold"/>
                                        <p:tgtEl>
                                          <p:spTgt spid="50"/>
                                        </p:tgtEl>
                                        <p:attrNameLst>
                                          <p:attrName>ppt_x</p:attrName>
                                        </p:attrNameLst>
                                      </p:cBhvr>
                                      <p:tavLst>
                                        <p:tav tm="0">
                                          <p:val>
                                            <p:strVal val="0-#ppt_w/2"/>
                                          </p:val>
                                        </p:tav>
                                        <p:tav tm="100000">
                                          <p:val>
                                            <p:strVal val="#ppt_x"/>
                                          </p:val>
                                        </p:tav>
                                      </p:tavLst>
                                    </p:anim>
                                    <p:anim calcmode="lin" valueType="num">
                                      <p:cBhvr additive="base">
                                        <p:cTn id="880" dur="5000" fill="hold"/>
                                        <p:tgtEl>
                                          <p:spTgt spid="50"/>
                                        </p:tgtEl>
                                        <p:attrNameLst>
                                          <p:attrName>ppt_y</p:attrName>
                                        </p:attrNameLst>
                                      </p:cBhvr>
                                      <p:tavLst>
                                        <p:tav tm="0">
                                          <p:val>
                                            <p:strVal val="#ppt_y"/>
                                          </p:val>
                                        </p:tav>
                                        <p:tav tm="100000">
                                          <p:val>
                                            <p:strVal val="#ppt_y"/>
                                          </p:val>
                                        </p:tav>
                                      </p:tavLst>
                                    </p:anim>
                                  </p:childTnLst>
                                </p:cTn>
                              </p:par>
                              <p:par>
                                <p:cTn id="881" presetID="2" presetClass="exit" presetSubtype="8" fill="hold" grpId="1" nodeType="withEffect">
                                  <p:stCondLst>
                                    <p:cond delay="0"/>
                                  </p:stCondLst>
                                  <p:childTnLst>
                                    <p:anim calcmode="lin" valueType="num">
                                      <p:cBhvr additive="base">
                                        <p:cTn id="882" dur="5000"/>
                                        <p:tgtEl>
                                          <p:spTgt spid="50"/>
                                        </p:tgtEl>
                                        <p:attrNameLst>
                                          <p:attrName>ppt_x</p:attrName>
                                        </p:attrNameLst>
                                      </p:cBhvr>
                                      <p:tavLst>
                                        <p:tav tm="0">
                                          <p:val>
                                            <p:strVal val="ppt_x"/>
                                          </p:val>
                                        </p:tav>
                                        <p:tav tm="100000">
                                          <p:val>
                                            <p:strVal val="0-ppt_w/2"/>
                                          </p:val>
                                        </p:tav>
                                      </p:tavLst>
                                    </p:anim>
                                    <p:anim calcmode="lin" valueType="num">
                                      <p:cBhvr additive="base">
                                        <p:cTn id="883" dur="5000"/>
                                        <p:tgtEl>
                                          <p:spTgt spid="50"/>
                                        </p:tgtEl>
                                        <p:attrNameLst>
                                          <p:attrName>ppt_y</p:attrName>
                                        </p:attrNameLst>
                                      </p:cBhvr>
                                      <p:tavLst>
                                        <p:tav tm="0">
                                          <p:val>
                                            <p:strVal val="ppt_y"/>
                                          </p:val>
                                        </p:tav>
                                        <p:tav tm="100000">
                                          <p:val>
                                            <p:strVal val="ppt_y"/>
                                          </p:val>
                                        </p:tav>
                                      </p:tavLst>
                                    </p:anim>
                                    <p:set>
                                      <p:cBhvr>
                                        <p:cTn id="884" dur="1" fill="hold">
                                          <p:stCondLst>
                                            <p:cond delay="4999"/>
                                          </p:stCondLst>
                                        </p:cTn>
                                        <p:tgtEl>
                                          <p:spTgt spid="50"/>
                                        </p:tgtEl>
                                        <p:attrNameLst>
                                          <p:attrName>style.visibility</p:attrName>
                                        </p:attrNameLst>
                                      </p:cBhvr>
                                      <p:to>
                                        <p:strVal val="hidden"/>
                                      </p:to>
                                    </p:set>
                                  </p:childTnLst>
                                </p:cTn>
                              </p:par>
                              <p:par>
                                <p:cTn id="885" presetID="3" presetClass="exit" presetSubtype="5" fill="hold" grpId="2" nodeType="withEffect">
                                  <p:stCondLst>
                                    <p:cond delay="0"/>
                                  </p:stCondLst>
                                  <p:childTnLst>
                                    <p:animEffect transition="out" filter="blinds(vertical)">
                                      <p:cBhvr>
                                        <p:cTn id="886" dur="5000"/>
                                        <p:tgtEl>
                                          <p:spTgt spid="50"/>
                                        </p:tgtEl>
                                      </p:cBhvr>
                                    </p:animEffect>
                                    <p:set>
                                      <p:cBhvr>
                                        <p:cTn id="887" dur="1" fill="hold">
                                          <p:stCondLst>
                                            <p:cond delay="4999"/>
                                          </p:stCondLst>
                                        </p:cTn>
                                        <p:tgtEl>
                                          <p:spTgt spid="50"/>
                                        </p:tgtEl>
                                        <p:attrNameLst>
                                          <p:attrName>style.visibility</p:attrName>
                                        </p:attrNameLst>
                                      </p:cBhvr>
                                      <p:to>
                                        <p:strVal val="hidden"/>
                                      </p:to>
                                    </p:set>
                                  </p:childTnLst>
                                </p:cTn>
                              </p:par>
                              <p:par>
                                <p:cTn id="888" presetID="2" presetClass="entr" presetSubtype="8" fill="hold" grpId="0" nodeType="withEffect">
                                  <p:stCondLst>
                                    <p:cond delay="0"/>
                                  </p:stCondLst>
                                  <p:childTnLst>
                                    <p:set>
                                      <p:cBhvr>
                                        <p:cTn id="889" dur="1" fill="hold">
                                          <p:stCondLst>
                                            <p:cond delay="0"/>
                                          </p:stCondLst>
                                        </p:cTn>
                                        <p:tgtEl>
                                          <p:spTgt spid="49"/>
                                        </p:tgtEl>
                                        <p:attrNameLst>
                                          <p:attrName>style.visibility</p:attrName>
                                        </p:attrNameLst>
                                      </p:cBhvr>
                                      <p:to>
                                        <p:strVal val="visible"/>
                                      </p:to>
                                    </p:set>
                                    <p:anim calcmode="lin" valueType="num">
                                      <p:cBhvr additive="base">
                                        <p:cTn id="890" dur="5000" fill="hold"/>
                                        <p:tgtEl>
                                          <p:spTgt spid="49"/>
                                        </p:tgtEl>
                                        <p:attrNameLst>
                                          <p:attrName>ppt_x</p:attrName>
                                        </p:attrNameLst>
                                      </p:cBhvr>
                                      <p:tavLst>
                                        <p:tav tm="0">
                                          <p:val>
                                            <p:strVal val="0-#ppt_w/2"/>
                                          </p:val>
                                        </p:tav>
                                        <p:tav tm="100000">
                                          <p:val>
                                            <p:strVal val="#ppt_x"/>
                                          </p:val>
                                        </p:tav>
                                      </p:tavLst>
                                    </p:anim>
                                    <p:anim calcmode="lin" valueType="num">
                                      <p:cBhvr additive="base">
                                        <p:cTn id="891" dur="5000" fill="hold"/>
                                        <p:tgtEl>
                                          <p:spTgt spid="49"/>
                                        </p:tgtEl>
                                        <p:attrNameLst>
                                          <p:attrName>ppt_y</p:attrName>
                                        </p:attrNameLst>
                                      </p:cBhvr>
                                      <p:tavLst>
                                        <p:tav tm="0">
                                          <p:val>
                                            <p:strVal val="#ppt_y"/>
                                          </p:val>
                                        </p:tav>
                                        <p:tav tm="100000">
                                          <p:val>
                                            <p:strVal val="#ppt_y"/>
                                          </p:val>
                                        </p:tav>
                                      </p:tavLst>
                                    </p:anim>
                                  </p:childTnLst>
                                </p:cTn>
                              </p:par>
                              <p:par>
                                <p:cTn id="892" presetID="2" presetClass="exit" presetSubtype="8" fill="hold" grpId="1" nodeType="withEffect">
                                  <p:stCondLst>
                                    <p:cond delay="0"/>
                                  </p:stCondLst>
                                  <p:childTnLst>
                                    <p:anim calcmode="lin" valueType="num">
                                      <p:cBhvr additive="base">
                                        <p:cTn id="893" dur="5000"/>
                                        <p:tgtEl>
                                          <p:spTgt spid="49"/>
                                        </p:tgtEl>
                                        <p:attrNameLst>
                                          <p:attrName>ppt_x</p:attrName>
                                        </p:attrNameLst>
                                      </p:cBhvr>
                                      <p:tavLst>
                                        <p:tav tm="0">
                                          <p:val>
                                            <p:strVal val="ppt_x"/>
                                          </p:val>
                                        </p:tav>
                                        <p:tav tm="100000">
                                          <p:val>
                                            <p:strVal val="0-ppt_w/2"/>
                                          </p:val>
                                        </p:tav>
                                      </p:tavLst>
                                    </p:anim>
                                    <p:anim calcmode="lin" valueType="num">
                                      <p:cBhvr additive="base">
                                        <p:cTn id="894" dur="5000"/>
                                        <p:tgtEl>
                                          <p:spTgt spid="49"/>
                                        </p:tgtEl>
                                        <p:attrNameLst>
                                          <p:attrName>ppt_y</p:attrName>
                                        </p:attrNameLst>
                                      </p:cBhvr>
                                      <p:tavLst>
                                        <p:tav tm="0">
                                          <p:val>
                                            <p:strVal val="ppt_y"/>
                                          </p:val>
                                        </p:tav>
                                        <p:tav tm="100000">
                                          <p:val>
                                            <p:strVal val="ppt_y"/>
                                          </p:val>
                                        </p:tav>
                                      </p:tavLst>
                                    </p:anim>
                                    <p:set>
                                      <p:cBhvr>
                                        <p:cTn id="895" dur="1" fill="hold">
                                          <p:stCondLst>
                                            <p:cond delay="4999"/>
                                          </p:stCondLst>
                                        </p:cTn>
                                        <p:tgtEl>
                                          <p:spTgt spid="49"/>
                                        </p:tgtEl>
                                        <p:attrNameLst>
                                          <p:attrName>style.visibility</p:attrName>
                                        </p:attrNameLst>
                                      </p:cBhvr>
                                      <p:to>
                                        <p:strVal val="hidden"/>
                                      </p:to>
                                    </p:set>
                                  </p:childTnLst>
                                </p:cTn>
                              </p:par>
                              <p:par>
                                <p:cTn id="896" presetID="3" presetClass="exit" presetSubtype="5" fill="hold" grpId="2" nodeType="withEffect">
                                  <p:stCondLst>
                                    <p:cond delay="0"/>
                                  </p:stCondLst>
                                  <p:childTnLst>
                                    <p:animEffect transition="out" filter="blinds(vertical)">
                                      <p:cBhvr>
                                        <p:cTn id="897" dur="5000"/>
                                        <p:tgtEl>
                                          <p:spTgt spid="49"/>
                                        </p:tgtEl>
                                      </p:cBhvr>
                                    </p:animEffect>
                                    <p:set>
                                      <p:cBhvr>
                                        <p:cTn id="898" dur="1" fill="hold">
                                          <p:stCondLst>
                                            <p:cond delay="4999"/>
                                          </p:stCondLst>
                                        </p:cTn>
                                        <p:tgtEl>
                                          <p:spTgt spid="49"/>
                                        </p:tgtEl>
                                        <p:attrNameLst>
                                          <p:attrName>style.visibility</p:attrName>
                                        </p:attrNameLst>
                                      </p:cBhvr>
                                      <p:to>
                                        <p:strVal val="hidden"/>
                                      </p:to>
                                    </p:set>
                                  </p:childTnLst>
                                </p:cTn>
                              </p:par>
                              <p:par>
                                <p:cTn id="899" presetID="2" presetClass="entr" presetSubtype="8" fill="hold" grpId="0" nodeType="withEffect">
                                  <p:stCondLst>
                                    <p:cond delay="0"/>
                                  </p:stCondLst>
                                  <p:childTnLst>
                                    <p:set>
                                      <p:cBhvr>
                                        <p:cTn id="900" dur="1" fill="hold">
                                          <p:stCondLst>
                                            <p:cond delay="0"/>
                                          </p:stCondLst>
                                        </p:cTn>
                                        <p:tgtEl>
                                          <p:spTgt spid="48"/>
                                        </p:tgtEl>
                                        <p:attrNameLst>
                                          <p:attrName>style.visibility</p:attrName>
                                        </p:attrNameLst>
                                      </p:cBhvr>
                                      <p:to>
                                        <p:strVal val="visible"/>
                                      </p:to>
                                    </p:set>
                                    <p:anim calcmode="lin" valueType="num">
                                      <p:cBhvr additive="base">
                                        <p:cTn id="901" dur="5000" fill="hold"/>
                                        <p:tgtEl>
                                          <p:spTgt spid="48"/>
                                        </p:tgtEl>
                                        <p:attrNameLst>
                                          <p:attrName>ppt_x</p:attrName>
                                        </p:attrNameLst>
                                      </p:cBhvr>
                                      <p:tavLst>
                                        <p:tav tm="0">
                                          <p:val>
                                            <p:strVal val="0-#ppt_w/2"/>
                                          </p:val>
                                        </p:tav>
                                        <p:tav tm="100000">
                                          <p:val>
                                            <p:strVal val="#ppt_x"/>
                                          </p:val>
                                        </p:tav>
                                      </p:tavLst>
                                    </p:anim>
                                    <p:anim calcmode="lin" valueType="num">
                                      <p:cBhvr additive="base">
                                        <p:cTn id="902" dur="5000" fill="hold"/>
                                        <p:tgtEl>
                                          <p:spTgt spid="48"/>
                                        </p:tgtEl>
                                        <p:attrNameLst>
                                          <p:attrName>ppt_y</p:attrName>
                                        </p:attrNameLst>
                                      </p:cBhvr>
                                      <p:tavLst>
                                        <p:tav tm="0">
                                          <p:val>
                                            <p:strVal val="#ppt_y"/>
                                          </p:val>
                                        </p:tav>
                                        <p:tav tm="100000">
                                          <p:val>
                                            <p:strVal val="#ppt_y"/>
                                          </p:val>
                                        </p:tav>
                                      </p:tavLst>
                                    </p:anim>
                                  </p:childTnLst>
                                </p:cTn>
                              </p:par>
                              <p:par>
                                <p:cTn id="903" presetID="2" presetClass="exit" presetSubtype="8" fill="hold" grpId="1" nodeType="withEffect">
                                  <p:stCondLst>
                                    <p:cond delay="0"/>
                                  </p:stCondLst>
                                  <p:childTnLst>
                                    <p:anim calcmode="lin" valueType="num">
                                      <p:cBhvr additive="base">
                                        <p:cTn id="904" dur="5000"/>
                                        <p:tgtEl>
                                          <p:spTgt spid="48"/>
                                        </p:tgtEl>
                                        <p:attrNameLst>
                                          <p:attrName>ppt_x</p:attrName>
                                        </p:attrNameLst>
                                      </p:cBhvr>
                                      <p:tavLst>
                                        <p:tav tm="0">
                                          <p:val>
                                            <p:strVal val="ppt_x"/>
                                          </p:val>
                                        </p:tav>
                                        <p:tav tm="100000">
                                          <p:val>
                                            <p:strVal val="0-ppt_w/2"/>
                                          </p:val>
                                        </p:tav>
                                      </p:tavLst>
                                    </p:anim>
                                    <p:anim calcmode="lin" valueType="num">
                                      <p:cBhvr additive="base">
                                        <p:cTn id="905" dur="5000"/>
                                        <p:tgtEl>
                                          <p:spTgt spid="48"/>
                                        </p:tgtEl>
                                        <p:attrNameLst>
                                          <p:attrName>ppt_y</p:attrName>
                                        </p:attrNameLst>
                                      </p:cBhvr>
                                      <p:tavLst>
                                        <p:tav tm="0">
                                          <p:val>
                                            <p:strVal val="ppt_y"/>
                                          </p:val>
                                        </p:tav>
                                        <p:tav tm="100000">
                                          <p:val>
                                            <p:strVal val="ppt_y"/>
                                          </p:val>
                                        </p:tav>
                                      </p:tavLst>
                                    </p:anim>
                                    <p:set>
                                      <p:cBhvr>
                                        <p:cTn id="906" dur="1" fill="hold">
                                          <p:stCondLst>
                                            <p:cond delay="4999"/>
                                          </p:stCondLst>
                                        </p:cTn>
                                        <p:tgtEl>
                                          <p:spTgt spid="48"/>
                                        </p:tgtEl>
                                        <p:attrNameLst>
                                          <p:attrName>style.visibility</p:attrName>
                                        </p:attrNameLst>
                                      </p:cBhvr>
                                      <p:to>
                                        <p:strVal val="hidden"/>
                                      </p:to>
                                    </p:set>
                                  </p:childTnLst>
                                </p:cTn>
                              </p:par>
                              <p:par>
                                <p:cTn id="907" presetID="3" presetClass="exit" presetSubtype="5" fill="hold" grpId="2" nodeType="withEffect">
                                  <p:stCondLst>
                                    <p:cond delay="0"/>
                                  </p:stCondLst>
                                  <p:childTnLst>
                                    <p:animEffect transition="out" filter="blinds(vertical)">
                                      <p:cBhvr>
                                        <p:cTn id="908" dur="5000"/>
                                        <p:tgtEl>
                                          <p:spTgt spid="48"/>
                                        </p:tgtEl>
                                      </p:cBhvr>
                                    </p:animEffect>
                                    <p:set>
                                      <p:cBhvr>
                                        <p:cTn id="909" dur="1" fill="hold">
                                          <p:stCondLst>
                                            <p:cond delay="4999"/>
                                          </p:stCondLst>
                                        </p:cTn>
                                        <p:tgtEl>
                                          <p:spTgt spid="48"/>
                                        </p:tgtEl>
                                        <p:attrNameLst>
                                          <p:attrName>style.visibility</p:attrName>
                                        </p:attrNameLst>
                                      </p:cBhvr>
                                      <p:to>
                                        <p:strVal val="hidden"/>
                                      </p:to>
                                    </p:set>
                                  </p:childTnLst>
                                </p:cTn>
                              </p:par>
                              <p:par>
                                <p:cTn id="910" presetID="2" presetClass="entr" presetSubtype="8" fill="hold" grpId="0" nodeType="withEffect">
                                  <p:stCondLst>
                                    <p:cond delay="0"/>
                                  </p:stCondLst>
                                  <p:childTnLst>
                                    <p:set>
                                      <p:cBhvr>
                                        <p:cTn id="911" dur="1" fill="hold">
                                          <p:stCondLst>
                                            <p:cond delay="0"/>
                                          </p:stCondLst>
                                        </p:cTn>
                                        <p:tgtEl>
                                          <p:spTgt spid="47"/>
                                        </p:tgtEl>
                                        <p:attrNameLst>
                                          <p:attrName>style.visibility</p:attrName>
                                        </p:attrNameLst>
                                      </p:cBhvr>
                                      <p:to>
                                        <p:strVal val="visible"/>
                                      </p:to>
                                    </p:set>
                                    <p:anim calcmode="lin" valueType="num">
                                      <p:cBhvr additive="base">
                                        <p:cTn id="912" dur="5000" fill="hold"/>
                                        <p:tgtEl>
                                          <p:spTgt spid="47"/>
                                        </p:tgtEl>
                                        <p:attrNameLst>
                                          <p:attrName>ppt_x</p:attrName>
                                        </p:attrNameLst>
                                      </p:cBhvr>
                                      <p:tavLst>
                                        <p:tav tm="0">
                                          <p:val>
                                            <p:strVal val="0-#ppt_w/2"/>
                                          </p:val>
                                        </p:tav>
                                        <p:tav tm="100000">
                                          <p:val>
                                            <p:strVal val="#ppt_x"/>
                                          </p:val>
                                        </p:tav>
                                      </p:tavLst>
                                    </p:anim>
                                    <p:anim calcmode="lin" valueType="num">
                                      <p:cBhvr additive="base">
                                        <p:cTn id="913" dur="5000" fill="hold"/>
                                        <p:tgtEl>
                                          <p:spTgt spid="47"/>
                                        </p:tgtEl>
                                        <p:attrNameLst>
                                          <p:attrName>ppt_y</p:attrName>
                                        </p:attrNameLst>
                                      </p:cBhvr>
                                      <p:tavLst>
                                        <p:tav tm="0">
                                          <p:val>
                                            <p:strVal val="#ppt_y"/>
                                          </p:val>
                                        </p:tav>
                                        <p:tav tm="100000">
                                          <p:val>
                                            <p:strVal val="#ppt_y"/>
                                          </p:val>
                                        </p:tav>
                                      </p:tavLst>
                                    </p:anim>
                                  </p:childTnLst>
                                </p:cTn>
                              </p:par>
                              <p:par>
                                <p:cTn id="914" presetID="2" presetClass="exit" presetSubtype="8" fill="hold" grpId="1" nodeType="withEffect">
                                  <p:stCondLst>
                                    <p:cond delay="0"/>
                                  </p:stCondLst>
                                  <p:childTnLst>
                                    <p:anim calcmode="lin" valueType="num">
                                      <p:cBhvr additive="base">
                                        <p:cTn id="915" dur="5000"/>
                                        <p:tgtEl>
                                          <p:spTgt spid="47"/>
                                        </p:tgtEl>
                                        <p:attrNameLst>
                                          <p:attrName>ppt_x</p:attrName>
                                        </p:attrNameLst>
                                      </p:cBhvr>
                                      <p:tavLst>
                                        <p:tav tm="0">
                                          <p:val>
                                            <p:strVal val="ppt_x"/>
                                          </p:val>
                                        </p:tav>
                                        <p:tav tm="100000">
                                          <p:val>
                                            <p:strVal val="0-ppt_w/2"/>
                                          </p:val>
                                        </p:tav>
                                      </p:tavLst>
                                    </p:anim>
                                    <p:anim calcmode="lin" valueType="num">
                                      <p:cBhvr additive="base">
                                        <p:cTn id="916" dur="5000"/>
                                        <p:tgtEl>
                                          <p:spTgt spid="47"/>
                                        </p:tgtEl>
                                        <p:attrNameLst>
                                          <p:attrName>ppt_y</p:attrName>
                                        </p:attrNameLst>
                                      </p:cBhvr>
                                      <p:tavLst>
                                        <p:tav tm="0">
                                          <p:val>
                                            <p:strVal val="ppt_y"/>
                                          </p:val>
                                        </p:tav>
                                        <p:tav tm="100000">
                                          <p:val>
                                            <p:strVal val="ppt_y"/>
                                          </p:val>
                                        </p:tav>
                                      </p:tavLst>
                                    </p:anim>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2" nodeType="withEffect">
                                  <p:stCondLst>
                                    <p:cond delay="0"/>
                                  </p:stCondLst>
                                  <p:childTnLst>
                                    <p:animEffect transition="out" filter="blinds(vertical)">
                                      <p:cBhvr>
                                        <p:cTn id="919" dur="5000"/>
                                        <p:tgtEl>
                                          <p:spTgt spid="47"/>
                                        </p:tgtEl>
                                      </p:cBhvr>
                                    </p:animEffect>
                                    <p:set>
                                      <p:cBhvr>
                                        <p:cTn id="920" dur="1" fill="hold">
                                          <p:stCondLst>
                                            <p:cond delay="4999"/>
                                          </p:stCondLst>
                                        </p:cTn>
                                        <p:tgtEl>
                                          <p:spTgt spid="47"/>
                                        </p:tgtEl>
                                        <p:attrNameLst>
                                          <p:attrName>style.visibility</p:attrName>
                                        </p:attrNameLst>
                                      </p:cBhvr>
                                      <p:to>
                                        <p:strVal val="hidden"/>
                                      </p:to>
                                    </p:set>
                                  </p:childTnLst>
                                </p:cTn>
                              </p:par>
                              <p:par>
                                <p:cTn id="921" presetID="2" presetClass="entr" presetSubtype="8" fill="hold" grpId="0" nodeType="withEffect">
                                  <p:stCondLst>
                                    <p:cond delay="0"/>
                                  </p:stCondLst>
                                  <p:childTnLst>
                                    <p:set>
                                      <p:cBhvr>
                                        <p:cTn id="922" dur="1" fill="hold">
                                          <p:stCondLst>
                                            <p:cond delay="0"/>
                                          </p:stCondLst>
                                        </p:cTn>
                                        <p:tgtEl>
                                          <p:spTgt spid="46"/>
                                        </p:tgtEl>
                                        <p:attrNameLst>
                                          <p:attrName>style.visibility</p:attrName>
                                        </p:attrNameLst>
                                      </p:cBhvr>
                                      <p:to>
                                        <p:strVal val="visible"/>
                                      </p:to>
                                    </p:set>
                                    <p:anim calcmode="lin" valueType="num">
                                      <p:cBhvr additive="base">
                                        <p:cTn id="923" dur="5000" fill="hold"/>
                                        <p:tgtEl>
                                          <p:spTgt spid="46"/>
                                        </p:tgtEl>
                                        <p:attrNameLst>
                                          <p:attrName>ppt_x</p:attrName>
                                        </p:attrNameLst>
                                      </p:cBhvr>
                                      <p:tavLst>
                                        <p:tav tm="0">
                                          <p:val>
                                            <p:strVal val="0-#ppt_w/2"/>
                                          </p:val>
                                        </p:tav>
                                        <p:tav tm="100000">
                                          <p:val>
                                            <p:strVal val="#ppt_x"/>
                                          </p:val>
                                        </p:tav>
                                      </p:tavLst>
                                    </p:anim>
                                    <p:anim calcmode="lin" valueType="num">
                                      <p:cBhvr additive="base">
                                        <p:cTn id="924" dur="5000" fill="hold"/>
                                        <p:tgtEl>
                                          <p:spTgt spid="46"/>
                                        </p:tgtEl>
                                        <p:attrNameLst>
                                          <p:attrName>ppt_y</p:attrName>
                                        </p:attrNameLst>
                                      </p:cBhvr>
                                      <p:tavLst>
                                        <p:tav tm="0">
                                          <p:val>
                                            <p:strVal val="#ppt_y"/>
                                          </p:val>
                                        </p:tav>
                                        <p:tav tm="100000">
                                          <p:val>
                                            <p:strVal val="#ppt_y"/>
                                          </p:val>
                                        </p:tav>
                                      </p:tavLst>
                                    </p:anim>
                                  </p:childTnLst>
                                </p:cTn>
                              </p:par>
                              <p:par>
                                <p:cTn id="925" presetID="2" presetClass="exit" presetSubtype="8" fill="hold" grpId="1" nodeType="withEffect">
                                  <p:stCondLst>
                                    <p:cond delay="0"/>
                                  </p:stCondLst>
                                  <p:childTnLst>
                                    <p:anim calcmode="lin" valueType="num">
                                      <p:cBhvr additive="base">
                                        <p:cTn id="926" dur="5000"/>
                                        <p:tgtEl>
                                          <p:spTgt spid="46"/>
                                        </p:tgtEl>
                                        <p:attrNameLst>
                                          <p:attrName>ppt_x</p:attrName>
                                        </p:attrNameLst>
                                      </p:cBhvr>
                                      <p:tavLst>
                                        <p:tav tm="0">
                                          <p:val>
                                            <p:strVal val="ppt_x"/>
                                          </p:val>
                                        </p:tav>
                                        <p:tav tm="100000">
                                          <p:val>
                                            <p:strVal val="0-ppt_w/2"/>
                                          </p:val>
                                        </p:tav>
                                      </p:tavLst>
                                    </p:anim>
                                    <p:anim calcmode="lin" valueType="num">
                                      <p:cBhvr additive="base">
                                        <p:cTn id="927" dur="5000"/>
                                        <p:tgtEl>
                                          <p:spTgt spid="46"/>
                                        </p:tgtEl>
                                        <p:attrNameLst>
                                          <p:attrName>ppt_y</p:attrName>
                                        </p:attrNameLst>
                                      </p:cBhvr>
                                      <p:tavLst>
                                        <p:tav tm="0">
                                          <p:val>
                                            <p:strVal val="ppt_y"/>
                                          </p:val>
                                        </p:tav>
                                        <p:tav tm="100000">
                                          <p:val>
                                            <p:strVal val="ppt_y"/>
                                          </p:val>
                                        </p:tav>
                                      </p:tavLst>
                                    </p:anim>
                                    <p:set>
                                      <p:cBhvr>
                                        <p:cTn id="928" dur="1" fill="hold">
                                          <p:stCondLst>
                                            <p:cond delay="4999"/>
                                          </p:stCondLst>
                                        </p:cTn>
                                        <p:tgtEl>
                                          <p:spTgt spid="46"/>
                                        </p:tgtEl>
                                        <p:attrNameLst>
                                          <p:attrName>style.visibility</p:attrName>
                                        </p:attrNameLst>
                                      </p:cBhvr>
                                      <p:to>
                                        <p:strVal val="hidden"/>
                                      </p:to>
                                    </p:set>
                                  </p:childTnLst>
                                </p:cTn>
                              </p:par>
                              <p:par>
                                <p:cTn id="929" presetID="3" presetClass="exit" presetSubtype="5" fill="hold" grpId="2" nodeType="withEffect">
                                  <p:stCondLst>
                                    <p:cond delay="0"/>
                                  </p:stCondLst>
                                  <p:childTnLst>
                                    <p:animEffect transition="out" filter="blinds(vertical)">
                                      <p:cBhvr>
                                        <p:cTn id="930" dur="5000"/>
                                        <p:tgtEl>
                                          <p:spTgt spid="46"/>
                                        </p:tgtEl>
                                      </p:cBhvr>
                                    </p:animEffect>
                                    <p:set>
                                      <p:cBhvr>
                                        <p:cTn id="931" dur="1" fill="hold">
                                          <p:stCondLst>
                                            <p:cond delay="4999"/>
                                          </p:stCondLst>
                                        </p:cTn>
                                        <p:tgtEl>
                                          <p:spTgt spid="46"/>
                                        </p:tgtEl>
                                        <p:attrNameLst>
                                          <p:attrName>style.visibility</p:attrName>
                                        </p:attrNameLst>
                                      </p:cBhvr>
                                      <p:to>
                                        <p:strVal val="hidden"/>
                                      </p:to>
                                    </p:set>
                                  </p:childTnLst>
                                </p:cTn>
                              </p:par>
                              <p:par>
                                <p:cTn id="932" presetID="8" presetClass="emph" presetSubtype="0" fill="hold" grpId="3" nodeType="withEffect">
                                  <p:stCondLst>
                                    <p:cond delay="0"/>
                                  </p:stCondLst>
                                  <p:childTnLst>
                                    <p:animRot by="21600000">
                                      <p:cBhvr>
                                        <p:cTn id="933" dur="5000" fill="hold"/>
                                        <p:tgtEl>
                                          <p:spTgt spid="38"/>
                                        </p:tgtEl>
                                        <p:attrNameLst>
                                          <p:attrName>r</p:attrName>
                                        </p:attrNameLst>
                                      </p:cBhvr>
                                    </p:animRot>
                                  </p:childTnLst>
                                </p:cTn>
                              </p:par>
                              <p:par>
                                <p:cTn id="934" presetID="8" presetClass="emph" presetSubtype="0" fill="hold" grpId="3" nodeType="withEffect">
                                  <p:stCondLst>
                                    <p:cond delay="0"/>
                                  </p:stCondLst>
                                  <p:childTnLst>
                                    <p:animRot by="21600000">
                                      <p:cBhvr>
                                        <p:cTn id="935" dur="5000" fill="hold"/>
                                        <p:tgtEl>
                                          <p:spTgt spid="39"/>
                                        </p:tgtEl>
                                        <p:attrNameLst>
                                          <p:attrName>r</p:attrName>
                                        </p:attrNameLst>
                                      </p:cBhvr>
                                    </p:animRot>
                                  </p:childTnLst>
                                </p:cTn>
                              </p:par>
                              <p:par>
                                <p:cTn id="936" presetID="8" presetClass="emph" presetSubtype="0" fill="hold" grpId="3" nodeType="withEffect">
                                  <p:stCondLst>
                                    <p:cond delay="0"/>
                                  </p:stCondLst>
                                  <p:childTnLst>
                                    <p:animRot by="21600000">
                                      <p:cBhvr>
                                        <p:cTn id="937" dur="5000" fill="hold"/>
                                        <p:tgtEl>
                                          <p:spTgt spid="42"/>
                                        </p:tgtEl>
                                        <p:attrNameLst>
                                          <p:attrName>r</p:attrName>
                                        </p:attrNameLst>
                                      </p:cBhvr>
                                    </p:animRot>
                                  </p:childTnLst>
                                </p:cTn>
                              </p:par>
                              <p:par>
                                <p:cTn id="938" presetID="8" presetClass="emph" presetSubtype="0" fill="hold" grpId="3" nodeType="withEffect">
                                  <p:stCondLst>
                                    <p:cond delay="0"/>
                                  </p:stCondLst>
                                  <p:childTnLst>
                                    <p:animRot by="21600000">
                                      <p:cBhvr>
                                        <p:cTn id="939" dur="5000" fill="hold"/>
                                        <p:tgtEl>
                                          <p:spTgt spid="40"/>
                                        </p:tgtEl>
                                        <p:attrNameLst>
                                          <p:attrName>r</p:attrName>
                                        </p:attrNameLst>
                                      </p:cBhvr>
                                    </p:animRot>
                                  </p:childTnLst>
                                </p:cTn>
                              </p:par>
                              <p:par>
                                <p:cTn id="940" presetID="8" presetClass="emph" presetSubtype="0" fill="hold" grpId="3" nodeType="withEffect">
                                  <p:stCondLst>
                                    <p:cond delay="0"/>
                                  </p:stCondLst>
                                  <p:childTnLst>
                                    <p:animRot by="21600000">
                                      <p:cBhvr>
                                        <p:cTn id="941" dur="5000" fill="hold"/>
                                        <p:tgtEl>
                                          <p:spTgt spid="43"/>
                                        </p:tgtEl>
                                        <p:attrNameLst>
                                          <p:attrName>r</p:attrName>
                                        </p:attrNameLst>
                                      </p:cBhvr>
                                    </p:animRot>
                                  </p:childTnLst>
                                </p:cTn>
                              </p:par>
                              <p:par>
                                <p:cTn id="942" presetID="8" presetClass="emph" presetSubtype="0" fill="hold" grpId="3" nodeType="withEffect">
                                  <p:stCondLst>
                                    <p:cond delay="0"/>
                                  </p:stCondLst>
                                  <p:childTnLst>
                                    <p:animRot by="21600000">
                                      <p:cBhvr>
                                        <p:cTn id="943" dur="5000" fill="hold"/>
                                        <p:tgtEl>
                                          <p:spTgt spid="41"/>
                                        </p:tgtEl>
                                        <p:attrNameLst>
                                          <p:attrName>r</p:attrName>
                                        </p:attrNameLst>
                                      </p:cBhvr>
                                    </p:animRot>
                                  </p:childTnLst>
                                </p:cTn>
                              </p:par>
                              <p:par>
                                <p:cTn id="944" presetID="8" presetClass="emph" presetSubtype="0" fill="hold" grpId="3" nodeType="withEffect">
                                  <p:stCondLst>
                                    <p:cond delay="0"/>
                                  </p:stCondLst>
                                  <p:childTnLst>
                                    <p:animRot by="21600000">
                                      <p:cBhvr>
                                        <p:cTn id="945" dur="5000" fill="hold"/>
                                        <p:tgtEl>
                                          <p:spTgt spid="30"/>
                                        </p:tgtEl>
                                        <p:attrNameLst>
                                          <p:attrName>r</p:attrName>
                                        </p:attrNameLst>
                                      </p:cBhvr>
                                    </p:animRot>
                                  </p:childTnLst>
                                </p:cTn>
                              </p:par>
                              <p:par>
                                <p:cTn id="946" presetID="8" presetClass="emph" presetSubtype="0" fill="hold" grpId="3" nodeType="withEffect">
                                  <p:stCondLst>
                                    <p:cond delay="0"/>
                                  </p:stCondLst>
                                  <p:childTnLst>
                                    <p:animRot by="21600000">
                                      <p:cBhvr>
                                        <p:cTn id="947" dur="5000" fill="hold"/>
                                        <p:tgtEl>
                                          <p:spTgt spid="36"/>
                                        </p:tgtEl>
                                        <p:attrNameLst>
                                          <p:attrName>r</p:attrName>
                                        </p:attrNameLst>
                                      </p:cBhvr>
                                    </p:animRot>
                                  </p:childTnLst>
                                </p:cTn>
                              </p:par>
                              <p:par>
                                <p:cTn id="948" presetID="8" presetClass="emph" presetSubtype="0" fill="hold" grpId="3" nodeType="withEffect">
                                  <p:stCondLst>
                                    <p:cond delay="0"/>
                                  </p:stCondLst>
                                  <p:childTnLst>
                                    <p:animRot by="21600000">
                                      <p:cBhvr>
                                        <p:cTn id="949" dur="5000" fill="hold"/>
                                        <p:tgtEl>
                                          <p:spTgt spid="35"/>
                                        </p:tgtEl>
                                        <p:attrNameLst>
                                          <p:attrName>r</p:attrName>
                                        </p:attrNameLst>
                                      </p:cBhvr>
                                    </p:animRot>
                                  </p:childTnLst>
                                </p:cTn>
                              </p:par>
                              <p:par>
                                <p:cTn id="950" presetID="8" presetClass="emph" presetSubtype="0" fill="hold" grpId="3" nodeType="withEffect">
                                  <p:stCondLst>
                                    <p:cond delay="0"/>
                                  </p:stCondLst>
                                  <p:childTnLst>
                                    <p:animRot by="21600000">
                                      <p:cBhvr>
                                        <p:cTn id="951" dur="5000" fill="hold"/>
                                        <p:tgtEl>
                                          <p:spTgt spid="34"/>
                                        </p:tgtEl>
                                        <p:attrNameLst>
                                          <p:attrName>r</p:attrName>
                                        </p:attrNameLst>
                                      </p:cBhvr>
                                    </p:animRot>
                                  </p:childTnLst>
                                </p:cTn>
                              </p:par>
                              <p:par>
                                <p:cTn id="952" presetID="8" presetClass="emph" presetSubtype="0" fill="hold" grpId="3" nodeType="withEffect">
                                  <p:stCondLst>
                                    <p:cond delay="0"/>
                                  </p:stCondLst>
                                  <p:childTnLst>
                                    <p:animRot by="21600000">
                                      <p:cBhvr>
                                        <p:cTn id="953" dur="5000" fill="hold"/>
                                        <p:tgtEl>
                                          <p:spTgt spid="33"/>
                                        </p:tgtEl>
                                        <p:attrNameLst>
                                          <p:attrName>r</p:attrName>
                                        </p:attrNameLst>
                                      </p:cBhvr>
                                    </p:animRot>
                                  </p:childTnLst>
                                </p:cTn>
                              </p:par>
                              <p:par>
                                <p:cTn id="954" presetID="8" presetClass="emph" presetSubtype="0" fill="hold" grpId="3" nodeType="withEffect">
                                  <p:stCondLst>
                                    <p:cond delay="0"/>
                                  </p:stCondLst>
                                  <p:childTnLst>
                                    <p:animRot by="21600000">
                                      <p:cBhvr>
                                        <p:cTn id="955" dur="5000" fill="hold"/>
                                        <p:tgtEl>
                                          <p:spTgt spid="32"/>
                                        </p:tgtEl>
                                        <p:attrNameLst>
                                          <p:attrName>r</p:attrName>
                                        </p:attrNameLst>
                                      </p:cBhvr>
                                    </p:animRot>
                                  </p:childTnLst>
                                </p:cTn>
                              </p:par>
                              <p:par>
                                <p:cTn id="956" presetID="8" presetClass="emph" presetSubtype="0" fill="hold" grpId="3" nodeType="withEffect">
                                  <p:stCondLst>
                                    <p:cond delay="0"/>
                                  </p:stCondLst>
                                  <p:childTnLst>
                                    <p:animRot by="21600000">
                                      <p:cBhvr>
                                        <p:cTn id="957" dur="5000" fill="hold"/>
                                        <p:tgtEl>
                                          <p:spTgt spid="37"/>
                                        </p:tgtEl>
                                        <p:attrNameLst>
                                          <p:attrName>r</p:attrName>
                                        </p:attrNameLst>
                                      </p:cBhvr>
                                    </p:animRot>
                                  </p:childTnLst>
                                </p:cTn>
                              </p:par>
                              <p:par>
                                <p:cTn id="958" presetID="8" presetClass="emph" presetSubtype="0" fill="hold" grpId="3" nodeType="withEffect">
                                  <p:stCondLst>
                                    <p:cond delay="0"/>
                                  </p:stCondLst>
                                  <p:childTnLst>
                                    <p:animRot by="21600000">
                                      <p:cBhvr>
                                        <p:cTn id="959" dur="5000" fill="hold"/>
                                        <p:tgtEl>
                                          <p:spTgt spid="31"/>
                                        </p:tgtEl>
                                        <p:attrNameLst>
                                          <p:attrName>r</p:attrName>
                                        </p:attrNameLst>
                                      </p:cBhvr>
                                    </p:animRot>
                                  </p:childTnLst>
                                </p:cTn>
                              </p:par>
                              <p:par>
                                <p:cTn id="960" presetID="8" presetClass="emph" presetSubtype="0" fill="hold" grpId="3" nodeType="withEffect">
                                  <p:stCondLst>
                                    <p:cond delay="0"/>
                                  </p:stCondLst>
                                  <p:childTnLst>
                                    <p:animRot by="21600000">
                                      <p:cBhvr>
                                        <p:cTn id="961" dur="5000" fill="hold"/>
                                        <p:tgtEl>
                                          <p:spTgt spid="29"/>
                                        </p:tgtEl>
                                        <p:attrNameLst>
                                          <p:attrName>r</p:attrName>
                                        </p:attrNameLst>
                                      </p:cBhvr>
                                    </p:animRot>
                                  </p:childTnLst>
                                </p:cTn>
                              </p:par>
                              <p:par>
                                <p:cTn id="962" presetID="8" presetClass="emph" presetSubtype="0" fill="hold" grpId="3" nodeType="withEffect">
                                  <p:stCondLst>
                                    <p:cond delay="0"/>
                                  </p:stCondLst>
                                  <p:childTnLst>
                                    <p:animRot by="21600000">
                                      <p:cBhvr>
                                        <p:cTn id="963" dur="5000" fill="hold"/>
                                        <p:tgtEl>
                                          <p:spTgt spid="28"/>
                                        </p:tgtEl>
                                        <p:attrNameLst>
                                          <p:attrName>r</p:attrName>
                                        </p:attrNameLst>
                                      </p:cBhvr>
                                    </p:animRot>
                                  </p:childTnLst>
                                </p:cTn>
                              </p:par>
                              <p:par>
                                <p:cTn id="964" presetID="8" presetClass="emph" presetSubtype="0" fill="hold" grpId="3" nodeType="withEffect">
                                  <p:stCondLst>
                                    <p:cond delay="0"/>
                                  </p:stCondLst>
                                  <p:childTnLst>
                                    <p:animRot by="21600000">
                                      <p:cBhvr>
                                        <p:cTn id="965" dur="5000" fill="hold"/>
                                        <p:tgtEl>
                                          <p:spTgt spid="27"/>
                                        </p:tgtEl>
                                        <p:attrNameLst>
                                          <p:attrName>r</p:attrName>
                                        </p:attrNameLst>
                                      </p:cBhvr>
                                    </p:animRot>
                                  </p:childTnLst>
                                </p:cTn>
                              </p:par>
                              <p:par>
                                <p:cTn id="966" presetID="8" presetClass="emph" presetSubtype="0" fill="hold" grpId="3" nodeType="withEffect">
                                  <p:stCondLst>
                                    <p:cond delay="0"/>
                                  </p:stCondLst>
                                  <p:childTnLst>
                                    <p:animRot by="21600000">
                                      <p:cBhvr>
                                        <p:cTn id="967" dur="5000" fill="hold"/>
                                        <p:tgtEl>
                                          <p:spTgt spid="26"/>
                                        </p:tgtEl>
                                        <p:attrNameLst>
                                          <p:attrName>r</p:attrName>
                                        </p:attrNameLst>
                                      </p:cBhvr>
                                    </p:animRot>
                                  </p:childTnLst>
                                </p:cTn>
                              </p:par>
                              <p:par>
                                <p:cTn id="968" presetID="8" presetClass="emph" presetSubtype="0" fill="hold" grpId="3" nodeType="withEffect">
                                  <p:stCondLst>
                                    <p:cond delay="0"/>
                                  </p:stCondLst>
                                  <p:childTnLst>
                                    <p:animRot by="21600000">
                                      <p:cBhvr>
                                        <p:cTn id="969" dur="5000" fill="hold"/>
                                        <p:tgtEl>
                                          <p:spTgt spid="25"/>
                                        </p:tgtEl>
                                        <p:attrNameLst>
                                          <p:attrName>r</p:attrName>
                                        </p:attrNameLst>
                                      </p:cBhvr>
                                    </p:animRot>
                                  </p:childTnLst>
                                </p:cTn>
                              </p:par>
                              <p:par>
                                <p:cTn id="970" presetID="8" presetClass="emph" presetSubtype="0" fill="hold" grpId="3" nodeType="withEffect">
                                  <p:stCondLst>
                                    <p:cond delay="0"/>
                                  </p:stCondLst>
                                  <p:childTnLst>
                                    <p:animRot by="21600000">
                                      <p:cBhvr>
                                        <p:cTn id="971" dur="5000" fill="hold"/>
                                        <p:tgtEl>
                                          <p:spTgt spid="24"/>
                                        </p:tgtEl>
                                        <p:attrNameLst>
                                          <p:attrName>r</p:attrName>
                                        </p:attrNameLst>
                                      </p:cBhvr>
                                    </p:animRot>
                                  </p:childTnLst>
                                </p:cTn>
                              </p:par>
                              <p:par>
                                <p:cTn id="972" presetID="8" presetClass="emph" presetSubtype="0" fill="hold" grpId="3" nodeType="withEffect">
                                  <p:stCondLst>
                                    <p:cond delay="0"/>
                                  </p:stCondLst>
                                  <p:childTnLst>
                                    <p:animRot by="21600000">
                                      <p:cBhvr>
                                        <p:cTn id="973" dur="5000" fill="hold"/>
                                        <p:tgtEl>
                                          <p:spTgt spid="23"/>
                                        </p:tgtEl>
                                        <p:attrNameLst>
                                          <p:attrName>r</p:attrName>
                                        </p:attrNameLst>
                                      </p:cBhvr>
                                    </p:animRot>
                                  </p:childTnLst>
                                </p:cTn>
                              </p:par>
                              <p:par>
                                <p:cTn id="974" presetID="8" presetClass="emph" presetSubtype="0" fill="hold" grpId="3" nodeType="withEffect">
                                  <p:stCondLst>
                                    <p:cond delay="0"/>
                                  </p:stCondLst>
                                  <p:childTnLst>
                                    <p:animRot by="21600000">
                                      <p:cBhvr>
                                        <p:cTn id="975" dur="5000" fill="hold"/>
                                        <p:tgtEl>
                                          <p:spTgt spid="22"/>
                                        </p:tgtEl>
                                        <p:attrNameLst>
                                          <p:attrName>r</p:attrName>
                                        </p:attrNameLst>
                                      </p:cBhvr>
                                    </p:animRot>
                                  </p:childTnLst>
                                </p:cTn>
                              </p:par>
                              <p:par>
                                <p:cTn id="976" presetID="8" presetClass="emph" presetSubtype="0" fill="hold" grpId="3" nodeType="withEffect">
                                  <p:stCondLst>
                                    <p:cond delay="0"/>
                                  </p:stCondLst>
                                  <p:childTnLst>
                                    <p:animRot by="21600000">
                                      <p:cBhvr>
                                        <p:cTn id="977" dur="5000" fill="hold"/>
                                        <p:tgtEl>
                                          <p:spTgt spid="21"/>
                                        </p:tgtEl>
                                        <p:attrNameLst>
                                          <p:attrName>r</p:attrName>
                                        </p:attrNameLst>
                                      </p:cBhvr>
                                    </p:animRot>
                                  </p:childTnLst>
                                </p:cTn>
                              </p:par>
                              <p:par>
                                <p:cTn id="978" presetID="8" presetClass="emph" presetSubtype="0" fill="hold" grpId="3" nodeType="withEffect">
                                  <p:stCondLst>
                                    <p:cond delay="0"/>
                                  </p:stCondLst>
                                  <p:childTnLst>
                                    <p:animRot by="21600000">
                                      <p:cBhvr>
                                        <p:cTn id="979" dur="5000" fill="hold"/>
                                        <p:tgtEl>
                                          <p:spTgt spid="20"/>
                                        </p:tgtEl>
                                        <p:attrNameLst>
                                          <p:attrName>r</p:attrName>
                                        </p:attrNameLst>
                                      </p:cBhvr>
                                    </p:animRot>
                                  </p:childTnLst>
                                </p:cTn>
                              </p:par>
                              <p:par>
                                <p:cTn id="980" presetID="8" presetClass="emph" presetSubtype="0" fill="hold" grpId="3" nodeType="withEffect">
                                  <p:stCondLst>
                                    <p:cond delay="0"/>
                                  </p:stCondLst>
                                  <p:childTnLst>
                                    <p:animRot by="21600000">
                                      <p:cBhvr>
                                        <p:cTn id="981" dur="5000" fill="hold"/>
                                        <p:tgtEl>
                                          <p:spTgt spid="19"/>
                                        </p:tgtEl>
                                        <p:attrNameLst>
                                          <p:attrName>r</p:attrName>
                                        </p:attrNameLst>
                                      </p:cBhvr>
                                    </p:animRot>
                                  </p:childTnLst>
                                </p:cTn>
                              </p:par>
                              <p:par>
                                <p:cTn id="982" presetID="8" presetClass="emph" presetSubtype="0" fill="hold" grpId="3" nodeType="withEffect">
                                  <p:stCondLst>
                                    <p:cond delay="0"/>
                                  </p:stCondLst>
                                  <p:childTnLst>
                                    <p:animRot by="21600000">
                                      <p:cBhvr>
                                        <p:cTn id="983" dur="5000" fill="hold"/>
                                        <p:tgtEl>
                                          <p:spTgt spid="16"/>
                                        </p:tgtEl>
                                        <p:attrNameLst>
                                          <p:attrName>r</p:attrName>
                                        </p:attrNameLst>
                                      </p:cBhvr>
                                    </p:animRot>
                                  </p:childTnLst>
                                </p:cTn>
                              </p:par>
                              <p:par>
                                <p:cTn id="984" presetID="8" presetClass="emph" presetSubtype="0" fill="hold" grpId="3" nodeType="withEffect">
                                  <p:stCondLst>
                                    <p:cond delay="0"/>
                                  </p:stCondLst>
                                  <p:childTnLst>
                                    <p:animRot by="21600000">
                                      <p:cBhvr>
                                        <p:cTn id="985" dur="5000" fill="hold"/>
                                        <p:tgtEl>
                                          <p:spTgt spid="17"/>
                                        </p:tgtEl>
                                        <p:attrNameLst>
                                          <p:attrName>r</p:attrName>
                                        </p:attrNameLst>
                                      </p:cBhvr>
                                    </p:animRot>
                                  </p:childTnLst>
                                </p:cTn>
                              </p:par>
                              <p:par>
                                <p:cTn id="986" presetID="8" presetClass="emph" presetSubtype="0" fill="hold" grpId="3" nodeType="withEffect">
                                  <p:stCondLst>
                                    <p:cond delay="0"/>
                                  </p:stCondLst>
                                  <p:childTnLst>
                                    <p:animRot by="21600000">
                                      <p:cBhvr>
                                        <p:cTn id="987" dur="5000" fill="hold"/>
                                        <p:tgtEl>
                                          <p:spTgt spid="18"/>
                                        </p:tgtEl>
                                        <p:attrNameLst>
                                          <p:attrName>r</p:attrName>
                                        </p:attrNameLst>
                                      </p:cBhvr>
                                    </p:animRot>
                                  </p:childTnLst>
                                </p:cTn>
                              </p:par>
                              <p:par>
                                <p:cTn id="988" presetID="8" presetClass="emph" presetSubtype="0" fill="hold" grpId="3" nodeType="withEffect">
                                  <p:stCondLst>
                                    <p:cond delay="0"/>
                                  </p:stCondLst>
                                  <p:childTnLst>
                                    <p:animRot by="21600000">
                                      <p:cBhvr>
                                        <p:cTn id="989" dur="5000" fill="hold"/>
                                        <p:tgtEl>
                                          <p:spTgt spid="15"/>
                                        </p:tgtEl>
                                        <p:attrNameLst>
                                          <p:attrName>r</p:attrName>
                                        </p:attrNameLst>
                                      </p:cBhvr>
                                    </p:animRot>
                                  </p:childTnLst>
                                </p:cTn>
                              </p:par>
                              <p:par>
                                <p:cTn id="990" presetID="8" presetClass="emph" presetSubtype="0" fill="hold" grpId="3" nodeType="withEffect">
                                  <p:stCondLst>
                                    <p:cond delay="0"/>
                                  </p:stCondLst>
                                  <p:childTnLst>
                                    <p:animRot by="21600000">
                                      <p:cBhvr>
                                        <p:cTn id="991" dur="5000" fill="hold"/>
                                        <p:tgtEl>
                                          <p:spTgt spid="14"/>
                                        </p:tgtEl>
                                        <p:attrNameLst>
                                          <p:attrName>r</p:attrName>
                                        </p:attrNameLst>
                                      </p:cBhvr>
                                    </p:animRot>
                                  </p:childTnLst>
                                </p:cTn>
                              </p:par>
                              <p:par>
                                <p:cTn id="992" presetID="8" presetClass="emph" presetSubtype="0" fill="hold" grpId="3" nodeType="withEffect">
                                  <p:stCondLst>
                                    <p:cond delay="0"/>
                                  </p:stCondLst>
                                  <p:childTnLst>
                                    <p:animRot by="21600000">
                                      <p:cBhvr>
                                        <p:cTn id="993" dur="5000" fill="hold"/>
                                        <p:tgtEl>
                                          <p:spTgt spid="13"/>
                                        </p:tgtEl>
                                        <p:attrNameLst>
                                          <p:attrName>r</p:attrName>
                                        </p:attrNameLst>
                                      </p:cBhvr>
                                    </p:animRot>
                                  </p:childTnLst>
                                </p:cTn>
                              </p:par>
                              <p:par>
                                <p:cTn id="994" presetID="8" presetClass="emph" presetSubtype="0" fill="hold" grpId="3" nodeType="withEffect">
                                  <p:stCondLst>
                                    <p:cond delay="0"/>
                                  </p:stCondLst>
                                  <p:childTnLst>
                                    <p:animRot by="21600000">
                                      <p:cBhvr>
                                        <p:cTn id="995" dur="5000" fill="hold"/>
                                        <p:tgtEl>
                                          <p:spTgt spid="12"/>
                                        </p:tgtEl>
                                        <p:attrNameLst>
                                          <p:attrName>r</p:attrName>
                                        </p:attrNameLst>
                                      </p:cBhvr>
                                    </p:animRot>
                                  </p:childTnLst>
                                </p:cTn>
                              </p:par>
                              <p:par>
                                <p:cTn id="996" presetID="8" presetClass="emph" presetSubtype="0" fill="hold" grpId="3" nodeType="withEffect">
                                  <p:stCondLst>
                                    <p:cond delay="0"/>
                                  </p:stCondLst>
                                  <p:childTnLst>
                                    <p:animRot by="21600000">
                                      <p:cBhvr>
                                        <p:cTn id="997" dur="5000" fill="hold"/>
                                        <p:tgtEl>
                                          <p:spTgt spid="11"/>
                                        </p:tgtEl>
                                        <p:attrNameLst>
                                          <p:attrName>r</p:attrName>
                                        </p:attrNameLst>
                                      </p:cBhvr>
                                    </p:animRot>
                                  </p:childTnLst>
                                </p:cTn>
                              </p:par>
                              <p:par>
                                <p:cTn id="998" presetID="8" presetClass="emph" presetSubtype="0" fill="hold" grpId="3" nodeType="withEffect">
                                  <p:stCondLst>
                                    <p:cond delay="0"/>
                                  </p:stCondLst>
                                  <p:childTnLst>
                                    <p:animRot by="21600000">
                                      <p:cBhvr>
                                        <p:cTn id="999" dur="5000" fill="hold"/>
                                        <p:tgtEl>
                                          <p:spTgt spid="10"/>
                                        </p:tgtEl>
                                        <p:attrNameLst>
                                          <p:attrName>r</p:attrName>
                                        </p:attrNameLst>
                                      </p:cBhvr>
                                    </p:animRot>
                                  </p:childTnLst>
                                </p:cTn>
                              </p:par>
                              <p:par>
                                <p:cTn id="1000" presetID="8" presetClass="emph" presetSubtype="0" fill="hold" grpId="3" nodeType="withEffect">
                                  <p:stCondLst>
                                    <p:cond delay="0"/>
                                  </p:stCondLst>
                                  <p:childTnLst>
                                    <p:animRot by="21600000">
                                      <p:cBhvr>
                                        <p:cTn id="1001" dur="5000" fill="hold"/>
                                        <p:tgtEl>
                                          <p:spTgt spid="9"/>
                                        </p:tgtEl>
                                        <p:attrNameLst>
                                          <p:attrName>r</p:attrName>
                                        </p:attrNameLst>
                                      </p:cBhvr>
                                    </p:animRot>
                                  </p:childTnLst>
                                </p:cTn>
                              </p:par>
                              <p:par>
                                <p:cTn id="1002" presetID="8" presetClass="emph" presetSubtype="0" fill="hold" grpId="3" nodeType="withEffect">
                                  <p:stCondLst>
                                    <p:cond delay="0"/>
                                  </p:stCondLst>
                                  <p:childTnLst>
                                    <p:animRot by="21600000">
                                      <p:cBhvr>
                                        <p:cTn id="1003" dur="5000" fill="hold"/>
                                        <p:tgtEl>
                                          <p:spTgt spid="8"/>
                                        </p:tgtEl>
                                        <p:attrNameLst>
                                          <p:attrName>r</p:attrName>
                                        </p:attrNameLst>
                                      </p:cBhvr>
                                    </p:animRot>
                                  </p:childTnLst>
                                </p:cTn>
                              </p:par>
                              <p:par>
                                <p:cTn id="1004" presetID="8" presetClass="emph" presetSubtype="0" fill="hold" grpId="3" nodeType="withEffect">
                                  <p:stCondLst>
                                    <p:cond delay="0"/>
                                  </p:stCondLst>
                                  <p:childTnLst>
                                    <p:animRot by="21600000">
                                      <p:cBhvr>
                                        <p:cTn id="1005" dur="5000" fill="hold"/>
                                        <p:tgtEl>
                                          <p:spTgt spid="7"/>
                                        </p:tgtEl>
                                        <p:attrNameLst>
                                          <p:attrName>r</p:attrName>
                                        </p:attrNameLst>
                                      </p:cBhvr>
                                    </p:animRot>
                                  </p:childTnLst>
                                </p:cTn>
                              </p:par>
                              <p:par>
                                <p:cTn id="1006" presetID="8" presetClass="emph" presetSubtype="0" fill="hold" grpId="3" nodeType="withEffect">
                                  <p:stCondLst>
                                    <p:cond delay="0"/>
                                  </p:stCondLst>
                                  <p:childTnLst>
                                    <p:animRot by="21600000">
                                      <p:cBhvr>
                                        <p:cTn id="1007" dur="5000" fill="hold"/>
                                        <p:tgtEl>
                                          <p:spTgt spid="6"/>
                                        </p:tgtEl>
                                        <p:attrNameLst>
                                          <p:attrName>r</p:attrName>
                                        </p:attrNameLst>
                                      </p:cBhvr>
                                    </p:animRot>
                                  </p:childTnLst>
                                </p:cTn>
                              </p:par>
                              <p:par>
                                <p:cTn id="1008" presetID="8" presetClass="emph" presetSubtype="0" fill="hold" grpId="3" nodeType="withEffect">
                                  <p:stCondLst>
                                    <p:cond delay="0"/>
                                  </p:stCondLst>
                                  <p:childTnLst>
                                    <p:animRot by="21600000">
                                      <p:cBhvr>
                                        <p:cTn id="1009" dur="5000" fill="hold"/>
                                        <p:tgtEl>
                                          <p:spTgt spid="5"/>
                                        </p:tgtEl>
                                        <p:attrNameLst>
                                          <p:attrName>r</p:attrName>
                                        </p:attrNameLst>
                                      </p:cBhvr>
                                    </p:animRot>
                                  </p:childTnLst>
                                </p:cTn>
                              </p:par>
                              <p:par>
                                <p:cTn id="1010" presetID="8" presetClass="emph" presetSubtype="0" fill="hold" grpId="3" nodeType="withEffect">
                                  <p:stCondLst>
                                    <p:cond delay="0"/>
                                  </p:stCondLst>
                                  <p:childTnLst>
                                    <p:animRot by="21600000">
                                      <p:cBhvr>
                                        <p:cTn id="1011" dur="5000" fill="hold"/>
                                        <p:tgtEl>
                                          <p:spTgt spid="4"/>
                                        </p:tgtEl>
                                        <p:attrNameLst>
                                          <p:attrName>r</p:attrName>
                                        </p:attrNameLst>
                                      </p:cBhvr>
                                    </p:animRot>
                                  </p:childTnLst>
                                </p:cTn>
                              </p:par>
                              <p:par>
                                <p:cTn id="1012" presetID="8" presetClass="emph" presetSubtype="0" fill="hold" grpId="3" nodeType="withEffect">
                                  <p:stCondLst>
                                    <p:cond delay="0"/>
                                  </p:stCondLst>
                                  <p:childTnLst>
                                    <p:animRot by="21600000">
                                      <p:cBhvr>
                                        <p:cTn id="1013" dur="5000" fill="hold"/>
                                        <p:tgtEl>
                                          <p:spTgt spid="3"/>
                                        </p:tgtEl>
                                        <p:attrNameLst>
                                          <p:attrName>r</p:attrName>
                                        </p:attrNameLst>
                                      </p:cBhvr>
                                    </p:animRot>
                                  </p:childTnLst>
                                </p:cTn>
                              </p:par>
                              <p:par>
                                <p:cTn id="1014" presetID="8" presetClass="emph" presetSubtype="0" fill="hold" grpId="3" nodeType="withEffect">
                                  <p:stCondLst>
                                    <p:cond delay="0"/>
                                  </p:stCondLst>
                                  <p:childTnLst>
                                    <p:animRot by="21600000">
                                      <p:cBhvr>
                                        <p:cTn id="1015" dur="5000" fill="hold"/>
                                        <p:tgtEl>
                                          <p:spTgt spid="2"/>
                                        </p:tgtEl>
                                        <p:attrNameLst>
                                          <p:attrName>r</p:attrName>
                                        </p:attrNameLst>
                                      </p:cBhvr>
                                    </p:animRot>
                                  </p:childTnLst>
                                </p:cTn>
                              </p:par>
                              <p:par>
                                <p:cTn id="1016" presetID="8" presetClass="emph" presetSubtype="0" fill="hold" grpId="3" nodeType="withEffect">
                                  <p:stCondLst>
                                    <p:cond delay="0"/>
                                  </p:stCondLst>
                                  <p:childTnLst>
                                    <p:animRot by="-21600000">
                                      <p:cBhvr>
                                        <p:cTn id="1017" dur="5000" fill="hold"/>
                                        <p:tgtEl>
                                          <p:spTgt spid="46"/>
                                        </p:tgtEl>
                                        <p:attrNameLst>
                                          <p:attrName>r</p:attrName>
                                        </p:attrNameLst>
                                      </p:cBhvr>
                                    </p:animRot>
                                  </p:childTnLst>
                                </p:cTn>
                              </p:par>
                              <p:par>
                                <p:cTn id="1018" presetID="8" presetClass="emph" presetSubtype="0" fill="hold" grpId="3" nodeType="withEffect">
                                  <p:stCondLst>
                                    <p:cond delay="0"/>
                                  </p:stCondLst>
                                  <p:childTnLst>
                                    <p:animRot by="-21600000">
                                      <p:cBhvr>
                                        <p:cTn id="1019" dur="5000" fill="hold"/>
                                        <p:tgtEl>
                                          <p:spTgt spid="47"/>
                                        </p:tgtEl>
                                        <p:attrNameLst>
                                          <p:attrName>r</p:attrName>
                                        </p:attrNameLst>
                                      </p:cBhvr>
                                    </p:animRot>
                                  </p:childTnLst>
                                </p:cTn>
                              </p:par>
                              <p:par>
                                <p:cTn id="1020" presetID="8" presetClass="emph" presetSubtype="0" fill="hold" grpId="3" nodeType="withEffect">
                                  <p:stCondLst>
                                    <p:cond delay="0"/>
                                  </p:stCondLst>
                                  <p:childTnLst>
                                    <p:animRot by="-21600000">
                                      <p:cBhvr>
                                        <p:cTn id="1021" dur="5000" fill="hold"/>
                                        <p:tgtEl>
                                          <p:spTgt spid="48"/>
                                        </p:tgtEl>
                                        <p:attrNameLst>
                                          <p:attrName>r</p:attrName>
                                        </p:attrNameLst>
                                      </p:cBhvr>
                                    </p:animRot>
                                  </p:childTnLst>
                                </p:cTn>
                              </p:par>
                              <p:par>
                                <p:cTn id="1022" presetID="8" presetClass="emph" presetSubtype="0" fill="hold" grpId="3" nodeType="withEffect">
                                  <p:stCondLst>
                                    <p:cond delay="0"/>
                                  </p:stCondLst>
                                  <p:childTnLst>
                                    <p:animRot by="-21600000">
                                      <p:cBhvr>
                                        <p:cTn id="1023" dur="5000" fill="hold"/>
                                        <p:tgtEl>
                                          <p:spTgt spid="49"/>
                                        </p:tgtEl>
                                        <p:attrNameLst>
                                          <p:attrName>r</p:attrName>
                                        </p:attrNameLst>
                                      </p:cBhvr>
                                    </p:animRot>
                                  </p:childTnLst>
                                </p:cTn>
                              </p:par>
                              <p:par>
                                <p:cTn id="1024" presetID="8" presetClass="emph" presetSubtype="0" fill="hold" grpId="3" nodeType="withEffect">
                                  <p:stCondLst>
                                    <p:cond delay="0"/>
                                  </p:stCondLst>
                                  <p:childTnLst>
                                    <p:animRot by="-21600000">
                                      <p:cBhvr>
                                        <p:cTn id="1025" dur="5000" fill="hold"/>
                                        <p:tgtEl>
                                          <p:spTgt spid="50"/>
                                        </p:tgtEl>
                                        <p:attrNameLst>
                                          <p:attrName>r</p:attrName>
                                        </p:attrNameLst>
                                      </p:cBhvr>
                                    </p:animRot>
                                  </p:childTnLst>
                                </p:cTn>
                              </p:par>
                              <p:par>
                                <p:cTn id="1026" presetID="8" presetClass="emph" presetSubtype="0" fill="hold" grpId="3" nodeType="withEffect">
                                  <p:stCondLst>
                                    <p:cond delay="0"/>
                                  </p:stCondLst>
                                  <p:childTnLst>
                                    <p:animRot by="-21600000">
                                      <p:cBhvr>
                                        <p:cTn id="1027" dur="5000" fill="hold"/>
                                        <p:tgtEl>
                                          <p:spTgt spid="51"/>
                                        </p:tgtEl>
                                        <p:attrNameLst>
                                          <p:attrName>r</p:attrName>
                                        </p:attrNameLst>
                                      </p:cBhvr>
                                    </p:animRot>
                                  </p:childTnLst>
                                </p:cTn>
                              </p:par>
                              <p:par>
                                <p:cTn id="1028" presetID="8" presetClass="emph" presetSubtype="0" fill="hold" grpId="3" nodeType="withEffect">
                                  <p:stCondLst>
                                    <p:cond delay="0"/>
                                  </p:stCondLst>
                                  <p:childTnLst>
                                    <p:animRot by="-21600000">
                                      <p:cBhvr>
                                        <p:cTn id="1029" dur="5000" fill="hold"/>
                                        <p:tgtEl>
                                          <p:spTgt spid="52"/>
                                        </p:tgtEl>
                                        <p:attrNameLst>
                                          <p:attrName>r</p:attrName>
                                        </p:attrNameLst>
                                      </p:cBhvr>
                                    </p:animRot>
                                  </p:childTnLst>
                                </p:cTn>
                              </p:par>
                              <p:par>
                                <p:cTn id="1030" presetID="8" presetClass="emph" presetSubtype="0" fill="hold" grpId="3" nodeType="withEffect">
                                  <p:stCondLst>
                                    <p:cond delay="0"/>
                                  </p:stCondLst>
                                  <p:childTnLst>
                                    <p:animRot by="-21600000">
                                      <p:cBhvr>
                                        <p:cTn id="1031" dur="5000" fill="hold"/>
                                        <p:tgtEl>
                                          <p:spTgt spid="53"/>
                                        </p:tgtEl>
                                        <p:attrNameLst>
                                          <p:attrName>r</p:attrName>
                                        </p:attrNameLst>
                                      </p:cBhvr>
                                    </p:animRot>
                                  </p:childTnLst>
                                </p:cTn>
                              </p:par>
                              <p:par>
                                <p:cTn id="1032" presetID="8" presetClass="emph" presetSubtype="0" fill="hold" grpId="3" nodeType="withEffect">
                                  <p:stCondLst>
                                    <p:cond delay="0"/>
                                  </p:stCondLst>
                                  <p:childTnLst>
                                    <p:animRot by="-21600000">
                                      <p:cBhvr>
                                        <p:cTn id="1033" dur="5000" fill="hold"/>
                                        <p:tgtEl>
                                          <p:spTgt spid="54"/>
                                        </p:tgtEl>
                                        <p:attrNameLst>
                                          <p:attrName>r</p:attrName>
                                        </p:attrNameLst>
                                      </p:cBhvr>
                                    </p:animRot>
                                  </p:childTnLst>
                                </p:cTn>
                              </p:par>
                              <p:par>
                                <p:cTn id="1034" presetID="8" presetClass="emph" presetSubtype="0" fill="hold" grpId="3" nodeType="withEffect">
                                  <p:stCondLst>
                                    <p:cond delay="0"/>
                                  </p:stCondLst>
                                  <p:childTnLst>
                                    <p:animRot by="-21600000">
                                      <p:cBhvr>
                                        <p:cTn id="1035" dur="5000" fill="hold"/>
                                        <p:tgtEl>
                                          <p:spTgt spid="55"/>
                                        </p:tgtEl>
                                        <p:attrNameLst>
                                          <p:attrName>r</p:attrName>
                                        </p:attrNameLst>
                                      </p:cBhvr>
                                    </p:animRot>
                                  </p:childTnLst>
                                </p:cTn>
                              </p:par>
                              <p:par>
                                <p:cTn id="1036" presetID="8" presetClass="emph" presetSubtype="0" fill="hold" grpId="3" nodeType="withEffect">
                                  <p:stCondLst>
                                    <p:cond delay="0"/>
                                  </p:stCondLst>
                                  <p:childTnLst>
                                    <p:animRot by="-21600000">
                                      <p:cBhvr>
                                        <p:cTn id="1037" dur="5000" fill="hold"/>
                                        <p:tgtEl>
                                          <p:spTgt spid="56"/>
                                        </p:tgtEl>
                                        <p:attrNameLst>
                                          <p:attrName>r</p:attrName>
                                        </p:attrNameLst>
                                      </p:cBhvr>
                                    </p:animRot>
                                  </p:childTnLst>
                                </p:cTn>
                              </p:par>
                              <p:par>
                                <p:cTn id="1038" presetID="8" presetClass="emph" presetSubtype="0" fill="hold" grpId="3" nodeType="withEffect">
                                  <p:stCondLst>
                                    <p:cond delay="0"/>
                                  </p:stCondLst>
                                  <p:childTnLst>
                                    <p:animRot by="-21600000">
                                      <p:cBhvr>
                                        <p:cTn id="1039" dur="5000" fill="hold"/>
                                        <p:tgtEl>
                                          <p:spTgt spid="57"/>
                                        </p:tgtEl>
                                        <p:attrNameLst>
                                          <p:attrName>r</p:attrName>
                                        </p:attrNameLst>
                                      </p:cBhvr>
                                    </p:animRot>
                                  </p:childTnLst>
                                </p:cTn>
                              </p:par>
                              <p:par>
                                <p:cTn id="1040" presetID="8" presetClass="emph" presetSubtype="0" fill="hold" grpId="3" nodeType="withEffect">
                                  <p:stCondLst>
                                    <p:cond delay="0"/>
                                  </p:stCondLst>
                                  <p:childTnLst>
                                    <p:animRot by="-21600000">
                                      <p:cBhvr>
                                        <p:cTn id="1041" dur="5000" fill="hold"/>
                                        <p:tgtEl>
                                          <p:spTgt spid="58"/>
                                        </p:tgtEl>
                                        <p:attrNameLst>
                                          <p:attrName>r</p:attrName>
                                        </p:attrNameLst>
                                      </p:cBhvr>
                                    </p:animRot>
                                  </p:childTnLst>
                                </p:cTn>
                              </p:par>
                              <p:par>
                                <p:cTn id="1042" presetID="8" presetClass="emph" presetSubtype="0" fill="hold" grpId="3" nodeType="withEffect">
                                  <p:stCondLst>
                                    <p:cond delay="0"/>
                                  </p:stCondLst>
                                  <p:childTnLst>
                                    <p:animRot by="-21600000">
                                      <p:cBhvr>
                                        <p:cTn id="1043" dur="5000" fill="hold"/>
                                        <p:tgtEl>
                                          <p:spTgt spid="59"/>
                                        </p:tgtEl>
                                        <p:attrNameLst>
                                          <p:attrName>r</p:attrName>
                                        </p:attrNameLst>
                                      </p:cBhvr>
                                    </p:animRot>
                                  </p:childTnLst>
                                </p:cTn>
                              </p:par>
                              <p:par>
                                <p:cTn id="1044" presetID="8" presetClass="emph" presetSubtype="0" fill="hold" grpId="3" nodeType="withEffect">
                                  <p:stCondLst>
                                    <p:cond delay="0"/>
                                  </p:stCondLst>
                                  <p:childTnLst>
                                    <p:animRot by="-21600000">
                                      <p:cBhvr>
                                        <p:cTn id="1045" dur="5000" fill="hold"/>
                                        <p:tgtEl>
                                          <p:spTgt spid="60"/>
                                        </p:tgtEl>
                                        <p:attrNameLst>
                                          <p:attrName>r</p:attrName>
                                        </p:attrNameLst>
                                      </p:cBhvr>
                                    </p:animRot>
                                  </p:childTnLst>
                                </p:cTn>
                              </p:par>
                              <p:par>
                                <p:cTn id="1046" presetID="8" presetClass="emph" presetSubtype="0" fill="hold" grpId="3" nodeType="withEffect">
                                  <p:stCondLst>
                                    <p:cond delay="0"/>
                                  </p:stCondLst>
                                  <p:childTnLst>
                                    <p:animRot by="-21600000">
                                      <p:cBhvr>
                                        <p:cTn id="1047" dur="5000" fill="hold"/>
                                        <p:tgtEl>
                                          <p:spTgt spid="61"/>
                                        </p:tgtEl>
                                        <p:attrNameLst>
                                          <p:attrName>r</p:attrName>
                                        </p:attrNameLst>
                                      </p:cBhvr>
                                    </p:animRot>
                                  </p:childTnLst>
                                </p:cTn>
                              </p:par>
                              <p:par>
                                <p:cTn id="1048" presetID="8" presetClass="emph" presetSubtype="0" fill="hold" grpId="3" nodeType="withEffect">
                                  <p:stCondLst>
                                    <p:cond delay="0"/>
                                  </p:stCondLst>
                                  <p:childTnLst>
                                    <p:animRot by="-21600000">
                                      <p:cBhvr>
                                        <p:cTn id="1049" dur="5000" fill="hold"/>
                                        <p:tgtEl>
                                          <p:spTgt spid="62"/>
                                        </p:tgtEl>
                                        <p:attrNameLst>
                                          <p:attrName>r</p:attrName>
                                        </p:attrNameLst>
                                      </p:cBhvr>
                                    </p:animRot>
                                  </p:childTnLst>
                                </p:cTn>
                              </p:par>
                              <p:par>
                                <p:cTn id="1050" presetID="8" presetClass="emph" presetSubtype="0" fill="hold" grpId="3" nodeType="withEffect">
                                  <p:stCondLst>
                                    <p:cond delay="0"/>
                                  </p:stCondLst>
                                  <p:childTnLst>
                                    <p:animRot by="-21600000">
                                      <p:cBhvr>
                                        <p:cTn id="1051" dur="5000" fill="hold"/>
                                        <p:tgtEl>
                                          <p:spTgt spid="63"/>
                                        </p:tgtEl>
                                        <p:attrNameLst>
                                          <p:attrName>r</p:attrName>
                                        </p:attrNameLst>
                                      </p:cBhvr>
                                    </p:animRot>
                                  </p:childTnLst>
                                </p:cTn>
                              </p:par>
                              <p:par>
                                <p:cTn id="1052" presetID="8" presetClass="emph" presetSubtype="0" fill="hold" grpId="3" nodeType="withEffect">
                                  <p:stCondLst>
                                    <p:cond delay="0"/>
                                  </p:stCondLst>
                                  <p:childTnLst>
                                    <p:animRot by="-21600000">
                                      <p:cBhvr>
                                        <p:cTn id="1053" dur="5000" fill="hold"/>
                                        <p:tgtEl>
                                          <p:spTgt spid="64"/>
                                        </p:tgtEl>
                                        <p:attrNameLst>
                                          <p:attrName>r</p:attrName>
                                        </p:attrNameLst>
                                      </p:cBhvr>
                                    </p:animRot>
                                  </p:childTnLst>
                                </p:cTn>
                              </p:par>
                              <p:par>
                                <p:cTn id="1054" presetID="8" presetClass="emph" presetSubtype="0" fill="hold" grpId="3" nodeType="withEffect">
                                  <p:stCondLst>
                                    <p:cond delay="0"/>
                                  </p:stCondLst>
                                  <p:childTnLst>
                                    <p:animRot by="-21600000">
                                      <p:cBhvr>
                                        <p:cTn id="1055" dur="5000" fill="hold"/>
                                        <p:tgtEl>
                                          <p:spTgt spid="65"/>
                                        </p:tgtEl>
                                        <p:attrNameLst>
                                          <p:attrName>r</p:attrName>
                                        </p:attrNameLst>
                                      </p:cBhvr>
                                    </p:animRot>
                                  </p:childTnLst>
                                </p:cTn>
                              </p:par>
                              <p:par>
                                <p:cTn id="1056" presetID="8" presetClass="emph" presetSubtype="0" fill="hold" grpId="3" nodeType="withEffect">
                                  <p:stCondLst>
                                    <p:cond delay="0"/>
                                  </p:stCondLst>
                                  <p:childTnLst>
                                    <p:animRot by="-21600000">
                                      <p:cBhvr>
                                        <p:cTn id="1057" dur="5000" fill="hold"/>
                                        <p:tgtEl>
                                          <p:spTgt spid="66"/>
                                        </p:tgtEl>
                                        <p:attrNameLst>
                                          <p:attrName>r</p:attrName>
                                        </p:attrNameLst>
                                      </p:cBhvr>
                                    </p:animRot>
                                  </p:childTnLst>
                                </p:cTn>
                              </p:par>
                              <p:par>
                                <p:cTn id="1058" presetID="8" presetClass="emph" presetSubtype="0" fill="hold" grpId="3" nodeType="withEffect">
                                  <p:stCondLst>
                                    <p:cond delay="0"/>
                                  </p:stCondLst>
                                  <p:childTnLst>
                                    <p:animRot by="-21600000">
                                      <p:cBhvr>
                                        <p:cTn id="1059" dur="5000" fill="hold"/>
                                        <p:tgtEl>
                                          <p:spTgt spid="67"/>
                                        </p:tgtEl>
                                        <p:attrNameLst>
                                          <p:attrName>r</p:attrName>
                                        </p:attrNameLst>
                                      </p:cBhvr>
                                    </p:animRot>
                                  </p:childTnLst>
                                </p:cTn>
                              </p:par>
                              <p:par>
                                <p:cTn id="1060" presetID="8" presetClass="emph" presetSubtype="0" fill="hold" grpId="3" nodeType="withEffect">
                                  <p:stCondLst>
                                    <p:cond delay="0"/>
                                  </p:stCondLst>
                                  <p:childTnLst>
                                    <p:animRot by="-21600000">
                                      <p:cBhvr>
                                        <p:cTn id="1061" dur="5000" fill="hold"/>
                                        <p:tgtEl>
                                          <p:spTgt spid="68"/>
                                        </p:tgtEl>
                                        <p:attrNameLst>
                                          <p:attrName>r</p:attrName>
                                        </p:attrNameLst>
                                      </p:cBhvr>
                                    </p:animRot>
                                  </p:childTnLst>
                                </p:cTn>
                              </p:par>
                              <p:par>
                                <p:cTn id="1062" presetID="8" presetClass="emph" presetSubtype="0" fill="hold" grpId="3" nodeType="withEffect">
                                  <p:stCondLst>
                                    <p:cond delay="0"/>
                                  </p:stCondLst>
                                  <p:childTnLst>
                                    <p:animRot by="-21600000">
                                      <p:cBhvr>
                                        <p:cTn id="1063" dur="5000" fill="hold"/>
                                        <p:tgtEl>
                                          <p:spTgt spid="69"/>
                                        </p:tgtEl>
                                        <p:attrNameLst>
                                          <p:attrName>r</p:attrName>
                                        </p:attrNameLst>
                                      </p:cBhvr>
                                    </p:animRot>
                                  </p:childTnLst>
                                </p:cTn>
                              </p:par>
                              <p:par>
                                <p:cTn id="1064" presetID="8" presetClass="emph" presetSubtype="0" fill="hold" grpId="3" nodeType="withEffect">
                                  <p:stCondLst>
                                    <p:cond delay="0"/>
                                  </p:stCondLst>
                                  <p:childTnLst>
                                    <p:animRot by="-21600000">
                                      <p:cBhvr>
                                        <p:cTn id="1065" dur="5000" fill="hold"/>
                                        <p:tgtEl>
                                          <p:spTgt spid="70"/>
                                        </p:tgtEl>
                                        <p:attrNameLst>
                                          <p:attrName>r</p:attrName>
                                        </p:attrNameLst>
                                      </p:cBhvr>
                                    </p:animRot>
                                  </p:childTnLst>
                                </p:cTn>
                              </p:par>
                              <p:par>
                                <p:cTn id="1066" presetID="8" presetClass="emph" presetSubtype="0" fill="hold" grpId="3" nodeType="withEffect">
                                  <p:stCondLst>
                                    <p:cond delay="0"/>
                                  </p:stCondLst>
                                  <p:childTnLst>
                                    <p:animRot by="-21600000">
                                      <p:cBhvr>
                                        <p:cTn id="1067" dur="5000" fill="hold"/>
                                        <p:tgtEl>
                                          <p:spTgt spid="71"/>
                                        </p:tgtEl>
                                        <p:attrNameLst>
                                          <p:attrName>r</p:attrName>
                                        </p:attrNameLst>
                                      </p:cBhvr>
                                    </p:animRot>
                                  </p:childTnLst>
                                </p:cTn>
                              </p:par>
                              <p:par>
                                <p:cTn id="1068" presetID="8" presetClass="emph" presetSubtype="0" fill="hold" grpId="3" nodeType="withEffect">
                                  <p:stCondLst>
                                    <p:cond delay="0"/>
                                  </p:stCondLst>
                                  <p:childTnLst>
                                    <p:animRot by="-21600000">
                                      <p:cBhvr>
                                        <p:cTn id="1069" dur="5000" fill="hold"/>
                                        <p:tgtEl>
                                          <p:spTgt spid="72"/>
                                        </p:tgtEl>
                                        <p:attrNameLst>
                                          <p:attrName>r</p:attrName>
                                        </p:attrNameLst>
                                      </p:cBhvr>
                                    </p:animRot>
                                  </p:childTnLst>
                                </p:cTn>
                              </p:par>
                              <p:par>
                                <p:cTn id="1070" presetID="8" presetClass="emph" presetSubtype="0" fill="hold" grpId="3" nodeType="withEffect">
                                  <p:stCondLst>
                                    <p:cond delay="0"/>
                                  </p:stCondLst>
                                  <p:childTnLst>
                                    <p:animRot by="-21600000">
                                      <p:cBhvr>
                                        <p:cTn id="1071" dur="5000" fill="hold"/>
                                        <p:tgtEl>
                                          <p:spTgt spid="73"/>
                                        </p:tgtEl>
                                        <p:attrNameLst>
                                          <p:attrName>r</p:attrName>
                                        </p:attrNameLst>
                                      </p:cBhvr>
                                    </p:animRot>
                                  </p:childTnLst>
                                </p:cTn>
                              </p:par>
                              <p:par>
                                <p:cTn id="1072" presetID="8" presetClass="emph" presetSubtype="0" fill="hold" grpId="3" nodeType="withEffect">
                                  <p:stCondLst>
                                    <p:cond delay="0"/>
                                  </p:stCondLst>
                                  <p:childTnLst>
                                    <p:animRot by="-21600000">
                                      <p:cBhvr>
                                        <p:cTn id="1073" dur="5000" fill="hold"/>
                                        <p:tgtEl>
                                          <p:spTgt spid="74"/>
                                        </p:tgtEl>
                                        <p:attrNameLst>
                                          <p:attrName>r</p:attrName>
                                        </p:attrNameLst>
                                      </p:cBhvr>
                                    </p:animRot>
                                  </p:childTnLst>
                                </p:cTn>
                              </p:par>
                              <p:par>
                                <p:cTn id="1074" presetID="8" presetClass="emph" presetSubtype="0" fill="hold" grpId="3" nodeType="withEffect">
                                  <p:stCondLst>
                                    <p:cond delay="0"/>
                                  </p:stCondLst>
                                  <p:childTnLst>
                                    <p:animRot by="-21600000">
                                      <p:cBhvr>
                                        <p:cTn id="1075" dur="5000" fill="hold"/>
                                        <p:tgtEl>
                                          <p:spTgt spid="75"/>
                                        </p:tgtEl>
                                        <p:attrNameLst>
                                          <p:attrName>r</p:attrName>
                                        </p:attrNameLst>
                                      </p:cBhvr>
                                    </p:animRot>
                                  </p:childTnLst>
                                </p:cTn>
                              </p:par>
                              <p:par>
                                <p:cTn id="1076" presetID="8" presetClass="emph" presetSubtype="0" fill="hold" grpId="3" nodeType="withEffect">
                                  <p:stCondLst>
                                    <p:cond delay="0"/>
                                  </p:stCondLst>
                                  <p:childTnLst>
                                    <p:animRot by="-21600000">
                                      <p:cBhvr>
                                        <p:cTn id="1077" dur="5000" fill="hold"/>
                                        <p:tgtEl>
                                          <p:spTgt spid="76"/>
                                        </p:tgtEl>
                                        <p:attrNameLst>
                                          <p:attrName>r</p:attrName>
                                        </p:attrNameLst>
                                      </p:cBhvr>
                                    </p:animRot>
                                  </p:childTnLst>
                                </p:cTn>
                              </p:par>
                              <p:par>
                                <p:cTn id="1078" presetID="8" presetClass="emph" presetSubtype="0" fill="hold" grpId="3" nodeType="withEffect">
                                  <p:stCondLst>
                                    <p:cond delay="0"/>
                                  </p:stCondLst>
                                  <p:childTnLst>
                                    <p:animRot by="-21600000">
                                      <p:cBhvr>
                                        <p:cTn id="1079" dur="5000" fill="hold"/>
                                        <p:tgtEl>
                                          <p:spTgt spid="77"/>
                                        </p:tgtEl>
                                        <p:attrNameLst>
                                          <p:attrName>r</p:attrName>
                                        </p:attrNameLst>
                                      </p:cBhvr>
                                    </p:animRot>
                                  </p:childTnLst>
                                </p:cTn>
                              </p:par>
                              <p:par>
                                <p:cTn id="1080" presetID="8" presetClass="emph" presetSubtype="0" fill="hold" grpId="3" nodeType="withEffect">
                                  <p:stCondLst>
                                    <p:cond delay="0"/>
                                  </p:stCondLst>
                                  <p:childTnLst>
                                    <p:animRot by="-21600000">
                                      <p:cBhvr>
                                        <p:cTn id="1081" dur="5000" fill="hold"/>
                                        <p:tgtEl>
                                          <p:spTgt spid="78"/>
                                        </p:tgtEl>
                                        <p:attrNameLst>
                                          <p:attrName>r</p:attrName>
                                        </p:attrNameLst>
                                      </p:cBhvr>
                                    </p:animRot>
                                  </p:childTnLst>
                                </p:cTn>
                              </p:par>
                              <p:par>
                                <p:cTn id="1082" presetID="8" presetClass="emph" presetSubtype="0" fill="hold" grpId="3" nodeType="withEffect">
                                  <p:stCondLst>
                                    <p:cond delay="0"/>
                                  </p:stCondLst>
                                  <p:childTnLst>
                                    <p:animRot by="-21600000">
                                      <p:cBhvr>
                                        <p:cTn id="1083" dur="5000" fill="hold"/>
                                        <p:tgtEl>
                                          <p:spTgt spid="79"/>
                                        </p:tgtEl>
                                        <p:attrNameLst>
                                          <p:attrName>r</p:attrName>
                                        </p:attrNameLst>
                                      </p:cBhvr>
                                    </p:animRot>
                                  </p:childTnLst>
                                </p:cTn>
                              </p:par>
                              <p:par>
                                <p:cTn id="1084" presetID="8" presetClass="emph" presetSubtype="0" fill="hold" grpId="3" nodeType="withEffect">
                                  <p:stCondLst>
                                    <p:cond delay="0"/>
                                  </p:stCondLst>
                                  <p:childTnLst>
                                    <p:animRot by="-21600000">
                                      <p:cBhvr>
                                        <p:cTn id="1085" dur="5000" fill="hold"/>
                                        <p:tgtEl>
                                          <p:spTgt spid="80"/>
                                        </p:tgtEl>
                                        <p:attrNameLst>
                                          <p:attrName>r</p:attrName>
                                        </p:attrNameLst>
                                      </p:cBhvr>
                                    </p:animRot>
                                  </p:childTnLst>
                                </p:cTn>
                              </p:par>
                              <p:par>
                                <p:cTn id="1086" presetID="8" presetClass="emph" presetSubtype="0" fill="hold" grpId="3" nodeType="withEffect">
                                  <p:stCondLst>
                                    <p:cond delay="0"/>
                                  </p:stCondLst>
                                  <p:childTnLst>
                                    <p:animRot by="-21600000">
                                      <p:cBhvr>
                                        <p:cTn id="1087" dur="5000" fill="hold"/>
                                        <p:tgtEl>
                                          <p:spTgt spid="81"/>
                                        </p:tgtEl>
                                        <p:attrNameLst>
                                          <p:attrName>r</p:attrName>
                                        </p:attrNameLst>
                                      </p:cBhvr>
                                    </p:animRot>
                                  </p:childTnLst>
                                </p:cTn>
                              </p:par>
                              <p:par>
                                <p:cTn id="1088" presetID="8" presetClass="emph" presetSubtype="0" fill="hold" grpId="3" nodeType="withEffect">
                                  <p:stCondLst>
                                    <p:cond delay="0"/>
                                  </p:stCondLst>
                                  <p:childTnLst>
                                    <p:animRot by="-21600000">
                                      <p:cBhvr>
                                        <p:cTn id="1089" dur="5000" fill="hold"/>
                                        <p:tgtEl>
                                          <p:spTgt spid="82"/>
                                        </p:tgtEl>
                                        <p:attrNameLst>
                                          <p:attrName>r</p:attrName>
                                        </p:attrNameLst>
                                      </p:cBhvr>
                                    </p:animRot>
                                  </p:childTnLst>
                                </p:cTn>
                              </p:par>
                              <p:par>
                                <p:cTn id="1090" presetID="8" presetClass="emph" presetSubtype="0" fill="hold" grpId="3" nodeType="withEffect">
                                  <p:stCondLst>
                                    <p:cond delay="0"/>
                                  </p:stCondLst>
                                  <p:childTnLst>
                                    <p:animRot by="-21600000">
                                      <p:cBhvr>
                                        <p:cTn id="1091" dur="5000" fill="hold"/>
                                        <p:tgtEl>
                                          <p:spTgt spid="83"/>
                                        </p:tgtEl>
                                        <p:attrNameLst>
                                          <p:attrName>r</p:attrName>
                                        </p:attrNameLst>
                                      </p:cBhvr>
                                    </p:animRot>
                                  </p:childTnLst>
                                </p:cTn>
                              </p:par>
                              <p:par>
                                <p:cTn id="1092" presetID="8" presetClass="emph" presetSubtype="0" fill="hold" grpId="3" nodeType="withEffect">
                                  <p:stCondLst>
                                    <p:cond delay="0"/>
                                  </p:stCondLst>
                                  <p:childTnLst>
                                    <p:animRot by="-21600000">
                                      <p:cBhvr>
                                        <p:cTn id="1093" dur="5000" fill="hold"/>
                                        <p:tgtEl>
                                          <p:spTgt spid="84"/>
                                        </p:tgtEl>
                                        <p:attrNameLst>
                                          <p:attrName>r</p:attrName>
                                        </p:attrNameLst>
                                      </p:cBhvr>
                                    </p:animRot>
                                  </p:childTnLst>
                                </p:cTn>
                              </p:par>
                              <p:par>
                                <p:cTn id="1094" presetID="8" presetClass="emph" presetSubtype="0" fill="hold" grpId="3" nodeType="withEffect">
                                  <p:stCondLst>
                                    <p:cond delay="0"/>
                                  </p:stCondLst>
                                  <p:childTnLst>
                                    <p:animRot by="-21600000">
                                      <p:cBhvr>
                                        <p:cTn id="1095" dur="5000" fill="hold"/>
                                        <p:tgtEl>
                                          <p:spTgt spid="85"/>
                                        </p:tgtEl>
                                        <p:attrNameLst>
                                          <p:attrName>r</p:attrName>
                                        </p:attrNameLst>
                                      </p:cBhvr>
                                    </p:animRot>
                                  </p:childTnLst>
                                </p:cTn>
                              </p:par>
                              <p:par>
                                <p:cTn id="1096" presetID="8" presetClass="emph" presetSubtype="0" fill="hold" grpId="3" nodeType="withEffect">
                                  <p:stCondLst>
                                    <p:cond delay="0"/>
                                  </p:stCondLst>
                                  <p:childTnLst>
                                    <p:animRot by="-21600000">
                                      <p:cBhvr>
                                        <p:cTn id="1097" dur="5000" fill="hold"/>
                                        <p:tgtEl>
                                          <p:spTgt spid="86"/>
                                        </p:tgtEl>
                                        <p:attrNameLst>
                                          <p:attrName>r</p:attrName>
                                        </p:attrNameLst>
                                      </p:cBhvr>
                                    </p:animRot>
                                  </p:childTnLst>
                                </p:cTn>
                              </p:par>
                              <p:par>
                                <p:cTn id="1098" presetID="8" presetClass="emph" presetSubtype="0" fill="hold" grpId="3" nodeType="withEffect">
                                  <p:stCondLst>
                                    <p:cond delay="0"/>
                                  </p:stCondLst>
                                  <p:childTnLst>
                                    <p:animRot by="-21600000">
                                      <p:cBhvr>
                                        <p:cTn id="1099" dur="5000" fill="hold"/>
                                        <p:tgtEl>
                                          <p:spTgt spid="87"/>
                                        </p:tgtEl>
                                        <p:attrNameLst>
                                          <p:attrName>r</p:attrName>
                                        </p:attrNameLst>
                                      </p:cBhvr>
                                    </p:animRot>
                                  </p:childTnLst>
                                </p:cTn>
                              </p:par>
                              <p:par>
                                <p:cTn id="1100" presetID="23" presetClass="entr" presetSubtype="288" fill="hold" nodeType="withEffect">
                                  <p:stCondLst>
                                    <p:cond delay="1500"/>
                                  </p:stCondLst>
                                  <p:childTnLst>
                                    <p:set>
                                      <p:cBhvr>
                                        <p:cTn id="1101" dur="1" fill="hold">
                                          <p:stCondLst>
                                            <p:cond delay="0"/>
                                          </p:stCondLst>
                                        </p:cTn>
                                        <p:tgtEl>
                                          <p:spTgt spid="91"/>
                                        </p:tgtEl>
                                        <p:attrNameLst>
                                          <p:attrName>style.visibility</p:attrName>
                                        </p:attrNameLst>
                                      </p:cBhvr>
                                      <p:to>
                                        <p:strVal val="visible"/>
                                      </p:to>
                                    </p:set>
                                    <p:anim calcmode="lin" valueType="num">
                                      <p:cBhvr>
                                        <p:cTn id="1102" dur="4000" fill="hold"/>
                                        <p:tgtEl>
                                          <p:spTgt spid="91"/>
                                        </p:tgtEl>
                                        <p:attrNameLst>
                                          <p:attrName>ppt_w</p:attrName>
                                        </p:attrNameLst>
                                      </p:cBhvr>
                                      <p:tavLst>
                                        <p:tav tm="0">
                                          <p:val>
                                            <p:strVal val="4/3*#ppt_w"/>
                                          </p:val>
                                        </p:tav>
                                        <p:tav tm="100000">
                                          <p:val>
                                            <p:strVal val="#ppt_w"/>
                                          </p:val>
                                        </p:tav>
                                      </p:tavLst>
                                    </p:anim>
                                    <p:anim calcmode="lin" valueType="num">
                                      <p:cBhvr>
                                        <p:cTn id="1103" dur="4000" fill="hold"/>
                                        <p:tgtEl>
                                          <p:spTgt spid="91"/>
                                        </p:tgtEl>
                                        <p:attrNameLst>
                                          <p:attrName>ppt_h</p:attrName>
                                        </p:attrNameLst>
                                      </p:cBhvr>
                                      <p:tavLst>
                                        <p:tav tm="0">
                                          <p:val>
                                            <p:strVal val="4/3*#ppt_h"/>
                                          </p:val>
                                        </p:tav>
                                        <p:tav tm="100000">
                                          <p:val>
                                            <p:strVal val="#ppt_h"/>
                                          </p:val>
                                        </p:tav>
                                      </p:tavLst>
                                    </p:anim>
                                  </p:childTnLst>
                                </p:cTn>
                              </p:par>
                              <p:par>
                                <p:cTn id="1104" presetID="16" presetClass="entr" presetSubtype="37" fill="hold" nodeType="withEffect">
                                  <p:stCondLst>
                                    <p:cond delay="1500"/>
                                  </p:stCondLst>
                                  <p:childTnLst>
                                    <p:set>
                                      <p:cBhvr>
                                        <p:cTn id="1105" dur="1" fill="hold">
                                          <p:stCondLst>
                                            <p:cond delay="0"/>
                                          </p:stCondLst>
                                        </p:cTn>
                                        <p:tgtEl>
                                          <p:spTgt spid="91"/>
                                        </p:tgtEl>
                                        <p:attrNameLst>
                                          <p:attrName>style.visibility</p:attrName>
                                        </p:attrNameLst>
                                      </p:cBhvr>
                                      <p:to>
                                        <p:strVal val="visible"/>
                                      </p:to>
                                    </p:set>
                                    <p:animEffect transition="in" filter="barn(outVertical)">
                                      <p:cBhvr>
                                        <p:cTn id="1106" dur="4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30 Grupo"/>
          <p:cNvGrpSpPr/>
          <p:nvPr/>
        </p:nvGrpSpPr>
        <p:grpSpPr>
          <a:xfrm>
            <a:off x="0" y="0"/>
            <a:ext cx="9143999" cy="5143500"/>
            <a:chOff x="0" y="0"/>
            <a:chExt cx="9143999" cy="5143500"/>
          </a:xfrm>
        </p:grpSpPr>
        <p:sp>
          <p:nvSpPr>
            <p:cNvPr id="37" name="36 Rectángulo"/>
            <p:cNvSpPr/>
            <p:nvPr/>
          </p:nvSpPr>
          <p:spPr>
            <a:xfrm rot="10800000" flipH="1">
              <a:off x="0" y="2571750"/>
              <a:ext cx="4572000" cy="2571750"/>
            </a:xfrm>
            <a:prstGeom prst="rect">
              <a:avLst/>
            </a:prstGeom>
            <a:gradFill>
              <a:gsLst>
                <a:gs pos="30000">
                  <a:srgbClr val="006600">
                    <a:lumMod val="27000"/>
                  </a:srgbClr>
                </a:gs>
                <a:gs pos="69000">
                  <a:srgbClr val="006600">
                    <a:lumMod val="27000"/>
                  </a:srgbClr>
                </a:gs>
                <a:gs pos="97000">
                  <a:srgbClr val="004600"/>
                </a:gs>
                <a:gs pos="0">
                  <a:srgbClr val="009900">
                    <a:lumMod val="54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0" y="0"/>
              <a:ext cx="4572001" cy="2571750"/>
            </a:xfrm>
            <a:prstGeom prst="rect">
              <a:avLst/>
            </a:prstGeom>
            <a:gradFill>
              <a:gsLst>
                <a:gs pos="30000">
                  <a:srgbClr val="006600">
                    <a:lumMod val="27000"/>
                  </a:srgbClr>
                </a:gs>
                <a:gs pos="69000">
                  <a:srgbClr val="006600">
                    <a:lumMod val="27000"/>
                  </a:srgbClr>
                </a:gs>
                <a:gs pos="97000">
                  <a:srgbClr val="004600"/>
                </a:gs>
                <a:gs pos="0">
                  <a:srgbClr val="009900">
                    <a:lumMod val="54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4572000" y="0"/>
              <a:ext cx="4567673" cy="2571750"/>
            </a:xfrm>
            <a:prstGeom prst="rect">
              <a:avLst/>
            </a:prstGeom>
            <a:gradFill>
              <a:gsLst>
                <a:gs pos="30000">
                  <a:srgbClr val="006600">
                    <a:lumMod val="27000"/>
                  </a:srgbClr>
                </a:gs>
                <a:gs pos="69000">
                  <a:srgbClr val="006600">
                    <a:lumMod val="27000"/>
                  </a:srgbClr>
                </a:gs>
                <a:gs pos="97000">
                  <a:srgbClr val="004600"/>
                </a:gs>
                <a:gs pos="0">
                  <a:srgbClr val="009900">
                    <a:lumMod val="54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a:off x="4573594" y="2571750"/>
              <a:ext cx="4570405" cy="2571750"/>
            </a:xfrm>
            <a:prstGeom prst="rect">
              <a:avLst/>
            </a:prstGeom>
            <a:gradFill>
              <a:gsLst>
                <a:gs pos="30000">
                  <a:srgbClr val="006600">
                    <a:lumMod val="27000"/>
                  </a:srgbClr>
                </a:gs>
                <a:gs pos="69000">
                  <a:srgbClr val="006600">
                    <a:lumMod val="27000"/>
                  </a:srgbClr>
                </a:gs>
                <a:gs pos="97000">
                  <a:srgbClr val="004600"/>
                </a:gs>
                <a:gs pos="0">
                  <a:srgbClr val="009900">
                    <a:lumMod val="54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3" name="32 Imagen" descr="Diapositiva1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Rectángulo"/>
          <p:cNvSpPr/>
          <p:nvPr/>
        </p:nvSpPr>
        <p:spPr>
          <a:xfrm rot="18761543">
            <a:off x="513322"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 name="1 Rectángulo"/>
          <p:cNvSpPr/>
          <p:nvPr/>
        </p:nvSpPr>
        <p:spPr>
          <a:xfrm rot="18761543">
            <a:off x="1017378"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4" name="1 Rectángulo"/>
          <p:cNvSpPr/>
          <p:nvPr/>
        </p:nvSpPr>
        <p:spPr>
          <a:xfrm rot="18761543">
            <a:off x="1521435"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5" name="1 Rectángulo"/>
          <p:cNvSpPr/>
          <p:nvPr/>
        </p:nvSpPr>
        <p:spPr>
          <a:xfrm rot="18761543">
            <a:off x="2097498"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6" name="1 Rectángulo"/>
          <p:cNvSpPr/>
          <p:nvPr/>
        </p:nvSpPr>
        <p:spPr>
          <a:xfrm rot="18761543">
            <a:off x="2601554"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7" name="1 Rectángulo"/>
          <p:cNvSpPr/>
          <p:nvPr/>
        </p:nvSpPr>
        <p:spPr>
          <a:xfrm rot="18761543">
            <a:off x="3105610"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0" name="1 Rectángulo"/>
          <p:cNvSpPr/>
          <p:nvPr/>
        </p:nvSpPr>
        <p:spPr>
          <a:xfrm rot="2838457" flipH="1">
            <a:off x="6778017"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1" name="1 Rectángulo"/>
          <p:cNvSpPr/>
          <p:nvPr/>
        </p:nvSpPr>
        <p:spPr>
          <a:xfrm rot="2838457" flipH="1">
            <a:off x="6273961"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2" name="1 Rectángulo"/>
          <p:cNvSpPr/>
          <p:nvPr/>
        </p:nvSpPr>
        <p:spPr>
          <a:xfrm rot="2838457" flipH="1">
            <a:off x="5769904"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3" name="1 Rectángulo"/>
          <p:cNvSpPr/>
          <p:nvPr/>
        </p:nvSpPr>
        <p:spPr>
          <a:xfrm rot="2838457" flipH="1">
            <a:off x="5193841"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4" name="1 Rectángulo"/>
          <p:cNvSpPr/>
          <p:nvPr/>
        </p:nvSpPr>
        <p:spPr>
          <a:xfrm rot="2838457" flipH="1">
            <a:off x="4689785"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5" name="1 Rectángulo"/>
          <p:cNvSpPr/>
          <p:nvPr/>
        </p:nvSpPr>
        <p:spPr>
          <a:xfrm rot="2838457" flipH="1">
            <a:off x="4185729"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7" name="1 Rectángulo"/>
          <p:cNvSpPr/>
          <p:nvPr/>
        </p:nvSpPr>
        <p:spPr>
          <a:xfrm rot="7961543">
            <a:off x="6778017"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8" name="1 Rectángulo"/>
          <p:cNvSpPr/>
          <p:nvPr/>
        </p:nvSpPr>
        <p:spPr>
          <a:xfrm rot="7961543">
            <a:off x="6273961"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9" name="1 Rectángulo"/>
          <p:cNvSpPr/>
          <p:nvPr/>
        </p:nvSpPr>
        <p:spPr>
          <a:xfrm rot="7961543">
            <a:off x="5769904"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0" name="1 Rectángulo"/>
          <p:cNvSpPr/>
          <p:nvPr/>
        </p:nvSpPr>
        <p:spPr>
          <a:xfrm rot="7961543">
            <a:off x="5193841"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1" name="1 Rectángulo"/>
          <p:cNvSpPr/>
          <p:nvPr/>
        </p:nvSpPr>
        <p:spPr>
          <a:xfrm rot="7961543">
            <a:off x="4689785"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2" name="1 Rectángulo"/>
          <p:cNvSpPr/>
          <p:nvPr/>
        </p:nvSpPr>
        <p:spPr>
          <a:xfrm rot="7961543">
            <a:off x="4185729"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4" name="1 Rectángulo"/>
          <p:cNvSpPr/>
          <p:nvPr/>
        </p:nvSpPr>
        <p:spPr>
          <a:xfrm rot="13638457" flipH="1">
            <a:off x="513322"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5" name="1 Rectángulo"/>
          <p:cNvSpPr/>
          <p:nvPr/>
        </p:nvSpPr>
        <p:spPr>
          <a:xfrm rot="13638457" flipH="1">
            <a:off x="1017378"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6" name="1 Rectángulo"/>
          <p:cNvSpPr/>
          <p:nvPr/>
        </p:nvSpPr>
        <p:spPr>
          <a:xfrm rot="13638457" flipH="1">
            <a:off x="1521435"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7" name="1 Rectángulo"/>
          <p:cNvSpPr/>
          <p:nvPr/>
        </p:nvSpPr>
        <p:spPr>
          <a:xfrm rot="13638457" flipH="1">
            <a:off x="2097498"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8" name="1 Rectángulo"/>
          <p:cNvSpPr/>
          <p:nvPr/>
        </p:nvSpPr>
        <p:spPr>
          <a:xfrm rot="13638457" flipH="1">
            <a:off x="2601554"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9" name="1 Rectángulo"/>
          <p:cNvSpPr/>
          <p:nvPr/>
        </p:nvSpPr>
        <p:spPr>
          <a:xfrm rot="13638457" flipH="1">
            <a:off x="3105610"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0" name="29 Rectángulo"/>
          <p:cNvSpPr/>
          <p:nvPr/>
        </p:nvSpPr>
        <p:spPr>
          <a:xfrm>
            <a:off x="-468560" y="-1028650"/>
            <a:ext cx="10081120" cy="7056784"/>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62086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800" fill="hold"/>
                                        <p:tgtEl>
                                          <p:spTgt spid="2"/>
                                        </p:tgtEl>
                                        <p:attrNameLst>
                                          <p:attrName>ppt_x</p:attrName>
                                        </p:attrNameLst>
                                      </p:cBhvr>
                                      <p:tavLst>
                                        <p:tav tm="0">
                                          <p:val>
                                            <p:strVal val="1+#ppt_w/2"/>
                                          </p:val>
                                        </p:tav>
                                        <p:tav tm="100000">
                                          <p:val>
                                            <p:strVal val="#ppt_x"/>
                                          </p:val>
                                        </p:tav>
                                      </p:tavLst>
                                    </p:anim>
                                    <p:anim calcmode="lin" valueType="num">
                                      <p:cBhvr additive="base">
                                        <p:cTn id="11" dur="28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800"/>
                                        <p:tgtEl>
                                          <p:spTgt spid="2"/>
                                        </p:tgtEl>
                                      </p:cBhvr>
                                    </p:animEffect>
                                  </p:childTnLst>
                                </p:cTn>
                              </p:par>
                              <p:par>
                                <p:cTn id="15" presetID="8" presetClass="emph" presetSubtype="0" fill="hold" grpId="2" nodeType="withEffect">
                                  <p:stCondLst>
                                    <p:cond delay="0"/>
                                  </p:stCondLst>
                                  <p:childTnLst>
                                    <p:animRot by="21600000">
                                      <p:cBhvr>
                                        <p:cTn id="16" dur="28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2800" fill="hold"/>
                                        <p:tgtEl>
                                          <p:spTgt spid="7"/>
                                        </p:tgtEl>
                                        <p:attrNameLst>
                                          <p:attrName>ppt_x</p:attrName>
                                        </p:attrNameLst>
                                      </p:cBhvr>
                                      <p:tavLst>
                                        <p:tav tm="0">
                                          <p:val>
                                            <p:strVal val="1+#ppt_w/2"/>
                                          </p:val>
                                        </p:tav>
                                        <p:tav tm="100000">
                                          <p:val>
                                            <p:strVal val="#ppt_x"/>
                                          </p:val>
                                        </p:tav>
                                      </p:tavLst>
                                    </p:anim>
                                    <p:anim calcmode="lin" valueType="num">
                                      <p:cBhvr additive="base">
                                        <p:cTn id="20" dur="2800" fill="hold"/>
                                        <p:tgtEl>
                                          <p:spTgt spid="7"/>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barn(inVertical)">
                                      <p:cBhvr>
                                        <p:cTn id="23" dur="2800"/>
                                        <p:tgtEl>
                                          <p:spTgt spid="7"/>
                                        </p:tgtEl>
                                      </p:cBhvr>
                                    </p:animEffect>
                                  </p:childTnLst>
                                </p:cTn>
                              </p:par>
                              <p:par>
                                <p:cTn id="24" presetID="8" presetClass="emph" presetSubtype="0" fill="hold" grpId="2" nodeType="withEffect">
                                  <p:stCondLst>
                                    <p:cond delay="0"/>
                                  </p:stCondLst>
                                  <p:childTnLst>
                                    <p:animRot by="21600000">
                                      <p:cBhvr>
                                        <p:cTn id="25" dur="2800" fill="hold"/>
                                        <p:tgtEl>
                                          <p:spTgt spid="7"/>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800" fill="hold"/>
                                        <p:tgtEl>
                                          <p:spTgt spid="5"/>
                                        </p:tgtEl>
                                        <p:attrNameLst>
                                          <p:attrName>ppt_x</p:attrName>
                                        </p:attrNameLst>
                                      </p:cBhvr>
                                      <p:tavLst>
                                        <p:tav tm="0">
                                          <p:val>
                                            <p:strVal val="1+#ppt_w/2"/>
                                          </p:val>
                                        </p:tav>
                                        <p:tav tm="100000">
                                          <p:val>
                                            <p:strVal val="#ppt_x"/>
                                          </p:val>
                                        </p:tav>
                                      </p:tavLst>
                                    </p:anim>
                                    <p:anim calcmode="lin" valueType="num">
                                      <p:cBhvr additive="base">
                                        <p:cTn id="29" dur="28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800"/>
                                        <p:tgtEl>
                                          <p:spTgt spid="5"/>
                                        </p:tgtEl>
                                      </p:cBhvr>
                                    </p:animEffect>
                                  </p:childTnLst>
                                </p:cTn>
                              </p:par>
                              <p:par>
                                <p:cTn id="33" presetID="8" presetClass="emph" presetSubtype="0" fill="hold" grpId="2" nodeType="withEffect">
                                  <p:stCondLst>
                                    <p:cond delay="0"/>
                                  </p:stCondLst>
                                  <p:childTnLst>
                                    <p:animRot by="21600000">
                                      <p:cBhvr>
                                        <p:cTn id="34" dur="28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2800" fill="hold"/>
                                        <p:tgtEl>
                                          <p:spTgt spid="4"/>
                                        </p:tgtEl>
                                        <p:attrNameLst>
                                          <p:attrName>ppt_x</p:attrName>
                                        </p:attrNameLst>
                                      </p:cBhvr>
                                      <p:tavLst>
                                        <p:tav tm="0">
                                          <p:val>
                                            <p:strVal val="1+#ppt_w/2"/>
                                          </p:val>
                                        </p:tav>
                                        <p:tav tm="100000">
                                          <p:val>
                                            <p:strVal val="#ppt_x"/>
                                          </p:val>
                                        </p:tav>
                                      </p:tavLst>
                                    </p:anim>
                                    <p:anim calcmode="lin" valueType="num">
                                      <p:cBhvr additive="base">
                                        <p:cTn id="38" dur="2800" fill="hold"/>
                                        <p:tgtEl>
                                          <p:spTgt spid="4"/>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barn(inVertical)">
                                      <p:cBhvr>
                                        <p:cTn id="41" dur="2800"/>
                                        <p:tgtEl>
                                          <p:spTgt spid="4"/>
                                        </p:tgtEl>
                                      </p:cBhvr>
                                    </p:animEffect>
                                  </p:childTnLst>
                                </p:cTn>
                              </p:par>
                              <p:par>
                                <p:cTn id="42" presetID="8" presetClass="emph" presetSubtype="0" fill="hold" grpId="2" nodeType="withEffect">
                                  <p:stCondLst>
                                    <p:cond delay="0"/>
                                  </p:stCondLst>
                                  <p:childTnLst>
                                    <p:animRot by="21600000">
                                      <p:cBhvr>
                                        <p:cTn id="43" dur="2800" fill="hold"/>
                                        <p:tgtEl>
                                          <p:spTgt spid="4"/>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3"/>
                                        </p:tgtEl>
                                        <p:attrNameLst>
                                          <p:attrName>style.visibility</p:attrName>
                                        </p:attrNameLst>
                                      </p:cBhvr>
                                      <p:to>
                                        <p:strVal val="visible"/>
                                      </p:to>
                                    </p:set>
                                    <p:anim calcmode="lin" valueType="num">
                                      <p:cBhvr additive="base">
                                        <p:cTn id="46" dur="2800" fill="hold"/>
                                        <p:tgtEl>
                                          <p:spTgt spid="3"/>
                                        </p:tgtEl>
                                        <p:attrNameLst>
                                          <p:attrName>ppt_x</p:attrName>
                                        </p:attrNameLst>
                                      </p:cBhvr>
                                      <p:tavLst>
                                        <p:tav tm="0">
                                          <p:val>
                                            <p:strVal val="1+#ppt_w/2"/>
                                          </p:val>
                                        </p:tav>
                                        <p:tav tm="100000">
                                          <p:val>
                                            <p:strVal val="#ppt_x"/>
                                          </p:val>
                                        </p:tav>
                                      </p:tavLst>
                                    </p:anim>
                                    <p:anim calcmode="lin" valueType="num">
                                      <p:cBhvr additive="base">
                                        <p:cTn id="47" dur="2800" fill="hold"/>
                                        <p:tgtEl>
                                          <p:spTgt spid="3"/>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Vertical)">
                                      <p:cBhvr>
                                        <p:cTn id="50" dur="2800"/>
                                        <p:tgtEl>
                                          <p:spTgt spid="3"/>
                                        </p:tgtEl>
                                      </p:cBhvr>
                                    </p:animEffect>
                                  </p:childTnLst>
                                </p:cTn>
                              </p:par>
                              <p:par>
                                <p:cTn id="51" presetID="8" presetClass="emph" presetSubtype="0" fill="hold" grpId="2" nodeType="withEffect">
                                  <p:stCondLst>
                                    <p:cond delay="0"/>
                                  </p:stCondLst>
                                  <p:childTnLst>
                                    <p:animRot by="21600000">
                                      <p:cBhvr>
                                        <p:cTn id="52" dur="2800" fill="hold"/>
                                        <p:tgtEl>
                                          <p:spTgt spid="3"/>
                                        </p:tgtEl>
                                        <p:attrNameLst>
                                          <p:attrName>r</p:attrName>
                                        </p:attrNameLst>
                                      </p:cBhvr>
                                    </p:animRot>
                                  </p:childTnLst>
                                </p:cTn>
                              </p:par>
                              <p:par>
                                <p:cTn id="53" presetID="2" presetClass="entr" presetSubtype="6"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800" fill="hold"/>
                                        <p:tgtEl>
                                          <p:spTgt spid="6"/>
                                        </p:tgtEl>
                                        <p:attrNameLst>
                                          <p:attrName>ppt_x</p:attrName>
                                        </p:attrNameLst>
                                      </p:cBhvr>
                                      <p:tavLst>
                                        <p:tav tm="0">
                                          <p:val>
                                            <p:strVal val="1+#ppt_w/2"/>
                                          </p:val>
                                        </p:tav>
                                        <p:tav tm="100000">
                                          <p:val>
                                            <p:strVal val="#ppt_x"/>
                                          </p:val>
                                        </p:tav>
                                      </p:tavLst>
                                    </p:anim>
                                    <p:anim calcmode="lin" valueType="num">
                                      <p:cBhvr additive="base">
                                        <p:cTn id="56" dur="2800" fill="hold"/>
                                        <p:tgtEl>
                                          <p:spTgt spid="6"/>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Effect transition="in" filter="barn(inVertical)">
                                      <p:cBhvr>
                                        <p:cTn id="59" dur="2800"/>
                                        <p:tgtEl>
                                          <p:spTgt spid="6"/>
                                        </p:tgtEl>
                                      </p:cBhvr>
                                    </p:animEffect>
                                  </p:childTnLst>
                                </p:cTn>
                              </p:par>
                              <p:par>
                                <p:cTn id="60" presetID="8" presetClass="emph" presetSubtype="0" fill="hold" grpId="2" nodeType="withEffect">
                                  <p:stCondLst>
                                    <p:cond delay="0"/>
                                  </p:stCondLst>
                                  <p:childTnLst>
                                    <p:animRot by="21600000">
                                      <p:cBhvr>
                                        <p:cTn id="61" dur="2800" fill="hold"/>
                                        <p:tgtEl>
                                          <p:spTgt spid="6"/>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2800" fill="hold"/>
                                        <p:tgtEl>
                                          <p:spTgt spid="15"/>
                                        </p:tgtEl>
                                        <p:attrNameLst>
                                          <p:attrName>ppt_x</p:attrName>
                                        </p:attrNameLst>
                                      </p:cBhvr>
                                      <p:tavLst>
                                        <p:tav tm="0">
                                          <p:val>
                                            <p:strVal val="0-#ppt_w/2"/>
                                          </p:val>
                                        </p:tav>
                                        <p:tav tm="100000">
                                          <p:val>
                                            <p:strVal val="#ppt_x"/>
                                          </p:val>
                                        </p:tav>
                                      </p:tavLst>
                                    </p:anim>
                                    <p:anim calcmode="lin" valueType="num">
                                      <p:cBhvr additive="base">
                                        <p:cTn id="65" dur="2800" fill="hold"/>
                                        <p:tgtEl>
                                          <p:spTgt spid="15"/>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5"/>
                                        </p:tgtEl>
                                        <p:attrNameLst>
                                          <p:attrName>style.visibility</p:attrName>
                                        </p:attrNameLst>
                                      </p:cBhvr>
                                      <p:to>
                                        <p:strVal val="visible"/>
                                      </p:to>
                                    </p:set>
                                    <p:animEffect transition="in" filter="barn(inVertical)">
                                      <p:cBhvr>
                                        <p:cTn id="68" dur="2800"/>
                                        <p:tgtEl>
                                          <p:spTgt spid="15"/>
                                        </p:tgtEl>
                                      </p:cBhvr>
                                    </p:animEffect>
                                  </p:childTnLst>
                                </p:cTn>
                              </p:par>
                              <p:par>
                                <p:cTn id="69" presetID="8" presetClass="emph" presetSubtype="0" fill="hold" grpId="2" nodeType="withEffect">
                                  <p:stCondLst>
                                    <p:cond delay="0"/>
                                  </p:stCondLst>
                                  <p:childTnLst>
                                    <p:animRot by="-21600000">
                                      <p:cBhvr>
                                        <p:cTn id="70" dur="2800" fill="hold"/>
                                        <p:tgtEl>
                                          <p:spTgt spid="15"/>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additive="base">
                                        <p:cTn id="73" dur="2800" fill="hold"/>
                                        <p:tgtEl>
                                          <p:spTgt spid="14"/>
                                        </p:tgtEl>
                                        <p:attrNameLst>
                                          <p:attrName>ppt_x</p:attrName>
                                        </p:attrNameLst>
                                      </p:cBhvr>
                                      <p:tavLst>
                                        <p:tav tm="0">
                                          <p:val>
                                            <p:strVal val="0-#ppt_w/2"/>
                                          </p:val>
                                        </p:tav>
                                        <p:tav tm="100000">
                                          <p:val>
                                            <p:strVal val="#ppt_x"/>
                                          </p:val>
                                        </p:tav>
                                      </p:tavLst>
                                    </p:anim>
                                    <p:anim calcmode="lin" valueType="num">
                                      <p:cBhvr additive="base">
                                        <p:cTn id="74" dur="2800" fill="hold"/>
                                        <p:tgtEl>
                                          <p:spTgt spid="14"/>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4"/>
                                        </p:tgtEl>
                                        <p:attrNameLst>
                                          <p:attrName>style.visibility</p:attrName>
                                        </p:attrNameLst>
                                      </p:cBhvr>
                                      <p:to>
                                        <p:strVal val="visible"/>
                                      </p:to>
                                    </p:set>
                                    <p:animEffect transition="in" filter="barn(inVertical)">
                                      <p:cBhvr>
                                        <p:cTn id="77" dur="2800"/>
                                        <p:tgtEl>
                                          <p:spTgt spid="14"/>
                                        </p:tgtEl>
                                      </p:cBhvr>
                                    </p:animEffect>
                                  </p:childTnLst>
                                </p:cTn>
                              </p:par>
                              <p:par>
                                <p:cTn id="78" presetID="8" presetClass="emph" presetSubtype="0" fill="hold" grpId="2" nodeType="withEffect">
                                  <p:stCondLst>
                                    <p:cond delay="0"/>
                                  </p:stCondLst>
                                  <p:childTnLst>
                                    <p:animRot by="-21600000">
                                      <p:cBhvr>
                                        <p:cTn id="79" dur="2800" fill="hold"/>
                                        <p:tgtEl>
                                          <p:spTgt spid="14"/>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800" fill="hold"/>
                                        <p:tgtEl>
                                          <p:spTgt spid="13"/>
                                        </p:tgtEl>
                                        <p:attrNameLst>
                                          <p:attrName>ppt_x</p:attrName>
                                        </p:attrNameLst>
                                      </p:cBhvr>
                                      <p:tavLst>
                                        <p:tav tm="0">
                                          <p:val>
                                            <p:strVal val="0-#ppt_w/2"/>
                                          </p:val>
                                        </p:tav>
                                        <p:tav tm="100000">
                                          <p:val>
                                            <p:strVal val="#ppt_x"/>
                                          </p:val>
                                        </p:tav>
                                      </p:tavLst>
                                    </p:anim>
                                    <p:anim calcmode="lin" valueType="num">
                                      <p:cBhvr additive="base">
                                        <p:cTn id="83" dur="28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800"/>
                                        <p:tgtEl>
                                          <p:spTgt spid="13"/>
                                        </p:tgtEl>
                                      </p:cBhvr>
                                    </p:animEffect>
                                  </p:childTnLst>
                                </p:cTn>
                              </p:par>
                              <p:par>
                                <p:cTn id="87" presetID="8" presetClass="emph" presetSubtype="0" fill="hold" grpId="2" nodeType="withEffect">
                                  <p:stCondLst>
                                    <p:cond delay="0"/>
                                  </p:stCondLst>
                                  <p:childTnLst>
                                    <p:animRot by="-21600000">
                                      <p:cBhvr>
                                        <p:cTn id="88" dur="28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1"/>
                                        </p:tgtEl>
                                        <p:attrNameLst>
                                          <p:attrName>style.visibility</p:attrName>
                                        </p:attrNameLst>
                                      </p:cBhvr>
                                      <p:to>
                                        <p:strVal val="visible"/>
                                      </p:to>
                                    </p:set>
                                    <p:anim calcmode="lin" valueType="num">
                                      <p:cBhvr additive="base">
                                        <p:cTn id="91" dur="2800" fill="hold"/>
                                        <p:tgtEl>
                                          <p:spTgt spid="11"/>
                                        </p:tgtEl>
                                        <p:attrNameLst>
                                          <p:attrName>ppt_x</p:attrName>
                                        </p:attrNameLst>
                                      </p:cBhvr>
                                      <p:tavLst>
                                        <p:tav tm="0">
                                          <p:val>
                                            <p:strVal val="0-#ppt_w/2"/>
                                          </p:val>
                                        </p:tav>
                                        <p:tav tm="100000">
                                          <p:val>
                                            <p:strVal val="#ppt_x"/>
                                          </p:val>
                                        </p:tav>
                                      </p:tavLst>
                                    </p:anim>
                                    <p:anim calcmode="lin" valueType="num">
                                      <p:cBhvr additive="base">
                                        <p:cTn id="92" dur="2800" fill="hold"/>
                                        <p:tgtEl>
                                          <p:spTgt spid="11"/>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barn(inVertical)">
                                      <p:cBhvr>
                                        <p:cTn id="95" dur="2800"/>
                                        <p:tgtEl>
                                          <p:spTgt spid="11"/>
                                        </p:tgtEl>
                                      </p:cBhvr>
                                    </p:animEffect>
                                  </p:childTnLst>
                                </p:cTn>
                              </p:par>
                              <p:par>
                                <p:cTn id="96" presetID="8" presetClass="emph" presetSubtype="0" fill="hold" grpId="2" nodeType="withEffect">
                                  <p:stCondLst>
                                    <p:cond delay="0"/>
                                  </p:stCondLst>
                                  <p:childTnLst>
                                    <p:animRot by="-21600000">
                                      <p:cBhvr>
                                        <p:cTn id="97" dur="2800" fill="hold"/>
                                        <p:tgtEl>
                                          <p:spTgt spid="11"/>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0"/>
                                        </p:tgtEl>
                                        <p:attrNameLst>
                                          <p:attrName>style.visibility</p:attrName>
                                        </p:attrNameLst>
                                      </p:cBhvr>
                                      <p:to>
                                        <p:strVal val="visible"/>
                                      </p:to>
                                    </p:set>
                                    <p:anim calcmode="lin" valueType="num">
                                      <p:cBhvr additive="base">
                                        <p:cTn id="100" dur="2800" fill="hold"/>
                                        <p:tgtEl>
                                          <p:spTgt spid="10"/>
                                        </p:tgtEl>
                                        <p:attrNameLst>
                                          <p:attrName>ppt_x</p:attrName>
                                        </p:attrNameLst>
                                      </p:cBhvr>
                                      <p:tavLst>
                                        <p:tav tm="0">
                                          <p:val>
                                            <p:strVal val="0-#ppt_w/2"/>
                                          </p:val>
                                        </p:tav>
                                        <p:tav tm="100000">
                                          <p:val>
                                            <p:strVal val="#ppt_x"/>
                                          </p:val>
                                        </p:tav>
                                      </p:tavLst>
                                    </p:anim>
                                    <p:anim calcmode="lin" valueType="num">
                                      <p:cBhvr additive="base">
                                        <p:cTn id="101" dur="2800" fill="hold"/>
                                        <p:tgtEl>
                                          <p:spTgt spid="10"/>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barn(inVertical)">
                                      <p:cBhvr>
                                        <p:cTn id="104" dur="2800"/>
                                        <p:tgtEl>
                                          <p:spTgt spid="10"/>
                                        </p:tgtEl>
                                      </p:cBhvr>
                                    </p:animEffect>
                                  </p:childTnLst>
                                </p:cTn>
                              </p:par>
                              <p:par>
                                <p:cTn id="105" presetID="8" presetClass="emph" presetSubtype="0" fill="hold" grpId="2" nodeType="withEffect">
                                  <p:stCondLst>
                                    <p:cond delay="0"/>
                                  </p:stCondLst>
                                  <p:childTnLst>
                                    <p:animRot by="-21600000">
                                      <p:cBhvr>
                                        <p:cTn id="106" dur="2800" fill="hold"/>
                                        <p:tgtEl>
                                          <p:spTgt spid="10"/>
                                        </p:tgtEl>
                                        <p:attrNameLst>
                                          <p:attrName>r</p:attrName>
                                        </p:attrNameLst>
                                      </p:cBhvr>
                                    </p:animRot>
                                  </p:childTnLst>
                                </p:cTn>
                              </p:par>
                              <p:par>
                                <p:cTn id="107" presetID="2" presetClass="entr" presetSubtype="12" fill="hold" grpId="0" nodeType="withEffect">
                                  <p:stCondLst>
                                    <p:cond delay="0"/>
                                  </p:stCondLst>
                                  <p:childTnLst>
                                    <p:set>
                                      <p:cBhvr>
                                        <p:cTn id="108" dur="1" fill="hold">
                                          <p:stCondLst>
                                            <p:cond delay="0"/>
                                          </p:stCondLst>
                                        </p:cTn>
                                        <p:tgtEl>
                                          <p:spTgt spid="12"/>
                                        </p:tgtEl>
                                        <p:attrNameLst>
                                          <p:attrName>style.visibility</p:attrName>
                                        </p:attrNameLst>
                                      </p:cBhvr>
                                      <p:to>
                                        <p:strVal val="visible"/>
                                      </p:to>
                                    </p:set>
                                    <p:anim calcmode="lin" valueType="num">
                                      <p:cBhvr additive="base">
                                        <p:cTn id="109" dur="2800" fill="hold"/>
                                        <p:tgtEl>
                                          <p:spTgt spid="12"/>
                                        </p:tgtEl>
                                        <p:attrNameLst>
                                          <p:attrName>ppt_x</p:attrName>
                                        </p:attrNameLst>
                                      </p:cBhvr>
                                      <p:tavLst>
                                        <p:tav tm="0">
                                          <p:val>
                                            <p:strVal val="0-#ppt_w/2"/>
                                          </p:val>
                                        </p:tav>
                                        <p:tav tm="100000">
                                          <p:val>
                                            <p:strVal val="#ppt_x"/>
                                          </p:val>
                                        </p:tav>
                                      </p:tavLst>
                                    </p:anim>
                                    <p:anim calcmode="lin" valueType="num">
                                      <p:cBhvr additive="base">
                                        <p:cTn id="110" dur="2800" fill="hold"/>
                                        <p:tgtEl>
                                          <p:spTgt spid="12"/>
                                        </p:tgtEl>
                                        <p:attrNameLst>
                                          <p:attrName>ppt_y</p:attrName>
                                        </p:attrNameLst>
                                      </p:cBhvr>
                                      <p:tavLst>
                                        <p:tav tm="0">
                                          <p:val>
                                            <p:strVal val="1+#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12"/>
                                        </p:tgtEl>
                                        <p:attrNameLst>
                                          <p:attrName>style.visibility</p:attrName>
                                        </p:attrNameLst>
                                      </p:cBhvr>
                                      <p:to>
                                        <p:strVal val="visible"/>
                                      </p:to>
                                    </p:set>
                                    <p:animEffect transition="in" filter="barn(inVertical)">
                                      <p:cBhvr>
                                        <p:cTn id="113" dur="2800"/>
                                        <p:tgtEl>
                                          <p:spTgt spid="12"/>
                                        </p:tgtEl>
                                      </p:cBhvr>
                                    </p:animEffect>
                                  </p:childTnLst>
                                </p:cTn>
                              </p:par>
                              <p:par>
                                <p:cTn id="114" presetID="8" presetClass="emph" presetSubtype="0" fill="hold" grpId="2" nodeType="withEffect">
                                  <p:stCondLst>
                                    <p:cond delay="0"/>
                                  </p:stCondLst>
                                  <p:childTnLst>
                                    <p:animRot by="-21600000">
                                      <p:cBhvr>
                                        <p:cTn id="115" dur="2800" fill="hold"/>
                                        <p:tgtEl>
                                          <p:spTgt spid="12"/>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2800" fill="hold"/>
                                        <p:tgtEl>
                                          <p:spTgt spid="24"/>
                                        </p:tgtEl>
                                        <p:attrNameLst>
                                          <p:attrName>ppt_x</p:attrName>
                                        </p:attrNameLst>
                                      </p:cBhvr>
                                      <p:tavLst>
                                        <p:tav tm="0">
                                          <p:val>
                                            <p:strVal val="1+#ppt_w/2"/>
                                          </p:val>
                                        </p:tav>
                                        <p:tav tm="100000">
                                          <p:val>
                                            <p:strVal val="#ppt_x"/>
                                          </p:val>
                                        </p:tav>
                                      </p:tavLst>
                                    </p:anim>
                                    <p:anim calcmode="lin" valueType="num">
                                      <p:cBhvr additive="base">
                                        <p:cTn id="119" dur="2800" fill="hold"/>
                                        <p:tgtEl>
                                          <p:spTgt spid="24"/>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4"/>
                                        </p:tgtEl>
                                        <p:attrNameLst>
                                          <p:attrName>style.visibility</p:attrName>
                                        </p:attrNameLst>
                                      </p:cBhvr>
                                      <p:to>
                                        <p:strVal val="visible"/>
                                      </p:to>
                                    </p:set>
                                    <p:animEffect transition="in" filter="barn(inVertical)">
                                      <p:cBhvr>
                                        <p:cTn id="122" dur="2800"/>
                                        <p:tgtEl>
                                          <p:spTgt spid="24"/>
                                        </p:tgtEl>
                                      </p:cBhvr>
                                    </p:animEffect>
                                  </p:childTnLst>
                                </p:cTn>
                              </p:par>
                              <p:par>
                                <p:cTn id="123" presetID="8" presetClass="emph" presetSubtype="0" fill="hold" grpId="2" nodeType="withEffect">
                                  <p:stCondLst>
                                    <p:cond delay="0"/>
                                  </p:stCondLst>
                                  <p:childTnLst>
                                    <p:animRot by="-21600000">
                                      <p:cBhvr>
                                        <p:cTn id="124" dur="2800" fill="hold"/>
                                        <p:tgtEl>
                                          <p:spTgt spid="24"/>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5"/>
                                        </p:tgtEl>
                                        <p:attrNameLst>
                                          <p:attrName>style.visibility</p:attrName>
                                        </p:attrNameLst>
                                      </p:cBhvr>
                                      <p:to>
                                        <p:strVal val="visible"/>
                                      </p:to>
                                    </p:set>
                                    <p:anim calcmode="lin" valueType="num">
                                      <p:cBhvr additive="base">
                                        <p:cTn id="127" dur="2800" fill="hold"/>
                                        <p:tgtEl>
                                          <p:spTgt spid="25"/>
                                        </p:tgtEl>
                                        <p:attrNameLst>
                                          <p:attrName>ppt_x</p:attrName>
                                        </p:attrNameLst>
                                      </p:cBhvr>
                                      <p:tavLst>
                                        <p:tav tm="0">
                                          <p:val>
                                            <p:strVal val="1+#ppt_w/2"/>
                                          </p:val>
                                        </p:tav>
                                        <p:tav tm="100000">
                                          <p:val>
                                            <p:strVal val="#ppt_x"/>
                                          </p:val>
                                        </p:tav>
                                      </p:tavLst>
                                    </p:anim>
                                    <p:anim calcmode="lin" valueType="num">
                                      <p:cBhvr additive="base">
                                        <p:cTn id="128" dur="2800" fill="hold"/>
                                        <p:tgtEl>
                                          <p:spTgt spid="25"/>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5"/>
                                        </p:tgtEl>
                                        <p:attrNameLst>
                                          <p:attrName>style.visibility</p:attrName>
                                        </p:attrNameLst>
                                      </p:cBhvr>
                                      <p:to>
                                        <p:strVal val="visible"/>
                                      </p:to>
                                    </p:set>
                                    <p:animEffect transition="in" filter="barn(inVertical)">
                                      <p:cBhvr>
                                        <p:cTn id="131" dur="2800"/>
                                        <p:tgtEl>
                                          <p:spTgt spid="25"/>
                                        </p:tgtEl>
                                      </p:cBhvr>
                                    </p:animEffect>
                                  </p:childTnLst>
                                </p:cTn>
                              </p:par>
                              <p:par>
                                <p:cTn id="132" presetID="8" presetClass="emph" presetSubtype="0" fill="hold" grpId="2" nodeType="withEffect">
                                  <p:stCondLst>
                                    <p:cond delay="0"/>
                                  </p:stCondLst>
                                  <p:childTnLst>
                                    <p:animRot by="-21600000">
                                      <p:cBhvr>
                                        <p:cTn id="133" dur="2800" fill="hold"/>
                                        <p:tgtEl>
                                          <p:spTgt spid="25"/>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additive="base">
                                        <p:cTn id="136" dur="2800" fill="hold"/>
                                        <p:tgtEl>
                                          <p:spTgt spid="26"/>
                                        </p:tgtEl>
                                        <p:attrNameLst>
                                          <p:attrName>ppt_x</p:attrName>
                                        </p:attrNameLst>
                                      </p:cBhvr>
                                      <p:tavLst>
                                        <p:tav tm="0">
                                          <p:val>
                                            <p:strVal val="1+#ppt_w/2"/>
                                          </p:val>
                                        </p:tav>
                                        <p:tav tm="100000">
                                          <p:val>
                                            <p:strVal val="#ppt_x"/>
                                          </p:val>
                                        </p:tav>
                                      </p:tavLst>
                                    </p:anim>
                                    <p:anim calcmode="lin" valueType="num">
                                      <p:cBhvr additive="base">
                                        <p:cTn id="137" dur="2800" fill="hold"/>
                                        <p:tgtEl>
                                          <p:spTgt spid="26"/>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6"/>
                                        </p:tgtEl>
                                        <p:attrNameLst>
                                          <p:attrName>style.visibility</p:attrName>
                                        </p:attrNameLst>
                                      </p:cBhvr>
                                      <p:to>
                                        <p:strVal val="visible"/>
                                      </p:to>
                                    </p:set>
                                    <p:animEffect transition="in" filter="barn(inVertical)">
                                      <p:cBhvr>
                                        <p:cTn id="140" dur="2800"/>
                                        <p:tgtEl>
                                          <p:spTgt spid="26"/>
                                        </p:tgtEl>
                                      </p:cBhvr>
                                    </p:animEffect>
                                  </p:childTnLst>
                                </p:cTn>
                              </p:par>
                              <p:par>
                                <p:cTn id="141" presetID="8" presetClass="emph" presetSubtype="0" fill="hold" grpId="2" nodeType="withEffect">
                                  <p:stCondLst>
                                    <p:cond delay="0"/>
                                  </p:stCondLst>
                                  <p:childTnLst>
                                    <p:animRot by="-21600000">
                                      <p:cBhvr>
                                        <p:cTn id="142" dur="2800" fill="hold"/>
                                        <p:tgtEl>
                                          <p:spTgt spid="26"/>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7"/>
                                        </p:tgtEl>
                                        <p:attrNameLst>
                                          <p:attrName>style.visibility</p:attrName>
                                        </p:attrNameLst>
                                      </p:cBhvr>
                                      <p:to>
                                        <p:strVal val="visible"/>
                                      </p:to>
                                    </p:set>
                                    <p:anim calcmode="lin" valueType="num">
                                      <p:cBhvr additive="base">
                                        <p:cTn id="145" dur="2800" fill="hold"/>
                                        <p:tgtEl>
                                          <p:spTgt spid="27"/>
                                        </p:tgtEl>
                                        <p:attrNameLst>
                                          <p:attrName>ppt_x</p:attrName>
                                        </p:attrNameLst>
                                      </p:cBhvr>
                                      <p:tavLst>
                                        <p:tav tm="0">
                                          <p:val>
                                            <p:strVal val="1+#ppt_w/2"/>
                                          </p:val>
                                        </p:tav>
                                        <p:tav tm="100000">
                                          <p:val>
                                            <p:strVal val="#ppt_x"/>
                                          </p:val>
                                        </p:tav>
                                      </p:tavLst>
                                    </p:anim>
                                    <p:anim calcmode="lin" valueType="num">
                                      <p:cBhvr additive="base">
                                        <p:cTn id="146" dur="2800" fill="hold"/>
                                        <p:tgtEl>
                                          <p:spTgt spid="27"/>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7"/>
                                        </p:tgtEl>
                                        <p:attrNameLst>
                                          <p:attrName>style.visibility</p:attrName>
                                        </p:attrNameLst>
                                      </p:cBhvr>
                                      <p:to>
                                        <p:strVal val="visible"/>
                                      </p:to>
                                    </p:set>
                                    <p:animEffect transition="in" filter="barn(inVertical)">
                                      <p:cBhvr>
                                        <p:cTn id="149" dur="2800"/>
                                        <p:tgtEl>
                                          <p:spTgt spid="27"/>
                                        </p:tgtEl>
                                      </p:cBhvr>
                                    </p:animEffect>
                                  </p:childTnLst>
                                </p:cTn>
                              </p:par>
                              <p:par>
                                <p:cTn id="150" presetID="8" presetClass="emph" presetSubtype="0" fill="hold" grpId="2" nodeType="withEffect">
                                  <p:stCondLst>
                                    <p:cond delay="0"/>
                                  </p:stCondLst>
                                  <p:childTnLst>
                                    <p:animRot by="-21600000">
                                      <p:cBhvr>
                                        <p:cTn id="151" dur="2800" fill="hold"/>
                                        <p:tgtEl>
                                          <p:spTgt spid="27"/>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2800" fill="hold"/>
                                        <p:tgtEl>
                                          <p:spTgt spid="28"/>
                                        </p:tgtEl>
                                        <p:attrNameLst>
                                          <p:attrName>ppt_x</p:attrName>
                                        </p:attrNameLst>
                                      </p:cBhvr>
                                      <p:tavLst>
                                        <p:tav tm="0">
                                          <p:val>
                                            <p:strVal val="1+#ppt_w/2"/>
                                          </p:val>
                                        </p:tav>
                                        <p:tav tm="100000">
                                          <p:val>
                                            <p:strVal val="#ppt_x"/>
                                          </p:val>
                                        </p:tav>
                                      </p:tavLst>
                                    </p:anim>
                                    <p:anim calcmode="lin" valueType="num">
                                      <p:cBhvr additive="base">
                                        <p:cTn id="155" dur="2800" fill="hold"/>
                                        <p:tgtEl>
                                          <p:spTgt spid="28"/>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8"/>
                                        </p:tgtEl>
                                        <p:attrNameLst>
                                          <p:attrName>style.visibility</p:attrName>
                                        </p:attrNameLst>
                                      </p:cBhvr>
                                      <p:to>
                                        <p:strVal val="visible"/>
                                      </p:to>
                                    </p:set>
                                    <p:animEffect transition="in" filter="barn(inVertical)">
                                      <p:cBhvr>
                                        <p:cTn id="158" dur="2800"/>
                                        <p:tgtEl>
                                          <p:spTgt spid="28"/>
                                        </p:tgtEl>
                                      </p:cBhvr>
                                    </p:animEffect>
                                  </p:childTnLst>
                                </p:cTn>
                              </p:par>
                              <p:par>
                                <p:cTn id="159" presetID="8" presetClass="emph" presetSubtype="0" fill="hold" grpId="2" nodeType="withEffect">
                                  <p:stCondLst>
                                    <p:cond delay="0"/>
                                  </p:stCondLst>
                                  <p:childTnLst>
                                    <p:animRot by="-21600000">
                                      <p:cBhvr>
                                        <p:cTn id="160" dur="2800" fill="hold"/>
                                        <p:tgtEl>
                                          <p:spTgt spid="28"/>
                                        </p:tgtEl>
                                        <p:attrNameLst>
                                          <p:attrName>r</p:attrName>
                                        </p:attrNameLst>
                                      </p:cBhvr>
                                    </p:animRot>
                                  </p:childTnLst>
                                </p:cTn>
                              </p:par>
                              <p:par>
                                <p:cTn id="161" presetID="2" presetClass="entr" presetSubtype="3" fill="hold" grpId="0" nodeType="withEffect">
                                  <p:stCondLst>
                                    <p:cond delay="0"/>
                                  </p:stCondLst>
                                  <p:childTnLst>
                                    <p:set>
                                      <p:cBhvr>
                                        <p:cTn id="162" dur="1" fill="hold">
                                          <p:stCondLst>
                                            <p:cond delay="0"/>
                                          </p:stCondLst>
                                        </p:cTn>
                                        <p:tgtEl>
                                          <p:spTgt spid="29"/>
                                        </p:tgtEl>
                                        <p:attrNameLst>
                                          <p:attrName>style.visibility</p:attrName>
                                        </p:attrNameLst>
                                      </p:cBhvr>
                                      <p:to>
                                        <p:strVal val="visible"/>
                                      </p:to>
                                    </p:set>
                                    <p:anim calcmode="lin" valueType="num">
                                      <p:cBhvr additive="base">
                                        <p:cTn id="163" dur="2800" fill="hold"/>
                                        <p:tgtEl>
                                          <p:spTgt spid="29"/>
                                        </p:tgtEl>
                                        <p:attrNameLst>
                                          <p:attrName>ppt_x</p:attrName>
                                        </p:attrNameLst>
                                      </p:cBhvr>
                                      <p:tavLst>
                                        <p:tav tm="0">
                                          <p:val>
                                            <p:strVal val="1+#ppt_w/2"/>
                                          </p:val>
                                        </p:tav>
                                        <p:tav tm="100000">
                                          <p:val>
                                            <p:strVal val="#ppt_x"/>
                                          </p:val>
                                        </p:tav>
                                      </p:tavLst>
                                    </p:anim>
                                    <p:anim calcmode="lin" valueType="num">
                                      <p:cBhvr additive="base">
                                        <p:cTn id="164" dur="2800" fill="hold"/>
                                        <p:tgtEl>
                                          <p:spTgt spid="29"/>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29"/>
                                        </p:tgtEl>
                                        <p:attrNameLst>
                                          <p:attrName>style.visibility</p:attrName>
                                        </p:attrNameLst>
                                      </p:cBhvr>
                                      <p:to>
                                        <p:strVal val="visible"/>
                                      </p:to>
                                    </p:set>
                                    <p:animEffect transition="in" filter="barn(inVertical)">
                                      <p:cBhvr>
                                        <p:cTn id="167" dur="2800"/>
                                        <p:tgtEl>
                                          <p:spTgt spid="29"/>
                                        </p:tgtEl>
                                      </p:cBhvr>
                                    </p:animEffect>
                                  </p:childTnLst>
                                </p:cTn>
                              </p:par>
                              <p:par>
                                <p:cTn id="168" presetID="8" presetClass="emph" presetSubtype="0" fill="hold" grpId="2" nodeType="withEffect">
                                  <p:stCondLst>
                                    <p:cond delay="0"/>
                                  </p:stCondLst>
                                  <p:childTnLst>
                                    <p:animRot by="-21600000">
                                      <p:cBhvr>
                                        <p:cTn id="169" dur="2800" fill="hold"/>
                                        <p:tgtEl>
                                          <p:spTgt spid="29"/>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7"/>
                                        </p:tgtEl>
                                        <p:attrNameLst>
                                          <p:attrName>style.visibility</p:attrName>
                                        </p:attrNameLst>
                                      </p:cBhvr>
                                      <p:to>
                                        <p:strVal val="visible"/>
                                      </p:to>
                                    </p:set>
                                    <p:anim calcmode="lin" valueType="num">
                                      <p:cBhvr additive="base">
                                        <p:cTn id="172" dur="2800" fill="hold"/>
                                        <p:tgtEl>
                                          <p:spTgt spid="17"/>
                                        </p:tgtEl>
                                        <p:attrNameLst>
                                          <p:attrName>ppt_x</p:attrName>
                                        </p:attrNameLst>
                                      </p:cBhvr>
                                      <p:tavLst>
                                        <p:tav tm="0">
                                          <p:val>
                                            <p:strVal val="0-#ppt_w/2"/>
                                          </p:val>
                                        </p:tav>
                                        <p:tav tm="100000">
                                          <p:val>
                                            <p:strVal val="#ppt_x"/>
                                          </p:val>
                                        </p:tav>
                                      </p:tavLst>
                                    </p:anim>
                                    <p:anim calcmode="lin" valueType="num">
                                      <p:cBhvr additive="base">
                                        <p:cTn id="173" dur="2800" fill="hold"/>
                                        <p:tgtEl>
                                          <p:spTgt spid="17"/>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7"/>
                                        </p:tgtEl>
                                        <p:attrNameLst>
                                          <p:attrName>style.visibility</p:attrName>
                                        </p:attrNameLst>
                                      </p:cBhvr>
                                      <p:to>
                                        <p:strVal val="visible"/>
                                      </p:to>
                                    </p:set>
                                    <p:animEffect transition="in" filter="barn(inVertical)">
                                      <p:cBhvr>
                                        <p:cTn id="176" dur="2800"/>
                                        <p:tgtEl>
                                          <p:spTgt spid="17"/>
                                        </p:tgtEl>
                                      </p:cBhvr>
                                    </p:animEffect>
                                  </p:childTnLst>
                                </p:cTn>
                              </p:par>
                              <p:par>
                                <p:cTn id="177" presetID="8" presetClass="emph" presetSubtype="0" fill="hold" grpId="2" nodeType="withEffect">
                                  <p:stCondLst>
                                    <p:cond delay="0"/>
                                  </p:stCondLst>
                                  <p:childTnLst>
                                    <p:animRot by="21600000">
                                      <p:cBhvr>
                                        <p:cTn id="178" dur="2800" fill="hold"/>
                                        <p:tgtEl>
                                          <p:spTgt spid="17"/>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8"/>
                                        </p:tgtEl>
                                        <p:attrNameLst>
                                          <p:attrName>style.visibility</p:attrName>
                                        </p:attrNameLst>
                                      </p:cBhvr>
                                      <p:to>
                                        <p:strVal val="visible"/>
                                      </p:to>
                                    </p:set>
                                    <p:anim calcmode="lin" valueType="num">
                                      <p:cBhvr additive="base">
                                        <p:cTn id="181" dur="2800" fill="hold"/>
                                        <p:tgtEl>
                                          <p:spTgt spid="18"/>
                                        </p:tgtEl>
                                        <p:attrNameLst>
                                          <p:attrName>ppt_x</p:attrName>
                                        </p:attrNameLst>
                                      </p:cBhvr>
                                      <p:tavLst>
                                        <p:tav tm="0">
                                          <p:val>
                                            <p:strVal val="0-#ppt_w/2"/>
                                          </p:val>
                                        </p:tav>
                                        <p:tav tm="100000">
                                          <p:val>
                                            <p:strVal val="#ppt_x"/>
                                          </p:val>
                                        </p:tav>
                                      </p:tavLst>
                                    </p:anim>
                                    <p:anim calcmode="lin" valueType="num">
                                      <p:cBhvr additive="base">
                                        <p:cTn id="182" dur="2800" fill="hold"/>
                                        <p:tgtEl>
                                          <p:spTgt spid="18"/>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8"/>
                                        </p:tgtEl>
                                        <p:attrNameLst>
                                          <p:attrName>style.visibility</p:attrName>
                                        </p:attrNameLst>
                                      </p:cBhvr>
                                      <p:to>
                                        <p:strVal val="visible"/>
                                      </p:to>
                                    </p:set>
                                    <p:animEffect transition="in" filter="barn(inVertical)">
                                      <p:cBhvr>
                                        <p:cTn id="185" dur="2800"/>
                                        <p:tgtEl>
                                          <p:spTgt spid="18"/>
                                        </p:tgtEl>
                                      </p:cBhvr>
                                    </p:animEffect>
                                  </p:childTnLst>
                                </p:cTn>
                              </p:par>
                              <p:par>
                                <p:cTn id="186" presetID="8" presetClass="emph" presetSubtype="0" fill="hold" grpId="2" nodeType="withEffect">
                                  <p:stCondLst>
                                    <p:cond delay="0"/>
                                  </p:stCondLst>
                                  <p:childTnLst>
                                    <p:animRot by="21600000">
                                      <p:cBhvr>
                                        <p:cTn id="187" dur="2800" fill="hold"/>
                                        <p:tgtEl>
                                          <p:spTgt spid="18"/>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19"/>
                                        </p:tgtEl>
                                        <p:attrNameLst>
                                          <p:attrName>style.visibility</p:attrName>
                                        </p:attrNameLst>
                                      </p:cBhvr>
                                      <p:to>
                                        <p:strVal val="visible"/>
                                      </p:to>
                                    </p:set>
                                    <p:anim calcmode="lin" valueType="num">
                                      <p:cBhvr additive="base">
                                        <p:cTn id="190" dur="2800" fill="hold"/>
                                        <p:tgtEl>
                                          <p:spTgt spid="19"/>
                                        </p:tgtEl>
                                        <p:attrNameLst>
                                          <p:attrName>ppt_x</p:attrName>
                                        </p:attrNameLst>
                                      </p:cBhvr>
                                      <p:tavLst>
                                        <p:tav tm="0">
                                          <p:val>
                                            <p:strVal val="0-#ppt_w/2"/>
                                          </p:val>
                                        </p:tav>
                                        <p:tav tm="100000">
                                          <p:val>
                                            <p:strVal val="#ppt_x"/>
                                          </p:val>
                                        </p:tav>
                                      </p:tavLst>
                                    </p:anim>
                                    <p:anim calcmode="lin" valueType="num">
                                      <p:cBhvr additive="base">
                                        <p:cTn id="191" dur="2800" fill="hold"/>
                                        <p:tgtEl>
                                          <p:spTgt spid="19"/>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19"/>
                                        </p:tgtEl>
                                        <p:attrNameLst>
                                          <p:attrName>style.visibility</p:attrName>
                                        </p:attrNameLst>
                                      </p:cBhvr>
                                      <p:to>
                                        <p:strVal val="visible"/>
                                      </p:to>
                                    </p:set>
                                    <p:animEffect transition="in" filter="barn(inVertical)">
                                      <p:cBhvr>
                                        <p:cTn id="194" dur="2800"/>
                                        <p:tgtEl>
                                          <p:spTgt spid="19"/>
                                        </p:tgtEl>
                                      </p:cBhvr>
                                    </p:animEffect>
                                  </p:childTnLst>
                                </p:cTn>
                              </p:par>
                              <p:par>
                                <p:cTn id="195" presetID="8" presetClass="emph" presetSubtype="0" fill="hold" grpId="2" nodeType="withEffect">
                                  <p:stCondLst>
                                    <p:cond delay="0"/>
                                  </p:stCondLst>
                                  <p:childTnLst>
                                    <p:animRot by="21600000">
                                      <p:cBhvr>
                                        <p:cTn id="196" dur="2800" fill="hold"/>
                                        <p:tgtEl>
                                          <p:spTgt spid="19"/>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0"/>
                                        </p:tgtEl>
                                        <p:attrNameLst>
                                          <p:attrName>style.visibility</p:attrName>
                                        </p:attrNameLst>
                                      </p:cBhvr>
                                      <p:to>
                                        <p:strVal val="visible"/>
                                      </p:to>
                                    </p:set>
                                    <p:anim calcmode="lin" valueType="num">
                                      <p:cBhvr additive="base">
                                        <p:cTn id="199" dur="2800" fill="hold"/>
                                        <p:tgtEl>
                                          <p:spTgt spid="20"/>
                                        </p:tgtEl>
                                        <p:attrNameLst>
                                          <p:attrName>ppt_x</p:attrName>
                                        </p:attrNameLst>
                                      </p:cBhvr>
                                      <p:tavLst>
                                        <p:tav tm="0">
                                          <p:val>
                                            <p:strVal val="0-#ppt_w/2"/>
                                          </p:val>
                                        </p:tav>
                                        <p:tav tm="100000">
                                          <p:val>
                                            <p:strVal val="#ppt_x"/>
                                          </p:val>
                                        </p:tav>
                                      </p:tavLst>
                                    </p:anim>
                                    <p:anim calcmode="lin" valueType="num">
                                      <p:cBhvr additive="base">
                                        <p:cTn id="200" dur="2800" fill="hold"/>
                                        <p:tgtEl>
                                          <p:spTgt spid="20"/>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0"/>
                                        </p:tgtEl>
                                        <p:attrNameLst>
                                          <p:attrName>style.visibility</p:attrName>
                                        </p:attrNameLst>
                                      </p:cBhvr>
                                      <p:to>
                                        <p:strVal val="visible"/>
                                      </p:to>
                                    </p:set>
                                    <p:animEffect transition="in" filter="barn(inVertical)">
                                      <p:cBhvr>
                                        <p:cTn id="203" dur="2800"/>
                                        <p:tgtEl>
                                          <p:spTgt spid="20"/>
                                        </p:tgtEl>
                                      </p:cBhvr>
                                    </p:animEffect>
                                  </p:childTnLst>
                                </p:cTn>
                              </p:par>
                              <p:par>
                                <p:cTn id="204" presetID="8" presetClass="emph" presetSubtype="0" fill="hold" grpId="2" nodeType="withEffect">
                                  <p:stCondLst>
                                    <p:cond delay="0"/>
                                  </p:stCondLst>
                                  <p:childTnLst>
                                    <p:animRot by="21600000">
                                      <p:cBhvr>
                                        <p:cTn id="205" dur="2800" fill="hold"/>
                                        <p:tgtEl>
                                          <p:spTgt spid="20"/>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1"/>
                                        </p:tgtEl>
                                        <p:attrNameLst>
                                          <p:attrName>style.visibility</p:attrName>
                                        </p:attrNameLst>
                                      </p:cBhvr>
                                      <p:to>
                                        <p:strVal val="visible"/>
                                      </p:to>
                                    </p:set>
                                    <p:anim calcmode="lin" valueType="num">
                                      <p:cBhvr additive="base">
                                        <p:cTn id="208" dur="2800" fill="hold"/>
                                        <p:tgtEl>
                                          <p:spTgt spid="21"/>
                                        </p:tgtEl>
                                        <p:attrNameLst>
                                          <p:attrName>ppt_x</p:attrName>
                                        </p:attrNameLst>
                                      </p:cBhvr>
                                      <p:tavLst>
                                        <p:tav tm="0">
                                          <p:val>
                                            <p:strVal val="0-#ppt_w/2"/>
                                          </p:val>
                                        </p:tav>
                                        <p:tav tm="100000">
                                          <p:val>
                                            <p:strVal val="#ppt_x"/>
                                          </p:val>
                                        </p:tav>
                                      </p:tavLst>
                                    </p:anim>
                                    <p:anim calcmode="lin" valueType="num">
                                      <p:cBhvr additive="base">
                                        <p:cTn id="209" dur="2800" fill="hold"/>
                                        <p:tgtEl>
                                          <p:spTgt spid="21"/>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1"/>
                                        </p:tgtEl>
                                        <p:attrNameLst>
                                          <p:attrName>style.visibility</p:attrName>
                                        </p:attrNameLst>
                                      </p:cBhvr>
                                      <p:to>
                                        <p:strVal val="visible"/>
                                      </p:to>
                                    </p:set>
                                    <p:animEffect transition="in" filter="barn(inVertical)">
                                      <p:cBhvr>
                                        <p:cTn id="212" dur="2800"/>
                                        <p:tgtEl>
                                          <p:spTgt spid="21"/>
                                        </p:tgtEl>
                                      </p:cBhvr>
                                    </p:animEffect>
                                  </p:childTnLst>
                                </p:cTn>
                              </p:par>
                              <p:par>
                                <p:cTn id="213" presetID="8" presetClass="emph" presetSubtype="0" fill="hold" grpId="2" nodeType="withEffect">
                                  <p:stCondLst>
                                    <p:cond delay="0"/>
                                  </p:stCondLst>
                                  <p:childTnLst>
                                    <p:animRot by="21600000">
                                      <p:cBhvr>
                                        <p:cTn id="214" dur="2800" fill="hold"/>
                                        <p:tgtEl>
                                          <p:spTgt spid="21"/>
                                        </p:tgtEl>
                                        <p:attrNameLst>
                                          <p:attrName>r</p:attrName>
                                        </p:attrNameLst>
                                      </p:cBhvr>
                                    </p:animRot>
                                  </p:childTnLst>
                                </p:cTn>
                              </p:par>
                              <p:par>
                                <p:cTn id="215" presetID="2" presetClass="entr" presetSubtype="9"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800" fill="hold"/>
                                        <p:tgtEl>
                                          <p:spTgt spid="22"/>
                                        </p:tgtEl>
                                        <p:attrNameLst>
                                          <p:attrName>ppt_x</p:attrName>
                                        </p:attrNameLst>
                                      </p:cBhvr>
                                      <p:tavLst>
                                        <p:tav tm="0">
                                          <p:val>
                                            <p:strVal val="0-#ppt_w/2"/>
                                          </p:val>
                                        </p:tav>
                                        <p:tav tm="100000">
                                          <p:val>
                                            <p:strVal val="#ppt_x"/>
                                          </p:val>
                                        </p:tav>
                                      </p:tavLst>
                                    </p:anim>
                                    <p:anim calcmode="lin" valueType="num">
                                      <p:cBhvr additive="base">
                                        <p:cTn id="218" dur="2800" fill="hold"/>
                                        <p:tgtEl>
                                          <p:spTgt spid="22"/>
                                        </p:tgtEl>
                                        <p:attrNameLst>
                                          <p:attrName>ppt_y</p:attrName>
                                        </p:attrNameLst>
                                      </p:cBhvr>
                                      <p:tavLst>
                                        <p:tav tm="0">
                                          <p:val>
                                            <p:strVal val="0-#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arn(inVertical)">
                                      <p:cBhvr>
                                        <p:cTn id="221" dur="2800"/>
                                        <p:tgtEl>
                                          <p:spTgt spid="22"/>
                                        </p:tgtEl>
                                      </p:cBhvr>
                                    </p:animEffect>
                                  </p:childTnLst>
                                </p:cTn>
                              </p:par>
                              <p:par>
                                <p:cTn id="222" presetID="8" presetClass="emph" presetSubtype="0" fill="hold" grpId="2" nodeType="withEffect">
                                  <p:stCondLst>
                                    <p:cond delay="0"/>
                                  </p:stCondLst>
                                  <p:childTnLst>
                                    <p:animRot by="21600000">
                                      <p:cBhvr>
                                        <p:cTn id="223" dur="2800" fill="hold"/>
                                        <p:tgtEl>
                                          <p:spTgt spid="22"/>
                                        </p:tgtEl>
                                        <p:attrNameLst>
                                          <p:attrName>r</p:attrName>
                                        </p:attrNameLst>
                                      </p:cBhvr>
                                    </p:animRot>
                                  </p:childTnLst>
                                </p:cTn>
                              </p:par>
                            </p:childTnLst>
                          </p:cTn>
                        </p:par>
                        <p:par>
                          <p:cTn id="224" fill="hold">
                            <p:stCondLst>
                              <p:cond delay="2800"/>
                            </p:stCondLst>
                            <p:childTnLst>
                              <p:par>
                                <p:cTn id="225" presetID="16" presetClass="exit" presetSubtype="37" fill="hold" grpId="3" nodeType="afterEffect">
                                  <p:stCondLst>
                                    <p:cond delay="0"/>
                                  </p:stCondLst>
                                  <p:childTnLst>
                                    <p:animEffect transition="out" filter="barn(outVertical)">
                                      <p:cBhvr>
                                        <p:cTn id="226" dur="2800"/>
                                        <p:tgtEl>
                                          <p:spTgt spid="22"/>
                                        </p:tgtEl>
                                      </p:cBhvr>
                                    </p:animEffect>
                                    <p:set>
                                      <p:cBhvr>
                                        <p:cTn id="227" dur="1" fill="hold">
                                          <p:stCondLst>
                                            <p:cond delay="2799"/>
                                          </p:stCondLst>
                                        </p:cTn>
                                        <p:tgtEl>
                                          <p:spTgt spid="22"/>
                                        </p:tgtEl>
                                        <p:attrNameLst>
                                          <p:attrName>style.visibility</p:attrName>
                                        </p:attrNameLst>
                                      </p:cBhvr>
                                      <p:to>
                                        <p:strVal val="hidden"/>
                                      </p:to>
                                    </p:set>
                                  </p:childTnLst>
                                </p:cTn>
                              </p:par>
                              <p:par>
                                <p:cTn id="228" presetID="2" presetClass="exit" presetSubtype="9" fill="hold" grpId="4" nodeType="withEffect">
                                  <p:stCondLst>
                                    <p:cond delay="0"/>
                                  </p:stCondLst>
                                  <p:childTnLst>
                                    <p:anim calcmode="lin" valueType="num">
                                      <p:cBhvr additive="base">
                                        <p:cTn id="229" dur="2800"/>
                                        <p:tgtEl>
                                          <p:spTgt spid="22"/>
                                        </p:tgtEl>
                                        <p:attrNameLst>
                                          <p:attrName>ppt_x</p:attrName>
                                        </p:attrNameLst>
                                      </p:cBhvr>
                                      <p:tavLst>
                                        <p:tav tm="0">
                                          <p:val>
                                            <p:strVal val="ppt_x"/>
                                          </p:val>
                                        </p:tav>
                                        <p:tav tm="100000">
                                          <p:val>
                                            <p:strVal val="0-ppt_w/2"/>
                                          </p:val>
                                        </p:tav>
                                      </p:tavLst>
                                    </p:anim>
                                    <p:anim calcmode="lin" valueType="num">
                                      <p:cBhvr additive="base">
                                        <p:cTn id="230" dur="2800"/>
                                        <p:tgtEl>
                                          <p:spTgt spid="22"/>
                                        </p:tgtEl>
                                        <p:attrNameLst>
                                          <p:attrName>ppt_y</p:attrName>
                                        </p:attrNameLst>
                                      </p:cBhvr>
                                      <p:tavLst>
                                        <p:tav tm="0">
                                          <p:val>
                                            <p:strVal val="ppt_y"/>
                                          </p:val>
                                        </p:tav>
                                        <p:tav tm="100000">
                                          <p:val>
                                            <p:strVal val="0-ppt_h/2"/>
                                          </p:val>
                                        </p:tav>
                                      </p:tavLst>
                                    </p:anim>
                                    <p:set>
                                      <p:cBhvr>
                                        <p:cTn id="231" dur="1" fill="hold">
                                          <p:stCondLst>
                                            <p:cond delay="2799"/>
                                          </p:stCondLst>
                                        </p:cTn>
                                        <p:tgtEl>
                                          <p:spTgt spid="22"/>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800"/>
                                        <p:tgtEl>
                                          <p:spTgt spid="21"/>
                                        </p:tgtEl>
                                      </p:cBhvr>
                                    </p:animEffect>
                                    <p:set>
                                      <p:cBhvr>
                                        <p:cTn id="234" dur="1" fill="hold">
                                          <p:stCondLst>
                                            <p:cond delay="2799"/>
                                          </p:stCondLst>
                                        </p:cTn>
                                        <p:tgtEl>
                                          <p:spTgt spid="21"/>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800"/>
                                        <p:tgtEl>
                                          <p:spTgt spid="21"/>
                                        </p:tgtEl>
                                        <p:attrNameLst>
                                          <p:attrName>ppt_x</p:attrName>
                                        </p:attrNameLst>
                                      </p:cBhvr>
                                      <p:tavLst>
                                        <p:tav tm="0">
                                          <p:val>
                                            <p:strVal val="ppt_x"/>
                                          </p:val>
                                        </p:tav>
                                        <p:tav tm="100000">
                                          <p:val>
                                            <p:strVal val="0-ppt_w/2"/>
                                          </p:val>
                                        </p:tav>
                                      </p:tavLst>
                                    </p:anim>
                                    <p:anim calcmode="lin" valueType="num">
                                      <p:cBhvr additive="base">
                                        <p:cTn id="237" dur="2800"/>
                                        <p:tgtEl>
                                          <p:spTgt spid="21"/>
                                        </p:tgtEl>
                                        <p:attrNameLst>
                                          <p:attrName>ppt_y</p:attrName>
                                        </p:attrNameLst>
                                      </p:cBhvr>
                                      <p:tavLst>
                                        <p:tav tm="0">
                                          <p:val>
                                            <p:strVal val="ppt_y"/>
                                          </p:val>
                                        </p:tav>
                                        <p:tav tm="100000">
                                          <p:val>
                                            <p:strVal val="0-ppt_h/2"/>
                                          </p:val>
                                        </p:tav>
                                      </p:tavLst>
                                    </p:anim>
                                    <p:set>
                                      <p:cBhvr>
                                        <p:cTn id="238" dur="1" fill="hold">
                                          <p:stCondLst>
                                            <p:cond delay="2799"/>
                                          </p:stCondLst>
                                        </p:cTn>
                                        <p:tgtEl>
                                          <p:spTgt spid="21"/>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800"/>
                                        <p:tgtEl>
                                          <p:spTgt spid="20"/>
                                        </p:tgtEl>
                                      </p:cBhvr>
                                    </p:animEffect>
                                    <p:set>
                                      <p:cBhvr>
                                        <p:cTn id="241" dur="1" fill="hold">
                                          <p:stCondLst>
                                            <p:cond delay="2799"/>
                                          </p:stCondLst>
                                        </p:cTn>
                                        <p:tgtEl>
                                          <p:spTgt spid="20"/>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800"/>
                                        <p:tgtEl>
                                          <p:spTgt spid="20"/>
                                        </p:tgtEl>
                                        <p:attrNameLst>
                                          <p:attrName>ppt_x</p:attrName>
                                        </p:attrNameLst>
                                      </p:cBhvr>
                                      <p:tavLst>
                                        <p:tav tm="0">
                                          <p:val>
                                            <p:strVal val="ppt_x"/>
                                          </p:val>
                                        </p:tav>
                                        <p:tav tm="100000">
                                          <p:val>
                                            <p:strVal val="0-ppt_w/2"/>
                                          </p:val>
                                        </p:tav>
                                      </p:tavLst>
                                    </p:anim>
                                    <p:anim calcmode="lin" valueType="num">
                                      <p:cBhvr additive="base">
                                        <p:cTn id="244" dur="2800"/>
                                        <p:tgtEl>
                                          <p:spTgt spid="20"/>
                                        </p:tgtEl>
                                        <p:attrNameLst>
                                          <p:attrName>ppt_y</p:attrName>
                                        </p:attrNameLst>
                                      </p:cBhvr>
                                      <p:tavLst>
                                        <p:tav tm="0">
                                          <p:val>
                                            <p:strVal val="ppt_y"/>
                                          </p:val>
                                        </p:tav>
                                        <p:tav tm="100000">
                                          <p:val>
                                            <p:strVal val="0-ppt_h/2"/>
                                          </p:val>
                                        </p:tav>
                                      </p:tavLst>
                                    </p:anim>
                                    <p:set>
                                      <p:cBhvr>
                                        <p:cTn id="245" dur="1" fill="hold">
                                          <p:stCondLst>
                                            <p:cond delay="2799"/>
                                          </p:stCondLst>
                                        </p:cTn>
                                        <p:tgtEl>
                                          <p:spTgt spid="20"/>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800"/>
                                        <p:tgtEl>
                                          <p:spTgt spid="19"/>
                                        </p:tgtEl>
                                      </p:cBhvr>
                                    </p:animEffect>
                                    <p:set>
                                      <p:cBhvr>
                                        <p:cTn id="248" dur="1" fill="hold">
                                          <p:stCondLst>
                                            <p:cond delay="2799"/>
                                          </p:stCondLst>
                                        </p:cTn>
                                        <p:tgtEl>
                                          <p:spTgt spid="19"/>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800"/>
                                        <p:tgtEl>
                                          <p:spTgt spid="19"/>
                                        </p:tgtEl>
                                        <p:attrNameLst>
                                          <p:attrName>ppt_x</p:attrName>
                                        </p:attrNameLst>
                                      </p:cBhvr>
                                      <p:tavLst>
                                        <p:tav tm="0">
                                          <p:val>
                                            <p:strVal val="ppt_x"/>
                                          </p:val>
                                        </p:tav>
                                        <p:tav tm="100000">
                                          <p:val>
                                            <p:strVal val="0-ppt_w/2"/>
                                          </p:val>
                                        </p:tav>
                                      </p:tavLst>
                                    </p:anim>
                                    <p:anim calcmode="lin" valueType="num">
                                      <p:cBhvr additive="base">
                                        <p:cTn id="251" dur="2800"/>
                                        <p:tgtEl>
                                          <p:spTgt spid="19"/>
                                        </p:tgtEl>
                                        <p:attrNameLst>
                                          <p:attrName>ppt_y</p:attrName>
                                        </p:attrNameLst>
                                      </p:cBhvr>
                                      <p:tavLst>
                                        <p:tav tm="0">
                                          <p:val>
                                            <p:strVal val="ppt_y"/>
                                          </p:val>
                                        </p:tav>
                                        <p:tav tm="100000">
                                          <p:val>
                                            <p:strVal val="0-ppt_h/2"/>
                                          </p:val>
                                        </p:tav>
                                      </p:tavLst>
                                    </p:anim>
                                    <p:set>
                                      <p:cBhvr>
                                        <p:cTn id="252" dur="1" fill="hold">
                                          <p:stCondLst>
                                            <p:cond delay="2799"/>
                                          </p:stCondLst>
                                        </p:cTn>
                                        <p:tgtEl>
                                          <p:spTgt spid="19"/>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800"/>
                                        <p:tgtEl>
                                          <p:spTgt spid="18"/>
                                        </p:tgtEl>
                                      </p:cBhvr>
                                    </p:animEffect>
                                    <p:set>
                                      <p:cBhvr>
                                        <p:cTn id="255" dur="1" fill="hold">
                                          <p:stCondLst>
                                            <p:cond delay="2799"/>
                                          </p:stCondLst>
                                        </p:cTn>
                                        <p:tgtEl>
                                          <p:spTgt spid="18"/>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800"/>
                                        <p:tgtEl>
                                          <p:spTgt spid="18"/>
                                        </p:tgtEl>
                                        <p:attrNameLst>
                                          <p:attrName>ppt_x</p:attrName>
                                        </p:attrNameLst>
                                      </p:cBhvr>
                                      <p:tavLst>
                                        <p:tav tm="0">
                                          <p:val>
                                            <p:strVal val="ppt_x"/>
                                          </p:val>
                                        </p:tav>
                                        <p:tav tm="100000">
                                          <p:val>
                                            <p:strVal val="0-ppt_w/2"/>
                                          </p:val>
                                        </p:tav>
                                      </p:tavLst>
                                    </p:anim>
                                    <p:anim calcmode="lin" valueType="num">
                                      <p:cBhvr additive="base">
                                        <p:cTn id="258" dur="2800"/>
                                        <p:tgtEl>
                                          <p:spTgt spid="18"/>
                                        </p:tgtEl>
                                        <p:attrNameLst>
                                          <p:attrName>ppt_y</p:attrName>
                                        </p:attrNameLst>
                                      </p:cBhvr>
                                      <p:tavLst>
                                        <p:tav tm="0">
                                          <p:val>
                                            <p:strVal val="ppt_y"/>
                                          </p:val>
                                        </p:tav>
                                        <p:tav tm="100000">
                                          <p:val>
                                            <p:strVal val="0-ppt_h/2"/>
                                          </p:val>
                                        </p:tav>
                                      </p:tavLst>
                                    </p:anim>
                                    <p:set>
                                      <p:cBhvr>
                                        <p:cTn id="259" dur="1" fill="hold">
                                          <p:stCondLst>
                                            <p:cond delay="2799"/>
                                          </p:stCondLst>
                                        </p:cTn>
                                        <p:tgtEl>
                                          <p:spTgt spid="18"/>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800"/>
                                        <p:tgtEl>
                                          <p:spTgt spid="17"/>
                                        </p:tgtEl>
                                      </p:cBhvr>
                                    </p:animEffect>
                                    <p:set>
                                      <p:cBhvr>
                                        <p:cTn id="262" dur="1" fill="hold">
                                          <p:stCondLst>
                                            <p:cond delay="2799"/>
                                          </p:stCondLst>
                                        </p:cTn>
                                        <p:tgtEl>
                                          <p:spTgt spid="17"/>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800"/>
                                        <p:tgtEl>
                                          <p:spTgt spid="17"/>
                                        </p:tgtEl>
                                        <p:attrNameLst>
                                          <p:attrName>ppt_x</p:attrName>
                                        </p:attrNameLst>
                                      </p:cBhvr>
                                      <p:tavLst>
                                        <p:tav tm="0">
                                          <p:val>
                                            <p:strVal val="ppt_x"/>
                                          </p:val>
                                        </p:tav>
                                        <p:tav tm="100000">
                                          <p:val>
                                            <p:strVal val="0-ppt_w/2"/>
                                          </p:val>
                                        </p:tav>
                                      </p:tavLst>
                                    </p:anim>
                                    <p:anim calcmode="lin" valueType="num">
                                      <p:cBhvr additive="base">
                                        <p:cTn id="265" dur="2800"/>
                                        <p:tgtEl>
                                          <p:spTgt spid="17"/>
                                        </p:tgtEl>
                                        <p:attrNameLst>
                                          <p:attrName>ppt_y</p:attrName>
                                        </p:attrNameLst>
                                      </p:cBhvr>
                                      <p:tavLst>
                                        <p:tav tm="0">
                                          <p:val>
                                            <p:strVal val="ppt_y"/>
                                          </p:val>
                                        </p:tav>
                                        <p:tav tm="100000">
                                          <p:val>
                                            <p:strVal val="0-ppt_h/2"/>
                                          </p:val>
                                        </p:tav>
                                      </p:tavLst>
                                    </p:anim>
                                    <p:set>
                                      <p:cBhvr>
                                        <p:cTn id="266" dur="1" fill="hold">
                                          <p:stCondLst>
                                            <p:cond delay="2799"/>
                                          </p:stCondLst>
                                        </p:cTn>
                                        <p:tgtEl>
                                          <p:spTgt spid="17"/>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800"/>
                                        <p:tgtEl>
                                          <p:spTgt spid="29"/>
                                        </p:tgtEl>
                                      </p:cBhvr>
                                    </p:animEffect>
                                    <p:set>
                                      <p:cBhvr>
                                        <p:cTn id="269" dur="1" fill="hold">
                                          <p:stCondLst>
                                            <p:cond delay="2799"/>
                                          </p:stCondLst>
                                        </p:cTn>
                                        <p:tgtEl>
                                          <p:spTgt spid="29"/>
                                        </p:tgtEl>
                                        <p:attrNameLst>
                                          <p:attrName>style.visibility</p:attrName>
                                        </p:attrNameLst>
                                      </p:cBhvr>
                                      <p:to>
                                        <p:strVal val="hidden"/>
                                      </p:to>
                                    </p:set>
                                  </p:childTnLst>
                                </p:cTn>
                              </p:par>
                              <p:par>
                                <p:cTn id="270" presetID="2" presetClass="exit" presetSubtype="3" fill="hold" grpId="4" nodeType="withEffect">
                                  <p:stCondLst>
                                    <p:cond delay="0"/>
                                  </p:stCondLst>
                                  <p:childTnLst>
                                    <p:anim calcmode="lin" valueType="num">
                                      <p:cBhvr additive="base">
                                        <p:cTn id="271" dur="2800"/>
                                        <p:tgtEl>
                                          <p:spTgt spid="29"/>
                                        </p:tgtEl>
                                        <p:attrNameLst>
                                          <p:attrName>ppt_x</p:attrName>
                                        </p:attrNameLst>
                                      </p:cBhvr>
                                      <p:tavLst>
                                        <p:tav tm="0">
                                          <p:val>
                                            <p:strVal val="ppt_x"/>
                                          </p:val>
                                        </p:tav>
                                        <p:tav tm="100000">
                                          <p:val>
                                            <p:strVal val="1+ppt_w/2"/>
                                          </p:val>
                                        </p:tav>
                                      </p:tavLst>
                                    </p:anim>
                                    <p:anim calcmode="lin" valueType="num">
                                      <p:cBhvr additive="base">
                                        <p:cTn id="272" dur="2800"/>
                                        <p:tgtEl>
                                          <p:spTgt spid="29"/>
                                        </p:tgtEl>
                                        <p:attrNameLst>
                                          <p:attrName>ppt_y</p:attrName>
                                        </p:attrNameLst>
                                      </p:cBhvr>
                                      <p:tavLst>
                                        <p:tav tm="0">
                                          <p:val>
                                            <p:strVal val="ppt_y"/>
                                          </p:val>
                                        </p:tav>
                                        <p:tav tm="100000">
                                          <p:val>
                                            <p:strVal val="0-ppt_h/2"/>
                                          </p:val>
                                        </p:tav>
                                      </p:tavLst>
                                    </p:anim>
                                    <p:set>
                                      <p:cBhvr>
                                        <p:cTn id="273" dur="1" fill="hold">
                                          <p:stCondLst>
                                            <p:cond delay="2799"/>
                                          </p:stCondLst>
                                        </p:cTn>
                                        <p:tgtEl>
                                          <p:spTgt spid="29"/>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800"/>
                                        <p:tgtEl>
                                          <p:spTgt spid="28"/>
                                        </p:tgtEl>
                                      </p:cBhvr>
                                    </p:animEffect>
                                    <p:set>
                                      <p:cBhvr>
                                        <p:cTn id="276" dur="1" fill="hold">
                                          <p:stCondLst>
                                            <p:cond delay="2799"/>
                                          </p:stCondLst>
                                        </p:cTn>
                                        <p:tgtEl>
                                          <p:spTgt spid="28"/>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800"/>
                                        <p:tgtEl>
                                          <p:spTgt spid="28"/>
                                        </p:tgtEl>
                                        <p:attrNameLst>
                                          <p:attrName>ppt_x</p:attrName>
                                        </p:attrNameLst>
                                      </p:cBhvr>
                                      <p:tavLst>
                                        <p:tav tm="0">
                                          <p:val>
                                            <p:strVal val="ppt_x"/>
                                          </p:val>
                                        </p:tav>
                                        <p:tav tm="100000">
                                          <p:val>
                                            <p:strVal val="1+ppt_w/2"/>
                                          </p:val>
                                        </p:tav>
                                      </p:tavLst>
                                    </p:anim>
                                    <p:anim calcmode="lin" valueType="num">
                                      <p:cBhvr additive="base">
                                        <p:cTn id="279" dur="2800"/>
                                        <p:tgtEl>
                                          <p:spTgt spid="28"/>
                                        </p:tgtEl>
                                        <p:attrNameLst>
                                          <p:attrName>ppt_y</p:attrName>
                                        </p:attrNameLst>
                                      </p:cBhvr>
                                      <p:tavLst>
                                        <p:tav tm="0">
                                          <p:val>
                                            <p:strVal val="ppt_y"/>
                                          </p:val>
                                        </p:tav>
                                        <p:tav tm="100000">
                                          <p:val>
                                            <p:strVal val="0-ppt_h/2"/>
                                          </p:val>
                                        </p:tav>
                                      </p:tavLst>
                                    </p:anim>
                                    <p:set>
                                      <p:cBhvr>
                                        <p:cTn id="280" dur="1" fill="hold">
                                          <p:stCondLst>
                                            <p:cond delay="2799"/>
                                          </p:stCondLst>
                                        </p:cTn>
                                        <p:tgtEl>
                                          <p:spTgt spid="28"/>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800"/>
                                        <p:tgtEl>
                                          <p:spTgt spid="27"/>
                                        </p:tgtEl>
                                      </p:cBhvr>
                                    </p:animEffect>
                                    <p:set>
                                      <p:cBhvr>
                                        <p:cTn id="283" dur="1" fill="hold">
                                          <p:stCondLst>
                                            <p:cond delay="2799"/>
                                          </p:stCondLst>
                                        </p:cTn>
                                        <p:tgtEl>
                                          <p:spTgt spid="27"/>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800"/>
                                        <p:tgtEl>
                                          <p:spTgt spid="27"/>
                                        </p:tgtEl>
                                        <p:attrNameLst>
                                          <p:attrName>ppt_x</p:attrName>
                                        </p:attrNameLst>
                                      </p:cBhvr>
                                      <p:tavLst>
                                        <p:tav tm="0">
                                          <p:val>
                                            <p:strVal val="ppt_x"/>
                                          </p:val>
                                        </p:tav>
                                        <p:tav tm="100000">
                                          <p:val>
                                            <p:strVal val="1+ppt_w/2"/>
                                          </p:val>
                                        </p:tav>
                                      </p:tavLst>
                                    </p:anim>
                                    <p:anim calcmode="lin" valueType="num">
                                      <p:cBhvr additive="base">
                                        <p:cTn id="286" dur="2800"/>
                                        <p:tgtEl>
                                          <p:spTgt spid="27"/>
                                        </p:tgtEl>
                                        <p:attrNameLst>
                                          <p:attrName>ppt_y</p:attrName>
                                        </p:attrNameLst>
                                      </p:cBhvr>
                                      <p:tavLst>
                                        <p:tav tm="0">
                                          <p:val>
                                            <p:strVal val="ppt_y"/>
                                          </p:val>
                                        </p:tav>
                                        <p:tav tm="100000">
                                          <p:val>
                                            <p:strVal val="0-ppt_h/2"/>
                                          </p:val>
                                        </p:tav>
                                      </p:tavLst>
                                    </p:anim>
                                    <p:set>
                                      <p:cBhvr>
                                        <p:cTn id="287" dur="1" fill="hold">
                                          <p:stCondLst>
                                            <p:cond delay="2799"/>
                                          </p:stCondLst>
                                        </p:cTn>
                                        <p:tgtEl>
                                          <p:spTgt spid="27"/>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800"/>
                                        <p:tgtEl>
                                          <p:spTgt spid="26"/>
                                        </p:tgtEl>
                                      </p:cBhvr>
                                    </p:animEffect>
                                    <p:set>
                                      <p:cBhvr>
                                        <p:cTn id="290" dur="1" fill="hold">
                                          <p:stCondLst>
                                            <p:cond delay="2799"/>
                                          </p:stCondLst>
                                        </p:cTn>
                                        <p:tgtEl>
                                          <p:spTgt spid="26"/>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800"/>
                                        <p:tgtEl>
                                          <p:spTgt spid="26"/>
                                        </p:tgtEl>
                                        <p:attrNameLst>
                                          <p:attrName>ppt_x</p:attrName>
                                        </p:attrNameLst>
                                      </p:cBhvr>
                                      <p:tavLst>
                                        <p:tav tm="0">
                                          <p:val>
                                            <p:strVal val="ppt_x"/>
                                          </p:val>
                                        </p:tav>
                                        <p:tav tm="100000">
                                          <p:val>
                                            <p:strVal val="1+ppt_w/2"/>
                                          </p:val>
                                        </p:tav>
                                      </p:tavLst>
                                    </p:anim>
                                    <p:anim calcmode="lin" valueType="num">
                                      <p:cBhvr additive="base">
                                        <p:cTn id="293" dur="2800"/>
                                        <p:tgtEl>
                                          <p:spTgt spid="26"/>
                                        </p:tgtEl>
                                        <p:attrNameLst>
                                          <p:attrName>ppt_y</p:attrName>
                                        </p:attrNameLst>
                                      </p:cBhvr>
                                      <p:tavLst>
                                        <p:tav tm="0">
                                          <p:val>
                                            <p:strVal val="ppt_y"/>
                                          </p:val>
                                        </p:tav>
                                        <p:tav tm="100000">
                                          <p:val>
                                            <p:strVal val="0-ppt_h/2"/>
                                          </p:val>
                                        </p:tav>
                                      </p:tavLst>
                                    </p:anim>
                                    <p:set>
                                      <p:cBhvr>
                                        <p:cTn id="294" dur="1" fill="hold">
                                          <p:stCondLst>
                                            <p:cond delay="2799"/>
                                          </p:stCondLst>
                                        </p:cTn>
                                        <p:tgtEl>
                                          <p:spTgt spid="26"/>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800"/>
                                        <p:tgtEl>
                                          <p:spTgt spid="25"/>
                                        </p:tgtEl>
                                      </p:cBhvr>
                                    </p:animEffect>
                                    <p:set>
                                      <p:cBhvr>
                                        <p:cTn id="297" dur="1" fill="hold">
                                          <p:stCondLst>
                                            <p:cond delay="2799"/>
                                          </p:stCondLst>
                                        </p:cTn>
                                        <p:tgtEl>
                                          <p:spTgt spid="25"/>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800"/>
                                        <p:tgtEl>
                                          <p:spTgt spid="25"/>
                                        </p:tgtEl>
                                        <p:attrNameLst>
                                          <p:attrName>ppt_x</p:attrName>
                                        </p:attrNameLst>
                                      </p:cBhvr>
                                      <p:tavLst>
                                        <p:tav tm="0">
                                          <p:val>
                                            <p:strVal val="ppt_x"/>
                                          </p:val>
                                        </p:tav>
                                        <p:tav tm="100000">
                                          <p:val>
                                            <p:strVal val="1+ppt_w/2"/>
                                          </p:val>
                                        </p:tav>
                                      </p:tavLst>
                                    </p:anim>
                                    <p:anim calcmode="lin" valueType="num">
                                      <p:cBhvr additive="base">
                                        <p:cTn id="300" dur="2800"/>
                                        <p:tgtEl>
                                          <p:spTgt spid="25"/>
                                        </p:tgtEl>
                                        <p:attrNameLst>
                                          <p:attrName>ppt_y</p:attrName>
                                        </p:attrNameLst>
                                      </p:cBhvr>
                                      <p:tavLst>
                                        <p:tav tm="0">
                                          <p:val>
                                            <p:strVal val="ppt_y"/>
                                          </p:val>
                                        </p:tav>
                                        <p:tav tm="100000">
                                          <p:val>
                                            <p:strVal val="0-ppt_h/2"/>
                                          </p:val>
                                        </p:tav>
                                      </p:tavLst>
                                    </p:anim>
                                    <p:set>
                                      <p:cBhvr>
                                        <p:cTn id="301" dur="1" fill="hold">
                                          <p:stCondLst>
                                            <p:cond delay="2799"/>
                                          </p:stCondLst>
                                        </p:cTn>
                                        <p:tgtEl>
                                          <p:spTgt spid="25"/>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800"/>
                                        <p:tgtEl>
                                          <p:spTgt spid="24"/>
                                        </p:tgtEl>
                                      </p:cBhvr>
                                    </p:animEffect>
                                    <p:set>
                                      <p:cBhvr>
                                        <p:cTn id="304" dur="1" fill="hold">
                                          <p:stCondLst>
                                            <p:cond delay="2799"/>
                                          </p:stCondLst>
                                        </p:cTn>
                                        <p:tgtEl>
                                          <p:spTgt spid="24"/>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800"/>
                                        <p:tgtEl>
                                          <p:spTgt spid="24"/>
                                        </p:tgtEl>
                                        <p:attrNameLst>
                                          <p:attrName>ppt_x</p:attrName>
                                        </p:attrNameLst>
                                      </p:cBhvr>
                                      <p:tavLst>
                                        <p:tav tm="0">
                                          <p:val>
                                            <p:strVal val="ppt_x"/>
                                          </p:val>
                                        </p:tav>
                                        <p:tav tm="100000">
                                          <p:val>
                                            <p:strVal val="1+ppt_w/2"/>
                                          </p:val>
                                        </p:tav>
                                      </p:tavLst>
                                    </p:anim>
                                    <p:anim calcmode="lin" valueType="num">
                                      <p:cBhvr additive="base">
                                        <p:cTn id="307" dur="2800"/>
                                        <p:tgtEl>
                                          <p:spTgt spid="24"/>
                                        </p:tgtEl>
                                        <p:attrNameLst>
                                          <p:attrName>ppt_y</p:attrName>
                                        </p:attrNameLst>
                                      </p:cBhvr>
                                      <p:tavLst>
                                        <p:tav tm="0">
                                          <p:val>
                                            <p:strVal val="ppt_y"/>
                                          </p:val>
                                        </p:tav>
                                        <p:tav tm="100000">
                                          <p:val>
                                            <p:strVal val="0-ppt_h/2"/>
                                          </p:val>
                                        </p:tav>
                                      </p:tavLst>
                                    </p:anim>
                                    <p:set>
                                      <p:cBhvr>
                                        <p:cTn id="308" dur="1" fill="hold">
                                          <p:stCondLst>
                                            <p:cond delay="2799"/>
                                          </p:stCondLst>
                                        </p:cTn>
                                        <p:tgtEl>
                                          <p:spTgt spid="24"/>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800"/>
                                        <p:tgtEl>
                                          <p:spTgt spid="12"/>
                                        </p:tgtEl>
                                      </p:cBhvr>
                                    </p:animEffect>
                                    <p:set>
                                      <p:cBhvr>
                                        <p:cTn id="311" dur="1" fill="hold">
                                          <p:stCondLst>
                                            <p:cond delay="2799"/>
                                          </p:stCondLst>
                                        </p:cTn>
                                        <p:tgtEl>
                                          <p:spTgt spid="12"/>
                                        </p:tgtEl>
                                        <p:attrNameLst>
                                          <p:attrName>style.visibility</p:attrName>
                                        </p:attrNameLst>
                                      </p:cBhvr>
                                      <p:to>
                                        <p:strVal val="hidden"/>
                                      </p:to>
                                    </p:set>
                                  </p:childTnLst>
                                </p:cTn>
                              </p:par>
                              <p:par>
                                <p:cTn id="312" presetID="2" presetClass="exit" presetSubtype="12" fill="hold" grpId="4" nodeType="withEffect">
                                  <p:stCondLst>
                                    <p:cond delay="0"/>
                                  </p:stCondLst>
                                  <p:childTnLst>
                                    <p:anim calcmode="lin" valueType="num">
                                      <p:cBhvr additive="base">
                                        <p:cTn id="313" dur="2800"/>
                                        <p:tgtEl>
                                          <p:spTgt spid="12"/>
                                        </p:tgtEl>
                                        <p:attrNameLst>
                                          <p:attrName>ppt_x</p:attrName>
                                        </p:attrNameLst>
                                      </p:cBhvr>
                                      <p:tavLst>
                                        <p:tav tm="0">
                                          <p:val>
                                            <p:strVal val="ppt_x"/>
                                          </p:val>
                                        </p:tav>
                                        <p:tav tm="100000">
                                          <p:val>
                                            <p:strVal val="0-ppt_w/2"/>
                                          </p:val>
                                        </p:tav>
                                      </p:tavLst>
                                    </p:anim>
                                    <p:anim calcmode="lin" valueType="num">
                                      <p:cBhvr additive="base">
                                        <p:cTn id="314" dur="2800"/>
                                        <p:tgtEl>
                                          <p:spTgt spid="12"/>
                                        </p:tgtEl>
                                        <p:attrNameLst>
                                          <p:attrName>ppt_y</p:attrName>
                                        </p:attrNameLst>
                                      </p:cBhvr>
                                      <p:tavLst>
                                        <p:tav tm="0">
                                          <p:val>
                                            <p:strVal val="ppt_y"/>
                                          </p:val>
                                        </p:tav>
                                        <p:tav tm="100000">
                                          <p:val>
                                            <p:strVal val="1+ppt_h/2"/>
                                          </p:val>
                                        </p:tav>
                                      </p:tavLst>
                                    </p:anim>
                                    <p:set>
                                      <p:cBhvr>
                                        <p:cTn id="315" dur="1" fill="hold">
                                          <p:stCondLst>
                                            <p:cond delay="2799"/>
                                          </p:stCondLst>
                                        </p:cTn>
                                        <p:tgtEl>
                                          <p:spTgt spid="12"/>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800"/>
                                        <p:tgtEl>
                                          <p:spTgt spid="10"/>
                                        </p:tgtEl>
                                      </p:cBhvr>
                                    </p:animEffect>
                                    <p:set>
                                      <p:cBhvr>
                                        <p:cTn id="318" dur="1" fill="hold">
                                          <p:stCondLst>
                                            <p:cond delay="2799"/>
                                          </p:stCondLst>
                                        </p:cTn>
                                        <p:tgtEl>
                                          <p:spTgt spid="10"/>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800"/>
                                        <p:tgtEl>
                                          <p:spTgt spid="10"/>
                                        </p:tgtEl>
                                        <p:attrNameLst>
                                          <p:attrName>ppt_x</p:attrName>
                                        </p:attrNameLst>
                                      </p:cBhvr>
                                      <p:tavLst>
                                        <p:tav tm="0">
                                          <p:val>
                                            <p:strVal val="ppt_x"/>
                                          </p:val>
                                        </p:tav>
                                        <p:tav tm="100000">
                                          <p:val>
                                            <p:strVal val="0-ppt_w/2"/>
                                          </p:val>
                                        </p:tav>
                                      </p:tavLst>
                                    </p:anim>
                                    <p:anim calcmode="lin" valueType="num">
                                      <p:cBhvr additive="base">
                                        <p:cTn id="321" dur="2800"/>
                                        <p:tgtEl>
                                          <p:spTgt spid="10"/>
                                        </p:tgtEl>
                                        <p:attrNameLst>
                                          <p:attrName>ppt_y</p:attrName>
                                        </p:attrNameLst>
                                      </p:cBhvr>
                                      <p:tavLst>
                                        <p:tav tm="0">
                                          <p:val>
                                            <p:strVal val="ppt_y"/>
                                          </p:val>
                                        </p:tav>
                                        <p:tav tm="100000">
                                          <p:val>
                                            <p:strVal val="1+ppt_h/2"/>
                                          </p:val>
                                        </p:tav>
                                      </p:tavLst>
                                    </p:anim>
                                    <p:set>
                                      <p:cBhvr>
                                        <p:cTn id="322" dur="1" fill="hold">
                                          <p:stCondLst>
                                            <p:cond delay="2799"/>
                                          </p:stCondLst>
                                        </p:cTn>
                                        <p:tgtEl>
                                          <p:spTgt spid="10"/>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800"/>
                                        <p:tgtEl>
                                          <p:spTgt spid="11"/>
                                        </p:tgtEl>
                                      </p:cBhvr>
                                    </p:animEffect>
                                    <p:set>
                                      <p:cBhvr>
                                        <p:cTn id="325" dur="1" fill="hold">
                                          <p:stCondLst>
                                            <p:cond delay="2799"/>
                                          </p:stCondLst>
                                        </p:cTn>
                                        <p:tgtEl>
                                          <p:spTgt spid="11"/>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800"/>
                                        <p:tgtEl>
                                          <p:spTgt spid="11"/>
                                        </p:tgtEl>
                                        <p:attrNameLst>
                                          <p:attrName>ppt_x</p:attrName>
                                        </p:attrNameLst>
                                      </p:cBhvr>
                                      <p:tavLst>
                                        <p:tav tm="0">
                                          <p:val>
                                            <p:strVal val="ppt_x"/>
                                          </p:val>
                                        </p:tav>
                                        <p:tav tm="100000">
                                          <p:val>
                                            <p:strVal val="0-ppt_w/2"/>
                                          </p:val>
                                        </p:tav>
                                      </p:tavLst>
                                    </p:anim>
                                    <p:anim calcmode="lin" valueType="num">
                                      <p:cBhvr additive="base">
                                        <p:cTn id="328" dur="2800"/>
                                        <p:tgtEl>
                                          <p:spTgt spid="11"/>
                                        </p:tgtEl>
                                        <p:attrNameLst>
                                          <p:attrName>ppt_y</p:attrName>
                                        </p:attrNameLst>
                                      </p:cBhvr>
                                      <p:tavLst>
                                        <p:tav tm="0">
                                          <p:val>
                                            <p:strVal val="ppt_y"/>
                                          </p:val>
                                        </p:tav>
                                        <p:tav tm="100000">
                                          <p:val>
                                            <p:strVal val="1+ppt_h/2"/>
                                          </p:val>
                                        </p:tav>
                                      </p:tavLst>
                                    </p:anim>
                                    <p:set>
                                      <p:cBhvr>
                                        <p:cTn id="329" dur="1" fill="hold">
                                          <p:stCondLst>
                                            <p:cond delay="2799"/>
                                          </p:stCondLst>
                                        </p:cTn>
                                        <p:tgtEl>
                                          <p:spTgt spid="11"/>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800"/>
                                        <p:tgtEl>
                                          <p:spTgt spid="13"/>
                                        </p:tgtEl>
                                      </p:cBhvr>
                                    </p:animEffect>
                                    <p:set>
                                      <p:cBhvr>
                                        <p:cTn id="332" dur="1" fill="hold">
                                          <p:stCondLst>
                                            <p:cond delay="27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800"/>
                                        <p:tgtEl>
                                          <p:spTgt spid="13"/>
                                        </p:tgtEl>
                                        <p:attrNameLst>
                                          <p:attrName>ppt_x</p:attrName>
                                        </p:attrNameLst>
                                      </p:cBhvr>
                                      <p:tavLst>
                                        <p:tav tm="0">
                                          <p:val>
                                            <p:strVal val="ppt_x"/>
                                          </p:val>
                                        </p:tav>
                                        <p:tav tm="100000">
                                          <p:val>
                                            <p:strVal val="0-ppt_w/2"/>
                                          </p:val>
                                        </p:tav>
                                      </p:tavLst>
                                    </p:anim>
                                    <p:anim calcmode="lin" valueType="num">
                                      <p:cBhvr additive="base">
                                        <p:cTn id="335" dur="2800"/>
                                        <p:tgtEl>
                                          <p:spTgt spid="13"/>
                                        </p:tgtEl>
                                        <p:attrNameLst>
                                          <p:attrName>ppt_y</p:attrName>
                                        </p:attrNameLst>
                                      </p:cBhvr>
                                      <p:tavLst>
                                        <p:tav tm="0">
                                          <p:val>
                                            <p:strVal val="ppt_y"/>
                                          </p:val>
                                        </p:tav>
                                        <p:tav tm="100000">
                                          <p:val>
                                            <p:strVal val="1+ppt_h/2"/>
                                          </p:val>
                                        </p:tav>
                                      </p:tavLst>
                                    </p:anim>
                                    <p:set>
                                      <p:cBhvr>
                                        <p:cTn id="336" dur="1" fill="hold">
                                          <p:stCondLst>
                                            <p:cond delay="27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800"/>
                                        <p:tgtEl>
                                          <p:spTgt spid="14"/>
                                        </p:tgtEl>
                                      </p:cBhvr>
                                    </p:animEffect>
                                    <p:set>
                                      <p:cBhvr>
                                        <p:cTn id="339" dur="1" fill="hold">
                                          <p:stCondLst>
                                            <p:cond delay="2799"/>
                                          </p:stCondLst>
                                        </p:cTn>
                                        <p:tgtEl>
                                          <p:spTgt spid="14"/>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800"/>
                                        <p:tgtEl>
                                          <p:spTgt spid="14"/>
                                        </p:tgtEl>
                                        <p:attrNameLst>
                                          <p:attrName>ppt_x</p:attrName>
                                        </p:attrNameLst>
                                      </p:cBhvr>
                                      <p:tavLst>
                                        <p:tav tm="0">
                                          <p:val>
                                            <p:strVal val="ppt_x"/>
                                          </p:val>
                                        </p:tav>
                                        <p:tav tm="100000">
                                          <p:val>
                                            <p:strVal val="0-ppt_w/2"/>
                                          </p:val>
                                        </p:tav>
                                      </p:tavLst>
                                    </p:anim>
                                    <p:anim calcmode="lin" valueType="num">
                                      <p:cBhvr additive="base">
                                        <p:cTn id="342" dur="2800"/>
                                        <p:tgtEl>
                                          <p:spTgt spid="14"/>
                                        </p:tgtEl>
                                        <p:attrNameLst>
                                          <p:attrName>ppt_y</p:attrName>
                                        </p:attrNameLst>
                                      </p:cBhvr>
                                      <p:tavLst>
                                        <p:tav tm="0">
                                          <p:val>
                                            <p:strVal val="ppt_y"/>
                                          </p:val>
                                        </p:tav>
                                        <p:tav tm="100000">
                                          <p:val>
                                            <p:strVal val="1+ppt_h/2"/>
                                          </p:val>
                                        </p:tav>
                                      </p:tavLst>
                                    </p:anim>
                                    <p:set>
                                      <p:cBhvr>
                                        <p:cTn id="343" dur="1" fill="hold">
                                          <p:stCondLst>
                                            <p:cond delay="2799"/>
                                          </p:stCondLst>
                                        </p:cTn>
                                        <p:tgtEl>
                                          <p:spTgt spid="14"/>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800"/>
                                        <p:tgtEl>
                                          <p:spTgt spid="15"/>
                                        </p:tgtEl>
                                      </p:cBhvr>
                                    </p:animEffect>
                                    <p:set>
                                      <p:cBhvr>
                                        <p:cTn id="346" dur="1" fill="hold">
                                          <p:stCondLst>
                                            <p:cond delay="2799"/>
                                          </p:stCondLst>
                                        </p:cTn>
                                        <p:tgtEl>
                                          <p:spTgt spid="15"/>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800"/>
                                        <p:tgtEl>
                                          <p:spTgt spid="15"/>
                                        </p:tgtEl>
                                        <p:attrNameLst>
                                          <p:attrName>ppt_x</p:attrName>
                                        </p:attrNameLst>
                                      </p:cBhvr>
                                      <p:tavLst>
                                        <p:tav tm="0">
                                          <p:val>
                                            <p:strVal val="ppt_x"/>
                                          </p:val>
                                        </p:tav>
                                        <p:tav tm="100000">
                                          <p:val>
                                            <p:strVal val="0-ppt_w/2"/>
                                          </p:val>
                                        </p:tav>
                                      </p:tavLst>
                                    </p:anim>
                                    <p:anim calcmode="lin" valueType="num">
                                      <p:cBhvr additive="base">
                                        <p:cTn id="349" dur="2800"/>
                                        <p:tgtEl>
                                          <p:spTgt spid="15"/>
                                        </p:tgtEl>
                                        <p:attrNameLst>
                                          <p:attrName>ppt_y</p:attrName>
                                        </p:attrNameLst>
                                      </p:cBhvr>
                                      <p:tavLst>
                                        <p:tav tm="0">
                                          <p:val>
                                            <p:strVal val="ppt_y"/>
                                          </p:val>
                                        </p:tav>
                                        <p:tav tm="100000">
                                          <p:val>
                                            <p:strVal val="1+ppt_h/2"/>
                                          </p:val>
                                        </p:tav>
                                      </p:tavLst>
                                    </p:anim>
                                    <p:set>
                                      <p:cBhvr>
                                        <p:cTn id="350" dur="1" fill="hold">
                                          <p:stCondLst>
                                            <p:cond delay="2799"/>
                                          </p:stCondLst>
                                        </p:cTn>
                                        <p:tgtEl>
                                          <p:spTgt spid="15"/>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800"/>
                                        <p:tgtEl>
                                          <p:spTgt spid="6"/>
                                        </p:tgtEl>
                                      </p:cBhvr>
                                    </p:animEffect>
                                    <p:set>
                                      <p:cBhvr>
                                        <p:cTn id="353" dur="1" fill="hold">
                                          <p:stCondLst>
                                            <p:cond delay="2799"/>
                                          </p:stCondLst>
                                        </p:cTn>
                                        <p:tgtEl>
                                          <p:spTgt spid="6"/>
                                        </p:tgtEl>
                                        <p:attrNameLst>
                                          <p:attrName>style.visibility</p:attrName>
                                        </p:attrNameLst>
                                      </p:cBhvr>
                                      <p:to>
                                        <p:strVal val="hidden"/>
                                      </p:to>
                                    </p:set>
                                  </p:childTnLst>
                                </p:cTn>
                              </p:par>
                              <p:par>
                                <p:cTn id="354" presetID="2" presetClass="exit" presetSubtype="6" fill="hold" grpId="4" nodeType="withEffect">
                                  <p:stCondLst>
                                    <p:cond delay="0"/>
                                  </p:stCondLst>
                                  <p:childTnLst>
                                    <p:anim calcmode="lin" valueType="num">
                                      <p:cBhvr additive="base">
                                        <p:cTn id="355" dur="2800"/>
                                        <p:tgtEl>
                                          <p:spTgt spid="6"/>
                                        </p:tgtEl>
                                        <p:attrNameLst>
                                          <p:attrName>ppt_x</p:attrName>
                                        </p:attrNameLst>
                                      </p:cBhvr>
                                      <p:tavLst>
                                        <p:tav tm="0">
                                          <p:val>
                                            <p:strVal val="ppt_x"/>
                                          </p:val>
                                        </p:tav>
                                        <p:tav tm="100000">
                                          <p:val>
                                            <p:strVal val="1+ppt_w/2"/>
                                          </p:val>
                                        </p:tav>
                                      </p:tavLst>
                                    </p:anim>
                                    <p:anim calcmode="lin" valueType="num">
                                      <p:cBhvr additive="base">
                                        <p:cTn id="356" dur="2800"/>
                                        <p:tgtEl>
                                          <p:spTgt spid="6"/>
                                        </p:tgtEl>
                                        <p:attrNameLst>
                                          <p:attrName>ppt_y</p:attrName>
                                        </p:attrNameLst>
                                      </p:cBhvr>
                                      <p:tavLst>
                                        <p:tav tm="0">
                                          <p:val>
                                            <p:strVal val="ppt_y"/>
                                          </p:val>
                                        </p:tav>
                                        <p:tav tm="100000">
                                          <p:val>
                                            <p:strVal val="1+ppt_h/2"/>
                                          </p:val>
                                        </p:tav>
                                      </p:tavLst>
                                    </p:anim>
                                    <p:set>
                                      <p:cBhvr>
                                        <p:cTn id="357" dur="1" fill="hold">
                                          <p:stCondLst>
                                            <p:cond delay="2799"/>
                                          </p:stCondLst>
                                        </p:cTn>
                                        <p:tgtEl>
                                          <p:spTgt spid="6"/>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800"/>
                                        <p:tgtEl>
                                          <p:spTgt spid="3"/>
                                        </p:tgtEl>
                                      </p:cBhvr>
                                    </p:animEffect>
                                    <p:set>
                                      <p:cBhvr>
                                        <p:cTn id="360" dur="1" fill="hold">
                                          <p:stCondLst>
                                            <p:cond delay="2799"/>
                                          </p:stCondLst>
                                        </p:cTn>
                                        <p:tgtEl>
                                          <p:spTgt spid="3"/>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800"/>
                                        <p:tgtEl>
                                          <p:spTgt spid="3"/>
                                        </p:tgtEl>
                                        <p:attrNameLst>
                                          <p:attrName>ppt_x</p:attrName>
                                        </p:attrNameLst>
                                      </p:cBhvr>
                                      <p:tavLst>
                                        <p:tav tm="0">
                                          <p:val>
                                            <p:strVal val="ppt_x"/>
                                          </p:val>
                                        </p:tav>
                                        <p:tav tm="100000">
                                          <p:val>
                                            <p:strVal val="1+ppt_w/2"/>
                                          </p:val>
                                        </p:tav>
                                      </p:tavLst>
                                    </p:anim>
                                    <p:anim calcmode="lin" valueType="num">
                                      <p:cBhvr additive="base">
                                        <p:cTn id="363" dur="2800"/>
                                        <p:tgtEl>
                                          <p:spTgt spid="3"/>
                                        </p:tgtEl>
                                        <p:attrNameLst>
                                          <p:attrName>ppt_y</p:attrName>
                                        </p:attrNameLst>
                                      </p:cBhvr>
                                      <p:tavLst>
                                        <p:tav tm="0">
                                          <p:val>
                                            <p:strVal val="ppt_y"/>
                                          </p:val>
                                        </p:tav>
                                        <p:tav tm="100000">
                                          <p:val>
                                            <p:strVal val="1+ppt_h/2"/>
                                          </p:val>
                                        </p:tav>
                                      </p:tavLst>
                                    </p:anim>
                                    <p:set>
                                      <p:cBhvr>
                                        <p:cTn id="364" dur="1" fill="hold">
                                          <p:stCondLst>
                                            <p:cond delay="2799"/>
                                          </p:stCondLst>
                                        </p:cTn>
                                        <p:tgtEl>
                                          <p:spTgt spid="3"/>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800"/>
                                        <p:tgtEl>
                                          <p:spTgt spid="4"/>
                                        </p:tgtEl>
                                      </p:cBhvr>
                                    </p:animEffect>
                                    <p:set>
                                      <p:cBhvr>
                                        <p:cTn id="367" dur="1" fill="hold">
                                          <p:stCondLst>
                                            <p:cond delay="2799"/>
                                          </p:stCondLst>
                                        </p:cTn>
                                        <p:tgtEl>
                                          <p:spTgt spid="4"/>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800"/>
                                        <p:tgtEl>
                                          <p:spTgt spid="4"/>
                                        </p:tgtEl>
                                        <p:attrNameLst>
                                          <p:attrName>ppt_x</p:attrName>
                                        </p:attrNameLst>
                                      </p:cBhvr>
                                      <p:tavLst>
                                        <p:tav tm="0">
                                          <p:val>
                                            <p:strVal val="ppt_x"/>
                                          </p:val>
                                        </p:tav>
                                        <p:tav tm="100000">
                                          <p:val>
                                            <p:strVal val="1+ppt_w/2"/>
                                          </p:val>
                                        </p:tav>
                                      </p:tavLst>
                                    </p:anim>
                                    <p:anim calcmode="lin" valueType="num">
                                      <p:cBhvr additive="base">
                                        <p:cTn id="370" dur="2800"/>
                                        <p:tgtEl>
                                          <p:spTgt spid="4"/>
                                        </p:tgtEl>
                                        <p:attrNameLst>
                                          <p:attrName>ppt_y</p:attrName>
                                        </p:attrNameLst>
                                      </p:cBhvr>
                                      <p:tavLst>
                                        <p:tav tm="0">
                                          <p:val>
                                            <p:strVal val="ppt_y"/>
                                          </p:val>
                                        </p:tav>
                                        <p:tav tm="100000">
                                          <p:val>
                                            <p:strVal val="1+ppt_h/2"/>
                                          </p:val>
                                        </p:tav>
                                      </p:tavLst>
                                    </p:anim>
                                    <p:set>
                                      <p:cBhvr>
                                        <p:cTn id="371" dur="1" fill="hold">
                                          <p:stCondLst>
                                            <p:cond delay="2799"/>
                                          </p:stCondLst>
                                        </p:cTn>
                                        <p:tgtEl>
                                          <p:spTgt spid="4"/>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800"/>
                                        <p:tgtEl>
                                          <p:spTgt spid="5"/>
                                        </p:tgtEl>
                                      </p:cBhvr>
                                    </p:animEffect>
                                    <p:set>
                                      <p:cBhvr>
                                        <p:cTn id="374" dur="1" fill="hold">
                                          <p:stCondLst>
                                            <p:cond delay="27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800"/>
                                        <p:tgtEl>
                                          <p:spTgt spid="5"/>
                                        </p:tgtEl>
                                        <p:attrNameLst>
                                          <p:attrName>ppt_x</p:attrName>
                                        </p:attrNameLst>
                                      </p:cBhvr>
                                      <p:tavLst>
                                        <p:tav tm="0">
                                          <p:val>
                                            <p:strVal val="ppt_x"/>
                                          </p:val>
                                        </p:tav>
                                        <p:tav tm="100000">
                                          <p:val>
                                            <p:strVal val="1+ppt_w/2"/>
                                          </p:val>
                                        </p:tav>
                                      </p:tavLst>
                                    </p:anim>
                                    <p:anim calcmode="lin" valueType="num">
                                      <p:cBhvr additive="base">
                                        <p:cTn id="377" dur="2800"/>
                                        <p:tgtEl>
                                          <p:spTgt spid="5"/>
                                        </p:tgtEl>
                                        <p:attrNameLst>
                                          <p:attrName>ppt_y</p:attrName>
                                        </p:attrNameLst>
                                      </p:cBhvr>
                                      <p:tavLst>
                                        <p:tav tm="0">
                                          <p:val>
                                            <p:strVal val="ppt_y"/>
                                          </p:val>
                                        </p:tav>
                                        <p:tav tm="100000">
                                          <p:val>
                                            <p:strVal val="1+ppt_h/2"/>
                                          </p:val>
                                        </p:tav>
                                      </p:tavLst>
                                    </p:anim>
                                    <p:set>
                                      <p:cBhvr>
                                        <p:cTn id="378" dur="1" fill="hold">
                                          <p:stCondLst>
                                            <p:cond delay="27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800"/>
                                        <p:tgtEl>
                                          <p:spTgt spid="7"/>
                                        </p:tgtEl>
                                      </p:cBhvr>
                                    </p:animEffect>
                                    <p:set>
                                      <p:cBhvr>
                                        <p:cTn id="381" dur="1" fill="hold">
                                          <p:stCondLst>
                                            <p:cond delay="2799"/>
                                          </p:stCondLst>
                                        </p:cTn>
                                        <p:tgtEl>
                                          <p:spTgt spid="7"/>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800"/>
                                        <p:tgtEl>
                                          <p:spTgt spid="7"/>
                                        </p:tgtEl>
                                        <p:attrNameLst>
                                          <p:attrName>ppt_x</p:attrName>
                                        </p:attrNameLst>
                                      </p:cBhvr>
                                      <p:tavLst>
                                        <p:tav tm="0">
                                          <p:val>
                                            <p:strVal val="ppt_x"/>
                                          </p:val>
                                        </p:tav>
                                        <p:tav tm="100000">
                                          <p:val>
                                            <p:strVal val="1+ppt_w/2"/>
                                          </p:val>
                                        </p:tav>
                                      </p:tavLst>
                                    </p:anim>
                                    <p:anim calcmode="lin" valueType="num">
                                      <p:cBhvr additive="base">
                                        <p:cTn id="384" dur="2800"/>
                                        <p:tgtEl>
                                          <p:spTgt spid="7"/>
                                        </p:tgtEl>
                                        <p:attrNameLst>
                                          <p:attrName>ppt_y</p:attrName>
                                        </p:attrNameLst>
                                      </p:cBhvr>
                                      <p:tavLst>
                                        <p:tav tm="0">
                                          <p:val>
                                            <p:strVal val="ppt_y"/>
                                          </p:val>
                                        </p:tav>
                                        <p:tav tm="100000">
                                          <p:val>
                                            <p:strVal val="1+ppt_h/2"/>
                                          </p:val>
                                        </p:tav>
                                      </p:tavLst>
                                    </p:anim>
                                    <p:set>
                                      <p:cBhvr>
                                        <p:cTn id="385" dur="1" fill="hold">
                                          <p:stCondLst>
                                            <p:cond delay="2799"/>
                                          </p:stCondLst>
                                        </p:cTn>
                                        <p:tgtEl>
                                          <p:spTgt spid="7"/>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800"/>
                                        <p:tgtEl>
                                          <p:spTgt spid="2"/>
                                        </p:tgtEl>
                                      </p:cBhvr>
                                    </p:animEffect>
                                    <p:set>
                                      <p:cBhvr>
                                        <p:cTn id="388" dur="1" fill="hold">
                                          <p:stCondLst>
                                            <p:cond delay="27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800"/>
                                        <p:tgtEl>
                                          <p:spTgt spid="2"/>
                                        </p:tgtEl>
                                        <p:attrNameLst>
                                          <p:attrName>ppt_x</p:attrName>
                                        </p:attrNameLst>
                                      </p:cBhvr>
                                      <p:tavLst>
                                        <p:tav tm="0">
                                          <p:val>
                                            <p:strVal val="ppt_x"/>
                                          </p:val>
                                        </p:tav>
                                        <p:tav tm="100000">
                                          <p:val>
                                            <p:strVal val="1+ppt_w/2"/>
                                          </p:val>
                                        </p:tav>
                                      </p:tavLst>
                                    </p:anim>
                                    <p:anim calcmode="lin" valueType="num">
                                      <p:cBhvr additive="base">
                                        <p:cTn id="391" dur="2800"/>
                                        <p:tgtEl>
                                          <p:spTgt spid="2"/>
                                        </p:tgtEl>
                                        <p:attrNameLst>
                                          <p:attrName>ppt_y</p:attrName>
                                        </p:attrNameLst>
                                      </p:cBhvr>
                                      <p:tavLst>
                                        <p:tav tm="0">
                                          <p:val>
                                            <p:strVal val="ppt_y"/>
                                          </p:val>
                                        </p:tav>
                                        <p:tav tm="100000">
                                          <p:val>
                                            <p:strVal val="1+ppt_h/2"/>
                                          </p:val>
                                        </p:tav>
                                      </p:tavLst>
                                    </p:anim>
                                    <p:set>
                                      <p:cBhvr>
                                        <p:cTn id="392" dur="1" fill="hold">
                                          <p:stCondLst>
                                            <p:cond delay="27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3"/>
                                        </p:tgtEl>
                                        <p:attrNameLst>
                                          <p:attrName>style.visibility</p:attrName>
                                        </p:attrNameLst>
                                      </p:cBhvr>
                                      <p:to>
                                        <p:strVal val="visible"/>
                                      </p:to>
                                    </p:set>
                                    <p:anim calcmode="lin" valueType="num">
                                      <p:cBhvr>
                                        <p:cTn id="395" dur="2750" fill="hold"/>
                                        <p:tgtEl>
                                          <p:spTgt spid="33"/>
                                        </p:tgtEl>
                                        <p:attrNameLst>
                                          <p:attrName>ppt_w</p:attrName>
                                        </p:attrNameLst>
                                      </p:cBhvr>
                                      <p:tavLst>
                                        <p:tav tm="0">
                                          <p:val>
                                            <p:strVal val="2/3*#ppt_w"/>
                                          </p:val>
                                        </p:tav>
                                        <p:tav tm="100000">
                                          <p:val>
                                            <p:strVal val="#ppt_w"/>
                                          </p:val>
                                        </p:tav>
                                      </p:tavLst>
                                    </p:anim>
                                    <p:anim calcmode="lin" valueType="num">
                                      <p:cBhvr>
                                        <p:cTn id="396" dur="2750" fill="hold"/>
                                        <p:tgtEl>
                                          <p:spTgt spid="33"/>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3"/>
                                        </p:tgtEl>
                                        <p:attrNameLst>
                                          <p:attrName>style.visibility</p:attrName>
                                        </p:attrNameLst>
                                      </p:cBhvr>
                                      <p:to>
                                        <p:strVal val="visible"/>
                                      </p:to>
                                    </p:set>
                                    <p:animEffect transition="in" filter="diamond(out)">
                                      <p:cBhvr>
                                        <p:cTn id="399" dur="275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21 Rectángulo"/>
          <p:cNvSpPr/>
          <p:nvPr/>
        </p:nvSpPr>
        <p:spPr>
          <a:xfrm>
            <a:off x="34320" y="0"/>
            <a:ext cx="9115865" cy="5143500"/>
          </a:xfrm>
          <a:prstGeom prst="rect">
            <a:avLst/>
          </a:prstGeom>
          <a:gradFill flip="none" rotWithShape="1">
            <a:gsLst>
              <a:gs pos="15000">
                <a:srgbClr val="006600">
                  <a:lumMod val="27000"/>
                </a:srgbClr>
              </a:gs>
              <a:gs pos="83000">
                <a:srgbClr val="006600">
                  <a:lumMod val="27000"/>
                </a:srgbClr>
              </a:gs>
              <a:gs pos="52000">
                <a:srgbClr val="009900">
                  <a:lumMod val="54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 name="22 Imagen" descr="Diapositiva1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26"/>
          <p:cNvSpPr/>
          <p:nvPr/>
        </p:nvSpPr>
        <p:spPr>
          <a:xfrm rot="10759189" flipH="1" flipV="1">
            <a:off x="37748" y="2718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FFFFCC"/>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0" name="Forma libre 26"/>
          <p:cNvSpPr/>
          <p:nvPr/>
        </p:nvSpPr>
        <p:spPr>
          <a:xfrm rot="10759189" flipH="1" flipV="1">
            <a:off x="57121" y="67991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CC99"/>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26"/>
          <p:cNvSpPr/>
          <p:nvPr/>
        </p:nvSpPr>
        <p:spPr>
          <a:xfrm rot="10759189" flipH="1" flipV="1">
            <a:off x="43067" y="139999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2" name="Forma libre 26"/>
          <p:cNvSpPr/>
          <p:nvPr/>
        </p:nvSpPr>
        <p:spPr>
          <a:xfrm rot="10800000" flipH="1">
            <a:off x="47835" y="290974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3" name="Forma libre 26"/>
          <p:cNvSpPr/>
          <p:nvPr/>
        </p:nvSpPr>
        <p:spPr>
          <a:xfrm rot="10800000" flipH="1">
            <a:off x="67208" y="356247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CC99"/>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4" name="Forma libre 26"/>
          <p:cNvSpPr/>
          <p:nvPr/>
        </p:nvSpPr>
        <p:spPr>
          <a:xfrm rot="10800000" flipH="1">
            <a:off x="53154" y="428255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FFFFCC"/>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26"/>
          <p:cNvSpPr/>
          <p:nvPr/>
        </p:nvSpPr>
        <p:spPr>
          <a:xfrm rot="10759189" flipH="1" flipV="1">
            <a:off x="4546127" y="2720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FFFFCC"/>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5" name="Forma libre 26"/>
          <p:cNvSpPr/>
          <p:nvPr/>
        </p:nvSpPr>
        <p:spPr>
          <a:xfrm rot="10759189" flipH="1" flipV="1">
            <a:off x="4565500" y="67993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CC99"/>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6" name="Forma libre 26"/>
          <p:cNvSpPr/>
          <p:nvPr/>
        </p:nvSpPr>
        <p:spPr>
          <a:xfrm rot="10759189" flipH="1" flipV="1">
            <a:off x="4551446" y="140001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7" name="Forma libre 26"/>
          <p:cNvSpPr/>
          <p:nvPr/>
        </p:nvSpPr>
        <p:spPr>
          <a:xfrm rot="10800000" flipH="1">
            <a:off x="4556214" y="290976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8" name="Forma libre 26"/>
          <p:cNvSpPr/>
          <p:nvPr/>
        </p:nvSpPr>
        <p:spPr>
          <a:xfrm rot="10800000" flipH="1">
            <a:off x="4575587" y="356249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CC99"/>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9" name="Forma libre 26"/>
          <p:cNvSpPr/>
          <p:nvPr/>
        </p:nvSpPr>
        <p:spPr>
          <a:xfrm rot="10800000" flipH="1">
            <a:off x="4561533" y="428257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FFFFCC"/>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21" name="20 Rectángulo"/>
          <p:cNvSpPr/>
          <p:nvPr/>
        </p:nvSpPr>
        <p:spPr>
          <a:xfrm>
            <a:off x="-468560" y="-236562"/>
            <a:ext cx="10081120" cy="612068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59244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4120" fill="hold"/>
                                        <p:tgtEl>
                                          <p:spTgt spid="3"/>
                                        </p:tgtEl>
                                        <p:attrNameLst>
                                          <p:attrName>ppt_x</p:attrName>
                                        </p:attrNameLst>
                                      </p:cBhvr>
                                      <p:tavLst>
                                        <p:tav tm="0">
                                          <p:val>
                                            <p:strVal val="#ppt_x"/>
                                          </p:val>
                                        </p:tav>
                                        <p:tav tm="100000">
                                          <p:val>
                                            <p:strVal val="#ppt_x"/>
                                          </p:val>
                                        </p:tav>
                                      </p:tavLst>
                                    </p:anim>
                                    <p:anim calcmode="lin" valueType="num">
                                      <p:cBhvr additive="base">
                                        <p:cTn id="8" dur="412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4120" fill="hold"/>
                                        <p:tgtEl>
                                          <p:spTgt spid="3"/>
                                        </p:tgtEl>
                                        <p:attrNameLst>
                                          <p:attrName>ppt_w</p:attrName>
                                        </p:attrNameLst>
                                      </p:cBhvr>
                                      <p:tavLst>
                                        <p:tav tm="0">
                                          <p:val>
                                            <p:strVal val="#ppt_w"/>
                                          </p:val>
                                        </p:tav>
                                        <p:tav tm="100000">
                                          <p:val>
                                            <p:strVal val="#ppt_w"/>
                                          </p:val>
                                        </p:tav>
                                      </p:tavLst>
                                    </p:anim>
                                    <p:anim calcmode="lin" valueType="num">
                                      <p:cBhvr>
                                        <p:cTn id="12" dur="4120" fill="hold"/>
                                        <p:tgtEl>
                                          <p:spTgt spid="3"/>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120"/>
                                        <p:tgtEl>
                                          <p:spTgt spid="3"/>
                                        </p:tgtEl>
                                        <p:attrNameLst>
                                          <p:attrName>ppt_x</p:attrName>
                                        </p:attrNameLst>
                                      </p:cBhvr>
                                      <p:tavLst>
                                        <p:tav tm="0">
                                          <p:val>
                                            <p:strVal val="ppt_x"/>
                                          </p:val>
                                        </p:tav>
                                        <p:tav tm="100000">
                                          <p:val>
                                            <p:strVal val="ppt_x"/>
                                          </p:val>
                                        </p:tav>
                                      </p:tavLst>
                                    </p:anim>
                                    <p:anim calcmode="lin" valueType="num">
                                      <p:cBhvr additive="base">
                                        <p:cTn id="15" dur="4120"/>
                                        <p:tgtEl>
                                          <p:spTgt spid="3"/>
                                        </p:tgtEl>
                                        <p:attrNameLst>
                                          <p:attrName>ppt_y</p:attrName>
                                        </p:attrNameLst>
                                      </p:cBhvr>
                                      <p:tavLst>
                                        <p:tav tm="0">
                                          <p:val>
                                            <p:strVal val="ppt_y"/>
                                          </p:val>
                                        </p:tav>
                                        <p:tav tm="100000">
                                          <p:val>
                                            <p:strVal val="1+ppt_h/2"/>
                                          </p:val>
                                        </p:tav>
                                      </p:tavLst>
                                    </p:anim>
                                    <p:set>
                                      <p:cBhvr>
                                        <p:cTn id="16" dur="1" fill="hold">
                                          <p:stCondLst>
                                            <p:cond delay="4119"/>
                                          </p:stCondLst>
                                        </p:cTn>
                                        <p:tgtEl>
                                          <p:spTgt spid="3"/>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4060" fill="hold"/>
                                        <p:tgtEl>
                                          <p:spTgt spid="10"/>
                                        </p:tgtEl>
                                        <p:attrNameLst>
                                          <p:attrName>ppt_x</p:attrName>
                                        </p:attrNameLst>
                                      </p:cBhvr>
                                      <p:tavLst>
                                        <p:tav tm="0">
                                          <p:val>
                                            <p:strVal val="#ppt_x"/>
                                          </p:val>
                                        </p:tav>
                                        <p:tav tm="100000">
                                          <p:val>
                                            <p:strVal val="#ppt_x"/>
                                          </p:val>
                                        </p:tav>
                                      </p:tavLst>
                                    </p:anim>
                                    <p:anim calcmode="lin" valueType="num">
                                      <p:cBhvr additive="base">
                                        <p:cTn id="20" dur="4060" fill="hold"/>
                                        <p:tgtEl>
                                          <p:spTgt spid="10"/>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4060" fill="hold"/>
                                        <p:tgtEl>
                                          <p:spTgt spid="10"/>
                                        </p:tgtEl>
                                        <p:attrNameLst>
                                          <p:attrName>ppt_w</p:attrName>
                                        </p:attrNameLst>
                                      </p:cBhvr>
                                      <p:tavLst>
                                        <p:tav tm="0">
                                          <p:val>
                                            <p:strVal val="#ppt_w"/>
                                          </p:val>
                                        </p:tav>
                                        <p:tav tm="100000">
                                          <p:val>
                                            <p:strVal val="#ppt_w"/>
                                          </p:val>
                                        </p:tav>
                                      </p:tavLst>
                                    </p:anim>
                                    <p:anim calcmode="lin" valueType="num">
                                      <p:cBhvr>
                                        <p:cTn id="24" dur="4060" fill="hold"/>
                                        <p:tgtEl>
                                          <p:spTgt spid="10"/>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4060"/>
                                        <p:tgtEl>
                                          <p:spTgt spid="10"/>
                                        </p:tgtEl>
                                        <p:attrNameLst>
                                          <p:attrName>ppt_x</p:attrName>
                                        </p:attrNameLst>
                                      </p:cBhvr>
                                      <p:tavLst>
                                        <p:tav tm="0">
                                          <p:val>
                                            <p:strVal val="ppt_x"/>
                                          </p:val>
                                        </p:tav>
                                        <p:tav tm="100000">
                                          <p:val>
                                            <p:strVal val="ppt_x"/>
                                          </p:val>
                                        </p:tav>
                                      </p:tavLst>
                                    </p:anim>
                                    <p:anim calcmode="lin" valueType="num">
                                      <p:cBhvr additive="base">
                                        <p:cTn id="27" dur="4060"/>
                                        <p:tgtEl>
                                          <p:spTgt spid="10"/>
                                        </p:tgtEl>
                                        <p:attrNameLst>
                                          <p:attrName>ppt_y</p:attrName>
                                        </p:attrNameLst>
                                      </p:cBhvr>
                                      <p:tavLst>
                                        <p:tav tm="0">
                                          <p:val>
                                            <p:strVal val="ppt_y"/>
                                          </p:val>
                                        </p:tav>
                                        <p:tav tm="100000">
                                          <p:val>
                                            <p:strVal val="1+ppt_h/2"/>
                                          </p:val>
                                        </p:tav>
                                      </p:tavLst>
                                    </p:anim>
                                    <p:set>
                                      <p:cBhvr>
                                        <p:cTn id="28" dur="1" fill="hold">
                                          <p:stCondLst>
                                            <p:cond delay="4059"/>
                                          </p:stCondLst>
                                        </p:cTn>
                                        <p:tgtEl>
                                          <p:spTgt spid="10"/>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4000" fill="hold"/>
                                        <p:tgtEl>
                                          <p:spTgt spid="11"/>
                                        </p:tgtEl>
                                        <p:attrNameLst>
                                          <p:attrName>ppt_x</p:attrName>
                                        </p:attrNameLst>
                                      </p:cBhvr>
                                      <p:tavLst>
                                        <p:tav tm="0">
                                          <p:val>
                                            <p:strVal val="#ppt_x"/>
                                          </p:val>
                                        </p:tav>
                                        <p:tav tm="100000">
                                          <p:val>
                                            <p:strVal val="#ppt_x"/>
                                          </p:val>
                                        </p:tav>
                                      </p:tavLst>
                                    </p:anim>
                                    <p:anim calcmode="lin" valueType="num">
                                      <p:cBhvr additive="base">
                                        <p:cTn id="32" dur="4000" fill="hold"/>
                                        <p:tgtEl>
                                          <p:spTgt spid="11"/>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4000" fill="hold"/>
                                        <p:tgtEl>
                                          <p:spTgt spid="11"/>
                                        </p:tgtEl>
                                        <p:attrNameLst>
                                          <p:attrName>ppt_w</p:attrName>
                                        </p:attrNameLst>
                                      </p:cBhvr>
                                      <p:tavLst>
                                        <p:tav tm="0">
                                          <p:val>
                                            <p:strVal val="#ppt_w"/>
                                          </p:val>
                                        </p:tav>
                                        <p:tav tm="100000">
                                          <p:val>
                                            <p:strVal val="#ppt_w"/>
                                          </p:val>
                                        </p:tav>
                                      </p:tavLst>
                                    </p:anim>
                                    <p:anim calcmode="lin" valueType="num">
                                      <p:cBhvr>
                                        <p:cTn id="36" dur="4000" fill="hold"/>
                                        <p:tgtEl>
                                          <p:spTgt spid="11"/>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4000"/>
                                        <p:tgtEl>
                                          <p:spTgt spid="11"/>
                                        </p:tgtEl>
                                        <p:attrNameLst>
                                          <p:attrName>ppt_x</p:attrName>
                                        </p:attrNameLst>
                                      </p:cBhvr>
                                      <p:tavLst>
                                        <p:tav tm="0">
                                          <p:val>
                                            <p:strVal val="ppt_x"/>
                                          </p:val>
                                        </p:tav>
                                        <p:tav tm="100000">
                                          <p:val>
                                            <p:strVal val="ppt_x"/>
                                          </p:val>
                                        </p:tav>
                                      </p:tavLst>
                                    </p:anim>
                                    <p:anim calcmode="lin" valueType="num">
                                      <p:cBhvr additive="base">
                                        <p:cTn id="39" dur="4000"/>
                                        <p:tgtEl>
                                          <p:spTgt spid="11"/>
                                        </p:tgtEl>
                                        <p:attrNameLst>
                                          <p:attrName>ppt_y</p:attrName>
                                        </p:attrNameLst>
                                      </p:cBhvr>
                                      <p:tavLst>
                                        <p:tav tm="0">
                                          <p:val>
                                            <p:strVal val="ppt_y"/>
                                          </p:val>
                                        </p:tav>
                                        <p:tav tm="100000">
                                          <p:val>
                                            <p:strVal val="1+ppt_h/2"/>
                                          </p:val>
                                        </p:tav>
                                      </p:tavLst>
                                    </p:anim>
                                    <p:set>
                                      <p:cBhvr>
                                        <p:cTn id="40" dur="1" fill="hold">
                                          <p:stCondLst>
                                            <p:cond delay="3999"/>
                                          </p:stCondLst>
                                        </p:cTn>
                                        <p:tgtEl>
                                          <p:spTgt spid="11"/>
                                        </p:tgtEl>
                                        <p:attrNameLst>
                                          <p:attrName>style.visibility</p:attrName>
                                        </p:attrNameLst>
                                      </p:cBhvr>
                                      <p:to>
                                        <p:strVal val="hidden"/>
                                      </p:to>
                                    </p:set>
                                  </p:childTnLst>
                                </p:cTn>
                              </p:par>
                              <p:par>
                                <p:cTn id="41" presetID="2" presetClass="entr" presetSubtype="1"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4120" fill="hold"/>
                                        <p:tgtEl>
                                          <p:spTgt spid="14"/>
                                        </p:tgtEl>
                                        <p:attrNameLst>
                                          <p:attrName>ppt_x</p:attrName>
                                        </p:attrNameLst>
                                      </p:cBhvr>
                                      <p:tavLst>
                                        <p:tav tm="0">
                                          <p:val>
                                            <p:strVal val="#ppt_x"/>
                                          </p:val>
                                        </p:tav>
                                        <p:tav tm="100000">
                                          <p:val>
                                            <p:strVal val="#ppt_x"/>
                                          </p:val>
                                        </p:tav>
                                      </p:tavLst>
                                    </p:anim>
                                    <p:anim calcmode="lin" valueType="num">
                                      <p:cBhvr additive="base">
                                        <p:cTn id="44" dur="4120" fill="hold"/>
                                        <p:tgtEl>
                                          <p:spTgt spid="14"/>
                                        </p:tgtEl>
                                        <p:attrNameLst>
                                          <p:attrName>ppt_y</p:attrName>
                                        </p:attrNameLst>
                                      </p:cBhvr>
                                      <p:tavLst>
                                        <p:tav tm="0">
                                          <p:val>
                                            <p:strVal val="0-#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p:cTn id="47" dur="4120" fill="hold"/>
                                        <p:tgtEl>
                                          <p:spTgt spid="14"/>
                                        </p:tgtEl>
                                        <p:attrNameLst>
                                          <p:attrName>ppt_w</p:attrName>
                                        </p:attrNameLst>
                                      </p:cBhvr>
                                      <p:tavLst>
                                        <p:tav tm="0">
                                          <p:val>
                                            <p:strVal val="#ppt_w"/>
                                          </p:val>
                                        </p:tav>
                                        <p:tav tm="100000">
                                          <p:val>
                                            <p:strVal val="#ppt_w"/>
                                          </p:val>
                                        </p:tav>
                                      </p:tavLst>
                                    </p:anim>
                                    <p:anim calcmode="lin" valueType="num">
                                      <p:cBhvr>
                                        <p:cTn id="48" dur="4120" fill="hold"/>
                                        <p:tgtEl>
                                          <p:spTgt spid="14"/>
                                        </p:tgtEl>
                                        <p:attrNameLst>
                                          <p:attrName>ppt_h</p:attrName>
                                        </p:attrNameLst>
                                      </p:cBhvr>
                                      <p:tavLst>
                                        <p:tav tm="0" fmla="#ppt_h*sin(2.5*pi*$)">
                                          <p:val>
                                            <p:fltVal val="0"/>
                                          </p:val>
                                        </p:tav>
                                        <p:tav tm="100000">
                                          <p:val>
                                            <p:fltVal val="1"/>
                                          </p:val>
                                        </p:tav>
                                      </p:tavLst>
                                    </p:anim>
                                  </p:childTnLst>
                                </p:cTn>
                              </p:par>
                              <p:par>
                                <p:cTn id="49" presetID="2" presetClass="exit" presetSubtype="1" fill="hold" grpId="2" nodeType="withEffect">
                                  <p:stCondLst>
                                    <p:cond delay="0"/>
                                  </p:stCondLst>
                                  <p:childTnLst>
                                    <p:anim calcmode="lin" valueType="num">
                                      <p:cBhvr additive="base">
                                        <p:cTn id="50" dur="4120"/>
                                        <p:tgtEl>
                                          <p:spTgt spid="14"/>
                                        </p:tgtEl>
                                        <p:attrNameLst>
                                          <p:attrName>ppt_x</p:attrName>
                                        </p:attrNameLst>
                                      </p:cBhvr>
                                      <p:tavLst>
                                        <p:tav tm="0">
                                          <p:val>
                                            <p:strVal val="ppt_x"/>
                                          </p:val>
                                        </p:tav>
                                        <p:tav tm="100000">
                                          <p:val>
                                            <p:strVal val="ppt_x"/>
                                          </p:val>
                                        </p:tav>
                                      </p:tavLst>
                                    </p:anim>
                                    <p:anim calcmode="lin" valueType="num">
                                      <p:cBhvr additive="base">
                                        <p:cTn id="51" dur="4120"/>
                                        <p:tgtEl>
                                          <p:spTgt spid="14"/>
                                        </p:tgtEl>
                                        <p:attrNameLst>
                                          <p:attrName>ppt_y</p:attrName>
                                        </p:attrNameLst>
                                      </p:cBhvr>
                                      <p:tavLst>
                                        <p:tav tm="0">
                                          <p:val>
                                            <p:strVal val="ppt_y"/>
                                          </p:val>
                                        </p:tav>
                                        <p:tav tm="100000">
                                          <p:val>
                                            <p:strVal val="0-ppt_h/2"/>
                                          </p:val>
                                        </p:tav>
                                      </p:tavLst>
                                    </p:anim>
                                    <p:set>
                                      <p:cBhvr>
                                        <p:cTn id="52" dur="1" fill="hold">
                                          <p:stCondLst>
                                            <p:cond delay="4119"/>
                                          </p:stCondLst>
                                        </p:cTn>
                                        <p:tgtEl>
                                          <p:spTgt spid="14"/>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4060" fill="hold"/>
                                        <p:tgtEl>
                                          <p:spTgt spid="13"/>
                                        </p:tgtEl>
                                        <p:attrNameLst>
                                          <p:attrName>ppt_x</p:attrName>
                                        </p:attrNameLst>
                                      </p:cBhvr>
                                      <p:tavLst>
                                        <p:tav tm="0">
                                          <p:val>
                                            <p:strVal val="#ppt_x"/>
                                          </p:val>
                                        </p:tav>
                                        <p:tav tm="100000">
                                          <p:val>
                                            <p:strVal val="#ppt_x"/>
                                          </p:val>
                                        </p:tav>
                                      </p:tavLst>
                                    </p:anim>
                                    <p:anim calcmode="lin" valueType="num">
                                      <p:cBhvr additive="base">
                                        <p:cTn id="56" dur="4060" fill="hold"/>
                                        <p:tgtEl>
                                          <p:spTgt spid="13"/>
                                        </p:tgtEl>
                                        <p:attrNameLst>
                                          <p:attrName>ppt_y</p:attrName>
                                        </p:attrNameLst>
                                      </p:cBhvr>
                                      <p:tavLst>
                                        <p:tav tm="0">
                                          <p:val>
                                            <p:strVal val="0-#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4060" fill="hold"/>
                                        <p:tgtEl>
                                          <p:spTgt spid="13"/>
                                        </p:tgtEl>
                                        <p:attrNameLst>
                                          <p:attrName>ppt_w</p:attrName>
                                        </p:attrNameLst>
                                      </p:cBhvr>
                                      <p:tavLst>
                                        <p:tav tm="0">
                                          <p:val>
                                            <p:strVal val="#ppt_w"/>
                                          </p:val>
                                        </p:tav>
                                        <p:tav tm="100000">
                                          <p:val>
                                            <p:strVal val="#ppt_w"/>
                                          </p:val>
                                        </p:tav>
                                      </p:tavLst>
                                    </p:anim>
                                    <p:anim calcmode="lin" valueType="num">
                                      <p:cBhvr>
                                        <p:cTn id="60" dur="4060" fill="hold"/>
                                        <p:tgtEl>
                                          <p:spTgt spid="13"/>
                                        </p:tgtEl>
                                        <p:attrNameLst>
                                          <p:attrName>ppt_h</p:attrName>
                                        </p:attrNameLst>
                                      </p:cBhvr>
                                      <p:tavLst>
                                        <p:tav tm="0" fmla="#ppt_h*sin(2.5*pi*$)">
                                          <p:val>
                                            <p:fltVal val="0"/>
                                          </p:val>
                                        </p:tav>
                                        <p:tav tm="100000">
                                          <p:val>
                                            <p:fltVal val="1"/>
                                          </p:val>
                                        </p:tav>
                                      </p:tavLst>
                                    </p:anim>
                                  </p:childTnLst>
                                </p:cTn>
                              </p:par>
                              <p:par>
                                <p:cTn id="61" presetID="2" presetClass="exit" presetSubtype="1" fill="hold" grpId="2" nodeType="withEffect">
                                  <p:stCondLst>
                                    <p:cond delay="0"/>
                                  </p:stCondLst>
                                  <p:childTnLst>
                                    <p:anim calcmode="lin" valueType="num">
                                      <p:cBhvr additive="base">
                                        <p:cTn id="62" dur="4060"/>
                                        <p:tgtEl>
                                          <p:spTgt spid="13"/>
                                        </p:tgtEl>
                                        <p:attrNameLst>
                                          <p:attrName>ppt_x</p:attrName>
                                        </p:attrNameLst>
                                      </p:cBhvr>
                                      <p:tavLst>
                                        <p:tav tm="0">
                                          <p:val>
                                            <p:strVal val="ppt_x"/>
                                          </p:val>
                                        </p:tav>
                                        <p:tav tm="100000">
                                          <p:val>
                                            <p:strVal val="ppt_x"/>
                                          </p:val>
                                        </p:tav>
                                      </p:tavLst>
                                    </p:anim>
                                    <p:anim calcmode="lin" valueType="num">
                                      <p:cBhvr additive="base">
                                        <p:cTn id="63" dur="4060"/>
                                        <p:tgtEl>
                                          <p:spTgt spid="13"/>
                                        </p:tgtEl>
                                        <p:attrNameLst>
                                          <p:attrName>ppt_y</p:attrName>
                                        </p:attrNameLst>
                                      </p:cBhvr>
                                      <p:tavLst>
                                        <p:tav tm="0">
                                          <p:val>
                                            <p:strVal val="ppt_y"/>
                                          </p:val>
                                        </p:tav>
                                        <p:tav tm="100000">
                                          <p:val>
                                            <p:strVal val="0-ppt_h/2"/>
                                          </p:val>
                                        </p:tav>
                                      </p:tavLst>
                                    </p:anim>
                                    <p:set>
                                      <p:cBhvr>
                                        <p:cTn id="64" dur="1" fill="hold">
                                          <p:stCondLst>
                                            <p:cond delay="4059"/>
                                          </p:stCondLst>
                                        </p:cTn>
                                        <p:tgtEl>
                                          <p:spTgt spid="13"/>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4000" fill="hold"/>
                                        <p:tgtEl>
                                          <p:spTgt spid="12"/>
                                        </p:tgtEl>
                                        <p:attrNameLst>
                                          <p:attrName>ppt_x</p:attrName>
                                        </p:attrNameLst>
                                      </p:cBhvr>
                                      <p:tavLst>
                                        <p:tav tm="0">
                                          <p:val>
                                            <p:strVal val="#ppt_x"/>
                                          </p:val>
                                        </p:tav>
                                        <p:tav tm="100000">
                                          <p:val>
                                            <p:strVal val="#ppt_x"/>
                                          </p:val>
                                        </p:tav>
                                      </p:tavLst>
                                    </p:anim>
                                    <p:anim calcmode="lin" valueType="num">
                                      <p:cBhvr additive="base">
                                        <p:cTn id="68" dur="4000" fill="hold"/>
                                        <p:tgtEl>
                                          <p:spTgt spid="12"/>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p:cTn id="71" dur="4000" fill="hold"/>
                                        <p:tgtEl>
                                          <p:spTgt spid="12"/>
                                        </p:tgtEl>
                                        <p:attrNameLst>
                                          <p:attrName>ppt_w</p:attrName>
                                        </p:attrNameLst>
                                      </p:cBhvr>
                                      <p:tavLst>
                                        <p:tav tm="0">
                                          <p:val>
                                            <p:strVal val="#ppt_w"/>
                                          </p:val>
                                        </p:tav>
                                        <p:tav tm="100000">
                                          <p:val>
                                            <p:strVal val="#ppt_w"/>
                                          </p:val>
                                        </p:tav>
                                      </p:tavLst>
                                    </p:anim>
                                    <p:anim calcmode="lin" valueType="num">
                                      <p:cBhvr>
                                        <p:cTn id="72" dur="4000" fill="hold"/>
                                        <p:tgtEl>
                                          <p:spTgt spid="12"/>
                                        </p:tgtEl>
                                        <p:attrNameLst>
                                          <p:attrName>ppt_h</p:attrName>
                                        </p:attrNameLst>
                                      </p:cBhvr>
                                      <p:tavLst>
                                        <p:tav tm="0" fmla="#ppt_h*sin(2.5*pi*$)">
                                          <p:val>
                                            <p:fltVal val="0"/>
                                          </p:val>
                                        </p:tav>
                                        <p:tav tm="100000">
                                          <p:val>
                                            <p:fltVal val="1"/>
                                          </p:val>
                                        </p:tav>
                                      </p:tavLst>
                                    </p:anim>
                                  </p:childTnLst>
                                </p:cTn>
                              </p:par>
                              <p:par>
                                <p:cTn id="73" presetID="2" presetClass="exit" presetSubtype="1" fill="hold" grpId="2" nodeType="withEffect">
                                  <p:stCondLst>
                                    <p:cond delay="0"/>
                                  </p:stCondLst>
                                  <p:childTnLst>
                                    <p:anim calcmode="lin" valueType="num">
                                      <p:cBhvr additive="base">
                                        <p:cTn id="74" dur="4000"/>
                                        <p:tgtEl>
                                          <p:spTgt spid="12"/>
                                        </p:tgtEl>
                                        <p:attrNameLst>
                                          <p:attrName>ppt_x</p:attrName>
                                        </p:attrNameLst>
                                      </p:cBhvr>
                                      <p:tavLst>
                                        <p:tav tm="0">
                                          <p:val>
                                            <p:strVal val="ppt_x"/>
                                          </p:val>
                                        </p:tav>
                                        <p:tav tm="100000">
                                          <p:val>
                                            <p:strVal val="ppt_x"/>
                                          </p:val>
                                        </p:tav>
                                      </p:tavLst>
                                    </p:anim>
                                    <p:anim calcmode="lin" valueType="num">
                                      <p:cBhvr additive="base">
                                        <p:cTn id="75" dur="4000"/>
                                        <p:tgtEl>
                                          <p:spTgt spid="12"/>
                                        </p:tgtEl>
                                        <p:attrNameLst>
                                          <p:attrName>ppt_y</p:attrName>
                                        </p:attrNameLst>
                                      </p:cBhvr>
                                      <p:tavLst>
                                        <p:tav tm="0">
                                          <p:val>
                                            <p:strVal val="ppt_y"/>
                                          </p:val>
                                        </p:tav>
                                        <p:tav tm="100000">
                                          <p:val>
                                            <p:strVal val="0-ppt_h/2"/>
                                          </p:val>
                                        </p:tav>
                                      </p:tavLst>
                                    </p:anim>
                                    <p:set>
                                      <p:cBhvr>
                                        <p:cTn id="76" dur="1" fill="hold">
                                          <p:stCondLst>
                                            <p:cond delay="3999"/>
                                          </p:stCondLst>
                                        </p:cTn>
                                        <p:tgtEl>
                                          <p:spTgt spid="12"/>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4120" fill="hold"/>
                                        <p:tgtEl>
                                          <p:spTgt spid="9"/>
                                        </p:tgtEl>
                                        <p:attrNameLst>
                                          <p:attrName>ppt_x</p:attrName>
                                        </p:attrNameLst>
                                      </p:cBhvr>
                                      <p:tavLst>
                                        <p:tav tm="0">
                                          <p:val>
                                            <p:strVal val="#ppt_x"/>
                                          </p:val>
                                        </p:tav>
                                        <p:tav tm="100000">
                                          <p:val>
                                            <p:strVal val="#ppt_x"/>
                                          </p:val>
                                        </p:tav>
                                      </p:tavLst>
                                    </p:anim>
                                    <p:anim calcmode="lin" valueType="num">
                                      <p:cBhvr additive="base">
                                        <p:cTn id="80" dur="4120" fill="hold"/>
                                        <p:tgtEl>
                                          <p:spTgt spid="9"/>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4120" fill="hold"/>
                                        <p:tgtEl>
                                          <p:spTgt spid="9"/>
                                        </p:tgtEl>
                                        <p:attrNameLst>
                                          <p:attrName>ppt_w</p:attrName>
                                        </p:attrNameLst>
                                      </p:cBhvr>
                                      <p:tavLst>
                                        <p:tav tm="0">
                                          <p:val>
                                            <p:strVal val="#ppt_w"/>
                                          </p:val>
                                        </p:tav>
                                        <p:tav tm="100000">
                                          <p:val>
                                            <p:strVal val="#ppt_w"/>
                                          </p:val>
                                        </p:tav>
                                      </p:tavLst>
                                    </p:anim>
                                    <p:anim calcmode="lin" valueType="num">
                                      <p:cBhvr>
                                        <p:cTn id="84" dur="4120" fill="hold"/>
                                        <p:tgtEl>
                                          <p:spTgt spid="9"/>
                                        </p:tgtEl>
                                        <p:attrNameLst>
                                          <p:attrName>ppt_h</p:attrName>
                                        </p:attrNameLst>
                                      </p:cBhvr>
                                      <p:tavLst>
                                        <p:tav tm="0" fmla="#ppt_h*sin(2.5*pi*$)">
                                          <p:val>
                                            <p:fltVal val="0"/>
                                          </p:val>
                                        </p:tav>
                                        <p:tav tm="100000">
                                          <p:val>
                                            <p:fltVal val="1"/>
                                          </p:val>
                                        </p:tav>
                                      </p:tavLst>
                                    </p:anim>
                                  </p:childTnLst>
                                </p:cTn>
                              </p:par>
                              <p:par>
                                <p:cTn id="85" presetID="2" presetClass="exit" presetSubtype="4" fill="hold" grpId="2" nodeType="withEffect">
                                  <p:stCondLst>
                                    <p:cond delay="0"/>
                                  </p:stCondLst>
                                  <p:childTnLst>
                                    <p:anim calcmode="lin" valueType="num">
                                      <p:cBhvr additive="base">
                                        <p:cTn id="86" dur="4120"/>
                                        <p:tgtEl>
                                          <p:spTgt spid="9"/>
                                        </p:tgtEl>
                                        <p:attrNameLst>
                                          <p:attrName>ppt_x</p:attrName>
                                        </p:attrNameLst>
                                      </p:cBhvr>
                                      <p:tavLst>
                                        <p:tav tm="0">
                                          <p:val>
                                            <p:strVal val="ppt_x"/>
                                          </p:val>
                                        </p:tav>
                                        <p:tav tm="100000">
                                          <p:val>
                                            <p:strVal val="ppt_x"/>
                                          </p:val>
                                        </p:tav>
                                      </p:tavLst>
                                    </p:anim>
                                    <p:anim calcmode="lin" valueType="num">
                                      <p:cBhvr additive="base">
                                        <p:cTn id="87" dur="4120"/>
                                        <p:tgtEl>
                                          <p:spTgt spid="9"/>
                                        </p:tgtEl>
                                        <p:attrNameLst>
                                          <p:attrName>ppt_y</p:attrName>
                                        </p:attrNameLst>
                                      </p:cBhvr>
                                      <p:tavLst>
                                        <p:tav tm="0">
                                          <p:val>
                                            <p:strVal val="ppt_y"/>
                                          </p:val>
                                        </p:tav>
                                        <p:tav tm="100000">
                                          <p:val>
                                            <p:strVal val="1+ppt_h/2"/>
                                          </p:val>
                                        </p:tav>
                                      </p:tavLst>
                                    </p:anim>
                                    <p:set>
                                      <p:cBhvr>
                                        <p:cTn id="88" dur="1" fill="hold">
                                          <p:stCondLst>
                                            <p:cond delay="4119"/>
                                          </p:stCondLst>
                                        </p:cTn>
                                        <p:tgtEl>
                                          <p:spTgt spid="9"/>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5"/>
                                        </p:tgtEl>
                                        <p:attrNameLst>
                                          <p:attrName>style.visibility</p:attrName>
                                        </p:attrNameLst>
                                      </p:cBhvr>
                                      <p:to>
                                        <p:strVal val="visible"/>
                                      </p:to>
                                    </p:set>
                                    <p:anim calcmode="lin" valueType="num">
                                      <p:cBhvr additive="base">
                                        <p:cTn id="91" dur="4060" fill="hold"/>
                                        <p:tgtEl>
                                          <p:spTgt spid="15"/>
                                        </p:tgtEl>
                                        <p:attrNameLst>
                                          <p:attrName>ppt_x</p:attrName>
                                        </p:attrNameLst>
                                      </p:cBhvr>
                                      <p:tavLst>
                                        <p:tav tm="0">
                                          <p:val>
                                            <p:strVal val="#ppt_x"/>
                                          </p:val>
                                        </p:tav>
                                        <p:tav tm="100000">
                                          <p:val>
                                            <p:strVal val="#ppt_x"/>
                                          </p:val>
                                        </p:tav>
                                      </p:tavLst>
                                    </p:anim>
                                    <p:anim calcmode="lin" valueType="num">
                                      <p:cBhvr additive="base">
                                        <p:cTn id="92" dur="4060" fill="hold"/>
                                        <p:tgtEl>
                                          <p:spTgt spid="15"/>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5"/>
                                        </p:tgtEl>
                                        <p:attrNameLst>
                                          <p:attrName>style.visibility</p:attrName>
                                        </p:attrNameLst>
                                      </p:cBhvr>
                                      <p:to>
                                        <p:strVal val="visible"/>
                                      </p:to>
                                    </p:set>
                                    <p:anim calcmode="lin" valueType="num">
                                      <p:cBhvr>
                                        <p:cTn id="95" dur="4060" fill="hold"/>
                                        <p:tgtEl>
                                          <p:spTgt spid="15"/>
                                        </p:tgtEl>
                                        <p:attrNameLst>
                                          <p:attrName>ppt_w</p:attrName>
                                        </p:attrNameLst>
                                      </p:cBhvr>
                                      <p:tavLst>
                                        <p:tav tm="0">
                                          <p:val>
                                            <p:strVal val="#ppt_w"/>
                                          </p:val>
                                        </p:tav>
                                        <p:tav tm="100000">
                                          <p:val>
                                            <p:strVal val="#ppt_w"/>
                                          </p:val>
                                        </p:tav>
                                      </p:tavLst>
                                    </p:anim>
                                    <p:anim calcmode="lin" valueType="num">
                                      <p:cBhvr>
                                        <p:cTn id="96" dur="4060" fill="hold"/>
                                        <p:tgtEl>
                                          <p:spTgt spid="15"/>
                                        </p:tgtEl>
                                        <p:attrNameLst>
                                          <p:attrName>ppt_h</p:attrName>
                                        </p:attrNameLst>
                                      </p:cBhvr>
                                      <p:tavLst>
                                        <p:tav tm="0" fmla="#ppt_h*sin(2.5*pi*$)">
                                          <p:val>
                                            <p:fltVal val="0"/>
                                          </p:val>
                                        </p:tav>
                                        <p:tav tm="100000">
                                          <p:val>
                                            <p:fltVal val="1"/>
                                          </p:val>
                                        </p:tav>
                                      </p:tavLst>
                                    </p:anim>
                                  </p:childTnLst>
                                </p:cTn>
                              </p:par>
                              <p:par>
                                <p:cTn id="97" presetID="2" presetClass="exit" presetSubtype="4" fill="hold" grpId="2" nodeType="withEffect">
                                  <p:stCondLst>
                                    <p:cond delay="0"/>
                                  </p:stCondLst>
                                  <p:childTnLst>
                                    <p:anim calcmode="lin" valueType="num">
                                      <p:cBhvr additive="base">
                                        <p:cTn id="98" dur="4060"/>
                                        <p:tgtEl>
                                          <p:spTgt spid="15"/>
                                        </p:tgtEl>
                                        <p:attrNameLst>
                                          <p:attrName>ppt_x</p:attrName>
                                        </p:attrNameLst>
                                      </p:cBhvr>
                                      <p:tavLst>
                                        <p:tav tm="0">
                                          <p:val>
                                            <p:strVal val="ppt_x"/>
                                          </p:val>
                                        </p:tav>
                                        <p:tav tm="100000">
                                          <p:val>
                                            <p:strVal val="ppt_x"/>
                                          </p:val>
                                        </p:tav>
                                      </p:tavLst>
                                    </p:anim>
                                    <p:anim calcmode="lin" valueType="num">
                                      <p:cBhvr additive="base">
                                        <p:cTn id="99" dur="4060"/>
                                        <p:tgtEl>
                                          <p:spTgt spid="15"/>
                                        </p:tgtEl>
                                        <p:attrNameLst>
                                          <p:attrName>ppt_y</p:attrName>
                                        </p:attrNameLst>
                                      </p:cBhvr>
                                      <p:tavLst>
                                        <p:tav tm="0">
                                          <p:val>
                                            <p:strVal val="ppt_y"/>
                                          </p:val>
                                        </p:tav>
                                        <p:tav tm="100000">
                                          <p:val>
                                            <p:strVal val="1+ppt_h/2"/>
                                          </p:val>
                                        </p:tav>
                                      </p:tavLst>
                                    </p:anim>
                                    <p:set>
                                      <p:cBhvr>
                                        <p:cTn id="100" dur="1" fill="hold">
                                          <p:stCondLst>
                                            <p:cond delay="4059"/>
                                          </p:stCondLst>
                                        </p:cTn>
                                        <p:tgtEl>
                                          <p:spTgt spid="15"/>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6"/>
                                        </p:tgtEl>
                                        <p:attrNameLst>
                                          <p:attrName>style.visibility</p:attrName>
                                        </p:attrNameLst>
                                      </p:cBhvr>
                                      <p:to>
                                        <p:strVal val="visible"/>
                                      </p:to>
                                    </p:set>
                                    <p:anim calcmode="lin" valueType="num">
                                      <p:cBhvr additive="base">
                                        <p:cTn id="103" dur="4000" fill="hold"/>
                                        <p:tgtEl>
                                          <p:spTgt spid="16"/>
                                        </p:tgtEl>
                                        <p:attrNameLst>
                                          <p:attrName>ppt_x</p:attrName>
                                        </p:attrNameLst>
                                      </p:cBhvr>
                                      <p:tavLst>
                                        <p:tav tm="0">
                                          <p:val>
                                            <p:strVal val="#ppt_x"/>
                                          </p:val>
                                        </p:tav>
                                        <p:tav tm="100000">
                                          <p:val>
                                            <p:strVal val="#ppt_x"/>
                                          </p:val>
                                        </p:tav>
                                      </p:tavLst>
                                    </p:anim>
                                    <p:anim calcmode="lin" valueType="num">
                                      <p:cBhvr additive="base">
                                        <p:cTn id="104" dur="4000" fill="hold"/>
                                        <p:tgtEl>
                                          <p:spTgt spid="16"/>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4000" fill="hold"/>
                                        <p:tgtEl>
                                          <p:spTgt spid="16"/>
                                        </p:tgtEl>
                                        <p:attrNameLst>
                                          <p:attrName>ppt_w</p:attrName>
                                        </p:attrNameLst>
                                      </p:cBhvr>
                                      <p:tavLst>
                                        <p:tav tm="0">
                                          <p:val>
                                            <p:strVal val="#ppt_w"/>
                                          </p:val>
                                        </p:tav>
                                        <p:tav tm="100000">
                                          <p:val>
                                            <p:strVal val="#ppt_w"/>
                                          </p:val>
                                        </p:tav>
                                      </p:tavLst>
                                    </p:anim>
                                    <p:anim calcmode="lin" valueType="num">
                                      <p:cBhvr>
                                        <p:cTn id="108" dur="4000" fill="hold"/>
                                        <p:tgtEl>
                                          <p:spTgt spid="16"/>
                                        </p:tgtEl>
                                        <p:attrNameLst>
                                          <p:attrName>ppt_h</p:attrName>
                                        </p:attrNameLst>
                                      </p:cBhvr>
                                      <p:tavLst>
                                        <p:tav tm="0" fmla="#ppt_h*sin(2.5*pi*$)">
                                          <p:val>
                                            <p:fltVal val="0"/>
                                          </p:val>
                                        </p:tav>
                                        <p:tav tm="100000">
                                          <p:val>
                                            <p:fltVal val="1"/>
                                          </p:val>
                                        </p:tav>
                                      </p:tavLst>
                                    </p:anim>
                                  </p:childTnLst>
                                </p:cTn>
                              </p:par>
                              <p:par>
                                <p:cTn id="109" presetID="2" presetClass="exit" presetSubtype="4" fill="hold" grpId="2" nodeType="withEffect">
                                  <p:stCondLst>
                                    <p:cond delay="0"/>
                                  </p:stCondLst>
                                  <p:childTnLst>
                                    <p:anim calcmode="lin" valueType="num">
                                      <p:cBhvr additive="base">
                                        <p:cTn id="110" dur="4000"/>
                                        <p:tgtEl>
                                          <p:spTgt spid="16"/>
                                        </p:tgtEl>
                                        <p:attrNameLst>
                                          <p:attrName>ppt_x</p:attrName>
                                        </p:attrNameLst>
                                      </p:cBhvr>
                                      <p:tavLst>
                                        <p:tav tm="0">
                                          <p:val>
                                            <p:strVal val="ppt_x"/>
                                          </p:val>
                                        </p:tav>
                                        <p:tav tm="100000">
                                          <p:val>
                                            <p:strVal val="ppt_x"/>
                                          </p:val>
                                        </p:tav>
                                      </p:tavLst>
                                    </p:anim>
                                    <p:anim calcmode="lin" valueType="num">
                                      <p:cBhvr additive="base">
                                        <p:cTn id="111" dur="4000"/>
                                        <p:tgtEl>
                                          <p:spTgt spid="16"/>
                                        </p:tgtEl>
                                        <p:attrNameLst>
                                          <p:attrName>ppt_y</p:attrName>
                                        </p:attrNameLst>
                                      </p:cBhvr>
                                      <p:tavLst>
                                        <p:tav tm="0">
                                          <p:val>
                                            <p:strVal val="ppt_y"/>
                                          </p:val>
                                        </p:tav>
                                        <p:tav tm="100000">
                                          <p:val>
                                            <p:strVal val="1+ppt_h/2"/>
                                          </p:val>
                                        </p:tav>
                                      </p:tavLst>
                                    </p:anim>
                                    <p:set>
                                      <p:cBhvr>
                                        <p:cTn id="112" dur="1" fill="hold">
                                          <p:stCondLst>
                                            <p:cond delay="3999"/>
                                          </p:stCondLst>
                                        </p:cTn>
                                        <p:tgtEl>
                                          <p:spTgt spid="16"/>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 calcmode="lin" valueType="num">
                                      <p:cBhvr additive="base">
                                        <p:cTn id="115" dur="4120" fill="hold"/>
                                        <p:tgtEl>
                                          <p:spTgt spid="19"/>
                                        </p:tgtEl>
                                        <p:attrNameLst>
                                          <p:attrName>ppt_x</p:attrName>
                                        </p:attrNameLst>
                                      </p:cBhvr>
                                      <p:tavLst>
                                        <p:tav tm="0">
                                          <p:val>
                                            <p:strVal val="#ppt_x"/>
                                          </p:val>
                                        </p:tav>
                                        <p:tav tm="100000">
                                          <p:val>
                                            <p:strVal val="#ppt_x"/>
                                          </p:val>
                                        </p:tav>
                                      </p:tavLst>
                                    </p:anim>
                                    <p:anim calcmode="lin" valueType="num">
                                      <p:cBhvr additive="base">
                                        <p:cTn id="116" dur="4120" fill="hold"/>
                                        <p:tgtEl>
                                          <p:spTgt spid="19"/>
                                        </p:tgtEl>
                                        <p:attrNameLst>
                                          <p:attrName>ppt_y</p:attrName>
                                        </p:attrNameLst>
                                      </p:cBhvr>
                                      <p:tavLst>
                                        <p:tav tm="0">
                                          <p:val>
                                            <p:strVal val="0-#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 calcmode="lin" valueType="num">
                                      <p:cBhvr>
                                        <p:cTn id="119" dur="4120" fill="hold"/>
                                        <p:tgtEl>
                                          <p:spTgt spid="19"/>
                                        </p:tgtEl>
                                        <p:attrNameLst>
                                          <p:attrName>ppt_w</p:attrName>
                                        </p:attrNameLst>
                                      </p:cBhvr>
                                      <p:tavLst>
                                        <p:tav tm="0">
                                          <p:val>
                                            <p:strVal val="#ppt_w"/>
                                          </p:val>
                                        </p:tav>
                                        <p:tav tm="100000">
                                          <p:val>
                                            <p:strVal val="#ppt_w"/>
                                          </p:val>
                                        </p:tav>
                                      </p:tavLst>
                                    </p:anim>
                                    <p:anim calcmode="lin" valueType="num">
                                      <p:cBhvr>
                                        <p:cTn id="120" dur="4120" fill="hold"/>
                                        <p:tgtEl>
                                          <p:spTgt spid="19"/>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4120"/>
                                        <p:tgtEl>
                                          <p:spTgt spid="19"/>
                                        </p:tgtEl>
                                        <p:attrNameLst>
                                          <p:attrName>ppt_x</p:attrName>
                                        </p:attrNameLst>
                                      </p:cBhvr>
                                      <p:tavLst>
                                        <p:tav tm="0">
                                          <p:val>
                                            <p:strVal val="ppt_x"/>
                                          </p:val>
                                        </p:tav>
                                        <p:tav tm="100000">
                                          <p:val>
                                            <p:strVal val="ppt_x"/>
                                          </p:val>
                                        </p:tav>
                                      </p:tavLst>
                                    </p:anim>
                                    <p:anim calcmode="lin" valueType="num">
                                      <p:cBhvr additive="base">
                                        <p:cTn id="123" dur="4120"/>
                                        <p:tgtEl>
                                          <p:spTgt spid="19"/>
                                        </p:tgtEl>
                                        <p:attrNameLst>
                                          <p:attrName>ppt_y</p:attrName>
                                        </p:attrNameLst>
                                      </p:cBhvr>
                                      <p:tavLst>
                                        <p:tav tm="0">
                                          <p:val>
                                            <p:strVal val="ppt_y"/>
                                          </p:val>
                                        </p:tav>
                                        <p:tav tm="100000">
                                          <p:val>
                                            <p:strVal val="0-ppt_h/2"/>
                                          </p:val>
                                        </p:tav>
                                      </p:tavLst>
                                    </p:anim>
                                    <p:set>
                                      <p:cBhvr>
                                        <p:cTn id="124" dur="1" fill="hold">
                                          <p:stCondLst>
                                            <p:cond delay="4119"/>
                                          </p:stCondLst>
                                        </p:cTn>
                                        <p:tgtEl>
                                          <p:spTgt spid="19"/>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8"/>
                                        </p:tgtEl>
                                        <p:attrNameLst>
                                          <p:attrName>style.visibility</p:attrName>
                                        </p:attrNameLst>
                                      </p:cBhvr>
                                      <p:to>
                                        <p:strVal val="visible"/>
                                      </p:to>
                                    </p:set>
                                    <p:anim calcmode="lin" valueType="num">
                                      <p:cBhvr additive="base">
                                        <p:cTn id="127" dur="4060" fill="hold"/>
                                        <p:tgtEl>
                                          <p:spTgt spid="18"/>
                                        </p:tgtEl>
                                        <p:attrNameLst>
                                          <p:attrName>ppt_x</p:attrName>
                                        </p:attrNameLst>
                                      </p:cBhvr>
                                      <p:tavLst>
                                        <p:tav tm="0">
                                          <p:val>
                                            <p:strVal val="#ppt_x"/>
                                          </p:val>
                                        </p:tav>
                                        <p:tav tm="100000">
                                          <p:val>
                                            <p:strVal val="#ppt_x"/>
                                          </p:val>
                                        </p:tav>
                                      </p:tavLst>
                                    </p:anim>
                                    <p:anim calcmode="lin" valueType="num">
                                      <p:cBhvr additive="base">
                                        <p:cTn id="128" dur="4060" fill="hold"/>
                                        <p:tgtEl>
                                          <p:spTgt spid="18"/>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8"/>
                                        </p:tgtEl>
                                        <p:attrNameLst>
                                          <p:attrName>style.visibility</p:attrName>
                                        </p:attrNameLst>
                                      </p:cBhvr>
                                      <p:to>
                                        <p:strVal val="visible"/>
                                      </p:to>
                                    </p:set>
                                    <p:anim calcmode="lin" valueType="num">
                                      <p:cBhvr>
                                        <p:cTn id="131" dur="4060" fill="hold"/>
                                        <p:tgtEl>
                                          <p:spTgt spid="18"/>
                                        </p:tgtEl>
                                        <p:attrNameLst>
                                          <p:attrName>ppt_w</p:attrName>
                                        </p:attrNameLst>
                                      </p:cBhvr>
                                      <p:tavLst>
                                        <p:tav tm="0">
                                          <p:val>
                                            <p:strVal val="#ppt_w"/>
                                          </p:val>
                                        </p:tav>
                                        <p:tav tm="100000">
                                          <p:val>
                                            <p:strVal val="#ppt_w"/>
                                          </p:val>
                                        </p:tav>
                                      </p:tavLst>
                                    </p:anim>
                                    <p:anim calcmode="lin" valueType="num">
                                      <p:cBhvr>
                                        <p:cTn id="132" dur="4060" fill="hold"/>
                                        <p:tgtEl>
                                          <p:spTgt spid="18"/>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4060"/>
                                        <p:tgtEl>
                                          <p:spTgt spid="18"/>
                                        </p:tgtEl>
                                        <p:attrNameLst>
                                          <p:attrName>ppt_x</p:attrName>
                                        </p:attrNameLst>
                                      </p:cBhvr>
                                      <p:tavLst>
                                        <p:tav tm="0">
                                          <p:val>
                                            <p:strVal val="ppt_x"/>
                                          </p:val>
                                        </p:tav>
                                        <p:tav tm="100000">
                                          <p:val>
                                            <p:strVal val="ppt_x"/>
                                          </p:val>
                                        </p:tav>
                                      </p:tavLst>
                                    </p:anim>
                                    <p:anim calcmode="lin" valueType="num">
                                      <p:cBhvr additive="base">
                                        <p:cTn id="135" dur="4060"/>
                                        <p:tgtEl>
                                          <p:spTgt spid="18"/>
                                        </p:tgtEl>
                                        <p:attrNameLst>
                                          <p:attrName>ppt_y</p:attrName>
                                        </p:attrNameLst>
                                      </p:cBhvr>
                                      <p:tavLst>
                                        <p:tav tm="0">
                                          <p:val>
                                            <p:strVal val="ppt_y"/>
                                          </p:val>
                                        </p:tav>
                                        <p:tav tm="100000">
                                          <p:val>
                                            <p:strVal val="0-ppt_h/2"/>
                                          </p:val>
                                        </p:tav>
                                      </p:tavLst>
                                    </p:anim>
                                    <p:set>
                                      <p:cBhvr>
                                        <p:cTn id="136" dur="1" fill="hold">
                                          <p:stCondLst>
                                            <p:cond delay="4059"/>
                                          </p:stCondLst>
                                        </p:cTn>
                                        <p:tgtEl>
                                          <p:spTgt spid="18"/>
                                        </p:tgtEl>
                                        <p:attrNameLst>
                                          <p:attrName>style.visibility</p:attrName>
                                        </p:attrNameLst>
                                      </p:cBhvr>
                                      <p:to>
                                        <p:strVal val="hidden"/>
                                      </p:to>
                                    </p:set>
                                  </p:childTnLst>
                                </p:cTn>
                              </p:par>
                              <p:par>
                                <p:cTn id="137" presetID="2" presetClass="entr" presetSubtype="1" fill="hold" grpId="0" nodeType="withEffect">
                                  <p:stCondLst>
                                    <p:cond delay="0"/>
                                  </p:stCondLst>
                                  <p:childTnLst>
                                    <p:set>
                                      <p:cBhvr>
                                        <p:cTn id="138" dur="1" fill="hold">
                                          <p:stCondLst>
                                            <p:cond delay="0"/>
                                          </p:stCondLst>
                                        </p:cTn>
                                        <p:tgtEl>
                                          <p:spTgt spid="17"/>
                                        </p:tgtEl>
                                        <p:attrNameLst>
                                          <p:attrName>style.visibility</p:attrName>
                                        </p:attrNameLst>
                                      </p:cBhvr>
                                      <p:to>
                                        <p:strVal val="visible"/>
                                      </p:to>
                                    </p:set>
                                    <p:anim calcmode="lin" valueType="num">
                                      <p:cBhvr additive="base">
                                        <p:cTn id="139" dur="4000" fill="hold"/>
                                        <p:tgtEl>
                                          <p:spTgt spid="17"/>
                                        </p:tgtEl>
                                        <p:attrNameLst>
                                          <p:attrName>ppt_x</p:attrName>
                                        </p:attrNameLst>
                                      </p:cBhvr>
                                      <p:tavLst>
                                        <p:tav tm="0">
                                          <p:val>
                                            <p:strVal val="#ppt_x"/>
                                          </p:val>
                                        </p:tav>
                                        <p:tav tm="100000">
                                          <p:val>
                                            <p:strVal val="#ppt_x"/>
                                          </p:val>
                                        </p:tav>
                                      </p:tavLst>
                                    </p:anim>
                                    <p:anim calcmode="lin" valueType="num">
                                      <p:cBhvr additive="base">
                                        <p:cTn id="140" dur="4000" fill="hold"/>
                                        <p:tgtEl>
                                          <p:spTgt spid="17"/>
                                        </p:tgtEl>
                                        <p:attrNameLst>
                                          <p:attrName>ppt_y</p:attrName>
                                        </p:attrNameLst>
                                      </p:cBhvr>
                                      <p:tavLst>
                                        <p:tav tm="0">
                                          <p:val>
                                            <p:strVal val="0-#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7"/>
                                        </p:tgtEl>
                                        <p:attrNameLst>
                                          <p:attrName>style.visibility</p:attrName>
                                        </p:attrNameLst>
                                      </p:cBhvr>
                                      <p:to>
                                        <p:strVal val="visible"/>
                                      </p:to>
                                    </p:set>
                                    <p:anim calcmode="lin" valueType="num">
                                      <p:cBhvr>
                                        <p:cTn id="143" dur="4000" fill="hold"/>
                                        <p:tgtEl>
                                          <p:spTgt spid="17"/>
                                        </p:tgtEl>
                                        <p:attrNameLst>
                                          <p:attrName>ppt_w</p:attrName>
                                        </p:attrNameLst>
                                      </p:cBhvr>
                                      <p:tavLst>
                                        <p:tav tm="0">
                                          <p:val>
                                            <p:strVal val="#ppt_w"/>
                                          </p:val>
                                        </p:tav>
                                        <p:tav tm="100000">
                                          <p:val>
                                            <p:strVal val="#ppt_w"/>
                                          </p:val>
                                        </p:tav>
                                      </p:tavLst>
                                    </p:anim>
                                    <p:anim calcmode="lin" valueType="num">
                                      <p:cBhvr>
                                        <p:cTn id="144" dur="4000" fill="hold"/>
                                        <p:tgtEl>
                                          <p:spTgt spid="17"/>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4000"/>
                                        <p:tgtEl>
                                          <p:spTgt spid="17"/>
                                        </p:tgtEl>
                                        <p:attrNameLst>
                                          <p:attrName>ppt_x</p:attrName>
                                        </p:attrNameLst>
                                      </p:cBhvr>
                                      <p:tavLst>
                                        <p:tav tm="0">
                                          <p:val>
                                            <p:strVal val="ppt_x"/>
                                          </p:val>
                                        </p:tav>
                                        <p:tav tm="100000">
                                          <p:val>
                                            <p:strVal val="ppt_x"/>
                                          </p:val>
                                        </p:tav>
                                      </p:tavLst>
                                    </p:anim>
                                    <p:anim calcmode="lin" valueType="num">
                                      <p:cBhvr additive="base">
                                        <p:cTn id="147" dur="4000"/>
                                        <p:tgtEl>
                                          <p:spTgt spid="17"/>
                                        </p:tgtEl>
                                        <p:attrNameLst>
                                          <p:attrName>ppt_y</p:attrName>
                                        </p:attrNameLst>
                                      </p:cBhvr>
                                      <p:tavLst>
                                        <p:tav tm="0">
                                          <p:val>
                                            <p:strVal val="ppt_y"/>
                                          </p:val>
                                        </p:tav>
                                        <p:tav tm="100000">
                                          <p:val>
                                            <p:strVal val="0-ppt_h/2"/>
                                          </p:val>
                                        </p:tav>
                                      </p:tavLst>
                                    </p:anim>
                                    <p:set>
                                      <p:cBhvr>
                                        <p:cTn id="148" dur="1" fill="hold">
                                          <p:stCondLst>
                                            <p:cond delay="3999"/>
                                          </p:stCondLst>
                                        </p:cTn>
                                        <p:tgtEl>
                                          <p:spTgt spid="17"/>
                                        </p:tgtEl>
                                        <p:attrNameLst>
                                          <p:attrName>style.visibility</p:attrName>
                                        </p:attrNameLst>
                                      </p:cBhvr>
                                      <p:to>
                                        <p:strVal val="hidden"/>
                                      </p:to>
                                    </p:set>
                                  </p:childTnLst>
                                </p:cTn>
                              </p:par>
                              <p:par>
                                <p:cTn id="149" presetID="9" presetClass="emph" presetSubtype="0" grpId="0" nodeType="withEffect">
                                  <p:stCondLst>
                                    <p:cond delay="0"/>
                                  </p:stCondLst>
                                  <p:childTnLst>
                                    <p:set>
                                      <p:cBhvr rctx="PPT">
                                        <p:cTn id="150" dur="indefinite"/>
                                        <p:tgtEl>
                                          <p:spTgt spid="21"/>
                                        </p:tgtEl>
                                        <p:attrNameLst>
                                          <p:attrName>style.opacity</p:attrName>
                                        </p:attrNameLst>
                                      </p:cBhvr>
                                      <p:to>
                                        <p:strVal val="0"/>
                                      </p:to>
                                    </p:set>
                                    <p:animEffect filter="image" prLst="opacity: 0">
                                      <p:cBhvr rctx="IE">
                                        <p:cTn id="151" dur="indefinite"/>
                                        <p:tgtEl>
                                          <p:spTgt spid="21"/>
                                        </p:tgtEl>
                                      </p:cBhvr>
                                    </p:animEffect>
                                  </p:childTnLst>
                                </p:cTn>
                              </p:par>
                              <p:par>
                                <p:cTn id="152" presetID="23" presetClass="entr" presetSubtype="288" fill="hold" nodeType="withEffect">
                                  <p:stCondLst>
                                    <p:cond delay="1000"/>
                                  </p:stCondLst>
                                  <p:childTnLst>
                                    <p:set>
                                      <p:cBhvr>
                                        <p:cTn id="153" dur="1" fill="hold">
                                          <p:stCondLst>
                                            <p:cond delay="0"/>
                                          </p:stCondLst>
                                        </p:cTn>
                                        <p:tgtEl>
                                          <p:spTgt spid="23"/>
                                        </p:tgtEl>
                                        <p:attrNameLst>
                                          <p:attrName>style.visibility</p:attrName>
                                        </p:attrNameLst>
                                      </p:cBhvr>
                                      <p:to>
                                        <p:strVal val="visible"/>
                                      </p:to>
                                    </p:set>
                                    <p:anim calcmode="lin" valueType="num">
                                      <p:cBhvr>
                                        <p:cTn id="154" dur="3000" fill="hold"/>
                                        <p:tgtEl>
                                          <p:spTgt spid="23"/>
                                        </p:tgtEl>
                                        <p:attrNameLst>
                                          <p:attrName>ppt_w</p:attrName>
                                        </p:attrNameLst>
                                      </p:cBhvr>
                                      <p:tavLst>
                                        <p:tav tm="0">
                                          <p:val>
                                            <p:strVal val="4/3*#ppt_w"/>
                                          </p:val>
                                        </p:tav>
                                        <p:tav tm="100000">
                                          <p:val>
                                            <p:strVal val="#ppt_w"/>
                                          </p:val>
                                        </p:tav>
                                      </p:tavLst>
                                    </p:anim>
                                    <p:anim calcmode="lin" valueType="num">
                                      <p:cBhvr>
                                        <p:cTn id="155" dur="3000" fill="hold"/>
                                        <p:tgtEl>
                                          <p:spTgt spid="23"/>
                                        </p:tgtEl>
                                        <p:attrNameLst>
                                          <p:attrName>ppt_h</p:attrName>
                                        </p:attrNameLst>
                                      </p:cBhvr>
                                      <p:tavLst>
                                        <p:tav tm="0">
                                          <p:val>
                                            <p:strVal val="4/3*#ppt_h"/>
                                          </p:val>
                                        </p:tav>
                                        <p:tav tm="100000">
                                          <p:val>
                                            <p:strVal val="#ppt_h"/>
                                          </p:val>
                                        </p:tav>
                                      </p:tavLst>
                                    </p:anim>
                                  </p:childTnLst>
                                </p:cTn>
                              </p:par>
                              <p:par>
                                <p:cTn id="156" presetID="16" presetClass="entr" presetSubtype="42" fill="hold" nodeType="withEffect">
                                  <p:stCondLst>
                                    <p:cond delay="1000"/>
                                  </p:stCondLst>
                                  <p:childTnLst>
                                    <p:set>
                                      <p:cBhvr>
                                        <p:cTn id="157" dur="1" fill="hold">
                                          <p:stCondLst>
                                            <p:cond delay="0"/>
                                          </p:stCondLst>
                                        </p:cTn>
                                        <p:tgtEl>
                                          <p:spTgt spid="23"/>
                                        </p:tgtEl>
                                        <p:attrNameLst>
                                          <p:attrName>style.visibility</p:attrName>
                                        </p:attrNameLst>
                                      </p:cBhvr>
                                      <p:to>
                                        <p:strVal val="visible"/>
                                      </p:to>
                                    </p:set>
                                    <p:animEffect transition="in" filter="barn(outHorizontal)">
                                      <p:cBhvr>
                                        <p:cTn id="158" dur="3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9" grpId="0" animBg="1"/>
      <p:bldP spid="9" grpId="1" animBg="1"/>
      <p:bldP spid="9"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0558"/>
            <a:ext cx="9144000" cy="5122942"/>
          </a:xfrm>
          <a:prstGeom prst="rect">
            <a:avLst/>
          </a:prstGeom>
          <a:noFill/>
          <a:ln>
            <a:noFill/>
          </a:ln>
        </p:spPr>
      </p:pic>
      <p:sp>
        <p:nvSpPr>
          <p:cNvPr id="3" name="2 Rectángulo"/>
          <p:cNvSpPr/>
          <p:nvPr/>
        </p:nvSpPr>
        <p:spPr>
          <a:xfrm>
            <a:off x="1115616" y="771550"/>
            <a:ext cx="5328592" cy="3600986"/>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REDUCE EL ESTRÉS Y LOS NERVIOS</a:t>
            </a:r>
          </a:p>
          <a:p>
            <a:pPr algn="ctr"/>
            <a:r>
              <a:rPr lang="es-ES" sz="1400" dirty="0" smtClean="0">
                <a:solidFill>
                  <a:schemeClr val="bg1"/>
                </a:solidFill>
                <a:latin typeface="Hobo Std" pitchFamily="34" charset="0"/>
              </a:rPr>
              <a:t>El kiwi es una fruta ideal para los tiempos modernos. </a:t>
            </a:r>
          </a:p>
          <a:p>
            <a:pPr algn="ctr"/>
            <a:r>
              <a:rPr lang="es-ES" sz="1400" dirty="0" smtClean="0">
                <a:solidFill>
                  <a:schemeClr val="bg1"/>
                </a:solidFill>
                <a:latin typeface="Hobo Std" pitchFamily="34" charset="0"/>
              </a:rPr>
              <a:t>Debido a la gran cantidad de vitamina C, puede evitar el nerviosismo y la ansiedad. También es perfecto para reducir el estrés. Nos permite sentirnos más tranquilos y enfrentarnos a los problemas u obstáculos que aparecen en nuestra vida. Los médicos recomiendan comer un kiwi antes de una entrevista de trabajo o una reunión importante, para reducir la tensión.</a:t>
            </a:r>
          </a:p>
          <a:p>
            <a:pPr algn="ctr"/>
            <a:r>
              <a:rPr lang="es-ES" sz="1400" dirty="0" smtClean="0">
                <a:solidFill>
                  <a:schemeClr val="bg1"/>
                </a:solidFill>
                <a:latin typeface="Hobo Std" pitchFamily="34" charset="0"/>
              </a:rPr>
              <a:t>DISMINUYE EL ESTREÑIMIENTO</a:t>
            </a:r>
          </a:p>
          <a:p>
            <a:pPr algn="ctr"/>
            <a:r>
              <a:rPr lang="es-ES" sz="1400" dirty="0" smtClean="0">
                <a:solidFill>
                  <a:schemeClr val="bg1"/>
                </a:solidFill>
                <a:latin typeface="Hobo Std" pitchFamily="34" charset="0"/>
              </a:rPr>
              <a:t>Al tratarse de una fruta repleta de fibra soluble, el kiwi ayuda en la digestión y mejora el tránsito intestinal, por lo que previene el estreñimiento. Si se consume en el desayuno ayudará mucho más en este aspecto. Se puede comer con otras frutas, yogur, kéfir o cereales a la mañana. Favorece</a:t>
            </a:r>
          </a:p>
          <a:p>
            <a:pPr algn="ctr"/>
            <a:r>
              <a:rPr lang="es-ES" sz="1400" dirty="0" smtClean="0">
                <a:solidFill>
                  <a:schemeClr val="bg1"/>
                </a:solidFill>
                <a:latin typeface="Hobo Std" pitchFamily="34" charset="0"/>
              </a:rPr>
              <a:t> la expulsión de heces.</a:t>
            </a: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3683069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0" y="-24893"/>
            <a:ext cx="9144000" cy="519476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6" name="95 Imagen" descr="Diapositiva14"/>
          <p:cNvPicPr>
            <a:picLocks noGrp="1" noChangeAspect="1"/>
          </p:cNvPicPr>
          <p:nvPr isPhoto="1"/>
        </p:nvPicPr>
        <p:blipFill rotWithShape="1">
          <a:blip r:embed="rId2">
            <a:lum/>
            <a:extLst>
              <a:ext uri="{28A0092B-C50C-407E-A947-70E740481C1C}">
                <a14:useLocalDpi xmlns:a14="http://schemas.microsoft.com/office/drawing/2010/main" val="0"/>
              </a:ext>
            </a:extLst>
          </a:blip>
          <a:srcRect t="733" b="733"/>
          <a:stretch/>
        </p:blipFill>
        <p:spPr>
          <a:xfrm>
            <a:off x="0" y="3"/>
            <a:ext cx="9144000" cy="5143497"/>
          </a:xfrm>
          <a:prstGeom prst="rect">
            <a:avLst/>
          </a:prstGeom>
          <a:noFill/>
          <a:ln>
            <a:noFill/>
          </a:ln>
        </p:spPr>
      </p:pic>
      <p:sp>
        <p:nvSpPr>
          <p:cNvPr id="3" name="2 Rectángulo"/>
          <p:cNvSpPr/>
          <p:nvPr/>
        </p:nvSpPr>
        <p:spPr>
          <a:xfrm rot="19021798" flipH="1">
            <a:off x="481229" y="2806654"/>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9021798" flipH="1">
            <a:off x="832033"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021798" flipH="1">
            <a:off x="130424"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9021798" flipH="1">
            <a:off x="481229" y="4123336"/>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021798" flipH="1">
            <a:off x="1182838" y="409853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9021798" flipH="1">
            <a:off x="-220380" y="4121560"/>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021798" flipH="1">
            <a:off x="4189133" y="2806654"/>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9021798" flipH="1">
            <a:off x="4539937"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021798" flipH="1">
            <a:off x="3838328"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9021798" flipH="1">
            <a:off x="4189133" y="4123336"/>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021798" flipH="1">
            <a:off x="4890742" y="409853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9021798" flipH="1">
            <a:off x="3487524" y="4121560"/>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9021798" flipH="1">
            <a:off x="2316925" y="2806654"/>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9021798" flipH="1">
            <a:off x="2667729"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9021798" flipH="1">
            <a:off x="1966120"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9021798" flipH="1">
            <a:off x="2316925" y="4123336"/>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9021798" flipH="1">
            <a:off x="3018534" y="409853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9021798" flipH="1">
            <a:off x="1615316" y="4121560"/>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9021798" flipH="1">
            <a:off x="7897037" y="2806654"/>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9021798" flipH="1">
            <a:off x="8247841"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9021798" flipH="1">
            <a:off x="7546232"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9021798" flipH="1">
            <a:off x="7897037" y="4123336"/>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9021798" flipH="1">
            <a:off x="8598646" y="409853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9021798" flipH="1">
            <a:off x="7195428" y="4121560"/>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9021798" flipH="1">
            <a:off x="6061341" y="2806654"/>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9021798" flipH="1">
            <a:off x="6412145"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9021798" flipH="1">
            <a:off x="5710536" y="346891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9021798" flipH="1">
            <a:off x="6061341" y="4123336"/>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9021798" flipH="1">
            <a:off x="6762950" y="409853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9021798" flipH="1">
            <a:off x="5359732" y="4121560"/>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9021798" flipV="1">
            <a:off x="7894730" y="210710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9021798" flipV="1">
            <a:off x="7543926"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9021798" flipV="1">
            <a:off x="8245535"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9021798" flipV="1">
            <a:off x="7894730" y="790425"/>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9021798" flipV="1">
            <a:off x="7193121" y="81522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9021798" flipV="1">
            <a:off x="8596339" y="792201"/>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9021798" flipV="1">
            <a:off x="4186826" y="210710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9021798" flipV="1">
            <a:off x="3836022"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9021798" flipV="1">
            <a:off x="4537631"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9021798" flipV="1">
            <a:off x="4186826" y="790425"/>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9021798" flipV="1">
            <a:off x="3485217" y="81522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9021798" flipV="1">
            <a:off x="4888435" y="792201"/>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9021798" flipV="1">
            <a:off x="6059034" y="210710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9021798" flipV="1">
            <a:off x="5708230"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9021798" flipV="1">
            <a:off x="6409839"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9021798" flipV="1">
            <a:off x="6059034" y="790425"/>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9021798" flipV="1">
            <a:off x="5357425" y="81522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9021798" flipV="1">
            <a:off x="6760643" y="792201"/>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9021798" flipV="1">
            <a:off x="478922" y="210710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9021798" flipV="1">
            <a:off x="128118"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9021798" flipV="1">
            <a:off x="829727"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9021798" flipV="1">
            <a:off x="478922" y="790425"/>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9021798" flipV="1">
            <a:off x="-222687" y="81522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9021798" flipV="1">
            <a:off x="1180531" y="792201"/>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9021798" flipV="1">
            <a:off x="2314618" y="2107108"/>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9021798" flipV="1">
            <a:off x="1963814"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9021798" flipV="1">
            <a:off x="2665423" y="1444849"/>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9021798" flipV="1">
            <a:off x="2314618" y="790425"/>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9021798" flipV="1">
            <a:off x="1613009" y="815223"/>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9021798" flipV="1">
            <a:off x="3016227" y="792201"/>
            <a:ext cx="790687" cy="210373"/>
          </a:xfrm>
          <a:prstGeom prst="rect">
            <a:avLst/>
          </a:prstGeom>
          <a:gradFill>
            <a:gsLst>
              <a:gs pos="30000">
                <a:srgbClr val="66FF33">
                  <a:lumMod val="19000"/>
                  <a:alpha val="68000"/>
                </a:srgbClr>
              </a:gs>
              <a:gs pos="53000">
                <a:srgbClr val="103B00">
                  <a:alpha val="52000"/>
                </a:srgbClr>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468560" y="-92546"/>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75977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9" presetClass="emph" presetSubtype="0" grpId="0" nodeType="withEffect">
                                  <p:stCondLst>
                                    <p:cond delay="0"/>
                                  </p:stCondLst>
                                  <p:childTnLst>
                                    <p:set>
                                      <p:cBhvr rctx="PPT">
                                        <p:cTn id="906" dur="indefinite"/>
                                        <p:tgtEl>
                                          <p:spTgt spid="93"/>
                                        </p:tgtEl>
                                        <p:attrNameLst>
                                          <p:attrName>style.opacity</p:attrName>
                                        </p:attrNameLst>
                                      </p:cBhvr>
                                      <p:to>
                                        <p:strVal val="0"/>
                                      </p:to>
                                    </p:set>
                                    <p:animEffect filter="image" prLst="opacity: 0">
                                      <p:cBhvr rctx="IE">
                                        <p:cTn id="907" dur="indefinite"/>
                                        <p:tgtEl>
                                          <p:spTgt spid="93"/>
                                        </p:tgtEl>
                                      </p:cBhvr>
                                    </p:animEffect>
                                  </p:childTnLst>
                                </p:cTn>
                              </p:par>
                              <p:par>
                                <p:cTn id="908" presetID="23" presetClass="entr" presetSubtype="288" fill="hold" nodeType="withEffect">
                                  <p:stCondLst>
                                    <p:cond delay="1250"/>
                                  </p:stCondLst>
                                  <p:childTnLst>
                                    <p:set>
                                      <p:cBhvr>
                                        <p:cTn id="909" dur="1" fill="hold">
                                          <p:stCondLst>
                                            <p:cond delay="0"/>
                                          </p:stCondLst>
                                        </p:cTn>
                                        <p:tgtEl>
                                          <p:spTgt spid="96"/>
                                        </p:tgtEl>
                                        <p:attrNameLst>
                                          <p:attrName>style.visibility</p:attrName>
                                        </p:attrNameLst>
                                      </p:cBhvr>
                                      <p:to>
                                        <p:strVal val="visible"/>
                                      </p:to>
                                    </p:set>
                                    <p:anim calcmode="lin" valueType="num">
                                      <p:cBhvr>
                                        <p:cTn id="910" dur="3250" fill="hold"/>
                                        <p:tgtEl>
                                          <p:spTgt spid="96"/>
                                        </p:tgtEl>
                                        <p:attrNameLst>
                                          <p:attrName>ppt_w</p:attrName>
                                        </p:attrNameLst>
                                      </p:cBhvr>
                                      <p:tavLst>
                                        <p:tav tm="0">
                                          <p:val>
                                            <p:strVal val="4/3*#ppt_w"/>
                                          </p:val>
                                        </p:tav>
                                        <p:tav tm="100000">
                                          <p:val>
                                            <p:strVal val="#ppt_w"/>
                                          </p:val>
                                        </p:tav>
                                      </p:tavLst>
                                    </p:anim>
                                    <p:anim calcmode="lin" valueType="num">
                                      <p:cBhvr>
                                        <p:cTn id="911" dur="3250" fill="hold"/>
                                        <p:tgtEl>
                                          <p:spTgt spid="96"/>
                                        </p:tgtEl>
                                        <p:attrNameLst>
                                          <p:attrName>ppt_h</p:attrName>
                                        </p:attrNameLst>
                                      </p:cBhvr>
                                      <p:tavLst>
                                        <p:tav tm="0">
                                          <p:val>
                                            <p:strVal val="4/3*#ppt_h"/>
                                          </p:val>
                                        </p:tav>
                                        <p:tav tm="100000">
                                          <p:val>
                                            <p:strVal val="#ppt_h"/>
                                          </p:val>
                                        </p:tav>
                                      </p:tavLst>
                                    </p:anim>
                                  </p:childTnLst>
                                </p:cTn>
                              </p:par>
                              <p:par>
                                <p:cTn id="912" presetID="16" presetClass="entr" presetSubtype="42" fill="hold" nodeType="withEffect">
                                  <p:stCondLst>
                                    <p:cond delay="1250"/>
                                  </p:stCondLst>
                                  <p:childTnLst>
                                    <p:set>
                                      <p:cBhvr>
                                        <p:cTn id="913" dur="1" fill="hold">
                                          <p:stCondLst>
                                            <p:cond delay="0"/>
                                          </p:stCondLst>
                                        </p:cTn>
                                        <p:tgtEl>
                                          <p:spTgt spid="96"/>
                                        </p:tgtEl>
                                        <p:attrNameLst>
                                          <p:attrName>style.visibility</p:attrName>
                                        </p:attrNameLst>
                                      </p:cBhvr>
                                      <p:to>
                                        <p:strVal val="visible"/>
                                      </p:to>
                                    </p:set>
                                    <p:animEffect transition="in" filter="barn(outHorizontal)">
                                      <p:cBhvr>
                                        <p:cTn id="914" dur="325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60 Rectángulo"/>
          <p:cNvSpPr/>
          <p:nvPr/>
        </p:nvSpPr>
        <p:spPr>
          <a:xfrm>
            <a:off x="0" y="0"/>
            <a:ext cx="9144000" cy="5143500"/>
          </a:xfrm>
          <a:prstGeom prst="rect">
            <a:avLst/>
          </a:prstGeom>
          <a:gradFill flip="none" rotWithShape="1">
            <a:gsLst>
              <a:gs pos="100000">
                <a:srgbClr val="000000"/>
              </a:gs>
              <a:gs pos="0">
                <a:srgbClr val="006600">
                  <a:lumMod val="71000"/>
                </a:srgbClr>
              </a:gs>
              <a:gs pos="8000">
                <a:srgbClr val="99FF33">
                  <a:lumMod val="24000"/>
                </a:srgbClr>
              </a:gs>
              <a:gs pos="22000">
                <a:srgbClr val="00B050">
                  <a:lumMod val="2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0" name="59 Imagen" descr="KIWI"/>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Anillo"/>
          <p:cNvSpPr/>
          <p:nvPr/>
        </p:nvSpPr>
        <p:spPr>
          <a:xfrm>
            <a:off x="138188" y="2359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290588" y="3883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42988" y="5407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95388" y="6931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47788" y="8455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900188" y="9979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052588" y="11503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204988" y="13027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357388" y="14551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09788" y="16075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662188" y="17599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1814588" y="19123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1966988" y="20647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119388" y="2217146"/>
            <a:ext cx="2394924"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6589710" y="2278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6437310" y="3802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284910" y="5326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132510" y="6850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5980110" y="8374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5827710" y="9898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5675310" y="11422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5522910" y="12946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370510" y="14470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218110" y="15994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065710" y="17518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4913310" y="19042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4760910" y="20566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4608510" y="2209013"/>
            <a:ext cx="2446785"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0800000">
            <a:off x="6588223" y="44439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0800000">
            <a:off x="6435823" y="42915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10800000">
            <a:off x="6283423" y="41391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10800000">
            <a:off x="6131023" y="39867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5978623" y="38343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5826223" y="36819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5673823" y="35295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5521423" y="33771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5369023" y="32247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216623" y="30723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064223" y="29199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4911823" y="27675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4759423" y="26151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4607023" y="2462758"/>
            <a:ext cx="2462119" cy="464374"/>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flipH="1">
            <a:off x="179512" y="44412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flipH="1">
            <a:off x="331912" y="42888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flipH="1">
            <a:off x="484312" y="41364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flipH="1">
            <a:off x="636712" y="39840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rot="10800000" flipH="1">
            <a:off x="789112" y="38316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941512" y="36792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093912" y="35268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246312" y="33744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398712" y="32220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551112" y="30696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703512" y="29172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855912" y="27648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008312" y="26124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160712" y="2460057"/>
            <a:ext cx="2353600" cy="467073"/>
          </a:xfrm>
          <a:prstGeom prst="donut">
            <a:avLst>
              <a:gd name="adj" fmla="val 10244"/>
            </a:avLst>
          </a:prstGeom>
          <a:noFill/>
          <a:ln w="22225" cmpd="sng">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Rectángulo"/>
          <p:cNvSpPr/>
          <p:nvPr/>
        </p:nvSpPr>
        <p:spPr>
          <a:xfrm>
            <a:off x="-468560" y="-92546"/>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18681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4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5500"/>
                                        <p:tgtEl>
                                          <p:spTgt spid="2"/>
                                        </p:tgtEl>
                                        <p:attrNameLst>
                                          <p:attrName>ppt_x</p:attrName>
                                        </p:attrNameLst>
                                      </p:cBhvr>
                                      <p:tavLst>
                                        <p:tav tm="0">
                                          <p:val>
                                            <p:strVal val="ppt_x"/>
                                          </p:val>
                                        </p:tav>
                                        <p:tav tm="100000">
                                          <p:val>
                                            <p:strVal val="1+ppt_w/2"/>
                                          </p:val>
                                        </p:tav>
                                      </p:tavLst>
                                    </p:anim>
                                    <p:anim calcmode="lin" valueType="num">
                                      <p:cBhvr additive="base">
                                        <p:cTn id="9" dur="5500"/>
                                        <p:tgtEl>
                                          <p:spTgt spid="2"/>
                                        </p:tgtEl>
                                        <p:attrNameLst>
                                          <p:attrName>ppt_y</p:attrName>
                                        </p:attrNameLst>
                                      </p:cBhvr>
                                      <p:tavLst>
                                        <p:tav tm="0">
                                          <p:val>
                                            <p:strVal val="ppt_y"/>
                                          </p:val>
                                        </p:tav>
                                        <p:tav tm="100000">
                                          <p:val>
                                            <p:strVal val="1+ppt_h/2"/>
                                          </p:val>
                                        </p:tav>
                                      </p:tavLst>
                                    </p:anim>
                                    <p:set>
                                      <p:cBhvr>
                                        <p:cTn id="10" dur="1" fill="hold">
                                          <p:stCondLst>
                                            <p:cond delay="549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4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5500"/>
                                        <p:tgtEl>
                                          <p:spTgt spid="3"/>
                                        </p:tgtEl>
                                        <p:attrNameLst>
                                          <p:attrName>ppt_x</p:attrName>
                                        </p:attrNameLst>
                                      </p:cBhvr>
                                      <p:tavLst>
                                        <p:tav tm="0">
                                          <p:val>
                                            <p:strVal val="ppt_x"/>
                                          </p:val>
                                        </p:tav>
                                        <p:tav tm="100000">
                                          <p:val>
                                            <p:strVal val="1+ppt_w/2"/>
                                          </p:val>
                                        </p:tav>
                                      </p:tavLst>
                                    </p:anim>
                                    <p:anim calcmode="lin" valueType="num">
                                      <p:cBhvr additive="base">
                                        <p:cTn id="15" dur="5500"/>
                                        <p:tgtEl>
                                          <p:spTgt spid="3"/>
                                        </p:tgtEl>
                                        <p:attrNameLst>
                                          <p:attrName>ppt_y</p:attrName>
                                        </p:attrNameLst>
                                      </p:cBhvr>
                                      <p:tavLst>
                                        <p:tav tm="0">
                                          <p:val>
                                            <p:strVal val="ppt_y"/>
                                          </p:val>
                                        </p:tav>
                                        <p:tav tm="100000">
                                          <p:val>
                                            <p:strVal val="1+ppt_h/2"/>
                                          </p:val>
                                        </p:tav>
                                      </p:tavLst>
                                    </p:anim>
                                    <p:set>
                                      <p:cBhvr>
                                        <p:cTn id="16" dur="1" fill="hold">
                                          <p:stCondLst>
                                            <p:cond delay="549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4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5500"/>
                                        <p:tgtEl>
                                          <p:spTgt spid="4"/>
                                        </p:tgtEl>
                                        <p:attrNameLst>
                                          <p:attrName>ppt_x</p:attrName>
                                        </p:attrNameLst>
                                      </p:cBhvr>
                                      <p:tavLst>
                                        <p:tav tm="0">
                                          <p:val>
                                            <p:strVal val="ppt_x"/>
                                          </p:val>
                                        </p:tav>
                                        <p:tav tm="100000">
                                          <p:val>
                                            <p:strVal val="1+ppt_w/2"/>
                                          </p:val>
                                        </p:tav>
                                      </p:tavLst>
                                    </p:anim>
                                    <p:anim calcmode="lin" valueType="num">
                                      <p:cBhvr additive="base">
                                        <p:cTn id="21" dur="5500"/>
                                        <p:tgtEl>
                                          <p:spTgt spid="4"/>
                                        </p:tgtEl>
                                        <p:attrNameLst>
                                          <p:attrName>ppt_y</p:attrName>
                                        </p:attrNameLst>
                                      </p:cBhvr>
                                      <p:tavLst>
                                        <p:tav tm="0">
                                          <p:val>
                                            <p:strVal val="ppt_y"/>
                                          </p:val>
                                        </p:tav>
                                        <p:tav tm="100000">
                                          <p:val>
                                            <p:strVal val="1+ppt_h/2"/>
                                          </p:val>
                                        </p:tav>
                                      </p:tavLst>
                                    </p:anim>
                                    <p:set>
                                      <p:cBhvr>
                                        <p:cTn id="22" dur="1" fill="hold">
                                          <p:stCondLst>
                                            <p:cond delay="549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4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5500"/>
                                        <p:tgtEl>
                                          <p:spTgt spid="5"/>
                                        </p:tgtEl>
                                        <p:attrNameLst>
                                          <p:attrName>ppt_x</p:attrName>
                                        </p:attrNameLst>
                                      </p:cBhvr>
                                      <p:tavLst>
                                        <p:tav tm="0">
                                          <p:val>
                                            <p:strVal val="ppt_x"/>
                                          </p:val>
                                        </p:tav>
                                        <p:tav tm="100000">
                                          <p:val>
                                            <p:strVal val="1+ppt_w/2"/>
                                          </p:val>
                                        </p:tav>
                                      </p:tavLst>
                                    </p:anim>
                                    <p:anim calcmode="lin" valueType="num">
                                      <p:cBhvr additive="base">
                                        <p:cTn id="27" dur="5500"/>
                                        <p:tgtEl>
                                          <p:spTgt spid="5"/>
                                        </p:tgtEl>
                                        <p:attrNameLst>
                                          <p:attrName>ppt_y</p:attrName>
                                        </p:attrNameLst>
                                      </p:cBhvr>
                                      <p:tavLst>
                                        <p:tav tm="0">
                                          <p:val>
                                            <p:strVal val="ppt_y"/>
                                          </p:val>
                                        </p:tav>
                                        <p:tav tm="100000">
                                          <p:val>
                                            <p:strVal val="1+ppt_h/2"/>
                                          </p:val>
                                        </p:tav>
                                      </p:tavLst>
                                    </p:anim>
                                    <p:set>
                                      <p:cBhvr>
                                        <p:cTn id="28" dur="1" fill="hold">
                                          <p:stCondLst>
                                            <p:cond delay="549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4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5500"/>
                                        <p:tgtEl>
                                          <p:spTgt spid="6"/>
                                        </p:tgtEl>
                                        <p:attrNameLst>
                                          <p:attrName>ppt_x</p:attrName>
                                        </p:attrNameLst>
                                      </p:cBhvr>
                                      <p:tavLst>
                                        <p:tav tm="0">
                                          <p:val>
                                            <p:strVal val="ppt_x"/>
                                          </p:val>
                                        </p:tav>
                                        <p:tav tm="100000">
                                          <p:val>
                                            <p:strVal val="1+ppt_w/2"/>
                                          </p:val>
                                        </p:tav>
                                      </p:tavLst>
                                    </p:anim>
                                    <p:anim calcmode="lin" valueType="num">
                                      <p:cBhvr additive="base">
                                        <p:cTn id="33" dur="5500"/>
                                        <p:tgtEl>
                                          <p:spTgt spid="6"/>
                                        </p:tgtEl>
                                        <p:attrNameLst>
                                          <p:attrName>ppt_y</p:attrName>
                                        </p:attrNameLst>
                                      </p:cBhvr>
                                      <p:tavLst>
                                        <p:tav tm="0">
                                          <p:val>
                                            <p:strVal val="ppt_y"/>
                                          </p:val>
                                        </p:tav>
                                        <p:tav tm="100000">
                                          <p:val>
                                            <p:strVal val="1+ppt_h/2"/>
                                          </p:val>
                                        </p:tav>
                                      </p:tavLst>
                                    </p:anim>
                                    <p:set>
                                      <p:cBhvr>
                                        <p:cTn id="34" dur="1" fill="hold">
                                          <p:stCondLst>
                                            <p:cond delay="549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4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5500"/>
                                        <p:tgtEl>
                                          <p:spTgt spid="7"/>
                                        </p:tgtEl>
                                        <p:attrNameLst>
                                          <p:attrName>ppt_x</p:attrName>
                                        </p:attrNameLst>
                                      </p:cBhvr>
                                      <p:tavLst>
                                        <p:tav tm="0">
                                          <p:val>
                                            <p:strVal val="ppt_x"/>
                                          </p:val>
                                        </p:tav>
                                        <p:tav tm="100000">
                                          <p:val>
                                            <p:strVal val="1+ppt_w/2"/>
                                          </p:val>
                                        </p:tav>
                                      </p:tavLst>
                                    </p:anim>
                                    <p:anim calcmode="lin" valueType="num">
                                      <p:cBhvr additive="base">
                                        <p:cTn id="39" dur="5500"/>
                                        <p:tgtEl>
                                          <p:spTgt spid="7"/>
                                        </p:tgtEl>
                                        <p:attrNameLst>
                                          <p:attrName>ppt_y</p:attrName>
                                        </p:attrNameLst>
                                      </p:cBhvr>
                                      <p:tavLst>
                                        <p:tav tm="0">
                                          <p:val>
                                            <p:strVal val="ppt_y"/>
                                          </p:val>
                                        </p:tav>
                                        <p:tav tm="100000">
                                          <p:val>
                                            <p:strVal val="1+ppt_h/2"/>
                                          </p:val>
                                        </p:tav>
                                      </p:tavLst>
                                    </p:anim>
                                    <p:set>
                                      <p:cBhvr>
                                        <p:cTn id="40" dur="1" fill="hold">
                                          <p:stCondLst>
                                            <p:cond delay="549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4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5500"/>
                                        <p:tgtEl>
                                          <p:spTgt spid="8"/>
                                        </p:tgtEl>
                                        <p:attrNameLst>
                                          <p:attrName>ppt_x</p:attrName>
                                        </p:attrNameLst>
                                      </p:cBhvr>
                                      <p:tavLst>
                                        <p:tav tm="0">
                                          <p:val>
                                            <p:strVal val="ppt_x"/>
                                          </p:val>
                                        </p:tav>
                                        <p:tav tm="100000">
                                          <p:val>
                                            <p:strVal val="1+ppt_w/2"/>
                                          </p:val>
                                        </p:tav>
                                      </p:tavLst>
                                    </p:anim>
                                    <p:anim calcmode="lin" valueType="num">
                                      <p:cBhvr additive="base">
                                        <p:cTn id="45" dur="5500"/>
                                        <p:tgtEl>
                                          <p:spTgt spid="8"/>
                                        </p:tgtEl>
                                        <p:attrNameLst>
                                          <p:attrName>ppt_y</p:attrName>
                                        </p:attrNameLst>
                                      </p:cBhvr>
                                      <p:tavLst>
                                        <p:tav tm="0">
                                          <p:val>
                                            <p:strVal val="ppt_y"/>
                                          </p:val>
                                        </p:tav>
                                        <p:tav tm="100000">
                                          <p:val>
                                            <p:strVal val="1+ppt_h/2"/>
                                          </p:val>
                                        </p:tav>
                                      </p:tavLst>
                                    </p:anim>
                                    <p:set>
                                      <p:cBhvr>
                                        <p:cTn id="46" dur="1" fill="hold">
                                          <p:stCondLst>
                                            <p:cond delay="549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4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5500"/>
                                        <p:tgtEl>
                                          <p:spTgt spid="9"/>
                                        </p:tgtEl>
                                        <p:attrNameLst>
                                          <p:attrName>ppt_x</p:attrName>
                                        </p:attrNameLst>
                                      </p:cBhvr>
                                      <p:tavLst>
                                        <p:tav tm="0">
                                          <p:val>
                                            <p:strVal val="ppt_x"/>
                                          </p:val>
                                        </p:tav>
                                        <p:tav tm="100000">
                                          <p:val>
                                            <p:strVal val="1+ppt_w/2"/>
                                          </p:val>
                                        </p:tav>
                                      </p:tavLst>
                                    </p:anim>
                                    <p:anim calcmode="lin" valueType="num">
                                      <p:cBhvr additive="base">
                                        <p:cTn id="51" dur="5500"/>
                                        <p:tgtEl>
                                          <p:spTgt spid="9"/>
                                        </p:tgtEl>
                                        <p:attrNameLst>
                                          <p:attrName>ppt_y</p:attrName>
                                        </p:attrNameLst>
                                      </p:cBhvr>
                                      <p:tavLst>
                                        <p:tav tm="0">
                                          <p:val>
                                            <p:strVal val="ppt_y"/>
                                          </p:val>
                                        </p:tav>
                                        <p:tav tm="100000">
                                          <p:val>
                                            <p:strVal val="1+ppt_h/2"/>
                                          </p:val>
                                        </p:tav>
                                      </p:tavLst>
                                    </p:anim>
                                    <p:set>
                                      <p:cBhvr>
                                        <p:cTn id="52" dur="1" fill="hold">
                                          <p:stCondLst>
                                            <p:cond delay="549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4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5500"/>
                                        <p:tgtEl>
                                          <p:spTgt spid="10"/>
                                        </p:tgtEl>
                                        <p:attrNameLst>
                                          <p:attrName>ppt_x</p:attrName>
                                        </p:attrNameLst>
                                      </p:cBhvr>
                                      <p:tavLst>
                                        <p:tav tm="0">
                                          <p:val>
                                            <p:strVal val="ppt_x"/>
                                          </p:val>
                                        </p:tav>
                                        <p:tav tm="100000">
                                          <p:val>
                                            <p:strVal val="1+ppt_w/2"/>
                                          </p:val>
                                        </p:tav>
                                      </p:tavLst>
                                    </p:anim>
                                    <p:anim calcmode="lin" valueType="num">
                                      <p:cBhvr additive="base">
                                        <p:cTn id="57" dur="5500"/>
                                        <p:tgtEl>
                                          <p:spTgt spid="10"/>
                                        </p:tgtEl>
                                        <p:attrNameLst>
                                          <p:attrName>ppt_y</p:attrName>
                                        </p:attrNameLst>
                                      </p:cBhvr>
                                      <p:tavLst>
                                        <p:tav tm="0">
                                          <p:val>
                                            <p:strVal val="ppt_y"/>
                                          </p:val>
                                        </p:tav>
                                        <p:tav tm="100000">
                                          <p:val>
                                            <p:strVal val="1+ppt_h/2"/>
                                          </p:val>
                                        </p:tav>
                                      </p:tavLst>
                                    </p:anim>
                                    <p:set>
                                      <p:cBhvr>
                                        <p:cTn id="58" dur="1" fill="hold">
                                          <p:stCondLst>
                                            <p:cond delay="549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4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5500"/>
                                        <p:tgtEl>
                                          <p:spTgt spid="11"/>
                                        </p:tgtEl>
                                        <p:attrNameLst>
                                          <p:attrName>ppt_x</p:attrName>
                                        </p:attrNameLst>
                                      </p:cBhvr>
                                      <p:tavLst>
                                        <p:tav tm="0">
                                          <p:val>
                                            <p:strVal val="ppt_x"/>
                                          </p:val>
                                        </p:tav>
                                        <p:tav tm="100000">
                                          <p:val>
                                            <p:strVal val="1+ppt_w/2"/>
                                          </p:val>
                                        </p:tav>
                                      </p:tavLst>
                                    </p:anim>
                                    <p:anim calcmode="lin" valueType="num">
                                      <p:cBhvr additive="base">
                                        <p:cTn id="63" dur="5500"/>
                                        <p:tgtEl>
                                          <p:spTgt spid="11"/>
                                        </p:tgtEl>
                                        <p:attrNameLst>
                                          <p:attrName>ppt_y</p:attrName>
                                        </p:attrNameLst>
                                      </p:cBhvr>
                                      <p:tavLst>
                                        <p:tav tm="0">
                                          <p:val>
                                            <p:strVal val="ppt_y"/>
                                          </p:val>
                                        </p:tav>
                                        <p:tav tm="100000">
                                          <p:val>
                                            <p:strVal val="1+ppt_h/2"/>
                                          </p:val>
                                        </p:tav>
                                      </p:tavLst>
                                    </p:anim>
                                    <p:set>
                                      <p:cBhvr>
                                        <p:cTn id="64" dur="1" fill="hold">
                                          <p:stCondLst>
                                            <p:cond delay="549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4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5500"/>
                                        <p:tgtEl>
                                          <p:spTgt spid="12"/>
                                        </p:tgtEl>
                                        <p:attrNameLst>
                                          <p:attrName>ppt_x</p:attrName>
                                        </p:attrNameLst>
                                      </p:cBhvr>
                                      <p:tavLst>
                                        <p:tav tm="0">
                                          <p:val>
                                            <p:strVal val="ppt_x"/>
                                          </p:val>
                                        </p:tav>
                                        <p:tav tm="100000">
                                          <p:val>
                                            <p:strVal val="1+ppt_w/2"/>
                                          </p:val>
                                        </p:tav>
                                      </p:tavLst>
                                    </p:anim>
                                    <p:anim calcmode="lin" valueType="num">
                                      <p:cBhvr additive="base">
                                        <p:cTn id="69" dur="5500"/>
                                        <p:tgtEl>
                                          <p:spTgt spid="12"/>
                                        </p:tgtEl>
                                        <p:attrNameLst>
                                          <p:attrName>ppt_y</p:attrName>
                                        </p:attrNameLst>
                                      </p:cBhvr>
                                      <p:tavLst>
                                        <p:tav tm="0">
                                          <p:val>
                                            <p:strVal val="ppt_y"/>
                                          </p:val>
                                        </p:tav>
                                        <p:tav tm="100000">
                                          <p:val>
                                            <p:strVal val="1+ppt_h/2"/>
                                          </p:val>
                                        </p:tav>
                                      </p:tavLst>
                                    </p:anim>
                                    <p:set>
                                      <p:cBhvr>
                                        <p:cTn id="70" dur="1" fill="hold">
                                          <p:stCondLst>
                                            <p:cond delay="549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4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5500"/>
                                        <p:tgtEl>
                                          <p:spTgt spid="13"/>
                                        </p:tgtEl>
                                        <p:attrNameLst>
                                          <p:attrName>ppt_x</p:attrName>
                                        </p:attrNameLst>
                                      </p:cBhvr>
                                      <p:tavLst>
                                        <p:tav tm="0">
                                          <p:val>
                                            <p:strVal val="ppt_x"/>
                                          </p:val>
                                        </p:tav>
                                        <p:tav tm="100000">
                                          <p:val>
                                            <p:strVal val="1+ppt_w/2"/>
                                          </p:val>
                                        </p:tav>
                                      </p:tavLst>
                                    </p:anim>
                                    <p:anim calcmode="lin" valueType="num">
                                      <p:cBhvr additive="base">
                                        <p:cTn id="75" dur="5500"/>
                                        <p:tgtEl>
                                          <p:spTgt spid="13"/>
                                        </p:tgtEl>
                                        <p:attrNameLst>
                                          <p:attrName>ppt_y</p:attrName>
                                        </p:attrNameLst>
                                      </p:cBhvr>
                                      <p:tavLst>
                                        <p:tav tm="0">
                                          <p:val>
                                            <p:strVal val="ppt_y"/>
                                          </p:val>
                                        </p:tav>
                                        <p:tav tm="100000">
                                          <p:val>
                                            <p:strVal val="1+ppt_h/2"/>
                                          </p:val>
                                        </p:tav>
                                      </p:tavLst>
                                    </p:anim>
                                    <p:set>
                                      <p:cBhvr>
                                        <p:cTn id="76" dur="1" fill="hold">
                                          <p:stCondLst>
                                            <p:cond delay="549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4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5500"/>
                                        <p:tgtEl>
                                          <p:spTgt spid="14"/>
                                        </p:tgtEl>
                                        <p:attrNameLst>
                                          <p:attrName>ppt_x</p:attrName>
                                        </p:attrNameLst>
                                      </p:cBhvr>
                                      <p:tavLst>
                                        <p:tav tm="0">
                                          <p:val>
                                            <p:strVal val="ppt_x"/>
                                          </p:val>
                                        </p:tav>
                                        <p:tav tm="100000">
                                          <p:val>
                                            <p:strVal val="1+ppt_w/2"/>
                                          </p:val>
                                        </p:tav>
                                      </p:tavLst>
                                    </p:anim>
                                    <p:anim calcmode="lin" valueType="num">
                                      <p:cBhvr additive="base">
                                        <p:cTn id="81" dur="5500"/>
                                        <p:tgtEl>
                                          <p:spTgt spid="14"/>
                                        </p:tgtEl>
                                        <p:attrNameLst>
                                          <p:attrName>ppt_y</p:attrName>
                                        </p:attrNameLst>
                                      </p:cBhvr>
                                      <p:tavLst>
                                        <p:tav tm="0">
                                          <p:val>
                                            <p:strVal val="ppt_y"/>
                                          </p:val>
                                        </p:tav>
                                        <p:tav tm="100000">
                                          <p:val>
                                            <p:strVal val="1+ppt_h/2"/>
                                          </p:val>
                                        </p:tav>
                                      </p:tavLst>
                                    </p:anim>
                                    <p:set>
                                      <p:cBhvr>
                                        <p:cTn id="82" dur="1" fill="hold">
                                          <p:stCondLst>
                                            <p:cond delay="549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4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5500"/>
                                        <p:tgtEl>
                                          <p:spTgt spid="15"/>
                                        </p:tgtEl>
                                        <p:attrNameLst>
                                          <p:attrName>ppt_x</p:attrName>
                                        </p:attrNameLst>
                                      </p:cBhvr>
                                      <p:tavLst>
                                        <p:tav tm="0">
                                          <p:val>
                                            <p:strVal val="ppt_x"/>
                                          </p:val>
                                        </p:tav>
                                        <p:tav tm="100000">
                                          <p:val>
                                            <p:strVal val="1+ppt_w/2"/>
                                          </p:val>
                                        </p:tav>
                                      </p:tavLst>
                                    </p:anim>
                                    <p:anim calcmode="lin" valueType="num">
                                      <p:cBhvr additive="base">
                                        <p:cTn id="87" dur="5500"/>
                                        <p:tgtEl>
                                          <p:spTgt spid="15"/>
                                        </p:tgtEl>
                                        <p:attrNameLst>
                                          <p:attrName>ppt_y</p:attrName>
                                        </p:attrNameLst>
                                      </p:cBhvr>
                                      <p:tavLst>
                                        <p:tav tm="0">
                                          <p:val>
                                            <p:strVal val="ppt_y"/>
                                          </p:val>
                                        </p:tav>
                                        <p:tav tm="100000">
                                          <p:val>
                                            <p:strVal val="1+ppt_h/2"/>
                                          </p:val>
                                        </p:tav>
                                      </p:tavLst>
                                    </p:anim>
                                    <p:set>
                                      <p:cBhvr>
                                        <p:cTn id="88" dur="1" fill="hold">
                                          <p:stCondLst>
                                            <p:cond delay="549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425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5500"/>
                                        <p:tgtEl>
                                          <p:spTgt spid="16"/>
                                        </p:tgtEl>
                                        <p:attrNameLst>
                                          <p:attrName>ppt_x</p:attrName>
                                        </p:attrNameLst>
                                      </p:cBhvr>
                                      <p:tavLst>
                                        <p:tav tm="0">
                                          <p:val>
                                            <p:strVal val="ppt_x"/>
                                          </p:val>
                                        </p:tav>
                                        <p:tav tm="100000">
                                          <p:val>
                                            <p:strVal val="0-ppt_w/2"/>
                                          </p:val>
                                        </p:tav>
                                      </p:tavLst>
                                    </p:anim>
                                    <p:anim calcmode="lin" valueType="num">
                                      <p:cBhvr additive="base">
                                        <p:cTn id="93" dur="5500"/>
                                        <p:tgtEl>
                                          <p:spTgt spid="16"/>
                                        </p:tgtEl>
                                        <p:attrNameLst>
                                          <p:attrName>ppt_y</p:attrName>
                                        </p:attrNameLst>
                                      </p:cBhvr>
                                      <p:tavLst>
                                        <p:tav tm="0">
                                          <p:val>
                                            <p:strVal val="ppt_y"/>
                                          </p:val>
                                        </p:tav>
                                        <p:tav tm="100000">
                                          <p:val>
                                            <p:strVal val="1+ppt_h/2"/>
                                          </p:val>
                                        </p:tav>
                                      </p:tavLst>
                                    </p:anim>
                                    <p:set>
                                      <p:cBhvr>
                                        <p:cTn id="94" dur="1" fill="hold">
                                          <p:stCondLst>
                                            <p:cond delay="549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425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5500"/>
                                        <p:tgtEl>
                                          <p:spTgt spid="17"/>
                                        </p:tgtEl>
                                        <p:attrNameLst>
                                          <p:attrName>ppt_x</p:attrName>
                                        </p:attrNameLst>
                                      </p:cBhvr>
                                      <p:tavLst>
                                        <p:tav tm="0">
                                          <p:val>
                                            <p:strVal val="ppt_x"/>
                                          </p:val>
                                        </p:tav>
                                        <p:tav tm="100000">
                                          <p:val>
                                            <p:strVal val="0-ppt_w/2"/>
                                          </p:val>
                                        </p:tav>
                                      </p:tavLst>
                                    </p:anim>
                                    <p:anim calcmode="lin" valueType="num">
                                      <p:cBhvr additive="base">
                                        <p:cTn id="99" dur="5500"/>
                                        <p:tgtEl>
                                          <p:spTgt spid="17"/>
                                        </p:tgtEl>
                                        <p:attrNameLst>
                                          <p:attrName>ppt_y</p:attrName>
                                        </p:attrNameLst>
                                      </p:cBhvr>
                                      <p:tavLst>
                                        <p:tav tm="0">
                                          <p:val>
                                            <p:strVal val="ppt_y"/>
                                          </p:val>
                                        </p:tav>
                                        <p:tav tm="100000">
                                          <p:val>
                                            <p:strVal val="1+ppt_h/2"/>
                                          </p:val>
                                        </p:tav>
                                      </p:tavLst>
                                    </p:anim>
                                    <p:set>
                                      <p:cBhvr>
                                        <p:cTn id="100" dur="1" fill="hold">
                                          <p:stCondLst>
                                            <p:cond delay="549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425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5500"/>
                                        <p:tgtEl>
                                          <p:spTgt spid="18"/>
                                        </p:tgtEl>
                                        <p:attrNameLst>
                                          <p:attrName>ppt_x</p:attrName>
                                        </p:attrNameLst>
                                      </p:cBhvr>
                                      <p:tavLst>
                                        <p:tav tm="0">
                                          <p:val>
                                            <p:strVal val="ppt_x"/>
                                          </p:val>
                                        </p:tav>
                                        <p:tav tm="100000">
                                          <p:val>
                                            <p:strVal val="0-ppt_w/2"/>
                                          </p:val>
                                        </p:tav>
                                      </p:tavLst>
                                    </p:anim>
                                    <p:anim calcmode="lin" valueType="num">
                                      <p:cBhvr additive="base">
                                        <p:cTn id="105" dur="5500"/>
                                        <p:tgtEl>
                                          <p:spTgt spid="18"/>
                                        </p:tgtEl>
                                        <p:attrNameLst>
                                          <p:attrName>ppt_y</p:attrName>
                                        </p:attrNameLst>
                                      </p:cBhvr>
                                      <p:tavLst>
                                        <p:tav tm="0">
                                          <p:val>
                                            <p:strVal val="ppt_y"/>
                                          </p:val>
                                        </p:tav>
                                        <p:tav tm="100000">
                                          <p:val>
                                            <p:strVal val="1+ppt_h/2"/>
                                          </p:val>
                                        </p:tav>
                                      </p:tavLst>
                                    </p:anim>
                                    <p:set>
                                      <p:cBhvr>
                                        <p:cTn id="106" dur="1" fill="hold">
                                          <p:stCondLst>
                                            <p:cond delay="549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425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5500"/>
                                        <p:tgtEl>
                                          <p:spTgt spid="19"/>
                                        </p:tgtEl>
                                        <p:attrNameLst>
                                          <p:attrName>ppt_x</p:attrName>
                                        </p:attrNameLst>
                                      </p:cBhvr>
                                      <p:tavLst>
                                        <p:tav tm="0">
                                          <p:val>
                                            <p:strVal val="ppt_x"/>
                                          </p:val>
                                        </p:tav>
                                        <p:tav tm="100000">
                                          <p:val>
                                            <p:strVal val="0-ppt_w/2"/>
                                          </p:val>
                                        </p:tav>
                                      </p:tavLst>
                                    </p:anim>
                                    <p:anim calcmode="lin" valueType="num">
                                      <p:cBhvr additive="base">
                                        <p:cTn id="111" dur="5500"/>
                                        <p:tgtEl>
                                          <p:spTgt spid="19"/>
                                        </p:tgtEl>
                                        <p:attrNameLst>
                                          <p:attrName>ppt_y</p:attrName>
                                        </p:attrNameLst>
                                      </p:cBhvr>
                                      <p:tavLst>
                                        <p:tav tm="0">
                                          <p:val>
                                            <p:strVal val="ppt_y"/>
                                          </p:val>
                                        </p:tav>
                                        <p:tav tm="100000">
                                          <p:val>
                                            <p:strVal val="1+ppt_h/2"/>
                                          </p:val>
                                        </p:tav>
                                      </p:tavLst>
                                    </p:anim>
                                    <p:set>
                                      <p:cBhvr>
                                        <p:cTn id="112" dur="1" fill="hold">
                                          <p:stCondLst>
                                            <p:cond delay="549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425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5500"/>
                                        <p:tgtEl>
                                          <p:spTgt spid="20"/>
                                        </p:tgtEl>
                                        <p:attrNameLst>
                                          <p:attrName>ppt_x</p:attrName>
                                        </p:attrNameLst>
                                      </p:cBhvr>
                                      <p:tavLst>
                                        <p:tav tm="0">
                                          <p:val>
                                            <p:strVal val="ppt_x"/>
                                          </p:val>
                                        </p:tav>
                                        <p:tav tm="100000">
                                          <p:val>
                                            <p:strVal val="0-ppt_w/2"/>
                                          </p:val>
                                        </p:tav>
                                      </p:tavLst>
                                    </p:anim>
                                    <p:anim calcmode="lin" valueType="num">
                                      <p:cBhvr additive="base">
                                        <p:cTn id="117" dur="5500"/>
                                        <p:tgtEl>
                                          <p:spTgt spid="20"/>
                                        </p:tgtEl>
                                        <p:attrNameLst>
                                          <p:attrName>ppt_y</p:attrName>
                                        </p:attrNameLst>
                                      </p:cBhvr>
                                      <p:tavLst>
                                        <p:tav tm="0">
                                          <p:val>
                                            <p:strVal val="ppt_y"/>
                                          </p:val>
                                        </p:tav>
                                        <p:tav tm="100000">
                                          <p:val>
                                            <p:strVal val="1+ppt_h/2"/>
                                          </p:val>
                                        </p:tav>
                                      </p:tavLst>
                                    </p:anim>
                                    <p:set>
                                      <p:cBhvr>
                                        <p:cTn id="118" dur="1" fill="hold">
                                          <p:stCondLst>
                                            <p:cond delay="549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425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5500"/>
                                        <p:tgtEl>
                                          <p:spTgt spid="21"/>
                                        </p:tgtEl>
                                        <p:attrNameLst>
                                          <p:attrName>ppt_x</p:attrName>
                                        </p:attrNameLst>
                                      </p:cBhvr>
                                      <p:tavLst>
                                        <p:tav tm="0">
                                          <p:val>
                                            <p:strVal val="ppt_x"/>
                                          </p:val>
                                        </p:tav>
                                        <p:tav tm="100000">
                                          <p:val>
                                            <p:strVal val="0-ppt_w/2"/>
                                          </p:val>
                                        </p:tav>
                                      </p:tavLst>
                                    </p:anim>
                                    <p:anim calcmode="lin" valueType="num">
                                      <p:cBhvr additive="base">
                                        <p:cTn id="123" dur="5500"/>
                                        <p:tgtEl>
                                          <p:spTgt spid="21"/>
                                        </p:tgtEl>
                                        <p:attrNameLst>
                                          <p:attrName>ppt_y</p:attrName>
                                        </p:attrNameLst>
                                      </p:cBhvr>
                                      <p:tavLst>
                                        <p:tav tm="0">
                                          <p:val>
                                            <p:strVal val="ppt_y"/>
                                          </p:val>
                                        </p:tav>
                                        <p:tav tm="100000">
                                          <p:val>
                                            <p:strVal val="1+ppt_h/2"/>
                                          </p:val>
                                        </p:tav>
                                      </p:tavLst>
                                    </p:anim>
                                    <p:set>
                                      <p:cBhvr>
                                        <p:cTn id="124" dur="1" fill="hold">
                                          <p:stCondLst>
                                            <p:cond delay="549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425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5500"/>
                                        <p:tgtEl>
                                          <p:spTgt spid="22"/>
                                        </p:tgtEl>
                                        <p:attrNameLst>
                                          <p:attrName>ppt_x</p:attrName>
                                        </p:attrNameLst>
                                      </p:cBhvr>
                                      <p:tavLst>
                                        <p:tav tm="0">
                                          <p:val>
                                            <p:strVal val="ppt_x"/>
                                          </p:val>
                                        </p:tav>
                                        <p:tav tm="100000">
                                          <p:val>
                                            <p:strVal val="0-ppt_w/2"/>
                                          </p:val>
                                        </p:tav>
                                      </p:tavLst>
                                    </p:anim>
                                    <p:anim calcmode="lin" valueType="num">
                                      <p:cBhvr additive="base">
                                        <p:cTn id="129" dur="5500"/>
                                        <p:tgtEl>
                                          <p:spTgt spid="22"/>
                                        </p:tgtEl>
                                        <p:attrNameLst>
                                          <p:attrName>ppt_y</p:attrName>
                                        </p:attrNameLst>
                                      </p:cBhvr>
                                      <p:tavLst>
                                        <p:tav tm="0">
                                          <p:val>
                                            <p:strVal val="ppt_y"/>
                                          </p:val>
                                        </p:tav>
                                        <p:tav tm="100000">
                                          <p:val>
                                            <p:strVal val="1+ppt_h/2"/>
                                          </p:val>
                                        </p:tav>
                                      </p:tavLst>
                                    </p:anim>
                                    <p:set>
                                      <p:cBhvr>
                                        <p:cTn id="130" dur="1" fill="hold">
                                          <p:stCondLst>
                                            <p:cond delay="549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425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5500"/>
                                        <p:tgtEl>
                                          <p:spTgt spid="23"/>
                                        </p:tgtEl>
                                        <p:attrNameLst>
                                          <p:attrName>ppt_x</p:attrName>
                                        </p:attrNameLst>
                                      </p:cBhvr>
                                      <p:tavLst>
                                        <p:tav tm="0">
                                          <p:val>
                                            <p:strVal val="ppt_x"/>
                                          </p:val>
                                        </p:tav>
                                        <p:tav tm="100000">
                                          <p:val>
                                            <p:strVal val="0-ppt_w/2"/>
                                          </p:val>
                                        </p:tav>
                                      </p:tavLst>
                                    </p:anim>
                                    <p:anim calcmode="lin" valueType="num">
                                      <p:cBhvr additive="base">
                                        <p:cTn id="135" dur="5500"/>
                                        <p:tgtEl>
                                          <p:spTgt spid="23"/>
                                        </p:tgtEl>
                                        <p:attrNameLst>
                                          <p:attrName>ppt_y</p:attrName>
                                        </p:attrNameLst>
                                      </p:cBhvr>
                                      <p:tavLst>
                                        <p:tav tm="0">
                                          <p:val>
                                            <p:strVal val="ppt_y"/>
                                          </p:val>
                                        </p:tav>
                                        <p:tav tm="100000">
                                          <p:val>
                                            <p:strVal val="1+ppt_h/2"/>
                                          </p:val>
                                        </p:tav>
                                      </p:tavLst>
                                    </p:anim>
                                    <p:set>
                                      <p:cBhvr>
                                        <p:cTn id="136" dur="1" fill="hold">
                                          <p:stCondLst>
                                            <p:cond delay="549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425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5500"/>
                                        <p:tgtEl>
                                          <p:spTgt spid="24"/>
                                        </p:tgtEl>
                                        <p:attrNameLst>
                                          <p:attrName>ppt_x</p:attrName>
                                        </p:attrNameLst>
                                      </p:cBhvr>
                                      <p:tavLst>
                                        <p:tav tm="0">
                                          <p:val>
                                            <p:strVal val="ppt_x"/>
                                          </p:val>
                                        </p:tav>
                                        <p:tav tm="100000">
                                          <p:val>
                                            <p:strVal val="0-ppt_w/2"/>
                                          </p:val>
                                        </p:tav>
                                      </p:tavLst>
                                    </p:anim>
                                    <p:anim calcmode="lin" valueType="num">
                                      <p:cBhvr additive="base">
                                        <p:cTn id="141" dur="5500"/>
                                        <p:tgtEl>
                                          <p:spTgt spid="24"/>
                                        </p:tgtEl>
                                        <p:attrNameLst>
                                          <p:attrName>ppt_y</p:attrName>
                                        </p:attrNameLst>
                                      </p:cBhvr>
                                      <p:tavLst>
                                        <p:tav tm="0">
                                          <p:val>
                                            <p:strVal val="ppt_y"/>
                                          </p:val>
                                        </p:tav>
                                        <p:tav tm="100000">
                                          <p:val>
                                            <p:strVal val="1+ppt_h/2"/>
                                          </p:val>
                                        </p:tav>
                                      </p:tavLst>
                                    </p:anim>
                                    <p:set>
                                      <p:cBhvr>
                                        <p:cTn id="142" dur="1" fill="hold">
                                          <p:stCondLst>
                                            <p:cond delay="549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425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5500"/>
                                        <p:tgtEl>
                                          <p:spTgt spid="25"/>
                                        </p:tgtEl>
                                        <p:attrNameLst>
                                          <p:attrName>ppt_x</p:attrName>
                                        </p:attrNameLst>
                                      </p:cBhvr>
                                      <p:tavLst>
                                        <p:tav tm="0">
                                          <p:val>
                                            <p:strVal val="ppt_x"/>
                                          </p:val>
                                        </p:tav>
                                        <p:tav tm="100000">
                                          <p:val>
                                            <p:strVal val="0-ppt_w/2"/>
                                          </p:val>
                                        </p:tav>
                                      </p:tavLst>
                                    </p:anim>
                                    <p:anim calcmode="lin" valueType="num">
                                      <p:cBhvr additive="base">
                                        <p:cTn id="147" dur="5500"/>
                                        <p:tgtEl>
                                          <p:spTgt spid="25"/>
                                        </p:tgtEl>
                                        <p:attrNameLst>
                                          <p:attrName>ppt_y</p:attrName>
                                        </p:attrNameLst>
                                      </p:cBhvr>
                                      <p:tavLst>
                                        <p:tav tm="0">
                                          <p:val>
                                            <p:strVal val="ppt_y"/>
                                          </p:val>
                                        </p:tav>
                                        <p:tav tm="100000">
                                          <p:val>
                                            <p:strVal val="1+ppt_h/2"/>
                                          </p:val>
                                        </p:tav>
                                      </p:tavLst>
                                    </p:anim>
                                    <p:set>
                                      <p:cBhvr>
                                        <p:cTn id="148" dur="1" fill="hold">
                                          <p:stCondLst>
                                            <p:cond delay="549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425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5500"/>
                                        <p:tgtEl>
                                          <p:spTgt spid="26"/>
                                        </p:tgtEl>
                                        <p:attrNameLst>
                                          <p:attrName>ppt_x</p:attrName>
                                        </p:attrNameLst>
                                      </p:cBhvr>
                                      <p:tavLst>
                                        <p:tav tm="0">
                                          <p:val>
                                            <p:strVal val="ppt_x"/>
                                          </p:val>
                                        </p:tav>
                                        <p:tav tm="100000">
                                          <p:val>
                                            <p:strVal val="0-ppt_w/2"/>
                                          </p:val>
                                        </p:tav>
                                      </p:tavLst>
                                    </p:anim>
                                    <p:anim calcmode="lin" valueType="num">
                                      <p:cBhvr additive="base">
                                        <p:cTn id="153" dur="5500"/>
                                        <p:tgtEl>
                                          <p:spTgt spid="26"/>
                                        </p:tgtEl>
                                        <p:attrNameLst>
                                          <p:attrName>ppt_y</p:attrName>
                                        </p:attrNameLst>
                                      </p:cBhvr>
                                      <p:tavLst>
                                        <p:tav tm="0">
                                          <p:val>
                                            <p:strVal val="ppt_y"/>
                                          </p:val>
                                        </p:tav>
                                        <p:tav tm="100000">
                                          <p:val>
                                            <p:strVal val="1+ppt_h/2"/>
                                          </p:val>
                                        </p:tav>
                                      </p:tavLst>
                                    </p:anim>
                                    <p:set>
                                      <p:cBhvr>
                                        <p:cTn id="154" dur="1" fill="hold">
                                          <p:stCondLst>
                                            <p:cond delay="549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425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5500"/>
                                        <p:tgtEl>
                                          <p:spTgt spid="27"/>
                                        </p:tgtEl>
                                        <p:attrNameLst>
                                          <p:attrName>ppt_x</p:attrName>
                                        </p:attrNameLst>
                                      </p:cBhvr>
                                      <p:tavLst>
                                        <p:tav tm="0">
                                          <p:val>
                                            <p:strVal val="ppt_x"/>
                                          </p:val>
                                        </p:tav>
                                        <p:tav tm="100000">
                                          <p:val>
                                            <p:strVal val="0-ppt_w/2"/>
                                          </p:val>
                                        </p:tav>
                                      </p:tavLst>
                                    </p:anim>
                                    <p:anim calcmode="lin" valueType="num">
                                      <p:cBhvr additive="base">
                                        <p:cTn id="159" dur="5500"/>
                                        <p:tgtEl>
                                          <p:spTgt spid="27"/>
                                        </p:tgtEl>
                                        <p:attrNameLst>
                                          <p:attrName>ppt_y</p:attrName>
                                        </p:attrNameLst>
                                      </p:cBhvr>
                                      <p:tavLst>
                                        <p:tav tm="0">
                                          <p:val>
                                            <p:strVal val="ppt_y"/>
                                          </p:val>
                                        </p:tav>
                                        <p:tav tm="100000">
                                          <p:val>
                                            <p:strVal val="1+ppt_h/2"/>
                                          </p:val>
                                        </p:tav>
                                      </p:tavLst>
                                    </p:anim>
                                    <p:set>
                                      <p:cBhvr>
                                        <p:cTn id="160" dur="1" fill="hold">
                                          <p:stCondLst>
                                            <p:cond delay="549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4250" fill="hold"/>
                                        <p:tgtEl>
                                          <p:spTgt spid="28"/>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5500"/>
                                        <p:tgtEl>
                                          <p:spTgt spid="28"/>
                                        </p:tgtEl>
                                        <p:attrNameLst>
                                          <p:attrName>ppt_x</p:attrName>
                                        </p:attrNameLst>
                                      </p:cBhvr>
                                      <p:tavLst>
                                        <p:tav tm="0">
                                          <p:val>
                                            <p:strVal val="ppt_x"/>
                                          </p:val>
                                        </p:tav>
                                        <p:tav tm="100000">
                                          <p:val>
                                            <p:strVal val="0-ppt_w/2"/>
                                          </p:val>
                                        </p:tav>
                                      </p:tavLst>
                                    </p:anim>
                                    <p:anim calcmode="lin" valueType="num">
                                      <p:cBhvr additive="base">
                                        <p:cTn id="165" dur="5500"/>
                                        <p:tgtEl>
                                          <p:spTgt spid="28"/>
                                        </p:tgtEl>
                                        <p:attrNameLst>
                                          <p:attrName>ppt_y</p:attrName>
                                        </p:attrNameLst>
                                      </p:cBhvr>
                                      <p:tavLst>
                                        <p:tav tm="0">
                                          <p:val>
                                            <p:strVal val="ppt_y"/>
                                          </p:val>
                                        </p:tav>
                                        <p:tav tm="100000">
                                          <p:val>
                                            <p:strVal val="1+ppt_h/2"/>
                                          </p:val>
                                        </p:tav>
                                      </p:tavLst>
                                    </p:anim>
                                    <p:set>
                                      <p:cBhvr>
                                        <p:cTn id="166" dur="1" fill="hold">
                                          <p:stCondLst>
                                            <p:cond delay="5499"/>
                                          </p:stCondLst>
                                        </p:cTn>
                                        <p:tgtEl>
                                          <p:spTgt spid="28"/>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4250" fill="hold"/>
                                        <p:tgtEl>
                                          <p:spTgt spid="29"/>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5500"/>
                                        <p:tgtEl>
                                          <p:spTgt spid="29"/>
                                        </p:tgtEl>
                                        <p:attrNameLst>
                                          <p:attrName>ppt_x</p:attrName>
                                        </p:attrNameLst>
                                      </p:cBhvr>
                                      <p:tavLst>
                                        <p:tav tm="0">
                                          <p:val>
                                            <p:strVal val="ppt_x"/>
                                          </p:val>
                                        </p:tav>
                                        <p:tav tm="100000">
                                          <p:val>
                                            <p:strVal val="0-ppt_w/2"/>
                                          </p:val>
                                        </p:tav>
                                      </p:tavLst>
                                    </p:anim>
                                    <p:anim calcmode="lin" valueType="num">
                                      <p:cBhvr additive="base">
                                        <p:cTn id="171" dur="5500"/>
                                        <p:tgtEl>
                                          <p:spTgt spid="29"/>
                                        </p:tgtEl>
                                        <p:attrNameLst>
                                          <p:attrName>ppt_y</p:attrName>
                                        </p:attrNameLst>
                                      </p:cBhvr>
                                      <p:tavLst>
                                        <p:tav tm="0">
                                          <p:val>
                                            <p:strVal val="ppt_y"/>
                                          </p:val>
                                        </p:tav>
                                        <p:tav tm="100000">
                                          <p:val>
                                            <p:strVal val="1+ppt_h/2"/>
                                          </p:val>
                                        </p:tav>
                                      </p:tavLst>
                                    </p:anim>
                                    <p:set>
                                      <p:cBhvr>
                                        <p:cTn id="172" dur="1" fill="hold">
                                          <p:stCondLst>
                                            <p:cond delay="5499"/>
                                          </p:stCondLst>
                                        </p:cTn>
                                        <p:tgtEl>
                                          <p:spTgt spid="29"/>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4250" fill="hold"/>
                                        <p:tgtEl>
                                          <p:spTgt spid="57"/>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5500"/>
                                        <p:tgtEl>
                                          <p:spTgt spid="57"/>
                                        </p:tgtEl>
                                        <p:attrNameLst>
                                          <p:attrName>ppt_x</p:attrName>
                                        </p:attrNameLst>
                                      </p:cBhvr>
                                      <p:tavLst>
                                        <p:tav tm="0">
                                          <p:val>
                                            <p:strVal val="ppt_x"/>
                                          </p:val>
                                        </p:tav>
                                        <p:tav tm="100000">
                                          <p:val>
                                            <p:strVal val="1+ppt_w/2"/>
                                          </p:val>
                                        </p:tav>
                                      </p:tavLst>
                                    </p:anim>
                                    <p:anim calcmode="lin" valueType="num">
                                      <p:cBhvr additive="base">
                                        <p:cTn id="177" dur="5500"/>
                                        <p:tgtEl>
                                          <p:spTgt spid="57"/>
                                        </p:tgtEl>
                                        <p:attrNameLst>
                                          <p:attrName>ppt_y</p:attrName>
                                        </p:attrNameLst>
                                      </p:cBhvr>
                                      <p:tavLst>
                                        <p:tav tm="0">
                                          <p:val>
                                            <p:strVal val="ppt_y"/>
                                          </p:val>
                                        </p:tav>
                                        <p:tav tm="100000">
                                          <p:val>
                                            <p:strVal val="0-ppt_h/2"/>
                                          </p:val>
                                        </p:tav>
                                      </p:tavLst>
                                    </p:anim>
                                    <p:set>
                                      <p:cBhvr>
                                        <p:cTn id="178" dur="1" fill="hold">
                                          <p:stCondLst>
                                            <p:cond delay="5499"/>
                                          </p:stCondLst>
                                        </p:cTn>
                                        <p:tgtEl>
                                          <p:spTgt spid="57"/>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4250" fill="hold"/>
                                        <p:tgtEl>
                                          <p:spTgt spid="56"/>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5500"/>
                                        <p:tgtEl>
                                          <p:spTgt spid="56"/>
                                        </p:tgtEl>
                                        <p:attrNameLst>
                                          <p:attrName>ppt_x</p:attrName>
                                        </p:attrNameLst>
                                      </p:cBhvr>
                                      <p:tavLst>
                                        <p:tav tm="0">
                                          <p:val>
                                            <p:strVal val="ppt_x"/>
                                          </p:val>
                                        </p:tav>
                                        <p:tav tm="100000">
                                          <p:val>
                                            <p:strVal val="1+ppt_w/2"/>
                                          </p:val>
                                        </p:tav>
                                      </p:tavLst>
                                    </p:anim>
                                    <p:anim calcmode="lin" valueType="num">
                                      <p:cBhvr additive="base">
                                        <p:cTn id="183" dur="5500"/>
                                        <p:tgtEl>
                                          <p:spTgt spid="56"/>
                                        </p:tgtEl>
                                        <p:attrNameLst>
                                          <p:attrName>ppt_y</p:attrName>
                                        </p:attrNameLst>
                                      </p:cBhvr>
                                      <p:tavLst>
                                        <p:tav tm="0">
                                          <p:val>
                                            <p:strVal val="ppt_y"/>
                                          </p:val>
                                        </p:tav>
                                        <p:tav tm="100000">
                                          <p:val>
                                            <p:strVal val="0-ppt_h/2"/>
                                          </p:val>
                                        </p:tav>
                                      </p:tavLst>
                                    </p:anim>
                                    <p:set>
                                      <p:cBhvr>
                                        <p:cTn id="184" dur="1" fill="hold">
                                          <p:stCondLst>
                                            <p:cond delay="5499"/>
                                          </p:stCondLst>
                                        </p:cTn>
                                        <p:tgtEl>
                                          <p:spTgt spid="56"/>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4250" fill="hold"/>
                                        <p:tgtEl>
                                          <p:spTgt spid="55"/>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5500"/>
                                        <p:tgtEl>
                                          <p:spTgt spid="55"/>
                                        </p:tgtEl>
                                        <p:attrNameLst>
                                          <p:attrName>ppt_x</p:attrName>
                                        </p:attrNameLst>
                                      </p:cBhvr>
                                      <p:tavLst>
                                        <p:tav tm="0">
                                          <p:val>
                                            <p:strVal val="ppt_x"/>
                                          </p:val>
                                        </p:tav>
                                        <p:tav tm="100000">
                                          <p:val>
                                            <p:strVal val="1+ppt_w/2"/>
                                          </p:val>
                                        </p:tav>
                                      </p:tavLst>
                                    </p:anim>
                                    <p:anim calcmode="lin" valueType="num">
                                      <p:cBhvr additive="base">
                                        <p:cTn id="189" dur="5500"/>
                                        <p:tgtEl>
                                          <p:spTgt spid="55"/>
                                        </p:tgtEl>
                                        <p:attrNameLst>
                                          <p:attrName>ppt_y</p:attrName>
                                        </p:attrNameLst>
                                      </p:cBhvr>
                                      <p:tavLst>
                                        <p:tav tm="0">
                                          <p:val>
                                            <p:strVal val="ppt_y"/>
                                          </p:val>
                                        </p:tav>
                                        <p:tav tm="100000">
                                          <p:val>
                                            <p:strVal val="0-ppt_h/2"/>
                                          </p:val>
                                        </p:tav>
                                      </p:tavLst>
                                    </p:anim>
                                    <p:set>
                                      <p:cBhvr>
                                        <p:cTn id="190" dur="1" fill="hold">
                                          <p:stCondLst>
                                            <p:cond delay="5499"/>
                                          </p:stCondLst>
                                        </p:cTn>
                                        <p:tgtEl>
                                          <p:spTgt spid="55"/>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4250" fill="hold"/>
                                        <p:tgtEl>
                                          <p:spTgt spid="54"/>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5500"/>
                                        <p:tgtEl>
                                          <p:spTgt spid="54"/>
                                        </p:tgtEl>
                                        <p:attrNameLst>
                                          <p:attrName>ppt_x</p:attrName>
                                        </p:attrNameLst>
                                      </p:cBhvr>
                                      <p:tavLst>
                                        <p:tav tm="0">
                                          <p:val>
                                            <p:strVal val="ppt_x"/>
                                          </p:val>
                                        </p:tav>
                                        <p:tav tm="100000">
                                          <p:val>
                                            <p:strVal val="1+ppt_w/2"/>
                                          </p:val>
                                        </p:tav>
                                      </p:tavLst>
                                    </p:anim>
                                    <p:anim calcmode="lin" valueType="num">
                                      <p:cBhvr additive="base">
                                        <p:cTn id="195" dur="5500"/>
                                        <p:tgtEl>
                                          <p:spTgt spid="54"/>
                                        </p:tgtEl>
                                        <p:attrNameLst>
                                          <p:attrName>ppt_y</p:attrName>
                                        </p:attrNameLst>
                                      </p:cBhvr>
                                      <p:tavLst>
                                        <p:tav tm="0">
                                          <p:val>
                                            <p:strVal val="ppt_y"/>
                                          </p:val>
                                        </p:tav>
                                        <p:tav tm="100000">
                                          <p:val>
                                            <p:strVal val="0-ppt_h/2"/>
                                          </p:val>
                                        </p:tav>
                                      </p:tavLst>
                                    </p:anim>
                                    <p:set>
                                      <p:cBhvr>
                                        <p:cTn id="196" dur="1" fill="hold">
                                          <p:stCondLst>
                                            <p:cond delay="5499"/>
                                          </p:stCondLst>
                                        </p:cTn>
                                        <p:tgtEl>
                                          <p:spTgt spid="54"/>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4250" fill="hold"/>
                                        <p:tgtEl>
                                          <p:spTgt spid="53"/>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5500"/>
                                        <p:tgtEl>
                                          <p:spTgt spid="53"/>
                                        </p:tgtEl>
                                        <p:attrNameLst>
                                          <p:attrName>ppt_x</p:attrName>
                                        </p:attrNameLst>
                                      </p:cBhvr>
                                      <p:tavLst>
                                        <p:tav tm="0">
                                          <p:val>
                                            <p:strVal val="ppt_x"/>
                                          </p:val>
                                        </p:tav>
                                        <p:tav tm="100000">
                                          <p:val>
                                            <p:strVal val="1+ppt_w/2"/>
                                          </p:val>
                                        </p:tav>
                                      </p:tavLst>
                                    </p:anim>
                                    <p:anim calcmode="lin" valueType="num">
                                      <p:cBhvr additive="base">
                                        <p:cTn id="201" dur="5500"/>
                                        <p:tgtEl>
                                          <p:spTgt spid="53"/>
                                        </p:tgtEl>
                                        <p:attrNameLst>
                                          <p:attrName>ppt_y</p:attrName>
                                        </p:attrNameLst>
                                      </p:cBhvr>
                                      <p:tavLst>
                                        <p:tav tm="0">
                                          <p:val>
                                            <p:strVal val="ppt_y"/>
                                          </p:val>
                                        </p:tav>
                                        <p:tav tm="100000">
                                          <p:val>
                                            <p:strVal val="0-ppt_h/2"/>
                                          </p:val>
                                        </p:tav>
                                      </p:tavLst>
                                    </p:anim>
                                    <p:set>
                                      <p:cBhvr>
                                        <p:cTn id="202" dur="1" fill="hold">
                                          <p:stCondLst>
                                            <p:cond delay="5499"/>
                                          </p:stCondLst>
                                        </p:cTn>
                                        <p:tgtEl>
                                          <p:spTgt spid="53"/>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4250" fill="hold"/>
                                        <p:tgtEl>
                                          <p:spTgt spid="51"/>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5500"/>
                                        <p:tgtEl>
                                          <p:spTgt spid="51"/>
                                        </p:tgtEl>
                                        <p:attrNameLst>
                                          <p:attrName>ppt_x</p:attrName>
                                        </p:attrNameLst>
                                      </p:cBhvr>
                                      <p:tavLst>
                                        <p:tav tm="0">
                                          <p:val>
                                            <p:strVal val="ppt_x"/>
                                          </p:val>
                                        </p:tav>
                                        <p:tav tm="100000">
                                          <p:val>
                                            <p:strVal val="1+ppt_w/2"/>
                                          </p:val>
                                        </p:tav>
                                      </p:tavLst>
                                    </p:anim>
                                    <p:anim calcmode="lin" valueType="num">
                                      <p:cBhvr additive="base">
                                        <p:cTn id="207" dur="5500"/>
                                        <p:tgtEl>
                                          <p:spTgt spid="51"/>
                                        </p:tgtEl>
                                        <p:attrNameLst>
                                          <p:attrName>ppt_y</p:attrName>
                                        </p:attrNameLst>
                                      </p:cBhvr>
                                      <p:tavLst>
                                        <p:tav tm="0">
                                          <p:val>
                                            <p:strVal val="ppt_y"/>
                                          </p:val>
                                        </p:tav>
                                        <p:tav tm="100000">
                                          <p:val>
                                            <p:strVal val="0-ppt_h/2"/>
                                          </p:val>
                                        </p:tav>
                                      </p:tavLst>
                                    </p:anim>
                                    <p:set>
                                      <p:cBhvr>
                                        <p:cTn id="208" dur="1" fill="hold">
                                          <p:stCondLst>
                                            <p:cond delay="5499"/>
                                          </p:stCondLst>
                                        </p:cTn>
                                        <p:tgtEl>
                                          <p:spTgt spid="51"/>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4250" fill="hold"/>
                                        <p:tgtEl>
                                          <p:spTgt spid="50"/>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5500"/>
                                        <p:tgtEl>
                                          <p:spTgt spid="50"/>
                                        </p:tgtEl>
                                        <p:attrNameLst>
                                          <p:attrName>ppt_x</p:attrName>
                                        </p:attrNameLst>
                                      </p:cBhvr>
                                      <p:tavLst>
                                        <p:tav tm="0">
                                          <p:val>
                                            <p:strVal val="ppt_x"/>
                                          </p:val>
                                        </p:tav>
                                        <p:tav tm="100000">
                                          <p:val>
                                            <p:strVal val="1+ppt_w/2"/>
                                          </p:val>
                                        </p:tav>
                                      </p:tavLst>
                                    </p:anim>
                                    <p:anim calcmode="lin" valueType="num">
                                      <p:cBhvr additive="base">
                                        <p:cTn id="213" dur="5500"/>
                                        <p:tgtEl>
                                          <p:spTgt spid="50"/>
                                        </p:tgtEl>
                                        <p:attrNameLst>
                                          <p:attrName>ppt_y</p:attrName>
                                        </p:attrNameLst>
                                      </p:cBhvr>
                                      <p:tavLst>
                                        <p:tav tm="0">
                                          <p:val>
                                            <p:strVal val="ppt_y"/>
                                          </p:val>
                                        </p:tav>
                                        <p:tav tm="100000">
                                          <p:val>
                                            <p:strVal val="0-ppt_h/2"/>
                                          </p:val>
                                        </p:tav>
                                      </p:tavLst>
                                    </p:anim>
                                    <p:set>
                                      <p:cBhvr>
                                        <p:cTn id="214" dur="1" fill="hold">
                                          <p:stCondLst>
                                            <p:cond delay="5499"/>
                                          </p:stCondLst>
                                        </p:cTn>
                                        <p:tgtEl>
                                          <p:spTgt spid="5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4250" fill="hold"/>
                                        <p:tgtEl>
                                          <p:spTgt spid="49"/>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5500"/>
                                        <p:tgtEl>
                                          <p:spTgt spid="49"/>
                                        </p:tgtEl>
                                        <p:attrNameLst>
                                          <p:attrName>ppt_x</p:attrName>
                                        </p:attrNameLst>
                                      </p:cBhvr>
                                      <p:tavLst>
                                        <p:tav tm="0">
                                          <p:val>
                                            <p:strVal val="ppt_x"/>
                                          </p:val>
                                        </p:tav>
                                        <p:tav tm="100000">
                                          <p:val>
                                            <p:strVal val="1+ppt_w/2"/>
                                          </p:val>
                                        </p:tav>
                                      </p:tavLst>
                                    </p:anim>
                                    <p:anim calcmode="lin" valueType="num">
                                      <p:cBhvr additive="base">
                                        <p:cTn id="219" dur="5500"/>
                                        <p:tgtEl>
                                          <p:spTgt spid="49"/>
                                        </p:tgtEl>
                                        <p:attrNameLst>
                                          <p:attrName>ppt_y</p:attrName>
                                        </p:attrNameLst>
                                      </p:cBhvr>
                                      <p:tavLst>
                                        <p:tav tm="0">
                                          <p:val>
                                            <p:strVal val="ppt_y"/>
                                          </p:val>
                                        </p:tav>
                                        <p:tav tm="100000">
                                          <p:val>
                                            <p:strVal val="0-ppt_h/2"/>
                                          </p:val>
                                        </p:tav>
                                      </p:tavLst>
                                    </p:anim>
                                    <p:set>
                                      <p:cBhvr>
                                        <p:cTn id="220" dur="1" fill="hold">
                                          <p:stCondLst>
                                            <p:cond delay="5499"/>
                                          </p:stCondLst>
                                        </p:cTn>
                                        <p:tgtEl>
                                          <p:spTgt spid="49"/>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4250" fill="hold"/>
                                        <p:tgtEl>
                                          <p:spTgt spid="48"/>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5500"/>
                                        <p:tgtEl>
                                          <p:spTgt spid="48"/>
                                        </p:tgtEl>
                                        <p:attrNameLst>
                                          <p:attrName>ppt_x</p:attrName>
                                        </p:attrNameLst>
                                      </p:cBhvr>
                                      <p:tavLst>
                                        <p:tav tm="0">
                                          <p:val>
                                            <p:strVal val="ppt_x"/>
                                          </p:val>
                                        </p:tav>
                                        <p:tav tm="100000">
                                          <p:val>
                                            <p:strVal val="1+ppt_w/2"/>
                                          </p:val>
                                        </p:tav>
                                      </p:tavLst>
                                    </p:anim>
                                    <p:anim calcmode="lin" valueType="num">
                                      <p:cBhvr additive="base">
                                        <p:cTn id="225" dur="5500"/>
                                        <p:tgtEl>
                                          <p:spTgt spid="48"/>
                                        </p:tgtEl>
                                        <p:attrNameLst>
                                          <p:attrName>ppt_y</p:attrName>
                                        </p:attrNameLst>
                                      </p:cBhvr>
                                      <p:tavLst>
                                        <p:tav tm="0">
                                          <p:val>
                                            <p:strVal val="ppt_y"/>
                                          </p:val>
                                        </p:tav>
                                        <p:tav tm="100000">
                                          <p:val>
                                            <p:strVal val="0-ppt_h/2"/>
                                          </p:val>
                                        </p:tav>
                                      </p:tavLst>
                                    </p:anim>
                                    <p:set>
                                      <p:cBhvr>
                                        <p:cTn id="226" dur="1" fill="hold">
                                          <p:stCondLst>
                                            <p:cond delay="5499"/>
                                          </p:stCondLst>
                                        </p:cTn>
                                        <p:tgtEl>
                                          <p:spTgt spid="48"/>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4250" fill="hold"/>
                                        <p:tgtEl>
                                          <p:spTgt spid="47"/>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5500"/>
                                        <p:tgtEl>
                                          <p:spTgt spid="47"/>
                                        </p:tgtEl>
                                        <p:attrNameLst>
                                          <p:attrName>ppt_x</p:attrName>
                                        </p:attrNameLst>
                                      </p:cBhvr>
                                      <p:tavLst>
                                        <p:tav tm="0">
                                          <p:val>
                                            <p:strVal val="ppt_x"/>
                                          </p:val>
                                        </p:tav>
                                        <p:tav tm="100000">
                                          <p:val>
                                            <p:strVal val="1+ppt_w/2"/>
                                          </p:val>
                                        </p:tav>
                                      </p:tavLst>
                                    </p:anim>
                                    <p:anim calcmode="lin" valueType="num">
                                      <p:cBhvr additive="base">
                                        <p:cTn id="231" dur="5500"/>
                                        <p:tgtEl>
                                          <p:spTgt spid="47"/>
                                        </p:tgtEl>
                                        <p:attrNameLst>
                                          <p:attrName>ppt_y</p:attrName>
                                        </p:attrNameLst>
                                      </p:cBhvr>
                                      <p:tavLst>
                                        <p:tav tm="0">
                                          <p:val>
                                            <p:strVal val="ppt_y"/>
                                          </p:val>
                                        </p:tav>
                                        <p:tav tm="100000">
                                          <p:val>
                                            <p:strVal val="0-ppt_h/2"/>
                                          </p:val>
                                        </p:tav>
                                      </p:tavLst>
                                    </p:anim>
                                    <p:set>
                                      <p:cBhvr>
                                        <p:cTn id="232" dur="1" fill="hold">
                                          <p:stCondLst>
                                            <p:cond delay="5499"/>
                                          </p:stCondLst>
                                        </p:cTn>
                                        <p:tgtEl>
                                          <p:spTgt spid="47"/>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4250" fill="hold"/>
                                        <p:tgtEl>
                                          <p:spTgt spid="46"/>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5500"/>
                                        <p:tgtEl>
                                          <p:spTgt spid="46"/>
                                        </p:tgtEl>
                                        <p:attrNameLst>
                                          <p:attrName>ppt_x</p:attrName>
                                        </p:attrNameLst>
                                      </p:cBhvr>
                                      <p:tavLst>
                                        <p:tav tm="0">
                                          <p:val>
                                            <p:strVal val="ppt_x"/>
                                          </p:val>
                                        </p:tav>
                                        <p:tav tm="100000">
                                          <p:val>
                                            <p:strVal val="1+ppt_w/2"/>
                                          </p:val>
                                        </p:tav>
                                      </p:tavLst>
                                    </p:anim>
                                    <p:anim calcmode="lin" valueType="num">
                                      <p:cBhvr additive="base">
                                        <p:cTn id="237" dur="5500"/>
                                        <p:tgtEl>
                                          <p:spTgt spid="46"/>
                                        </p:tgtEl>
                                        <p:attrNameLst>
                                          <p:attrName>ppt_y</p:attrName>
                                        </p:attrNameLst>
                                      </p:cBhvr>
                                      <p:tavLst>
                                        <p:tav tm="0">
                                          <p:val>
                                            <p:strVal val="ppt_y"/>
                                          </p:val>
                                        </p:tav>
                                        <p:tav tm="100000">
                                          <p:val>
                                            <p:strVal val="0-ppt_h/2"/>
                                          </p:val>
                                        </p:tav>
                                      </p:tavLst>
                                    </p:anim>
                                    <p:set>
                                      <p:cBhvr>
                                        <p:cTn id="238" dur="1" fill="hold">
                                          <p:stCondLst>
                                            <p:cond delay="5499"/>
                                          </p:stCondLst>
                                        </p:cTn>
                                        <p:tgtEl>
                                          <p:spTgt spid="46"/>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4250" fill="hold"/>
                                        <p:tgtEl>
                                          <p:spTgt spid="45"/>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5500"/>
                                        <p:tgtEl>
                                          <p:spTgt spid="45"/>
                                        </p:tgtEl>
                                        <p:attrNameLst>
                                          <p:attrName>ppt_x</p:attrName>
                                        </p:attrNameLst>
                                      </p:cBhvr>
                                      <p:tavLst>
                                        <p:tav tm="0">
                                          <p:val>
                                            <p:strVal val="ppt_x"/>
                                          </p:val>
                                        </p:tav>
                                        <p:tav tm="100000">
                                          <p:val>
                                            <p:strVal val="1+ppt_w/2"/>
                                          </p:val>
                                        </p:tav>
                                      </p:tavLst>
                                    </p:anim>
                                    <p:anim calcmode="lin" valueType="num">
                                      <p:cBhvr additive="base">
                                        <p:cTn id="243" dur="5500"/>
                                        <p:tgtEl>
                                          <p:spTgt spid="45"/>
                                        </p:tgtEl>
                                        <p:attrNameLst>
                                          <p:attrName>ppt_y</p:attrName>
                                        </p:attrNameLst>
                                      </p:cBhvr>
                                      <p:tavLst>
                                        <p:tav tm="0">
                                          <p:val>
                                            <p:strVal val="ppt_y"/>
                                          </p:val>
                                        </p:tav>
                                        <p:tav tm="100000">
                                          <p:val>
                                            <p:strVal val="0-ppt_h/2"/>
                                          </p:val>
                                        </p:tav>
                                      </p:tavLst>
                                    </p:anim>
                                    <p:set>
                                      <p:cBhvr>
                                        <p:cTn id="244" dur="1" fill="hold">
                                          <p:stCondLst>
                                            <p:cond delay="5499"/>
                                          </p:stCondLst>
                                        </p:cTn>
                                        <p:tgtEl>
                                          <p:spTgt spid="4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4250" fill="hold"/>
                                        <p:tgtEl>
                                          <p:spTgt spid="44"/>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5500"/>
                                        <p:tgtEl>
                                          <p:spTgt spid="44"/>
                                        </p:tgtEl>
                                        <p:attrNameLst>
                                          <p:attrName>ppt_x</p:attrName>
                                        </p:attrNameLst>
                                      </p:cBhvr>
                                      <p:tavLst>
                                        <p:tav tm="0">
                                          <p:val>
                                            <p:strVal val="ppt_x"/>
                                          </p:val>
                                        </p:tav>
                                        <p:tav tm="100000">
                                          <p:val>
                                            <p:strVal val="1+ppt_w/2"/>
                                          </p:val>
                                        </p:tav>
                                      </p:tavLst>
                                    </p:anim>
                                    <p:anim calcmode="lin" valueType="num">
                                      <p:cBhvr additive="base">
                                        <p:cTn id="249" dur="5500"/>
                                        <p:tgtEl>
                                          <p:spTgt spid="44"/>
                                        </p:tgtEl>
                                        <p:attrNameLst>
                                          <p:attrName>ppt_y</p:attrName>
                                        </p:attrNameLst>
                                      </p:cBhvr>
                                      <p:tavLst>
                                        <p:tav tm="0">
                                          <p:val>
                                            <p:strVal val="ppt_y"/>
                                          </p:val>
                                        </p:tav>
                                        <p:tav tm="100000">
                                          <p:val>
                                            <p:strVal val="0-ppt_h/2"/>
                                          </p:val>
                                        </p:tav>
                                      </p:tavLst>
                                    </p:anim>
                                    <p:set>
                                      <p:cBhvr>
                                        <p:cTn id="250" dur="1" fill="hold">
                                          <p:stCondLst>
                                            <p:cond delay="5499"/>
                                          </p:stCondLst>
                                        </p:cTn>
                                        <p:tgtEl>
                                          <p:spTgt spid="44"/>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4250" fill="hold"/>
                                        <p:tgtEl>
                                          <p:spTgt spid="43"/>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5500"/>
                                        <p:tgtEl>
                                          <p:spTgt spid="43"/>
                                        </p:tgtEl>
                                        <p:attrNameLst>
                                          <p:attrName>ppt_x</p:attrName>
                                        </p:attrNameLst>
                                      </p:cBhvr>
                                      <p:tavLst>
                                        <p:tav tm="0">
                                          <p:val>
                                            <p:strVal val="ppt_x"/>
                                          </p:val>
                                        </p:tav>
                                        <p:tav tm="100000">
                                          <p:val>
                                            <p:strVal val="0-ppt_w/2"/>
                                          </p:val>
                                        </p:tav>
                                      </p:tavLst>
                                    </p:anim>
                                    <p:anim calcmode="lin" valueType="num">
                                      <p:cBhvr additive="base">
                                        <p:cTn id="255" dur="5500"/>
                                        <p:tgtEl>
                                          <p:spTgt spid="43"/>
                                        </p:tgtEl>
                                        <p:attrNameLst>
                                          <p:attrName>ppt_y</p:attrName>
                                        </p:attrNameLst>
                                      </p:cBhvr>
                                      <p:tavLst>
                                        <p:tav tm="0">
                                          <p:val>
                                            <p:strVal val="ppt_y"/>
                                          </p:val>
                                        </p:tav>
                                        <p:tav tm="100000">
                                          <p:val>
                                            <p:strVal val="0-ppt_h/2"/>
                                          </p:val>
                                        </p:tav>
                                      </p:tavLst>
                                    </p:anim>
                                    <p:set>
                                      <p:cBhvr>
                                        <p:cTn id="256" dur="1" fill="hold">
                                          <p:stCondLst>
                                            <p:cond delay="5499"/>
                                          </p:stCondLst>
                                        </p:cTn>
                                        <p:tgtEl>
                                          <p:spTgt spid="43"/>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4250" fill="hold"/>
                                        <p:tgtEl>
                                          <p:spTgt spid="42"/>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5500"/>
                                        <p:tgtEl>
                                          <p:spTgt spid="42"/>
                                        </p:tgtEl>
                                        <p:attrNameLst>
                                          <p:attrName>ppt_x</p:attrName>
                                        </p:attrNameLst>
                                      </p:cBhvr>
                                      <p:tavLst>
                                        <p:tav tm="0">
                                          <p:val>
                                            <p:strVal val="ppt_x"/>
                                          </p:val>
                                        </p:tav>
                                        <p:tav tm="100000">
                                          <p:val>
                                            <p:strVal val="0-ppt_w/2"/>
                                          </p:val>
                                        </p:tav>
                                      </p:tavLst>
                                    </p:anim>
                                    <p:anim calcmode="lin" valueType="num">
                                      <p:cBhvr additive="base">
                                        <p:cTn id="261" dur="5500"/>
                                        <p:tgtEl>
                                          <p:spTgt spid="42"/>
                                        </p:tgtEl>
                                        <p:attrNameLst>
                                          <p:attrName>ppt_y</p:attrName>
                                        </p:attrNameLst>
                                      </p:cBhvr>
                                      <p:tavLst>
                                        <p:tav tm="0">
                                          <p:val>
                                            <p:strVal val="ppt_y"/>
                                          </p:val>
                                        </p:tav>
                                        <p:tav tm="100000">
                                          <p:val>
                                            <p:strVal val="0-ppt_h/2"/>
                                          </p:val>
                                        </p:tav>
                                      </p:tavLst>
                                    </p:anim>
                                    <p:set>
                                      <p:cBhvr>
                                        <p:cTn id="262" dur="1" fill="hold">
                                          <p:stCondLst>
                                            <p:cond delay="5499"/>
                                          </p:stCondLst>
                                        </p:cTn>
                                        <p:tgtEl>
                                          <p:spTgt spid="42"/>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4250" fill="hold"/>
                                        <p:tgtEl>
                                          <p:spTgt spid="40"/>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5500"/>
                                        <p:tgtEl>
                                          <p:spTgt spid="40"/>
                                        </p:tgtEl>
                                        <p:attrNameLst>
                                          <p:attrName>ppt_x</p:attrName>
                                        </p:attrNameLst>
                                      </p:cBhvr>
                                      <p:tavLst>
                                        <p:tav tm="0">
                                          <p:val>
                                            <p:strVal val="ppt_x"/>
                                          </p:val>
                                        </p:tav>
                                        <p:tav tm="100000">
                                          <p:val>
                                            <p:strVal val="0-ppt_w/2"/>
                                          </p:val>
                                        </p:tav>
                                      </p:tavLst>
                                    </p:anim>
                                    <p:anim calcmode="lin" valueType="num">
                                      <p:cBhvr additive="base">
                                        <p:cTn id="267" dur="5500"/>
                                        <p:tgtEl>
                                          <p:spTgt spid="40"/>
                                        </p:tgtEl>
                                        <p:attrNameLst>
                                          <p:attrName>ppt_y</p:attrName>
                                        </p:attrNameLst>
                                      </p:cBhvr>
                                      <p:tavLst>
                                        <p:tav tm="0">
                                          <p:val>
                                            <p:strVal val="ppt_y"/>
                                          </p:val>
                                        </p:tav>
                                        <p:tav tm="100000">
                                          <p:val>
                                            <p:strVal val="0-ppt_h/2"/>
                                          </p:val>
                                        </p:tav>
                                      </p:tavLst>
                                    </p:anim>
                                    <p:set>
                                      <p:cBhvr>
                                        <p:cTn id="268" dur="1" fill="hold">
                                          <p:stCondLst>
                                            <p:cond delay="5499"/>
                                          </p:stCondLst>
                                        </p:cTn>
                                        <p:tgtEl>
                                          <p:spTgt spid="40"/>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4250" fill="hold"/>
                                        <p:tgtEl>
                                          <p:spTgt spid="39"/>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5500"/>
                                        <p:tgtEl>
                                          <p:spTgt spid="39"/>
                                        </p:tgtEl>
                                        <p:attrNameLst>
                                          <p:attrName>ppt_x</p:attrName>
                                        </p:attrNameLst>
                                      </p:cBhvr>
                                      <p:tavLst>
                                        <p:tav tm="0">
                                          <p:val>
                                            <p:strVal val="ppt_x"/>
                                          </p:val>
                                        </p:tav>
                                        <p:tav tm="100000">
                                          <p:val>
                                            <p:strVal val="0-ppt_w/2"/>
                                          </p:val>
                                        </p:tav>
                                      </p:tavLst>
                                    </p:anim>
                                    <p:anim calcmode="lin" valueType="num">
                                      <p:cBhvr additive="base">
                                        <p:cTn id="273" dur="5500"/>
                                        <p:tgtEl>
                                          <p:spTgt spid="39"/>
                                        </p:tgtEl>
                                        <p:attrNameLst>
                                          <p:attrName>ppt_y</p:attrName>
                                        </p:attrNameLst>
                                      </p:cBhvr>
                                      <p:tavLst>
                                        <p:tav tm="0">
                                          <p:val>
                                            <p:strVal val="ppt_y"/>
                                          </p:val>
                                        </p:tav>
                                        <p:tav tm="100000">
                                          <p:val>
                                            <p:strVal val="0-ppt_h/2"/>
                                          </p:val>
                                        </p:tav>
                                      </p:tavLst>
                                    </p:anim>
                                    <p:set>
                                      <p:cBhvr>
                                        <p:cTn id="274" dur="1" fill="hold">
                                          <p:stCondLst>
                                            <p:cond delay="5499"/>
                                          </p:stCondLst>
                                        </p:cTn>
                                        <p:tgtEl>
                                          <p:spTgt spid="39"/>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4250" fill="hold"/>
                                        <p:tgtEl>
                                          <p:spTgt spid="38"/>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5500"/>
                                        <p:tgtEl>
                                          <p:spTgt spid="38"/>
                                        </p:tgtEl>
                                        <p:attrNameLst>
                                          <p:attrName>ppt_x</p:attrName>
                                        </p:attrNameLst>
                                      </p:cBhvr>
                                      <p:tavLst>
                                        <p:tav tm="0">
                                          <p:val>
                                            <p:strVal val="ppt_x"/>
                                          </p:val>
                                        </p:tav>
                                        <p:tav tm="100000">
                                          <p:val>
                                            <p:strVal val="0-ppt_w/2"/>
                                          </p:val>
                                        </p:tav>
                                      </p:tavLst>
                                    </p:anim>
                                    <p:anim calcmode="lin" valueType="num">
                                      <p:cBhvr additive="base">
                                        <p:cTn id="279" dur="5500"/>
                                        <p:tgtEl>
                                          <p:spTgt spid="38"/>
                                        </p:tgtEl>
                                        <p:attrNameLst>
                                          <p:attrName>ppt_y</p:attrName>
                                        </p:attrNameLst>
                                      </p:cBhvr>
                                      <p:tavLst>
                                        <p:tav tm="0">
                                          <p:val>
                                            <p:strVal val="ppt_y"/>
                                          </p:val>
                                        </p:tav>
                                        <p:tav tm="100000">
                                          <p:val>
                                            <p:strVal val="0-ppt_h/2"/>
                                          </p:val>
                                        </p:tav>
                                      </p:tavLst>
                                    </p:anim>
                                    <p:set>
                                      <p:cBhvr>
                                        <p:cTn id="280" dur="1" fill="hold">
                                          <p:stCondLst>
                                            <p:cond delay="5499"/>
                                          </p:stCondLst>
                                        </p:cTn>
                                        <p:tgtEl>
                                          <p:spTgt spid="38"/>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4250" fill="hold"/>
                                        <p:tgtEl>
                                          <p:spTgt spid="37"/>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5500"/>
                                        <p:tgtEl>
                                          <p:spTgt spid="37"/>
                                        </p:tgtEl>
                                        <p:attrNameLst>
                                          <p:attrName>ppt_x</p:attrName>
                                        </p:attrNameLst>
                                      </p:cBhvr>
                                      <p:tavLst>
                                        <p:tav tm="0">
                                          <p:val>
                                            <p:strVal val="ppt_x"/>
                                          </p:val>
                                        </p:tav>
                                        <p:tav tm="100000">
                                          <p:val>
                                            <p:strVal val="0-ppt_w/2"/>
                                          </p:val>
                                        </p:tav>
                                      </p:tavLst>
                                    </p:anim>
                                    <p:anim calcmode="lin" valueType="num">
                                      <p:cBhvr additive="base">
                                        <p:cTn id="285" dur="5500"/>
                                        <p:tgtEl>
                                          <p:spTgt spid="37"/>
                                        </p:tgtEl>
                                        <p:attrNameLst>
                                          <p:attrName>ppt_y</p:attrName>
                                        </p:attrNameLst>
                                      </p:cBhvr>
                                      <p:tavLst>
                                        <p:tav tm="0">
                                          <p:val>
                                            <p:strVal val="ppt_y"/>
                                          </p:val>
                                        </p:tav>
                                        <p:tav tm="100000">
                                          <p:val>
                                            <p:strVal val="0-ppt_h/2"/>
                                          </p:val>
                                        </p:tav>
                                      </p:tavLst>
                                    </p:anim>
                                    <p:set>
                                      <p:cBhvr>
                                        <p:cTn id="286" dur="1" fill="hold">
                                          <p:stCondLst>
                                            <p:cond delay="5499"/>
                                          </p:stCondLst>
                                        </p:cTn>
                                        <p:tgtEl>
                                          <p:spTgt spid="37"/>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4250" fill="hold"/>
                                        <p:tgtEl>
                                          <p:spTgt spid="36"/>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5500"/>
                                        <p:tgtEl>
                                          <p:spTgt spid="36"/>
                                        </p:tgtEl>
                                        <p:attrNameLst>
                                          <p:attrName>ppt_x</p:attrName>
                                        </p:attrNameLst>
                                      </p:cBhvr>
                                      <p:tavLst>
                                        <p:tav tm="0">
                                          <p:val>
                                            <p:strVal val="ppt_x"/>
                                          </p:val>
                                        </p:tav>
                                        <p:tav tm="100000">
                                          <p:val>
                                            <p:strVal val="0-ppt_w/2"/>
                                          </p:val>
                                        </p:tav>
                                      </p:tavLst>
                                    </p:anim>
                                    <p:anim calcmode="lin" valueType="num">
                                      <p:cBhvr additive="base">
                                        <p:cTn id="291" dur="5500"/>
                                        <p:tgtEl>
                                          <p:spTgt spid="36"/>
                                        </p:tgtEl>
                                        <p:attrNameLst>
                                          <p:attrName>ppt_y</p:attrName>
                                        </p:attrNameLst>
                                      </p:cBhvr>
                                      <p:tavLst>
                                        <p:tav tm="0">
                                          <p:val>
                                            <p:strVal val="ppt_y"/>
                                          </p:val>
                                        </p:tav>
                                        <p:tav tm="100000">
                                          <p:val>
                                            <p:strVal val="0-ppt_h/2"/>
                                          </p:val>
                                        </p:tav>
                                      </p:tavLst>
                                    </p:anim>
                                    <p:set>
                                      <p:cBhvr>
                                        <p:cTn id="292" dur="1" fill="hold">
                                          <p:stCondLst>
                                            <p:cond delay="5499"/>
                                          </p:stCondLst>
                                        </p:cTn>
                                        <p:tgtEl>
                                          <p:spTgt spid="36"/>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4250" fill="hold"/>
                                        <p:tgtEl>
                                          <p:spTgt spid="35"/>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5500"/>
                                        <p:tgtEl>
                                          <p:spTgt spid="35"/>
                                        </p:tgtEl>
                                        <p:attrNameLst>
                                          <p:attrName>ppt_x</p:attrName>
                                        </p:attrNameLst>
                                      </p:cBhvr>
                                      <p:tavLst>
                                        <p:tav tm="0">
                                          <p:val>
                                            <p:strVal val="ppt_x"/>
                                          </p:val>
                                        </p:tav>
                                        <p:tav tm="100000">
                                          <p:val>
                                            <p:strVal val="0-ppt_w/2"/>
                                          </p:val>
                                        </p:tav>
                                      </p:tavLst>
                                    </p:anim>
                                    <p:anim calcmode="lin" valueType="num">
                                      <p:cBhvr additive="base">
                                        <p:cTn id="297" dur="5500"/>
                                        <p:tgtEl>
                                          <p:spTgt spid="35"/>
                                        </p:tgtEl>
                                        <p:attrNameLst>
                                          <p:attrName>ppt_y</p:attrName>
                                        </p:attrNameLst>
                                      </p:cBhvr>
                                      <p:tavLst>
                                        <p:tav tm="0">
                                          <p:val>
                                            <p:strVal val="ppt_y"/>
                                          </p:val>
                                        </p:tav>
                                        <p:tav tm="100000">
                                          <p:val>
                                            <p:strVal val="0-ppt_h/2"/>
                                          </p:val>
                                        </p:tav>
                                      </p:tavLst>
                                    </p:anim>
                                    <p:set>
                                      <p:cBhvr>
                                        <p:cTn id="298" dur="1" fill="hold">
                                          <p:stCondLst>
                                            <p:cond delay="5499"/>
                                          </p:stCondLst>
                                        </p:cTn>
                                        <p:tgtEl>
                                          <p:spTgt spid="35"/>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4250" fill="hold"/>
                                        <p:tgtEl>
                                          <p:spTgt spid="33"/>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5500"/>
                                        <p:tgtEl>
                                          <p:spTgt spid="33"/>
                                        </p:tgtEl>
                                        <p:attrNameLst>
                                          <p:attrName>ppt_x</p:attrName>
                                        </p:attrNameLst>
                                      </p:cBhvr>
                                      <p:tavLst>
                                        <p:tav tm="0">
                                          <p:val>
                                            <p:strVal val="ppt_x"/>
                                          </p:val>
                                        </p:tav>
                                        <p:tav tm="100000">
                                          <p:val>
                                            <p:strVal val="0-ppt_w/2"/>
                                          </p:val>
                                        </p:tav>
                                      </p:tavLst>
                                    </p:anim>
                                    <p:anim calcmode="lin" valueType="num">
                                      <p:cBhvr additive="base">
                                        <p:cTn id="303" dur="5500"/>
                                        <p:tgtEl>
                                          <p:spTgt spid="33"/>
                                        </p:tgtEl>
                                        <p:attrNameLst>
                                          <p:attrName>ppt_y</p:attrName>
                                        </p:attrNameLst>
                                      </p:cBhvr>
                                      <p:tavLst>
                                        <p:tav tm="0">
                                          <p:val>
                                            <p:strVal val="ppt_y"/>
                                          </p:val>
                                        </p:tav>
                                        <p:tav tm="100000">
                                          <p:val>
                                            <p:strVal val="0-ppt_h/2"/>
                                          </p:val>
                                        </p:tav>
                                      </p:tavLst>
                                    </p:anim>
                                    <p:set>
                                      <p:cBhvr>
                                        <p:cTn id="304" dur="1" fill="hold">
                                          <p:stCondLst>
                                            <p:cond delay="5499"/>
                                          </p:stCondLst>
                                        </p:cTn>
                                        <p:tgtEl>
                                          <p:spTgt spid="33"/>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4250" fill="hold"/>
                                        <p:tgtEl>
                                          <p:spTgt spid="32"/>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5500"/>
                                        <p:tgtEl>
                                          <p:spTgt spid="32"/>
                                        </p:tgtEl>
                                        <p:attrNameLst>
                                          <p:attrName>ppt_x</p:attrName>
                                        </p:attrNameLst>
                                      </p:cBhvr>
                                      <p:tavLst>
                                        <p:tav tm="0">
                                          <p:val>
                                            <p:strVal val="ppt_x"/>
                                          </p:val>
                                        </p:tav>
                                        <p:tav tm="100000">
                                          <p:val>
                                            <p:strVal val="0-ppt_w/2"/>
                                          </p:val>
                                        </p:tav>
                                      </p:tavLst>
                                    </p:anim>
                                    <p:anim calcmode="lin" valueType="num">
                                      <p:cBhvr additive="base">
                                        <p:cTn id="309" dur="5500"/>
                                        <p:tgtEl>
                                          <p:spTgt spid="32"/>
                                        </p:tgtEl>
                                        <p:attrNameLst>
                                          <p:attrName>ppt_y</p:attrName>
                                        </p:attrNameLst>
                                      </p:cBhvr>
                                      <p:tavLst>
                                        <p:tav tm="0">
                                          <p:val>
                                            <p:strVal val="ppt_y"/>
                                          </p:val>
                                        </p:tav>
                                        <p:tav tm="100000">
                                          <p:val>
                                            <p:strVal val="0-ppt_h/2"/>
                                          </p:val>
                                        </p:tav>
                                      </p:tavLst>
                                    </p:anim>
                                    <p:set>
                                      <p:cBhvr>
                                        <p:cTn id="310" dur="1" fill="hold">
                                          <p:stCondLst>
                                            <p:cond delay="5499"/>
                                          </p:stCondLst>
                                        </p:cTn>
                                        <p:tgtEl>
                                          <p:spTgt spid="32"/>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4250" fill="hold"/>
                                        <p:tgtEl>
                                          <p:spTgt spid="31"/>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5500"/>
                                        <p:tgtEl>
                                          <p:spTgt spid="31"/>
                                        </p:tgtEl>
                                        <p:attrNameLst>
                                          <p:attrName>ppt_x</p:attrName>
                                        </p:attrNameLst>
                                      </p:cBhvr>
                                      <p:tavLst>
                                        <p:tav tm="0">
                                          <p:val>
                                            <p:strVal val="ppt_x"/>
                                          </p:val>
                                        </p:tav>
                                        <p:tav tm="100000">
                                          <p:val>
                                            <p:strVal val="0-ppt_w/2"/>
                                          </p:val>
                                        </p:tav>
                                      </p:tavLst>
                                    </p:anim>
                                    <p:anim calcmode="lin" valueType="num">
                                      <p:cBhvr additive="base">
                                        <p:cTn id="315" dur="5500"/>
                                        <p:tgtEl>
                                          <p:spTgt spid="31"/>
                                        </p:tgtEl>
                                        <p:attrNameLst>
                                          <p:attrName>ppt_y</p:attrName>
                                        </p:attrNameLst>
                                      </p:cBhvr>
                                      <p:tavLst>
                                        <p:tav tm="0">
                                          <p:val>
                                            <p:strVal val="ppt_y"/>
                                          </p:val>
                                        </p:tav>
                                        <p:tav tm="100000">
                                          <p:val>
                                            <p:strVal val="0-ppt_h/2"/>
                                          </p:val>
                                        </p:tav>
                                      </p:tavLst>
                                    </p:anim>
                                    <p:set>
                                      <p:cBhvr>
                                        <p:cTn id="316" dur="1" fill="hold">
                                          <p:stCondLst>
                                            <p:cond delay="5499"/>
                                          </p:stCondLst>
                                        </p:cTn>
                                        <p:tgtEl>
                                          <p:spTgt spid="31"/>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4250" fill="hold"/>
                                        <p:tgtEl>
                                          <p:spTgt spid="30"/>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5500"/>
                                        <p:tgtEl>
                                          <p:spTgt spid="30"/>
                                        </p:tgtEl>
                                        <p:attrNameLst>
                                          <p:attrName>ppt_x</p:attrName>
                                        </p:attrNameLst>
                                      </p:cBhvr>
                                      <p:tavLst>
                                        <p:tav tm="0">
                                          <p:val>
                                            <p:strVal val="ppt_x"/>
                                          </p:val>
                                        </p:tav>
                                        <p:tav tm="100000">
                                          <p:val>
                                            <p:strVal val="0-ppt_w/2"/>
                                          </p:val>
                                        </p:tav>
                                      </p:tavLst>
                                    </p:anim>
                                    <p:anim calcmode="lin" valueType="num">
                                      <p:cBhvr additive="base">
                                        <p:cTn id="321" dur="5500"/>
                                        <p:tgtEl>
                                          <p:spTgt spid="30"/>
                                        </p:tgtEl>
                                        <p:attrNameLst>
                                          <p:attrName>ppt_y</p:attrName>
                                        </p:attrNameLst>
                                      </p:cBhvr>
                                      <p:tavLst>
                                        <p:tav tm="0">
                                          <p:val>
                                            <p:strVal val="ppt_y"/>
                                          </p:val>
                                        </p:tav>
                                        <p:tav tm="100000">
                                          <p:val>
                                            <p:strVal val="0-ppt_h/2"/>
                                          </p:val>
                                        </p:tav>
                                      </p:tavLst>
                                    </p:anim>
                                    <p:set>
                                      <p:cBhvr>
                                        <p:cTn id="322" dur="1" fill="hold">
                                          <p:stCondLst>
                                            <p:cond delay="5499"/>
                                          </p:stCondLst>
                                        </p:cTn>
                                        <p:tgtEl>
                                          <p:spTgt spid="30"/>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4250" fill="hold"/>
                                        <p:tgtEl>
                                          <p:spTgt spid="41"/>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5500"/>
                                        <p:tgtEl>
                                          <p:spTgt spid="41"/>
                                        </p:tgtEl>
                                        <p:attrNameLst>
                                          <p:attrName>ppt_x</p:attrName>
                                        </p:attrNameLst>
                                      </p:cBhvr>
                                      <p:tavLst>
                                        <p:tav tm="0">
                                          <p:val>
                                            <p:strVal val="ppt_x"/>
                                          </p:val>
                                        </p:tav>
                                        <p:tav tm="100000">
                                          <p:val>
                                            <p:strVal val="0-ppt_w/2"/>
                                          </p:val>
                                        </p:tav>
                                      </p:tavLst>
                                    </p:anim>
                                    <p:anim calcmode="lin" valueType="num">
                                      <p:cBhvr additive="base">
                                        <p:cTn id="327" dur="5500"/>
                                        <p:tgtEl>
                                          <p:spTgt spid="41"/>
                                        </p:tgtEl>
                                        <p:attrNameLst>
                                          <p:attrName>ppt_y</p:attrName>
                                        </p:attrNameLst>
                                      </p:cBhvr>
                                      <p:tavLst>
                                        <p:tav tm="0">
                                          <p:val>
                                            <p:strVal val="ppt_y"/>
                                          </p:val>
                                        </p:tav>
                                        <p:tav tm="100000">
                                          <p:val>
                                            <p:strVal val="0-ppt_h/2"/>
                                          </p:val>
                                        </p:tav>
                                      </p:tavLst>
                                    </p:anim>
                                    <p:set>
                                      <p:cBhvr>
                                        <p:cTn id="328" dur="1" fill="hold">
                                          <p:stCondLst>
                                            <p:cond delay="5499"/>
                                          </p:stCondLst>
                                        </p:cTn>
                                        <p:tgtEl>
                                          <p:spTgt spid="41"/>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4250" fill="hold"/>
                                        <p:tgtEl>
                                          <p:spTgt spid="34"/>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5500"/>
                                        <p:tgtEl>
                                          <p:spTgt spid="34"/>
                                        </p:tgtEl>
                                        <p:attrNameLst>
                                          <p:attrName>ppt_x</p:attrName>
                                        </p:attrNameLst>
                                      </p:cBhvr>
                                      <p:tavLst>
                                        <p:tav tm="0">
                                          <p:val>
                                            <p:strVal val="ppt_x"/>
                                          </p:val>
                                        </p:tav>
                                        <p:tav tm="100000">
                                          <p:val>
                                            <p:strVal val="0-ppt_w/2"/>
                                          </p:val>
                                        </p:tav>
                                      </p:tavLst>
                                    </p:anim>
                                    <p:anim calcmode="lin" valueType="num">
                                      <p:cBhvr additive="base">
                                        <p:cTn id="333" dur="5500"/>
                                        <p:tgtEl>
                                          <p:spTgt spid="34"/>
                                        </p:tgtEl>
                                        <p:attrNameLst>
                                          <p:attrName>ppt_y</p:attrName>
                                        </p:attrNameLst>
                                      </p:cBhvr>
                                      <p:tavLst>
                                        <p:tav tm="0">
                                          <p:val>
                                            <p:strVal val="ppt_y"/>
                                          </p:val>
                                        </p:tav>
                                        <p:tav tm="100000">
                                          <p:val>
                                            <p:strVal val="0-ppt_h/2"/>
                                          </p:val>
                                        </p:tav>
                                      </p:tavLst>
                                    </p:anim>
                                    <p:set>
                                      <p:cBhvr>
                                        <p:cTn id="334" dur="1" fill="hold">
                                          <p:stCondLst>
                                            <p:cond delay="5499"/>
                                          </p:stCondLst>
                                        </p:cTn>
                                        <p:tgtEl>
                                          <p:spTgt spid="34"/>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4250" fill="hold"/>
                                        <p:tgtEl>
                                          <p:spTgt spid="52"/>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5500"/>
                                        <p:tgtEl>
                                          <p:spTgt spid="52"/>
                                        </p:tgtEl>
                                        <p:attrNameLst>
                                          <p:attrName>ppt_x</p:attrName>
                                        </p:attrNameLst>
                                      </p:cBhvr>
                                      <p:tavLst>
                                        <p:tav tm="0">
                                          <p:val>
                                            <p:strVal val="ppt_x"/>
                                          </p:val>
                                        </p:tav>
                                        <p:tav tm="100000">
                                          <p:val>
                                            <p:strVal val="1+ppt_w/2"/>
                                          </p:val>
                                        </p:tav>
                                      </p:tavLst>
                                    </p:anim>
                                    <p:anim calcmode="lin" valueType="num">
                                      <p:cBhvr additive="base">
                                        <p:cTn id="339" dur="5500"/>
                                        <p:tgtEl>
                                          <p:spTgt spid="52"/>
                                        </p:tgtEl>
                                        <p:attrNameLst>
                                          <p:attrName>ppt_y</p:attrName>
                                        </p:attrNameLst>
                                      </p:cBhvr>
                                      <p:tavLst>
                                        <p:tav tm="0">
                                          <p:val>
                                            <p:strVal val="ppt_y"/>
                                          </p:val>
                                        </p:tav>
                                        <p:tav tm="100000">
                                          <p:val>
                                            <p:strVal val="0-ppt_h/2"/>
                                          </p:val>
                                        </p:tav>
                                      </p:tavLst>
                                    </p:anim>
                                    <p:set>
                                      <p:cBhvr>
                                        <p:cTn id="340" dur="1" fill="hold">
                                          <p:stCondLst>
                                            <p:cond delay="5499"/>
                                          </p:stCondLst>
                                        </p:cTn>
                                        <p:tgtEl>
                                          <p:spTgt spid="52"/>
                                        </p:tgtEl>
                                        <p:attrNameLst>
                                          <p:attrName>style.visibility</p:attrName>
                                        </p:attrNameLst>
                                      </p:cBhvr>
                                      <p:to>
                                        <p:strVal val="hidden"/>
                                      </p:to>
                                    </p:set>
                                  </p:childTnLst>
                                </p:cTn>
                              </p:par>
                              <p:par>
                                <p:cTn id="341" presetID="23" presetClass="entr" presetSubtype="272" fill="hold" nodeType="withEffect">
                                  <p:stCondLst>
                                    <p:cond delay="1000"/>
                                  </p:stCondLst>
                                  <p:childTnLst>
                                    <p:set>
                                      <p:cBhvr>
                                        <p:cTn id="342" dur="1" fill="hold">
                                          <p:stCondLst>
                                            <p:cond delay="0"/>
                                          </p:stCondLst>
                                        </p:cTn>
                                        <p:tgtEl>
                                          <p:spTgt spid="60"/>
                                        </p:tgtEl>
                                        <p:attrNameLst>
                                          <p:attrName>style.visibility</p:attrName>
                                        </p:attrNameLst>
                                      </p:cBhvr>
                                      <p:to>
                                        <p:strVal val="visible"/>
                                      </p:to>
                                    </p:set>
                                    <p:anim calcmode="lin" valueType="num">
                                      <p:cBhvr>
                                        <p:cTn id="343" dur="4500" fill="hold"/>
                                        <p:tgtEl>
                                          <p:spTgt spid="60"/>
                                        </p:tgtEl>
                                        <p:attrNameLst>
                                          <p:attrName>ppt_w</p:attrName>
                                        </p:attrNameLst>
                                      </p:cBhvr>
                                      <p:tavLst>
                                        <p:tav tm="0">
                                          <p:val>
                                            <p:strVal val="2/3*#ppt_w"/>
                                          </p:val>
                                        </p:tav>
                                        <p:tav tm="100000">
                                          <p:val>
                                            <p:strVal val="#ppt_w"/>
                                          </p:val>
                                        </p:tav>
                                      </p:tavLst>
                                    </p:anim>
                                    <p:anim calcmode="lin" valueType="num">
                                      <p:cBhvr>
                                        <p:cTn id="344" dur="4500" fill="hold"/>
                                        <p:tgtEl>
                                          <p:spTgt spid="60"/>
                                        </p:tgtEl>
                                        <p:attrNameLst>
                                          <p:attrName>ppt_h</p:attrName>
                                        </p:attrNameLst>
                                      </p:cBhvr>
                                      <p:tavLst>
                                        <p:tav tm="0">
                                          <p:val>
                                            <p:strVal val="2/3*#ppt_h"/>
                                          </p:val>
                                        </p:tav>
                                        <p:tav tm="100000">
                                          <p:val>
                                            <p:strVal val="#ppt_h"/>
                                          </p:val>
                                        </p:tav>
                                      </p:tavLst>
                                    </p:anim>
                                  </p:childTnLst>
                                </p:cTn>
                              </p:par>
                              <p:par>
                                <p:cTn id="345" presetID="8" presetClass="entr" presetSubtype="32" fill="hold" nodeType="withEffect">
                                  <p:stCondLst>
                                    <p:cond delay="1000"/>
                                  </p:stCondLst>
                                  <p:childTnLst>
                                    <p:set>
                                      <p:cBhvr>
                                        <p:cTn id="346" dur="1" fill="hold">
                                          <p:stCondLst>
                                            <p:cond delay="0"/>
                                          </p:stCondLst>
                                        </p:cTn>
                                        <p:tgtEl>
                                          <p:spTgt spid="60"/>
                                        </p:tgtEl>
                                        <p:attrNameLst>
                                          <p:attrName>style.visibility</p:attrName>
                                        </p:attrNameLst>
                                      </p:cBhvr>
                                      <p:to>
                                        <p:strVal val="visible"/>
                                      </p:to>
                                    </p:set>
                                    <p:animEffect transition="in" filter="diamond(out)">
                                      <p:cBhvr>
                                        <p:cTn id="347" dur="4500"/>
                                        <p:tgtEl>
                                          <p:spTgt spid="60"/>
                                        </p:tgtEl>
                                      </p:cBhvr>
                                    </p:animEffect>
                                  </p:childTnLst>
                                </p:cTn>
                              </p:par>
                              <p:par>
                                <p:cTn id="348" presetID="9" presetClass="emph" presetSubtype="0" grpId="0" nodeType="withEffect">
                                  <p:stCondLst>
                                    <p:cond delay="0"/>
                                  </p:stCondLst>
                                  <p:childTnLst>
                                    <p:set>
                                      <p:cBhvr rctx="PPT">
                                        <p:cTn id="349" dur="indefinite"/>
                                        <p:tgtEl>
                                          <p:spTgt spid="59"/>
                                        </p:tgtEl>
                                        <p:attrNameLst>
                                          <p:attrName>style.opacity</p:attrName>
                                        </p:attrNameLst>
                                      </p:cBhvr>
                                      <p:to>
                                        <p:strVal val="0"/>
                                      </p:to>
                                    </p:set>
                                    <p:animEffect filter="image" prLst="opacity: 0">
                                      <p:cBhvr rctx="IE">
                                        <p:cTn id="350" dur="indefinite"/>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9"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16133" y="0"/>
            <a:ext cx="9144000" cy="2648019"/>
          </a:xfrm>
          <a:prstGeom prst="rect">
            <a:avLst/>
          </a:prstGeom>
          <a:gradFill>
            <a:gsLst>
              <a:gs pos="20000">
                <a:srgbClr val="023515"/>
              </a:gs>
              <a:gs pos="81000">
                <a:srgbClr val="00642D">
                  <a:lumMod val="47000"/>
                </a:srgbClr>
              </a:gs>
              <a:gs pos="1000">
                <a:srgbClr val="CCFF3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96" name="95 Rectángulo"/>
          <p:cNvSpPr/>
          <p:nvPr/>
        </p:nvSpPr>
        <p:spPr>
          <a:xfrm>
            <a:off x="-9473" y="2495481"/>
            <a:ext cx="9144000" cy="2648019"/>
          </a:xfrm>
          <a:prstGeom prst="rect">
            <a:avLst/>
          </a:prstGeom>
          <a:gradFill>
            <a:gsLst>
              <a:gs pos="20000">
                <a:srgbClr val="023515"/>
              </a:gs>
              <a:gs pos="81000">
                <a:srgbClr val="00642D">
                  <a:lumMod val="47000"/>
                </a:srgbClr>
              </a:gs>
              <a:gs pos="100000">
                <a:srgbClr val="CCFF3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97" name="96 Imagen" descr="Diapositiva16"/>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5400000" flipH="1">
            <a:off x="324580" y="2687913"/>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flipH="1">
            <a:off x="675384"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flipH="1">
            <a:off x="-26227"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flipH="1">
            <a:off x="324580" y="400459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flipH="1">
            <a:off x="1026189" y="397979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5400000" flipH="1">
            <a:off x="-377031" y="4002820"/>
            <a:ext cx="917340"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5400000" flipH="1">
            <a:off x="4032484" y="2687913"/>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5400000" flipH="1">
            <a:off x="4383288"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5400000" flipH="1">
            <a:off x="3681679"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5400000" flipH="1">
            <a:off x="4032484" y="400459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5400000" flipH="1">
            <a:off x="4734093" y="397979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flipH="1">
            <a:off x="3330875" y="4002819"/>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flipH="1">
            <a:off x="2160276" y="2687913"/>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flipH="1">
            <a:off x="2511080"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flipH="1">
            <a:off x="1809471"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flipH="1">
            <a:off x="2160276" y="400459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flipH="1">
            <a:off x="2861885" y="397979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flipH="1">
            <a:off x="1458667" y="4002819"/>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5400000" flipH="1">
            <a:off x="7740388" y="2687913"/>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5400000" flipH="1">
            <a:off x="8091192"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5400000" flipH="1">
            <a:off x="7389583"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5400000" flipH="1">
            <a:off x="7740388" y="400459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5400000" flipH="1">
            <a:off x="8441997" y="397979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5400000" flipH="1">
            <a:off x="7038779" y="4002819"/>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flipH="1">
            <a:off x="5904692" y="2687913"/>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flipH="1">
            <a:off x="6255496"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flipH="1">
            <a:off x="5553887" y="3350172"/>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flipH="1">
            <a:off x="5904692" y="400459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flipH="1">
            <a:off x="6606301" y="397979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flipH="1">
            <a:off x="5203083" y="4002819"/>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5400000" flipV="1">
            <a:off x="7738083" y="1988373"/>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flipV="1">
            <a:off x="7387279"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5400000" flipV="1">
            <a:off x="8088888"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5400000" flipV="1">
            <a:off x="7738081" y="671688"/>
            <a:ext cx="917339"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5400000" flipV="1">
            <a:off x="7036473" y="69648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5400000" flipV="1">
            <a:off x="8439691" y="67346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flipV="1">
            <a:off x="4030179" y="1988373"/>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5400000" flipV="1">
            <a:off x="3679375"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flipV="1">
            <a:off x="4380984"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flipV="1">
            <a:off x="4030178" y="671689"/>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flipV="1">
            <a:off x="3328569" y="69648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flipV="1">
            <a:off x="4731787" y="67346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5400000" flipV="1">
            <a:off x="5902387" y="1988373"/>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5400000" flipV="1">
            <a:off x="5551583"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5400000" flipV="1">
            <a:off x="6253192"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5400000" flipV="1">
            <a:off x="5902388" y="671690"/>
            <a:ext cx="917333"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flipV="1">
            <a:off x="5200777" y="69648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5400000" flipV="1">
            <a:off x="6603995" y="67346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5400000" flipV="1">
            <a:off x="322275" y="1988373"/>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5400000" flipV="1">
            <a:off x="-28531" y="1326112"/>
            <a:ext cx="917340"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5400000" flipV="1">
            <a:off x="673080"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5400000" flipV="1">
            <a:off x="322274" y="671689"/>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5400000" flipV="1">
            <a:off x="-379337" y="696484"/>
            <a:ext cx="917341"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5400000" flipV="1">
            <a:off x="1023883" y="67346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5400000" flipV="1">
            <a:off x="2157971" y="1988373"/>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5400000" flipV="1">
            <a:off x="1807167"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flipV="1">
            <a:off x="2508776" y="1326114"/>
            <a:ext cx="917336"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5400000" flipV="1">
            <a:off x="2157970" y="671689"/>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flipV="1">
            <a:off x="1456361" y="696487"/>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5400000" flipV="1">
            <a:off x="2859579" y="673465"/>
            <a:ext cx="917338" cy="396988"/>
          </a:xfrm>
          <a:prstGeom prst="rect">
            <a:avLst/>
          </a:prstGeom>
          <a:gradFill>
            <a:gsLst>
              <a:gs pos="20000">
                <a:srgbClr val="023515">
                  <a:alpha val="57000"/>
                </a:srgbClr>
              </a:gs>
              <a:gs pos="13000">
                <a:srgbClr val="CCFF33"/>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468560" y="0"/>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9782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45" presetClass="exit" presetSubtype="0" fill="hold" grpId="5" nodeType="withEffect">
                                  <p:stCondLst>
                                    <p:cond delay="0"/>
                                  </p:stCondLst>
                                  <p:childTnLst>
                                    <p:animEffect transition="out" filter="fade">
                                      <p:cBhvr>
                                        <p:cTn id="1026" dur="5000"/>
                                        <p:tgtEl>
                                          <p:spTgt spid="81"/>
                                        </p:tgtEl>
                                      </p:cBhvr>
                                    </p:animEffect>
                                    <p:anim calcmode="lin" valueType="num">
                                      <p:cBhvr>
                                        <p:cTn id="1027"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8" dur="5000"/>
                                        <p:tgtEl>
                                          <p:spTgt spid="81"/>
                                        </p:tgtEl>
                                        <p:attrNameLst>
                                          <p:attrName>ppt_h</p:attrName>
                                        </p:attrNameLst>
                                      </p:cBhvr>
                                      <p:tavLst>
                                        <p:tav tm="0">
                                          <p:val>
                                            <p:strVal val="ppt_h"/>
                                          </p:val>
                                        </p:tav>
                                        <p:tav tm="100000">
                                          <p:val>
                                            <p:strVal val="ppt_h"/>
                                          </p:val>
                                        </p:tav>
                                      </p:tavLst>
                                    </p:anim>
                                    <p:set>
                                      <p:cBhvr>
                                        <p:cTn id="1029" dur="1" fill="hold">
                                          <p:stCondLst>
                                            <p:cond delay="4999"/>
                                          </p:stCondLst>
                                        </p:cTn>
                                        <p:tgtEl>
                                          <p:spTgt spid="81"/>
                                        </p:tgtEl>
                                        <p:attrNameLst>
                                          <p:attrName>style.visibility</p:attrName>
                                        </p:attrNameLst>
                                      </p:cBhvr>
                                      <p:to>
                                        <p:strVal val="hidden"/>
                                      </p:to>
                                    </p:set>
                                  </p:childTnLst>
                                </p:cTn>
                              </p:par>
                              <p:par>
                                <p:cTn id="1030" presetID="45" presetClass="exit" presetSubtype="0" fill="hold" grpId="5" nodeType="withEffect">
                                  <p:stCondLst>
                                    <p:cond delay="0"/>
                                  </p:stCondLst>
                                  <p:childTnLst>
                                    <p:animEffect transition="out" filter="fade">
                                      <p:cBhvr>
                                        <p:cTn id="1031" dur="5000"/>
                                        <p:tgtEl>
                                          <p:spTgt spid="87"/>
                                        </p:tgtEl>
                                      </p:cBhvr>
                                    </p:animEffect>
                                    <p:anim calcmode="lin" valueType="num">
                                      <p:cBhvr>
                                        <p:cTn id="1032"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3" dur="5000"/>
                                        <p:tgtEl>
                                          <p:spTgt spid="87"/>
                                        </p:tgtEl>
                                        <p:attrNameLst>
                                          <p:attrName>ppt_h</p:attrName>
                                        </p:attrNameLst>
                                      </p:cBhvr>
                                      <p:tavLst>
                                        <p:tav tm="0">
                                          <p:val>
                                            <p:strVal val="ppt_h"/>
                                          </p:val>
                                        </p:tav>
                                        <p:tav tm="100000">
                                          <p:val>
                                            <p:strVal val="ppt_h"/>
                                          </p:val>
                                        </p:tav>
                                      </p:tavLst>
                                    </p:anim>
                                    <p:set>
                                      <p:cBhvr>
                                        <p:cTn id="1034" dur="1" fill="hold">
                                          <p:stCondLst>
                                            <p:cond delay="4999"/>
                                          </p:stCondLst>
                                        </p:cTn>
                                        <p:tgtEl>
                                          <p:spTgt spid="87"/>
                                        </p:tgtEl>
                                        <p:attrNameLst>
                                          <p:attrName>style.visibility</p:attrName>
                                        </p:attrNameLst>
                                      </p:cBhvr>
                                      <p:to>
                                        <p:strVal val="hidden"/>
                                      </p:to>
                                    </p:set>
                                  </p:childTnLst>
                                </p:cTn>
                              </p:par>
                              <p:par>
                                <p:cTn id="1035" presetID="45" presetClass="exit" presetSubtype="0" fill="hold" grpId="5" nodeType="withEffect">
                                  <p:stCondLst>
                                    <p:cond delay="0"/>
                                  </p:stCondLst>
                                  <p:childTnLst>
                                    <p:animEffect transition="out" filter="fade">
                                      <p:cBhvr>
                                        <p:cTn id="1036" dur="5000"/>
                                        <p:tgtEl>
                                          <p:spTgt spid="69"/>
                                        </p:tgtEl>
                                      </p:cBhvr>
                                    </p:animEffect>
                                    <p:anim calcmode="lin" valueType="num">
                                      <p:cBhvr>
                                        <p:cTn id="1037"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8" dur="5000"/>
                                        <p:tgtEl>
                                          <p:spTgt spid="69"/>
                                        </p:tgtEl>
                                        <p:attrNameLst>
                                          <p:attrName>ppt_h</p:attrName>
                                        </p:attrNameLst>
                                      </p:cBhvr>
                                      <p:tavLst>
                                        <p:tav tm="0">
                                          <p:val>
                                            <p:strVal val="ppt_h"/>
                                          </p:val>
                                        </p:tav>
                                        <p:tav tm="100000">
                                          <p:val>
                                            <p:strVal val="ppt_h"/>
                                          </p:val>
                                        </p:tav>
                                      </p:tavLst>
                                    </p:anim>
                                    <p:set>
                                      <p:cBhvr>
                                        <p:cTn id="1039" dur="1" fill="hold">
                                          <p:stCondLst>
                                            <p:cond delay="4999"/>
                                          </p:stCondLst>
                                        </p:cTn>
                                        <p:tgtEl>
                                          <p:spTgt spid="69"/>
                                        </p:tgtEl>
                                        <p:attrNameLst>
                                          <p:attrName>style.visibility</p:attrName>
                                        </p:attrNameLst>
                                      </p:cBhvr>
                                      <p:to>
                                        <p:strVal val="hidden"/>
                                      </p:to>
                                    </p:set>
                                  </p:childTnLst>
                                </p:cTn>
                              </p:par>
                              <p:par>
                                <p:cTn id="1040" presetID="45" presetClass="exit" presetSubtype="0" fill="hold" grpId="5" nodeType="withEffect">
                                  <p:stCondLst>
                                    <p:cond delay="0"/>
                                  </p:stCondLst>
                                  <p:childTnLst>
                                    <p:animEffect transition="out" filter="fade">
                                      <p:cBhvr>
                                        <p:cTn id="1041" dur="5000"/>
                                        <p:tgtEl>
                                          <p:spTgt spid="75"/>
                                        </p:tgtEl>
                                      </p:cBhvr>
                                    </p:animEffect>
                                    <p:anim calcmode="lin" valueType="num">
                                      <p:cBhvr>
                                        <p:cTn id="1042"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3" dur="5000"/>
                                        <p:tgtEl>
                                          <p:spTgt spid="75"/>
                                        </p:tgtEl>
                                        <p:attrNameLst>
                                          <p:attrName>ppt_h</p:attrName>
                                        </p:attrNameLst>
                                      </p:cBhvr>
                                      <p:tavLst>
                                        <p:tav tm="0">
                                          <p:val>
                                            <p:strVal val="ppt_h"/>
                                          </p:val>
                                        </p:tav>
                                        <p:tav tm="100000">
                                          <p:val>
                                            <p:strVal val="ppt_h"/>
                                          </p:val>
                                        </p:tav>
                                      </p:tavLst>
                                    </p:anim>
                                    <p:set>
                                      <p:cBhvr>
                                        <p:cTn id="1044" dur="1" fill="hold">
                                          <p:stCondLst>
                                            <p:cond delay="4999"/>
                                          </p:stCondLst>
                                        </p:cTn>
                                        <p:tgtEl>
                                          <p:spTgt spid="75"/>
                                        </p:tgtEl>
                                        <p:attrNameLst>
                                          <p:attrName>style.visibility</p:attrName>
                                        </p:attrNameLst>
                                      </p:cBhvr>
                                      <p:to>
                                        <p:strVal val="hidden"/>
                                      </p:to>
                                    </p:set>
                                  </p:childTnLst>
                                </p:cTn>
                              </p:par>
                              <p:par>
                                <p:cTn id="1045" presetID="45" presetClass="exit" presetSubtype="0" fill="hold" grpId="5" nodeType="withEffect">
                                  <p:stCondLst>
                                    <p:cond delay="0"/>
                                  </p:stCondLst>
                                  <p:childTnLst>
                                    <p:animEffect transition="out" filter="fade">
                                      <p:cBhvr>
                                        <p:cTn id="1046" dur="5000"/>
                                        <p:tgtEl>
                                          <p:spTgt spid="63"/>
                                        </p:tgtEl>
                                      </p:cBhvr>
                                    </p:animEffect>
                                    <p:anim calcmode="lin" valueType="num">
                                      <p:cBhvr>
                                        <p:cTn id="1047"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8" dur="5000"/>
                                        <p:tgtEl>
                                          <p:spTgt spid="63"/>
                                        </p:tgtEl>
                                        <p:attrNameLst>
                                          <p:attrName>ppt_h</p:attrName>
                                        </p:attrNameLst>
                                      </p:cBhvr>
                                      <p:tavLst>
                                        <p:tav tm="0">
                                          <p:val>
                                            <p:strVal val="ppt_h"/>
                                          </p:val>
                                        </p:tav>
                                        <p:tav tm="100000">
                                          <p:val>
                                            <p:strVal val="ppt_h"/>
                                          </p:val>
                                        </p:tav>
                                      </p:tavLst>
                                    </p:anim>
                                    <p:set>
                                      <p:cBhvr>
                                        <p:cTn id="1049" dur="1" fill="hold">
                                          <p:stCondLst>
                                            <p:cond delay="4999"/>
                                          </p:stCondLst>
                                        </p:cTn>
                                        <p:tgtEl>
                                          <p:spTgt spid="63"/>
                                        </p:tgtEl>
                                        <p:attrNameLst>
                                          <p:attrName>style.visibility</p:attrName>
                                        </p:attrNameLst>
                                      </p:cBhvr>
                                      <p:to>
                                        <p:strVal val="hidden"/>
                                      </p:to>
                                    </p:set>
                                  </p:childTnLst>
                                </p:cTn>
                              </p:par>
                              <p:par>
                                <p:cTn id="1050" presetID="45" presetClass="exit" presetSubtype="0" fill="hold" grpId="5" nodeType="withEffect">
                                  <p:stCondLst>
                                    <p:cond delay="0"/>
                                  </p:stCondLst>
                                  <p:childTnLst>
                                    <p:animEffect transition="out" filter="fade">
                                      <p:cBhvr>
                                        <p:cTn id="1051" dur="5000"/>
                                        <p:tgtEl>
                                          <p:spTgt spid="82"/>
                                        </p:tgtEl>
                                      </p:cBhvr>
                                    </p:animEffect>
                                    <p:anim calcmode="lin" valueType="num">
                                      <p:cBhvr>
                                        <p:cTn id="1052"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3" dur="5000"/>
                                        <p:tgtEl>
                                          <p:spTgt spid="82"/>
                                        </p:tgtEl>
                                        <p:attrNameLst>
                                          <p:attrName>ppt_h</p:attrName>
                                        </p:attrNameLst>
                                      </p:cBhvr>
                                      <p:tavLst>
                                        <p:tav tm="0">
                                          <p:val>
                                            <p:strVal val="ppt_h"/>
                                          </p:val>
                                        </p:tav>
                                        <p:tav tm="100000">
                                          <p:val>
                                            <p:strVal val="ppt_h"/>
                                          </p:val>
                                        </p:tav>
                                      </p:tavLst>
                                    </p:anim>
                                    <p:set>
                                      <p:cBhvr>
                                        <p:cTn id="1054" dur="1" fill="hold">
                                          <p:stCondLst>
                                            <p:cond delay="4999"/>
                                          </p:stCondLst>
                                        </p:cTn>
                                        <p:tgtEl>
                                          <p:spTgt spid="82"/>
                                        </p:tgtEl>
                                        <p:attrNameLst>
                                          <p:attrName>style.visibility</p:attrName>
                                        </p:attrNameLst>
                                      </p:cBhvr>
                                      <p:to>
                                        <p:strVal val="hidden"/>
                                      </p:to>
                                    </p:set>
                                  </p:childTnLst>
                                </p:cTn>
                              </p:par>
                              <p:par>
                                <p:cTn id="1055" presetID="45" presetClass="exit" presetSubtype="0" fill="hold" grpId="5" nodeType="withEffect">
                                  <p:stCondLst>
                                    <p:cond delay="0"/>
                                  </p:stCondLst>
                                  <p:childTnLst>
                                    <p:animEffect transition="out" filter="fade">
                                      <p:cBhvr>
                                        <p:cTn id="1056" dur="5000"/>
                                        <p:tgtEl>
                                          <p:spTgt spid="83"/>
                                        </p:tgtEl>
                                      </p:cBhvr>
                                    </p:animEffect>
                                    <p:anim calcmode="lin" valueType="num">
                                      <p:cBhvr>
                                        <p:cTn id="1057"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8" dur="5000"/>
                                        <p:tgtEl>
                                          <p:spTgt spid="83"/>
                                        </p:tgtEl>
                                        <p:attrNameLst>
                                          <p:attrName>ppt_h</p:attrName>
                                        </p:attrNameLst>
                                      </p:cBhvr>
                                      <p:tavLst>
                                        <p:tav tm="0">
                                          <p:val>
                                            <p:strVal val="ppt_h"/>
                                          </p:val>
                                        </p:tav>
                                        <p:tav tm="100000">
                                          <p:val>
                                            <p:strVal val="ppt_h"/>
                                          </p:val>
                                        </p:tav>
                                      </p:tavLst>
                                    </p:anim>
                                    <p:set>
                                      <p:cBhvr>
                                        <p:cTn id="1059" dur="1" fill="hold">
                                          <p:stCondLst>
                                            <p:cond delay="4999"/>
                                          </p:stCondLst>
                                        </p:cTn>
                                        <p:tgtEl>
                                          <p:spTgt spid="83"/>
                                        </p:tgtEl>
                                        <p:attrNameLst>
                                          <p:attrName>style.visibility</p:attrName>
                                        </p:attrNameLst>
                                      </p:cBhvr>
                                      <p:to>
                                        <p:strVal val="hidden"/>
                                      </p:to>
                                    </p:set>
                                  </p:childTnLst>
                                </p:cTn>
                              </p:par>
                              <p:par>
                                <p:cTn id="1060" presetID="45" presetClass="exit" presetSubtype="0" fill="hold" grpId="5" nodeType="withEffect">
                                  <p:stCondLst>
                                    <p:cond delay="0"/>
                                  </p:stCondLst>
                                  <p:childTnLst>
                                    <p:animEffect transition="out" filter="fade">
                                      <p:cBhvr>
                                        <p:cTn id="1061" dur="5000"/>
                                        <p:tgtEl>
                                          <p:spTgt spid="88"/>
                                        </p:tgtEl>
                                      </p:cBhvr>
                                    </p:animEffect>
                                    <p:anim calcmode="lin" valueType="num">
                                      <p:cBhvr>
                                        <p:cTn id="1062"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3" dur="5000"/>
                                        <p:tgtEl>
                                          <p:spTgt spid="88"/>
                                        </p:tgtEl>
                                        <p:attrNameLst>
                                          <p:attrName>ppt_h</p:attrName>
                                        </p:attrNameLst>
                                      </p:cBhvr>
                                      <p:tavLst>
                                        <p:tav tm="0">
                                          <p:val>
                                            <p:strVal val="ppt_h"/>
                                          </p:val>
                                        </p:tav>
                                        <p:tav tm="100000">
                                          <p:val>
                                            <p:strVal val="ppt_h"/>
                                          </p:val>
                                        </p:tav>
                                      </p:tavLst>
                                    </p:anim>
                                    <p:set>
                                      <p:cBhvr>
                                        <p:cTn id="1064" dur="1" fill="hold">
                                          <p:stCondLst>
                                            <p:cond delay="4999"/>
                                          </p:stCondLst>
                                        </p:cTn>
                                        <p:tgtEl>
                                          <p:spTgt spid="88"/>
                                        </p:tgtEl>
                                        <p:attrNameLst>
                                          <p:attrName>style.visibility</p:attrName>
                                        </p:attrNameLst>
                                      </p:cBhvr>
                                      <p:to>
                                        <p:strVal val="hidden"/>
                                      </p:to>
                                    </p:set>
                                  </p:childTnLst>
                                </p:cTn>
                              </p:par>
                              <p:par>
                                <p:cTn id="1065" presetID="45" presetClass="exit" presetSubtype="0" fill="hold" grpId="5" nodeType="withEffect">
                                  <p:stCondLst>
                                    <p:cond delay="0"/>
                                  </p:stCondLst>
                                  <p:childTnLst>
                                    <p:animEffect transition="out" filter="fade">
                                      <p:cBhvr>
                                        <p:cTn id="1066" dur="5000"/>
                                        <p:tgtEl>
                                          <p:spTgt spid="89"/>
                                        </p:tgtEl>
                                      </p:cBhvr>
                                    </p:animEffect>
                                    <p:anim calcmode="lin" valueType="num">
                                      <p:cBhvr>
                                        <p:cTn id="1067"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8" dur="5000"/>
                                        <p:tgtEl>
                                          <p:spTgt spid="89"/>
                                        </p:tgtEl>
                                        <p:attrNameLst>
                                          <p:attrName>ppt_h</p:attrName>
                                        </p:attrNameLst>
                                      </p:cBhvr>
                                      <p:tavLst>
                                        <p:tav tm="0">
                                          <p:val>
                                            <p:strVal val="ppt_h"/>
                                          </p:val>
                                        </p:tav>
                                        <p:tav tm="100000">
                                          <p:val>
                                            <p:strVal val="ppt_h"/>
                                          </p:val>
                                        </p:tav>
                                      </p:tavLst>
                                    </p:anim>
                                    <p:set>
                                      <p:cBhvr>
                                        <p:cTn id="1069" dur="1" fill="hold">
                                          <p:stCondLst>
                                            <p:cond delay="4999"/>
                                          </p:stCondLst>
                                        </p:cTn>
                                        <p:tgtEl>
                                          <p:spTgt spid="89"/>
                                        </p:tgtEl>
                                        <p:attrNameLst>
                                          <p:attrName>style.visibility</p:attrName>
                                        </p:attrNameLst>
                                      </p:cBhvr>
                                      <p:to>
                                        <p:strVal val="hidden"/>
                                      </p:to>
                                    </p:set>
                                  </p:childTnLst>
                                </p:cTn>
                              </p:par>
                              <p:par>
                                <p:cTn id="1070" presetID="45" presetClass="exit" presetSubtype="0" fill="hold" grpId="5" nodeType="withEffect">
                                  <p:stCondLst>
                                    <p:cond delay="0"/>
                                  </p:stCondLst>
                                  <p:childTnLst>
                                    <p:animEffect transition="out" filter="fade">
                                      <p:cBhvr>
                                        <p:cTn id="1071" dur="5000"/>
                                        <p:tgtEl>
                                          <p:spTgt spid="70"/>
                                        </p:tgtEl>
                                      </p:cBhvr>
                                    </p:animEffect>
                                    <p:anim calcmode="lin" valueType="num">
                                      <p:cBhvr>
                                        <p:cTn id="107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3" dur="5000"/>
                                        <p:tgtEl>
                                          <p:spTgt spid="70"/>
                                        </p:tgtEl>
                                        <p:attrNameLst>
                                          <p:attrName>ppt_h</p:attrName>
                                        </p:attrNameLst>
                                      </p:cBhvr>
                                      <p:tavLst>
                                        <p:tav tm="0">
                                          <p:val>
                                            <p:strVal val="ppt_h"/>
                                          </p:val>
                                        </p:tav>
                                        <p:tav tm="100000">
                                          <p:val>
                                            <p:strVal val="ppt_h"/>
                                          </p:val>
                                        </p:tav>
                                      </p:tavLst>
                                    </p:anim>
                                    <p:set>
                                      <p:cBhvr>
                                        <p:cTn id="1074" dur="1" fill="hold">
                                          <p:stCondLst>
                                            <p:cond delay="4999"/>
                                          </p:stCondLst>
                                        </p:cTn>
                                        <p:tgtEl>
                                          <p:spTgt spid="70"/>
                                        </p:tgtEl>
                                        <p:attrNameLst>
                                          <p:attrName>style.visibility</p:attrName>
                                        </p:attrNameLst>
                                      </p:cBhvr>
                                      <p:to>
                                        <p:strVal val="hidden"/>
                                      </p:to>
                                    </p:set>
                                  </p:childTnLst>
                                </p:cTn>
                              </p:par>
                              <p:par>
                                <p:cTn id="1075" presetID="45" presetClass="exit" presetSubtype="0" fill="hold" grpId="5" nodeType="withEffect">
                                  <p:stCondLst>
                                    <p:cond delay="0"/>
                                  </p:stCondLst>
                                  <p:childTnLst>
                                    <p:animEffect transition="out" filter="fade">
                                      <p:cBhvr>
                                        <p:cTn id="1076" dur="5000"/>
                                        <p:tgtEl>
                                          <p:spTgt spid="71"/>
                                        </p:tgtEl>
                                      </p:cBhvr>
                                    </p:animEffect>
                                    <p:anim calcmode="lin" valueType="num">
                                      <p:cBhvr>
                                        <p:cTn id="1077"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8" dur="5000"/>
                                        <p:tgtEl>
                                          <p:spTgt spid="71"/>
                                        </p:tgtEl>
                                        <p:attrNameLst>
                                          <p:attrName>ppt_h</p:attrName>
                                        </p:attrNameLst>
                                      </p:cBhvr>
                                      <p:tavLst>
                                        <p:tav tm="0">
                                          <p:val>
                                            <p:strVal val="ppt_h"/>
                                          </p:val>
                                        </p:tav>
                                        <p:tav tm="100000">
                                          <p:val>
                                            <p:strVal val="ppt_h"/>
                                          </p:val>
                                        </p:tav>
                                      </p:tavLst>
                                    </p:anim>
                                    <p:set>
                                      <p:cBhvr>
                                        <p:cTn id="1079" dur="1" fill="hold">
                                          <p:stCondLst>
                                            <p:cond delay="4999"/>
                                          </p:stCondLst>
                                        </p:cTn>
                                        <p:tgtEl>
                                          <p:spTgt spid="71"/>
                                        </p:tgtEl>
                                        <p:attrNameLst>
                                          <p:attrName>style.visibility</p:attrName>
                                        </p:attrNameLst>
                                      </p:cBhvr>
                                      <p:to>
                                        <p:strVal val="hidden"/>
                                      </p:to>
                                    </p:set>
                                  </p:childTnLst>
                                </p:cTn>
                              </p:par>
                              <p:par>
                                <p:cTn id="1080" presetID="45" presetClass="exit" presetSubtype="0" fill="hold" grpId="5" nodeType="withEffect">
                                  <p:stCondLst>
                                    <p:cond delay="0"/>
                                  </p:stCondLst>
                                  <p:childTnLst>
                                    <p:animEffect transition="out" filter="fade">
                                      <p:cBhvr>
                                        <p:cTn id="1081" dur="5000"/>
                                        <p:tgtEl>
                                          <p:spTgt spid="76"/>
                                        </p:tgtEl>
                                      </p:cBhvr>
                                    </p:animEffect>
                                    <p:anim calcmode="lin" valueType="num">
                                      <p:cBhvr>
                                        <p:cTn id="1082"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3" dur="5000"/>
                                        <p:tgtEl>
                                          <p:spTgt spid="76"/>
                                        </p:tgtEl>
                                        <p:attrNameLst>
                                          <p:attrName>ppt_h</p:attrName>
                                        </p:attrNameLst>
                                      </p:cBhvr>
                                      <p:tavLst>
                                        <p:tav tm="0">
                                          <p:val>
                                            <p:strVal val="ppt_h"/>
                                          </p:val>
                                        </p:tav>
                                        <p:tav tm="100000">
                                          <p:val>
                                            <p:strVal val="ppt_h"/>
                                          </p:val>
                                        </p:tav>
                                      </p:tavLst>
                                    </p:anim>
                                    <p:set>
                                      <p:cBhvr>
                                        <p:cTn id="1084" dur="1" fill="hold">
                                          <p:stCondLst>
                                            <p:cond delay="4999"/>
                                          </p:stCondLst>
                                        </p:cTn>
                                        <p:tgtEl>
                                          <p:spTgt spid="76"/>
                                        </p:tgtEl>
                                        <p:attrNameLst>
                                          <p:attrName>style.visibility</p:attrName>
                                        </p:attrNameLst>
                                      </p:cBhvr>
                                      <p:to>
                                        <p:strVal val="hidden"/>
                                      </p:to>
                                    </p:set>
                                  </p:childTnLst>
                                </p:cTn>
                              </p:par>
                              <p:par>
                                <p:cTn id="1085" presetID="45" presetClass="exit" presetSubtype="0" fill="hold" grpId="5" nodeType="withEffect">
                                  <p:stCondLst>
                                    <p:cond delay="0"/>
                                  </p:stCondLst>
                                  <p:childTnLst>
                                    <p:animEffect transition="out" filter="fade">
                                      <p:cBhvr>
                                        <p:cTn id="1086" dur="5000"/>
                                        <p:tgtEl>
                                          <p:spTgt spid="77"/>
                                        </p:tgtEl>
                                      </p:cBhvr>
                                    </p:animEffect>
                                    <p:anim calcmode="lin" valueType="num">
                                      <p:cBhvr>
                                        <p:cTn id="1087"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77"/>
                                        </p:tgtEl>
                                        <p:attrNameLst>
                                          <p:attrName>ppt_h</p:attrName>
                                        </p:attrNameLst>
                                      </p:cBhvr>
                                      <p:tavLst>
                                        <p:tav tm="0">
                                          <p:val>
                                            <p:strVal val="ppt_h"/>
                                          </p:val>
                                        </p:tav>
                                        <p:tav tm="100000">
                                          <p:val>
                                            <p:strVal val="ppt_h"/>
                                          </p:val>
                                        </p:tav>
                                      </p:tavLst>
                                    </p:anim>
                                    <p:set>
                                      <p:cBhvr>
                                        <p:cTn id="1089" dur="1" fill="hold">
                                          <p:stCondLst>
                                            <p:cond delay="4999"/>
                                          </p:stCondLst>
                                        </p:cTn>
                                        <p:tgtEl>
                                          <p:spTgt spid="77"/>
                                        </p:tgtEl>
                                        <p:attrNameLst>
                                          <p:attrName>style.visibility</p:attrName>
                                        </p:attrNameLst>
                                      </p:cBhvr>
                                      <p:to>
                                        <p:strVal val="hidden"/>
                                      </p:to>
                                    </p:set>
                                  </p:childTnLst>
                                </p:cTn>
                              </p:par>
                              <p:par>
                                <p:cTn id="1090" presetID="45" presetClass="exit" presetSubtype="0" fill="hold" grpId="5" nodeType="withEffect">
                                  <p:stCondLst>
                                    <p:cond delay="0"/>
                                  </p:stCondLst>
                                  <p:childTnLst>
                                    <p:animEffect transition="out" filter="fade">
                                      <p:cBhvr>
                                        <p:cTn id="1091" dur="5000"/>
                                        <p:tgtEl>
                                          <p:spTgt spid="64"/>
                                        </p:tgtEl>
                                      </p:cBhvr>
                                    </p:animEffect>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3" dur="5000"/>
                                        <p:tgtEl>
                                          <p:spTgt spid="64"/>
                                        </p:tgtEl>
                                        <p:attrNameLst>
                                          <p:attrName>ppt_h</p:attrName>
                                        </p:attrNameLst>
                                      </p:cBhvr>
                                      <p:tavLst>
                                        <p:tav tm="0">
                                          <p:val>
                                            <p:strVal val="ppt_h"/>
                                          </p:val>
                                        </p:tav>
                                        <p:tav tm="100000">
                                          <p:val>
                                            <p:strVal val="ppt_h"/>
                                          </p:val>
                                        </p:tav>
                                      </p:tavLst>
                                    </p:anim>
                                    <p:set>
                                      <p:cBhvr>
                                        <p:cTn id="1094" dur="1" fill="hold">
                                          <p:stCondLst>
                                            <p:cond delay="4999"/>
                                          </p:stCondLst>
                                        </p:cTn>
                                        <p:tgtEl>
                                          <p:spTgt spid="64"/>
                                        </p:tgtEl>
                                        <p:attrNameLst>
                                          <p:attrName>style.visibility</p:attrName>
                                        </p:attrNameLst>
                                      </p:cBhvr>
                                      <p:to>
                                        <p:strVal val="hidden"/>
                                      </p:to>
                                    </p:set>
                                  </p:childTnLst>
                                </p:cTn>
                              </p:par>
                              <p:par>
                                <p:cTn id="1095" presetID="45" presetClass="exit" presetSubtype="0" fill="hold" grpId="5" nodeType="withEffect">
                                  <p:stCondLst>
                                    <p:cond delay="0"/>
                                  </p:stCondLst>
                                  <p:childTnLst>
                                    <p:animEffect transition="out" filter="fade">
                                      <p:cBhvr>
                                        <p:cTn id="1096" dur="5000"/>
                                        <p:tgtEl>
                                          <p:spTgt spid="65"/>
                                        </p:tgtEl>
                                      </p:cBhvr>
                                    </p:animEffect>
                                    <p:anim calcmode="lin" valueType="num">
                                      <p:cBhvr>
                                        <p:cTn id="1097"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8" dur="5000"/>
                                        <p:tgtEl>
                                          <p:spTgt spid="65"/>
                                        </p:tgtEl>
                                        <p:attrNameLst>
                                          <p:attrName>ppt_h</p:attrName>
                                        </p:attrNameLst>
                                      </p:cBhvr>
                                      <p:tavLst>
                                        <p:tav tm="0">
                                          <p:val>
                                            <p:strVal val="ppt_h"/>
                                          </p:val>
                                        </p:tav>
                                        <p:tav tm="100000">
                                          <p:val>
                                            <p:strVal val="ppt_h"/>
                                          </p:val>
                                        </p:tav>
                                      </p:tavLst>
                                    </p:anim>
                                    <p:set>
                                      <p:cBhvr>
                                        <p:cTn id="1099" dur="1" fill="hold">
                                          <p:stCondLst>
                                            <p:cond delay="4999"/>
                                          </p:stCondLst>
                                        </p:cTn>
                                        <p:tgtEl>
                                          <p:spTgt spid="65"/>
                                        </p:tgtEl>
                                        <p:attrNameLst>
                                          <p:attrName>style.visibility</p:attrName>
                                        </p:attrNameLst>
                                      </p:cBhvr>
                                      <p:to>
                                        <p:strVal val="hidden"/>
                                      </p:to>
                                    </p:set>
                                  </p:childTnLst>
                                </p:cTn>
                              </p:par>
                              <p:par>
                                <p:cTn id="1100" presetID="45" presetClass="exit" presetSubtype="0" fill="hold" grpId="5" nodeType="withEffect">
                                  <p:stCondLst>
                                    <p:cond delay="0"/>
                                  </p:stCondLst>
                                  <p:childTnLst>
                                    <p:animEffect transition="out" filter="fade">
                                      <p:cBhvr>
                                        <p:cTn id="1101" dur="5000"/>
                                        <p:tgtEl>
                                          <p:spTgt spid="85"/>
                                        </p:tgtEl>
                                      </p:cBhvr>
                                    </p:animEffect>
                                    <p:anim calcmode="lin" valueType="num">
                                      <p:cBhvr>
                                        <p:cTn id="1102"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3" dur="5000"/>
                                        <p:tgtEl>
                                          <p:spTgt spid="85"/>
                                        </p:tgtEl>
                                        <p:attrNameLst>
                                          <p:attrName>ppt_h</p:attrName>
                                        </p:attrNameLst>
                                      </p:cBhvr>
                                      <p:tavLst>
                                        <p:tav tm="0">
                                          <p:val>
                                            <p:strVal val="ppt_h"/>
                                          </p:val>
                                        </p:tav>
                                        <p:tav tm="100000">
                                          <p:val>
                                            <p:strVal val="ppt_h"/>
                                          </p:val>
                                        </p:tav>
                                      </p:tavLst>
                                    </p:anim>
                                    <p:set>
                                      <p:cBhvr>
                                        <p:cTn id="1104" dur="1" fill="hold">
                                          <p:stCondLst>
                                            <p:cond delay="4999"/>
                                          </p:stCondLst>
                                        </p:cTn>
                                        <p:tgtEl>
                                          <p:spTgt spid="85"/>
                                        </p:tgtEl>
                                        <p:attrNameLst>
                                          <p:attrName>style.visibility</p:attrName>
                                        </p:attrNameLst>
                                      </p:cBhvr>
                                      <p:to>
                                        <p:strVal val="hidden"/>
                                      </p:to>
                                    </p:set>
                                  </p:childTnLst>
                                </p:cTn>
                              </p:par>
                              <p:par>
                                <p:cTn id="1105" presetID="45" presetClass="exit" presetSubtype="0" fill="hold" grpId="5" nodeType="withEffect">
                                  <p:stCondLst>
                                    <p:cond delay="0"/>
                                  </p:stCondLst>
                                  <p:childTnLst>
                                    <p:animEffect transition="out" filter="fade">
                                      <p:cBhvr>
                                        <p:cTn id="1106" dur="5000"/>
                                        <p:tgtEl>
                                          <p:spTgt spid="84"/>
                                        </p:tgtEl>
                                      </p:cBhvr>
                                    </p:animEffect>
                                    <p:anim calcmode="lin" valueType="num">
                                      <p:cBhvr>
                                        <p:cTn id="1107"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8" dur="5000"/>
                                        <p:tgtEl>
                                          <p:spTgt spid="84"/>
                                        </p:tgtEl>
                                        <p:attrNameLst>
                                          <p:attrName>ppt_h</p:attrName>
                                        </p:attrNameLst>
                                      </p:cBhvr>
                                      <p:tavLst>
                                        <p:tav tm="0">
                                          <p:val>
                                            <p:strVal val="ppt_h"/>
                                          </p:val>
                                        </p:tav>
                                        <p:tav tm="100000">
                                          <p:val>
                                            <p:strVal val="ppt_h"/>
                                          </p:val>
                                        </p:tav>
                                      </p:tavLst>
                                    </p:anim>
                                    <p:set>
                                      <p:cBhvr>
                                        <p:cTn id="1109" dur="1" fill="hold">
                                          <p:stCondLst>
                                            <p:cond delay="4999"/>
                                          </p:stCondLst>
                                        </p:cTn>
                                        <p:tgtEl>
                                          <p:spTgt spid="84"/>
                                        </p:tgtEl>
                                        <p:attrNameLst>
                                          <p:attrName>style.visibility</p:attrName>
                                        </p:attrNameLst>
                                      </p:cBhvr>
                                      <p:to>
                                        <p:strVal val="hidden"/>
                                      </p:to>
                                    </p:set>
                                  </p:childTnLst>
                                </p:cTn>
                              </p:par>
                              <p:par>
                                <p:cTn id="1110" presetID="45" presetClass="exit" presetSubtype="0" fill="hold" grpId="5" nodeType="withEffect">
                                  <p:stCondLst>
                                    <p:cond delay="0"/>
                                  </p:stCondLst>
                                  <p:childTnLst>
                                    <p:animEffect transition="out" filter="fade">
                                      <p:cBhvr>
                                        <p:cTn id="1111" dur="5000"/>
                                        <p:tgtEl>
                                          <p:spTgt spid="86"/>
                                        </p:tgtEl>
                                      </p:cBhvr>
                                    </p:animEffect>
                                    <p:anim calcmode="lin" valueType="num">
                                      <p:cBhvr>
                                        <p:cTn id="1112"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3" dur="5000"/>
                                        <p:tgtEl>
                                          <p:spTgt spid="86"/>
                                        </p:tgtEl>
                                        <p:attrNameLst>
                                          <p:attrName>ppt_h</p:attrName>
                                        </p:attrNameLst>
                                      </p:cBhvr>
                                      <p:tavLst>
                                        <p:tav tm="0">
                                          <p:val>
                                            <p:strVal val="ppt_h"/>
                                          </p:val>
                                        </p:tav>
                                        <p:tav tm="100000">
                                          <p:val>
                                            <p:strVal val="ppt_h"/>
                                          </p:val>
                                        </p:tav>
                                      </p:tavLst>
                                    </p:anim>
                                    <p:set>
                                      <p:cBhvr>
                                        <p:cTn id="1114" dur="1" fill="hold">
                                          <p:stCondLst>
                                            <p:cond delay="4999"/>
                                          </p:stCondLst>
                                        </p:cTn>
                                        <p:tgtEl>
                                          <p:spTgt spid="86"/>
                                        </p:tgtEl>
                                        <p:attrNameLst>
                                          <p:attrName>style.visibility</p:attrName>
                                        </p:attrNameLst>
                                      </p:cBhvr>
                                      <p:to>
                                        <p:strVal val="hidden"/>
                                      </p:to>
                                    </p:set>
                                  </p:childTnLst>
                                </p:cTn>
                              </p:par>
                              <p:par>
                                <p:cTn id="1115" presetID="45" presetClass="exit" presetSubtype="0" fill="hold" grpId="5" nodeType="withEffect">
                                  <p:stCondLst>
                                    <p:cond delay="0"/>
                                  </p:stCondLst>
                                  <p:childTnLst>
                                    <p:animEffect transition="out" filter="fade">
                                      <p:cBhvr>
                                        <p:cTn id="1116" dur="5000"/>
                                        <p:tgtEl>
                                          <p:spTgt spid="91"/>
                                        </p:tgtEl>
                                      </p:cBhvr>
                                    </p:animEffect>
                                    <p:anim calcmode="lin" valueType="num">
                                      <p:cBhvr>
                                        <p:cTn id="1117"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8" dur="5000"/>
                                        <p:tgtEl>
                                          <p:spTgt spid="91"/>
                                        </p:tgtEl>
                                        <p:attrNameLst>
                                          <p:attrName>ppt_h</p:attrName>
                                        </p:attrNameLst>
                                      </p:cBhvr>
                                      <p:tavLst>
                                        <p:tav tm="0">
                                          <p:val>
                                            <p:strVal val="ppt_h"/>
                                          </p:val>
                                        </p:tav>
                                        <p:tav tm="100000">
                                          <p:val>
                                            <p:strVal val="ppt_h"/>
                                          </p:val>
                                        </p:tav>
                                      </p:tavLst>
                                    </p:anim>
                                    <p:set>
                                      <p:cBhvr>
                                        <p:cTn id="1119" dur="1" fill="hold">
                                          <p:stCondLst>
                                            <p:cond delay="4999"/>
                                          </p:stCondLst>
                                        </p:cTn>
                                        <p:tgtEl>
                                          <p:spTgt spid="91"/>
                                        </p:tgtEl>
                                        <p:attrNameLst>
                                          <p:attrName>style.visibility</p:attrName>
                                        </p:attrNameLst>
                                      </p:cBhvr>
                                      <p:to>
                                        <p:strVal val="hidden"/>
                                      </p:to>
                                    </p:set>
                                  </p:childTnLst>
                                </p:cTn>
                              </p:par>
                              <p:par>
                                <p:cTn id="1120" presetID="45" presetClass="exit" presetSubtype="0" fill="hold" grpId="5" nodeType="withEffect">
                                  <p:stCondLst>
                                    <p:cond delay="0"/>
                                  </p:stCondLst>
                                  <p:childTnLst>
                                    <p:animEffect transition="out" filter="fade">
                                      <p:cBhvr>
                                        <p:cTn id="1121" dur="5000"/>
                                        <p:tgtEl>
                                          <p:spTgt spid="90"/>
                                        </p:tgtEl>
                                      </p:cBhvr>
                                    </p:animEffect>
                                    <p:anim calcmode="lin" valueType="num">
                                      <p:cBhvr>
                                        <p:cTn id="1122"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3" dur="5000"/>
                                        <p:tgtEl>
                                          <p:spTgt spid="90"/>
                                        </p:tgtEl>
                                        <p:attrNameLst>
                                          <p:attrName>ppt_h</p:attrName>
                                        </p:attrNameLst>
                                      </p:cBhvr>
                                      <p:tavLst>
                                        <p:tav tm="0">
                                          <p:val>
                                            <p:strVal val="ppt_h"/>
                                          </p:val>
                                        </p:tav>
                                        <p:tav tm="100000">
                                          <p:val>
                                            <p:strVal val="ppt_h"/>
                                          </p:val>
                                        </p:tav>
                                      </p:tavLst>
                                    </p:anim>
                                    <p:set>
                                      <p:cBhvr>
                                        <p:cTn id="1124" dur="1" fill="hold">
                                          <p:stCondLst>
                                            <p:cond delay="4999"/>
                                          </p:stCondLst>
                                        </p:cTn>
                                        <p:tgtEl>
                                          <p:spTgt spid="90"/>
                                        </p:tgtEl>
                                        <p:attrNameLst>
                                          <p:attrName>style.visibility</p:attrName>
                                        </p:attrNameLst>
                                      </p:cBhvr>
                                      <p:to>
                                        <p:strVal val="hidden"/>
                                      </p:to>
                                    </p:set>
                                  </p:childTnLst>
                                </p:cTn>
                              </p:par>
                              <p:par>
                                <p:cTn id="1125" presetID="45" presetClass="exit" presetSubtype="0" fill="hold" grpId="5" nodeType="withEffect">
                                  <p:stCondLst>
                                    <p:cond delay="0"/>
                                  </p:stCondLst>
                                  <p:childTnLst>
                                    <p:animEffect transition="out" filter="fade">
                                      <p:cBhvr>
                                        <p:cTn id="1126" dur="5000"/>
                                        <p:tgtEl>
                                          <p:spTgt spid="92"/>
                                        </p:tgtEl>
                                      </p:cBhvr>
                                    </p:animEffect>
                                    <p:anim calcmode="lin" valueType="num">
                                      <p:cBhvr>
                                        <p:cTn id="1127"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8" dur="5000"/>
                                        <p:tgtEl>
                                          <p:spTgt spid="92"/>
                                        </p:tgtEl>
                                        <p:attrNameLst>
                                          <p:attrName>ppt_h</p:attrName>
                                        </p:attrNameLst>
                                      </p:cBhvr>
                                      <p:tavLst>
                                        <p:tav tm="0">
                                          <p:val>
                                            <p:strVal val="ppt_h"/>
                                          </p:val>
                                        </p:tav>
                                        <p:tav tm="100000">
                                          <p:val>
                                            <p:strVal val="ppt_h"/>
                                          </p:val>
                                        </p:tav>
                                      </p:tavLst>
                                    </p:anim>
                                    <p:set>
                                      <p:cBhvr>
                                        <p:cTn id="1129" dur="1" fill="hold">
                                          <p:stCondLst>
                                            <p:cond delay="4999"/>
                                          </p:stCondLst>
                                        </p:cTn>
                                        <p:tgtEl>
                                          <p:spTgt spid="92"/>
                                        </p:tgtEl>
                                        <p:attrNameLst>
                                          <p:attrName>style.visibility</p:attrName>
                                        </p:attrNameLst>
                                      </p:cBhvr>
                                      <p:to>
                                        <p:strVal val="hidden"/>
                                      </p:to>
                                    </p:set>
                                  </p:childTnLst>
                                </p:cTn>
                              </p:par>
                              <p:par>
                                <p:cTn id="1130" presetID="45" presetClass="exit" presetSubtype="0" fill="hold" grpId="5" nodeType="withEffect">
                                  <p:stCondLst>
                                    <p:cond delay="0"/>
                                  </p:stCondLst>
                                  <p:childTnLst>
                                    <p:animEffect transition="out" filter="fade">
                                      <p:cBhvr>
                                        <p:cTn id="1131" dur="5000"/>
                                        <p:tgtEl>
                                          <p:spTgt spid="73"/>
                                        </p:tgtEl>
                                      </p:cBhvr>
                                    </p:animEffect>
                                    <p:anim calcmode="lin" valueType="num">
                                      <p:cBhvr>
                                        <p:cTn id="1132"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3" dur="5000"/>
                                        <p:tgtEl>
                                          <p:spTgt spid="73"/>
                                        </p:tgtEl>
                                        <p:attrNameLst>
                                          <p:attrName>ppt_h</p:attrName>
                                        </p:attrNameLst>
                                      </p:cBhvr>
                                      <p:tavLst>
                                        <p:tav tm="0">
                                          <p:val>
                                            <p:strVal val="ppt_h"/>
                                          </p:val>
                                        </p:tav>
                                        <p:tav tm="100000">
                                          <p:val>
                                            <p:strVal val="ppt_h"/>
                                          </p:val>
                                        </p:tav>
                                      </p:tavLst>
                                    </p:anim>
                                    <p:set>
                                      <p:cBhvr>
                                        <p:cTn id="1134" dur="1" fill="hold">
                                          <p:stCondLst>
                                            <p:cond delay="4999"/>
                                          </p:stCondLst>
                                        </p:cTn>
                                        <p:tgtEl>
                                          <p:spTgt spid="73"/>
                                        </p:tgtEl>
                                        <p:attrNameLst>
                                          <p:attrName>style.visibility</p:attrName>
                                        </p:attrNameLst>
                                      </p:cBhvr>
                                      <p:to>
                                        <p:strVal val="hidden"/>
                                      </p:to>
                                    </p:set>
                                  </p:childTnLst>
                                </p:cTn>
                              </p:par>
                              <p:par>
                                <p:cTn id="1135" presetID="45" presetClass="exit" presetSubtype="0" fill="hold" grpId="5" nodeType="withEffect">
                                  <p:stCondLst>
                                    <p:cond delay="0"/>
                                  </p:stCondLst>
                                  <p:childTnLst>
                                    <p:animEffect transition="out" filter="fade">
                                      <p:cBhvr>
                                        <p:cTn id="1136" dur="5000"/>
                                        <p:tgtEl>
                                          <p:spTgt spid="72"/>
                                        </p:tgtEl>
                                      </p:cBhvr>
                                    </p:animEffect>
                                    <p:anim calcmode="lin" valueType="num">
                                      <p:cBhvr>
                                        <p:cTn id="1137"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8" dur="5000"/>
                                        <p:tgtEl>
                                          <p:spTgt spid="72"/>
                                        </p:tgtEl>
                                        <p:attrNameLst>
                                          <p:attrName>ppt_h</p:attrName>
                                        </p:attrNameLst>
                                      </p:cBhvr>
                                      <p:tavLst>
                                        <p:tav tm="0">
                                          <p:val>
                                            <p:strVal val="ppt_h"/>
                                          </p:val>
                                        </p:tav>
                                        <p:tav tm="100000">
                                          <p:val>
                                            <p:strVal val="ppt_h"/>
                                          </p:val>
                                        </p:tav>
                                      </p:tavLst>
                                    </p:anim>
                                    <p:set>
                                      <p:cBhvr>
                                        <p:cTn id="1139" dur="1" fill="hold">
                                          <p:stCondLst>
                                            <p:cond delay="4999"/>
                                          </p:stCondLst>
                                        </p:cTn>
                                        <p:tgtEl>
                                          <p:spTgt spid="72"/>
                                        </p:tgtEl>
                                        <p:attrNameLst>
                                          <p:attrName>style.visibility</p:attrName>
                                        </p:attrNameLst>
                                      </p:cBhvr>
                                      <p:to>
                                        <p:strVal val="hidden"/>
                                      </p:to>
                                    </p:set>
                                  </p:childTnLst>
                                </p:cTn>
                              </p:par>
                              <p:par>
                                <p:cTn id="1140" presetID="45" presetClass="exit" presetSubtype="0" fill="hold" grpId="5" nodeType="withEffect">
                                  <p:stCondLst>
                                    <p:cond delay="0"/>
                                  </p:stCondLst>
                                  <p:childTnLst>
                                    <p:animEffect transition="out" filter="fade">
                                      <p:cBhvr>
                                        <p:cTn id="1141" dur="5000"/>
                                        <p:tgtEl>
                                          <p:spTgt spid="74"/>
                                        </p:tgtEl>
                                      </p:cBhvr>
                                    </p:animEffect>
                                    <p:anim calcmode="lin" valueType="num">
                                      <p:cBhvr>
                                        <p:cTn id="1142"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3" dur="5000"/>
                                        <p:tgtEl>
                                          <p:spTgt spid="74"/>
                                        </p:tgtEl>
                                        <p:attrNameLst>
                                          <p:attrName>ppt_h</p:attrName>
                                        </p:attrNameLst>
                                      </p:cBhvr>
                                      <p:tavLst>
                                        <p:tav tm="0">
                                          <p:val>
                                            <p:strVal val="ppt_h"/>
                                          </p:val>
                                        </p:tav>
                                        <p:tav tm="100000">
                                          <p:val>
                                            <p:strVal val="ppt_h"/>
                                          </p:val>
                                        </p:tav>
                                      </p:tavLst>
                                    </p:anim>
                                    <p:set>
                                      <p:cBhvr>
                                        <p:cTn id="1144" dur="1" fill="hold">
                                          <p:stCondLst>
                                            <p:cond delay="4999"/>
                                          </p:stCondLst>
                                        </p:cTn>
                                        <p:tgtEl>
                                          <p:spTgt spid="74"/>
                                        </p:tgtEl>
                                        <p:attrNameLst>
                                          <p:attrName>style.visibility</p:attrName>
                                        </p:attrNameLst>
                                      </p:cBhvr>
                                      <p:to>
                                        <p:strVal val="hidden"/>
                                      </p:to>
                                    </p:set>
                                  </p:childTnLst>
                                </p:cTn>
                              </p:par>
                              <p:par>
                                <p:cTn id="1145" presetID="45" presetClass="exit" presetSubtype="0" fill="hold" grpId="5" nodeType="withEffect">
                                  <p:stCondLst>
                                    <p:cond delay="0"/>
                                  </p:stCondLst>
                                  <p:childTnLst>
                                    <p:animEffect transition="out" filter="fade">
                                      <p:cBhvr>
                                        <p:cTn id="1146" dur="5000"/>
                                        <p:tgtEl>
                                          <p:spTgt spid="79"/>
                                        </p:tgtEl>
                                      </p:cBhvr>
                                    </p:animEffect>
                                    <p:anim calcmode="lin" valueType="num">
                                      <p:cBhvr>
                                        <p:cTn id="1147"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8" dur="5000"/>
                                        <p:tgtEl>
                                          <p:spTgt spid="79"/>
                                        </p:tgtEl>
                                        <p:attrNameLst>
                                          <p:attrName>ppt_h</p:attrName>
                                        </p:attrNameLst>
                                      </p:cBhvr>
                                      <p:tavLst>
                                        <p:tav tm="0">
                                          <p:val>
                                            <p:strVal val="ppt_h"/>
                                          </p:val>
                                        </p:tav>
                                        <p:tav tm="100000">
                                          <p:val>
                                            <p:strVal val="ppt_h"/>
                                          </p:val>
                                        </p:tav>
                                      </p:tavLst>
                                    </p:anim>
                                    <p:set>
                                      <p:cBhvr>
                                        <p:cTn id="1149" dur="1" fill="hold">
                                          <p:stCondLst>
                                            <p:cond delay="4999"/>
                                          </p:stCondLst>
                                        </p:cTn>
                                        <p:tgtEl>
                                          <p:spTgt spid="79"/>
                                        </p:tgtEl>
                                        <p:attrNameLst>
                                          <p:attrName>style.visibility</p:attrName>
                                        </p:attrNameLst>
                                      </p:cBhvr>
                                      <p:to>
                                        <p:strVal val="hidden"/>
                                      </p:to>
                                    </p:set>
                                  </p:childTnLst>
                                </p:cTn>
                              </p:par>
                              <p:par>
                                <p:cTn id="1150" presetID="45" presetClass="exit" presetSubtype="0" fill="hold" grpId="5" nodeType="withEffect">
                                  <p:stCondLst>
                                    <p:cond delay="0"/>
                                  </p:stCondLst>
                                  <p:childTnLst>
                                    <p:animEffect transition="out" filter="fade">
                                      <p:cBhvr>
                                        <p:cTn id="1151" dur="5000"/>
                                        <p:tgtEl>
                                          <p:spTgt spid="78"/>
                                        </p:tgtEl>
                                      </p:cBhvr>
                                    </p:animEffect>
                                    <p:anim calcmode="lin" valueType="num">
                                      <p:cBhvr>
                                        <p:cTn id="1152"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3" dur="5000"/>
                                        <p:tgtEl>
                                          <p:spTgt spid="78"/>
                                        </p:tgtEl>
                                        <p:attrNameLst>
                                          <p:attrName>ppt_h</p:attrName>
                                        </p:attrNameLst>
                                      </p:cBhvr>
                                      <p:tavLst>
                                        <p:tav tm="0">
                                          <p:val>
                                            <p:strVal val="ppt_h"/>
                                          </p:val>
                                        </p:tav>
                                        <p:tav tm="100000">
                                          <p:val>
                                            <p:strVal val="ppt_h"/>
                                          </p:val>
                                        </p:tav>
                                      </p:tavLst>
                                    </p:anim>
                                    <p:set>
                                      <p:cBhvr>
                                        <p:cTn id="1154" dur="1" fill="hold">
                                          <p:stCondLst>
                                            <p:cond delay="4999"/>
                                          </p:stCondLst>
                                        </p:cTn>
                                        <p:tgtEl>
                                          <p:spTgt spid="78"/>
                                        </p:tgtEl>
                                        <p:attrNameLst>
                                          <p:attrName>style.visibility</p:attrName>
                                        </p:attrNameLst>
                                      </p:cBhvr>
                                      <p:to>
                                        <p:strVal val="hidden"/>
                                      </p:to>
                                    </p:set>
                                  </p:childTnLst>
                                </p:cTn>
                              </p:par>
                              <p:par>
                                <p:cTn id="1155" presetID="45" presetClass="exit" presetSubtype="0" fill="hold" grpId="5" nodeType="withEffect">
                                  <p:stCondLst>
                                    <p:cond delay="0"/>
                                  </p:stCondLst>
                                  <p:childTnLst>
                                    <p:animEffect transition="out" filter="fade">
                                      <p:cBhvr>
                                        <p:cTn id="1156" dur="5000"/>
                                        <p:tgtEl>
                                          <p:spTgt spid="80"/>
                                        </p:tgtEl>
                                      </p:cBhvr>
                                    </p:animEffect>
                                    <p:anim calcmode="lin" valueType="num">
                                      <p:cBhvr>
                                        <p:cTn id="115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8" dur="5000"/>
                                        <p:tgtEl>
                                          <p:spTgt spid="80"/>
                                        </p:tgtEl>
                                        <p:attrNameLst>
                                          <p:attrName>ppt_h</p:attrName>
                                        </p:attrNameLst>
                                      </p:cBhvr>
                                      <p:tavLst>
                                        <p:tav tm="0">
                                          <p:val>
                                            <p:strVal val="ppt_h"/>
                                          </p:val>
                                        </p:tav>
                                        <p:tav tm="100000">
                                          <p:val>
                                            <p:strVal val="ppt_h"/>
                                          </p:val>
                                        </p:tav>
                                      </p:tavLst>
                                    </p:anim>
                                    <p:set>
                                      <p:cBhvr>
                                        <p:cTn id="1159" dur="1" fill="hold">
                                          <p:stCondLst>
                                            <p:cond delay="4999"/>
                                          </p:stCondLst>
                                        </p:cTn>
                                        <p:tgtEl>
                                          <p:spTgt spid="80"/>
                                        </p:tgtEl>
                                        <p:attrNameLst>
                                          <p:attrName>style.visibility</p:attrName>
                                        </p:attrNameLst>
                                      </p:cBhvr>
                                      <p:to>
                                        <p:strVal val="hidden"/>
                                      </p:to>
                                    </p:set>
                                  </p:childTnLst>
                                </p:cTn>
                              </p:par>
                              <p:par>
                                <p:cTn id="1160" presetID="45" presetClass="exit" presetSubtype="0" fill="hold" grpId="5" nodeType="withEffect">
                                  <p:stCondLst>
                                    <p:cond delay="0"/>
                                  </p:stCondLst>
                                  <p:childTnLst>
                                    <p:animEffect transition="out" filter="fade">
                                      <p:cBhvr>
                                        <p:cTn id="1161" dur="5000"/>
                                        <p:tgtEl>
                                          <p:spTgt spid="67"/>
                                        </p:tgtEl>
                                      </p:cBhvr>
                                    </p:animEffect>
                                    <p:anim calcmode="lin" valueType="num">
                                      <p:cBhvr>
                                        <p:cTn id="1162"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3" dur="5000"/>
                                        <p:tgtEl>
                                          <p:spTgt spid="67"/>
                                        </p:tgtEl>
                                        <p:attrNameLst>
                                          <p:attrName>ppt_h</p:attrName>
                                        </p:attrNameLst>
                                      </p:cBhvr>
                                      <p:tavLst>
                                        <p:tav tm="0">
                                          <p:val>
                                            <p:strVal val="ppt_h"/>
                                          </p:val>
                                        </p:tav>
                                        <p:tav tm="100000">
                                          <p:val>
                                            <p:strVal val="ppt_h"/>
                                          </p:val>
                                        </p:tav>
                                      </p:tavLst>
                                    </p:anim>
                                    <p:set>
                                      <p:cBhvr>
                                        <p:cTn id="1164" dur="1" fill="hold">
                                          <p:stCondLst>
                                            <p:cond delay="4999"/>
                                          </p:stCondLst>
                                        </p:cTn>
                                        <p:tgtEl>
                                          <p:spTgt spid="67"/>
                                        </p:tgtEl>
                                        <p:attrNameLst>
                                          <p:attrName>style.visibility</p:attrName>
                                        </p:attrNameLst>
                                      </p:cBhvr>
                                      <p:to>
                                        <p:strVal val="hidden"/>
                                      </p:to>
                                    </p:set>
                                  </p:childTnLst>
                                </p:cTn>
                              </p:par>
                              <p:par>
                                <p:cTn id="1165" presetID="45" presetClass="exit" presetSubtype="0" fill="hold" grpId="5" nodeType="withEffect">
                                  <p:stCondLst>
                                    <p:cond delay="0"/>
                                  </p:stCondLst>
                                  <p:childTnLst>
                                    <p:animEffect transition="out" filter="fade">
                                      <p:cBhvr>
                                        <p:cTn id="1166" dur="5000"/>
                                        <p:tgtEl>
                                          <p:spTgt spid="66"/>
                                        </p:tgtEl>
                                      </p:cBhvr>
                                    </p:animEffect>
                                    <p:anim calcmode="lin" valueType="num">
                                      <p:cBhvr>
                                        <p:cTn id="1167"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8" dur="5000"/>
                                        <p:tgtEl>
                                          <p:spTgt spid="66"/>
                                        </p:tgtEl>
                                        <p:attrNameLst>
                                          <p:attrName>ppt_h</p:attrName>
                                        </p:attrNameLst>
                                      </p:cBhvr>
                                      <p:tavLst>
                                        <p:tav tm="0">
                                          <p:val>
                                            <p:strVal val="ppt_h"/>
                                          </p:val>
                                        </p:tav>
                                        <p:tav tm="100000">
                                          <p:val>
                                            <p:strVal val="ppt_h"/>
                                          </p:val>
                                        </p:tav>
                                      </p:tavLst>
                                    </p:anim>
                                    <p:set>
                                      <p:cBhvr>
                                        <p:cTn id="1169" dur="1" fill="hold">
                                          <p:stCondLst>
                                            <p:cond delay="4999"/>
                                          </p:stCondLst>
                                        </p:cTn>
                                        <p:tgtEl>
                                          <p:spTgt spid="66"/>
                                        </p:tgtEl>
                                        <p:attrNameLst>
                                          <p:attrName>style.visibility</p:attrName>
                                        </p:attrNameLst>
                                      </p:cBhvr>
                                      <p:to>
                                        <p:strVal val="hidden"/>
                                      </p:to>
                                    </p:set>
                                  </p:childTnLst>
                                </p:cTn>
                              </p:par>
                              <p:par>
                                <p:cTn id="1170" presetID="45" presetClass="exit" presetSubtype="0" fill="hold" grpId="5" nodeType="withEffect">
                                  <p:stCondLst>
                                    <p:cond delay="0"/>
                                  </p:stCondLst>
                                  <p:childTnLst>
                                    <p:animEffect transition="out" filter="fade">
                                      <p:cBhvr>
                                        <p:cTn id="1171" dur="5000"/>
                                        <p:tgtEl>
                                          <p:spTgt spid="68"/>
                                        </p:tgtEl>
                                      </p:cBhvr>
                                    </p:animEffect>
                                    <p:anim calcmode="lin" valueType="num">
                                      <p:cBhvr>
                                        <p:cTn id="1172"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3" dur="5000"/>
                                        <p:tgtEl>
                                          <p:spTgt spid="68"/>
                                        </p:tgtEl>
                                        <p:attrNameLst>
                                          <p:attrName>ppt_h</p:attrName>
                                        </p:attrNameLst>
                                      </p:cBhvr>
                                      <p:tavLst>
                                        <p:tav tm="0">
                                          <p:val>
                                            <p:strVal val="ppt_h"/>
                                          </p:val>
                                        </p:tav>
                                        <p:tav tm="100000">
                                          <p:val>
                                            <p:strVal val="ppt_h"/>
                                          </p:val>
                                        </p:tav>
                                      </p:tavLst>
                                    </p:anim>
                                    <p:set>
                                      <p:cBhvr>
                                        <p:cTn id="1174" dur="1" fill="hold">
                                          <p:stCondLst>
                                            <p:cond delay="4999"/>
                                          </p:stCondLst>
                                        </p:cTn>
                                        <p:tgtEl>
                                          <p:spTgt spid="68"/>
                                        </p:tgtEl>
                                        <p:attrNameLst>
                                          <p:attrName>style.visibility</p:attrName>
                                        </p:attrNameLst>
                                      </p:cBhvr>
                                      <p:to>
                                        <p:strVal val="hidden"/>
                                      </p:to>
                                    </p:set>
                                  </p:childTnLst>
                                </p:cTn>
                              </p:par>
                              <p:par>
                                <p:cTn id="1175" presetID="45" presetClass="exit" presetSubtype="0" fill="hold" grpId="5" nodeType="withEffect">
                                  <p:stCondLst>
                                    <p:cond delay="0"/>
                                  </p:stCondLst>
                                  <p:childTnLst>
                                    <p:animEffect transition="out" filter="fade">
                                      <p:cBhvr>
                                        <p:cTn id="1176" dur="5000"/>
                                        <p:tgtEl>
                                          <p:spTgt spid="8"/>
                                        </p:tgtEl>
                                      </p:cBhvr>
                                    </p:animEffect>
                                    <p:anim calcmode="lin" valueType="num">
                                      <p:cBhvr>
                                        <p:cTn id="1177"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8" dur="5000"/>
                                        <p:tgtEl>
                                          <p:spTgt spid="8"/>
                                        </p:tgtEl>
                                        <p:attrNameLst>
                                          <p:attrName>ppt_h</p:attrName>
                                        </p:attrNameLst>
                                      </p:cBhvr>
                                      <p:tavLst>
                                        <p:tav tm="0">
                                          <p:val>
                                            <p:strVal val="ppt_h"/>
                                          </p:val>
                                        </p:tav>
                                        <p:tav tm="100000">
                                          <p:val>
                                            <p:strVal val="ppt_h"/>
                                          </p:val>
                                        </p:tav>
                                      </p:tavLst>
                                    </p:anim>
                                    <p:set>
                                      <p:cBhvr>
                                        <p:cTn id="1179" dur="1" fill="hold">
                                          <p:stCondLst>
                                            <p:cond delay="4999"/>
                                          </p:stCondLst>
                                        </p:cTn>
                                        <p:tgtEl>
                                          <p:spTgt spid="8"/>
                                        </p:tgtEl>
                                        <p:attrNameLst>
                                          <p:attrName>style.visibility</p:attrName>
                                        </p:attrNameLst>
                                      </p:cBhvr>
                                      <p:to>
                                        <p:strVal val="hidden"/>
                                      </p:to>
                                    </p:set>
                                  </p:childTnLst>
                                </p:cTn>
                              </p:par>
                              <p:par>
                                <p:cTn id="1180" presetID="45" presetClass="exit" presetSubtype="0" fill="hold" grpId="5" nodeType="withEffect">
                                  <p:stCondLst>
                                    <p:cond delay="0"/>
                                  </p:stCondLst>
                                  <p:childTnLst>
                                    <p:animEffect transition="out" filter="fade">
                                      <p:cBhvr>
                                        <p:cTn id="1181" dur="5000"/>
                                        <p:tgtEl>
                                          <p:spTgt spid="6"/>
                                        </p:tgtEl>
                                      </p:cBhvr>
                                    </p:animEffect>
                                    <p:anim calcmode="lin" valueType="num">
                                      <p:cBhvr>
                                        <p:cTn id="1182"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3" dur="5000"/>
                                        <p:tgtEl>
                                          <p:spTgt spid="6"/>
                                        </p:tgtEl>
                                        <p:attrNameLst>
                                          <p:attrName>ppt_h</p:attrName>
                                        </p:attrNameLst>
                                      </p:cBhvr>
                                      <p:tavLst>
                                        <p:tav tm="0">
                                          <p:val>
                                            <p:strVal val="ppt_h"/>
                                          </p:val>
                                        </p:tav>
                                        <p:tav tm="100000">
                                          <p:val>
                                            <p:strVal val="ppt_h"/>
                                          </p:val>
                                        </p:tav>
                                      </p:tavLst>
                                    </p:anim>
                                    <p:set>
                                      <p:cBhvr>
                                        <p:cTn id="1184" dur="1" fill="hold">
                                          <p:stCondLst>
                                            <p:cond delay="4999"/>
                                          </p:stCondLst>
                                        </p:cTn>
                                        <p:tgtEl>
                                          <p:spTgt spid="6"/>
                                        </p:tgtEl>
                                        <p:attrNameLst>
                                          <p:attrName>style.visibility</p:attrName>
                                        </p:attrNameLst>
                                      </p:cBhvr>
                                      <p:to>
                                        <p:strVal val="hidden"/>
                                      </p:to>
                                    </p:set>
                                  </p:childTnLst>
                                </p:cTn>
                              </p:par>
                              <p:par>
                                <p:cTn id="1185" presetID="45" presetClass="exit" presetSubtype="0" fill="hold" grpId="5" nodeType="withEffect">
                                  <p:stCondLst>
                                    <p:cond delay="0"/>
                                  </p:stCondLst>
                                  <p:childTnLst>
                                    <p:animEffect transition="out" filter="fade">
                                      <p:cBhvr>
                                        <p:cTn id="1186" dur="5000"/>
                                        <p:tgtEl>
                                          <p:spTgt spid="49"/>
                                        </p:tgtEl>
                                      </p:cBhvr>
                                    </p:animEffect>
                                    <p:anim calcmode="lin" valueType="num">
                                      <p:cBhvr>
                                        <p:cTn id="118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8" dur="5000"/>
                                        <p:tgtEl>
                                          <p:spTgt spid="49"/>
                                        </p:tgtEl>
                                        <p:attrNameLst>
                                          <p:attrName>ppt_h</p:attrName>
                                        </p:attrNameLst>
                                      </p:cBhvr>
                                      <p:tavLst>
                                        <p:tav tm="0">
                                          <p:val>
                                            <p:strVal val="ppt_h"/>
                                          </p:val>
                                        </p:tav>
                                        <p:tav tm="100000">
                                          <p:val>
                                            <p:strVal val="ppt_h"/>
                                          </p:val>
                                        </p:tav>
                                      </p:tavLst>
                                    </p:anim>
                                    <p:set>
                                      <p:cBhvr>
                                        <p:cTn id="1189" dur="1" fill="hold">
                                          <p:stCondLst>
                                            <p:cond delay="4999"/>
                                          </p:stCondLst>
                                        </p:cTn>
                                        <p:tgtEl>
                                          <p:spTgt spid="49"/>
                                        </p:tgtEl>
                                        <p:attrNameLst>
                                          <p:attrName>style.visibility</p:attrName>
                                        </p:attrNameLst>
                                      </p:cBhvr>
                                      <p:to>
                                        <p:strVal val="hidden"/>
                                      </p:to>
                                    </p:set>
                                  </p:childTnLst>
                                </p:cTn>
                              </p:par>
                              <p:par>
                                <p:cTn id="1190" presetID="45" presetClass="exit" presetSubtype="0" fill="hold" grpId="5" nodeType="withEffect">
                                  <p:stCondLst>
                                    <p:cond delay="0"/>
                                  </p:stCondLst>
                                  <p:childTnLst>
                                    <p:animEffect transition="out" filter="fade">
                                      <p:cBhvr>
                                        <p:cTn id="1191" dur="5000"/>
                                        <p:tgtEl>
                                          <p:spTgt spid="56"/>
                                        </p:tgtEl>
                                      </p:cBhvr>
                                    </p:animEffect>
                                    <p:anim calcmode="lin" valueType="num">
                                      <p:cBhvr>
                                        <p:cTn id="1192"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3" dur="5000"/>
                                        <p:tgtEl>
                                          <p:spTgt spid="56"/>
                                        </p:tgtEl>
                                        <p:attrNameLst>
                                          <p:attrName>ppt_h</p:attrName>
                                        </p:attrNameLst>
                                      </p:cBhvr>
                                      <p:tavLst>
                                        <p:tav tm="0">
                                          <p:val>
                                            <p:strVal val="ppt_h"/>
                                          </p:val>
                                        </p:tav>
                                        <p:tav tm="100000">
                                          <p:val>
                                            <p:strVal val="ppt_h"/>
                                          </p:val>
                                        </p:tav>
                                      </p:tavLst>
                                    </p:anim>
                                    <p:set>
                                      <p:cBhvr>
                                        <p:cTn id="1194" dur="1" fill="hold">
                                          <p:stCondLst>
                                            <p:cond delay="4999"/>
                                          </p:stCondLst>
                                        </p:cTn>
                                        <p:tgtEl>
                                          <p:spTgt spid="56"/>
                                        </p:tgtEl>
                                        <p:attrNameLst>
                                          <p:attrName>style.visibility</p:attrName>
                                        </p:attrNameLst>
                                      </p:cBhvr>
                                      <p:to>
                                        <p:strVal val="hidden"/>
                                      </p:to>
                                    </p:set>
                                  </p:childTnLst>
                                </p:cTn>
                              </p:par>
                              <p:par>
                                <p:cTn id="1195" presetID="45" presetClass="exit" presetSubtype="0" fill="hold" grpId="5" nodeType="withEffect">
                                  <p:stCondLst>
                                    <p:cond delay="0"/>
                                  </p:stCondLst>
                                  <p:childTnLst>
                                    <p:animEffect transition="out" filter="fade">
                                      <p:cBhvr>
                                        <p:cTn id="1196" dur="5000"/>
                                        <p:tgtEl>
                                          <p:spTgt spid="35"/>
                                        </p:tgtEl>
                                      </p:cBhvr>
                                    </p:animEffect>
                                    <p:anim calcmode="lin" valueType="num">
                                      <p:cBhvr>
                                        <p:cTn id="1197"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35"/>
                                        </p:tgtEl>
                                        <p:attrNameLst>
                                          <p:attrName>ppt_h</p:attrName>
                                        </p:attrNameLst>
                                      </p:cBhvr>
                                      <p:tavLst>
                                        <p:tav tm="0">
                                          <p:val>
                                            <p:strVal val="ppt_h"/>
                                          </p:val>
                                        </p:tav>
                                        <p:tav tm="100000">
                                          <p:val>
                                            <p:strVal val="ppt_h"/>
                                          </p:val>
                                        </p:tav>
                                      </p:tavLst>
                                    </p:anim>
                                    <p:set>
                                      <p:cBhvr>
                                        <p:cTn id="1199" dur="1" fill="hold">
                                          <p:stCondLst>
                                            <p:cond delay="4999"/>
                                          </p:stCondLst>
                                        </p:cTn>
                                        <p:tgtEl>
                                          <p:spTgt spid="35"/>
                                        </p:tgtEl>
                                        <p:attrNameLst>
                                          <p:attrName>style.visibility</p:attrName>
                                        </p:attrNameLst>
                                      </p:cBhvr>
                                      <p:to>
                                        <p:strVal val="hidden"/>
                                      </p:to>
                                    </p:set>
                                  </p:childTnLst>
                                </p:cTn>
                              </p:par>
                              <p:par>
                                <p:cTn id="1200" presetID="45" presetClass="exit" presetSubtype="0" fill="hold" grpId="5" nodeType="withEffect">
                                  <p:stCondLst>
                                    <p:cond delay="0"/>
                                  </p:stCondLst>
                                  <p:childTnLst>
                                    <p:animEffect transition="out" filter="fade">
                                      <p:cBhvr>
                                        <p:cTn id="1201" dur="5000"/>
                                        <p:tgtEl>
                                          <p:spTgt spid="42"/>
                                        </p:tgtEl>
                                      </p:cBhvr>
                                    </p:animEffect>
                                    <p:anim calcmode="lin" valueType="num">
                                      <p:cBhvr>
                                        <p:cTn id="1202"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3" dur="5000"/>
                                        <p:tgtEl>
                                          <p:spTgt spid="42"/>
                                        </p:tgtEl>
                                        <p:attrNameLst>
                                          <p:attrName>ppt_h</p:attrName>
                                        </p:attrNameLst>
                                      </p:cBhvr>
                                      <p:tavLst>
                                        <p:tav tm="0">
                                          <p:val>
                                            <p:strVal val="ppt_h"/>
                                          </p:val>
                                        </p:tav>
                                        <p:tav tm="100000">
                                          <p:val>
                                            <p:strVal val="ppt_h"/>
                                          </p:val>
                                        </p:tav>
                                      </p:tavLst>
                                    </p:anim>
                                    <p:set>
                                      <p:cBhvr>
                                        <p:cTn id="1204" dur="1" fill="hold">
                                          <p:stCondLst>
                                            <p:cond delay="4999"/>
                                          </p:stCondLst>
                                        </p:cTn>
                                        <p:tgtEl>
                                          <p:spTgt spid="42"/>
                                        </p:tgtEl>
                                        <p:attrNameLst>
                                          <p:attrName>style.visibility</p:attrName>
                                        </p:attrNameLst>
                                      </p:cBhvr>
                                      <p:to>
                                        <p:strVal val="hidden"/>
                                      </p:to>
                                    </p:set>
                                  </p:childTnLst>
                                </p:cTn>
                              </p:par>
                              <p:par>
                                <p:cTn id="1205" presetID="45" presetClass="exit" presetSubtype="0" fill="hold" grpId="5" nodeType="withEffect">
                                  <p:stCondLst>
                                    <p:cond delay="0"/>
                                  </p:stCondLst>
                                  <p:childTnLst>
                                    <p:animEffect transition="out" filter="fade">
                                      <p:cBhvr>
                                        <p:cTn id="1206" dur="5000"/>
                                        <p:tgtEl>
                                          <p:spTgt spid="3"/>
                                        </p:tgtEl>
                                      </p:cBhvr>
                                    </p:animEffect>
                                    <p:anim calcmode="lin" valueType="num">
                                      <p:cBhvr>
                                        <p:cTn id="120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8" dur="5000"/>
                                        <p:tgtEl>
                                          <p:spTgt spid="3"/>
                                        </p:tgtEl>
                                        <p:attrNameLst>
                                          <p:attrName>ppt_h</p:attrName>
                                        </p:attrNameLst>
                                      </p:cBhvr>
                                      <p:tavLst>
                                        <p:tav tm="0">
                                          <p:val>
                                            <p:strVal val="ppt_h"/>
                                          </p:val>
                                        </p:tav>
                                        <p:tav tm="100000">
                                          <p:val>
                                            <p:strVal val="ppt_h"/>
                                          </p:val>
                                        </p:tav>
                                      </p:tavLst>
                                    </p:anim>
                                    <p:set>
                                      <p:cBhvr>
                                        <p:cTn id="1209" dur="1" fill="hold">
                                          <p:stCondLst>
                                            <p:cond delay="4999"/>
                                          </p:stCondLst>
                                        </p:cTn>
                                        <p:tgtEl>
                                          <p:spTgt spid="3"/>
                                        </p:tgtEl>
                                        <p:attrNameLst>
                                          <p:attrName>style.visibility</p:attrName>
                                        </p:attrNameLst>
                                      </p:cBhvr>
                                      <p:to>
                                        <p:strVal val="hidden"/>
                                      </p:to>
                                    </p:set>
                                  </p:childTnLst>
                                </p:cTn>
                              </p:par>
                              <p:par>
                                <p:cTn id="1210" presetID="45" presetClass="exit" presetSubtype="0" fill="hold" grpId="5" nodeType="withEffect">
                                  <p:stCondLst>
                                    <p:cond delay="0"/>
                                  </p:stCondLst>
                                  <p:childTnLst>
                                    <p:animEffect transition="out" filter="fade">
                                      <p:cBhvr>
                                        <p:cTn id="1211" dur="5000"/>
                                        <p:tgtEl>
                                          <p:spTgt spid="50"/>
                                        </p:tgtEl>
                                      </p:cBhvr>
                                    </p:animEffect>
                                    <p:anim calcmode="lin" valueType="num">
                                      <p:cBhvr>
                                        <p:cTn id="121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3" dur="5000"/>
                                        <p:tgtEl>
                                          <p:spTgt spid="50"/>
                                        </p:tgtEl>
                                        <p:attrNameLst>
                                          <p:attrName>ppt_h</p:attrName>
                                        </p:attrNameLst>
                                      </p:cBhvr>
                                      <p:tavLst>
                                        <p:tav tm="0">
                                          <p:val>
                                            <p:strVal val="ppt_h"/>
                                          </p:val>
                                        </p:tav>
                                        <p:tav tm="100000">
                                          <p:val>
                                            <p:strVal val="ppt_h"/>
                                          </p:val>
                                        </p:tav>
                                      </p:tavLst>
                                    </p:anim>
                                    <p:set>
                                      <p:cBhvr>
                                        <p:cTn id="1214" dur="1" fill="hold">
                                          <p:stCondLst>
                                            <p:cond delay="4999"/>
                                          </p:stCondLst>
                                        </p:cTn>
                                        <p:tgtEl>
                                          <p:spTgt spid="50"/>
                                        </p:tgtEl>
                                        <p:attrNameLst>
                                          <p:attrName>style.visibility</p:attrName>
                                        </p:attrNameLst>
                                      </p:cBhvr>
                                      <p:to>
                                        <p:strVal val="hidden"/>
                                      </p:to>
                                    </p:set>
                                  </p:childTnLst>
                                </p:cTn>
                              </p:par>
                              <p:par>
                                <p:cTn id="1215" presetID="45" presetClass="exit" presetSubtype="0" fill="hold" grpId="5" nodeType="withEffect">
                                  <p:stCondLst>
                                    <p:cond delay="0"/>
                                  </p:stCondLst>
                                  <p:childTnLst>
                                    <p:animEffect transition="out" filter="fade">
                                      <p:cBhvr>
                                        <p:cTn id="1216" dur="5000"/>
                                        <p:tgtEl>
                                          <p:spTgt spid="51"/>
                                        </p:tgtEl>
                                      </p:cBhvr>
                                    </p:animEffect>
                                    <p:anim calcmode="lin" valueType="num">
                                      <p:cBhvr>
                                        <p:cTn id="1217"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8" dur="5000"/>
                                        <p:tgtEl>
                                          <p:spTgt spid="51"/>
                                        </p:tgtEl>
                                        <p:attrNameLst>
                                          <p:attrName>ppt_h</p:attrName>
                                        </p:attrNameLst>
                                      </p:cBhvr>
                                      <p:tavLst>
                                        <p:tav tm="0">
                                          <p:val>
                                            <p:strVal val="ppt_h"/>
                                          </p:val>
                                        </p:tav>
                                        <p:tav tm="100000">
                                          <p:val>
                                            <p:strVal val="ppt_h"/>
                                          </p:val>
                                        </p:tav>
                                      </p:tavLst>
                                    </p:anim>
                                    <p:set>
                                      <p:cBhvr>
                                        <p:cTn id="1219" dur="1" fill="hold">
                                          <p:stCondLst>
                                            <p:cond delay="4999"/>
                                          </p:stCondLst>
                                        </p:cTn>
                                        <p:tgtEl>
                                          <p:spTgt spid="51"/>
                                        </p:tgtEl>
                                        <p:attrNameLst>
                                          <p:attrName>style.visibility</p:attrName>
                                        </p:attrNameLst>
                                      </p:cBhvr>
                                      <p:to>
                                        <p:strVal val="hidden"/>
                                      </p:to>
                                    </p:set>
                                  </p:childTnLst>
                                </p:cTn>
                              </p:par>
                              <p:par>
                                <p:cTn id="1220" presetID="45" presetClass="exit" presetSubtype="0" fill="hold" grpId="5" nodeType="withEffect">
                                  <p:stCondLst>
                                    <p:cond delay="0"/>
                                  </p:stCondLst>
                                  <p:childTnLst>
                                    <p:animEffect transition="out" filter="fade">
                                      <p:cBhvr>
                                        <p:cTn id="1221" dur="5000"/>
                                        <p:tgtEl>
                                          <p:spTgt spid="57"/>
                                        </p:tgtEl>
                                      </p:cBhvr>
                                    </p:animEffect>
                                    <p:anim calcmode="lin" valueType="num">
                                      <p:cBhvr>
                                        <p:cTn id="1222"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3" dur="5000"/>
                                        <p:tgtEl>
                                          <p:spTgt spid="57"/>
                                        </p:tgtEl>
                                        <p:attrNameLst>
                                          <p:attrName>ppt_h</p:attrName>
                                        </p:attrNameLst>
                                      </p:cBhvr>
                                      <p:tavLst>
                                        <p:tav tm="0">
                                          <p:val>
                                            <p:strVal val="ppt_h"/>
                                          </p:val>
                                        </p:tav>
                                        <p:tav tm="100000">
                                          <p:val>
                                            <p:strVal val="ppt_h"/>
                                          </p:val>
                                        </p:tav>
                                      </p:tavLst>
                                    </p:anim>
                                    <p:set>
                                      <p:cBhvr>
                                        <p:cTn id="1224" dur="1" fill="hold">
                                          <p:stCondLst>
                                            <p:cond delay="4999"/>
                                          </p:stCondLst>
                                        </p:cTn>
                                        <p:tgtEl>
                                          <p:spTgt spid="57"/>
                                        </p:tgtEl>
                                        <p:attrNameLst>
                                          <p:attrName>style.visibility</p:attrName>
                                        </p:attrNameLst>
                                      </p:cBhvr>
                                      <p:to>
                                        <p:strVal val="hidden"/>
                                      </p:to>
                                    </p:set>
                                  </p:childTnLst>
                                </p:cTn>
                              </p:par>
                              <p:par>
                                <p:cTn id="1225" presetID="45" presetClass="exit" presetSubtype="0" fill="hold" grpId="5" nodeType="withEffect">
                                  <p:stCondLst>
                                    <p:cond delay="0"/>
                                  </p:stCondLst>
                                  <p:childTnLst>
                                    <p:animEffect transition="out" filter="fade">
                                      <p:cBhvr>
                                        <p:cTn id="1226" dur="5000"/>
                                        <p:tgtEl>
                                          <p:spTgt spid="58"/>
                                        </p:tgtEl>
                                      </p:cBhvr>
                                    </p:animEffect>
                                    <p:anim calcmode="lin" valueType="num">
                                      <p:cBhvr>
                                        <p:cTn id="1227"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8" dur="5000"/>
                                        <p:tgtEl>
                                          <p:spTgt spid="58"/>
                                        </p:tgtEl>
                                        <p:attrNameLst>
                                          <p:attrName>ppt_h</p:attrName>
                                        </p:attrNameLst>
                                      </p:cBhvr>
                                      <p:tavLst>
                                        <p:tav tm="0">
                                          <p:val>
                                            <p:strVal val="ppt_h"/>
                                          </p:val>
                                        </p:tav>
                                        <p:tav tm="100000">
                                          <p:val>
                                            <p:strVal val="ppt_h"/>
                                          </p:val>
                                        </p:tav>
                                      </p:tavLst>
                                    </p:anim>
                                    <p:set>
                                      <p:cBhvr>
                                        <p:cTn id="1229" dur="1" fill="hold">
                                          <p:stCondLst>
                                            <p:cond delay="4999"/>
                                          </p:stCondLst>
                                        </p:cTn>
                                        <p:tgtEl>
                                          <p:spTgt spid="58"/>
                                        </p:tgtEl>
                                        <p:attrNameLst>
                                          <p:attrName>style.visibility</p:attrName>
                                        </p:attrNameLst>
                                      </p:cBhvr>
                                      <p:to>
                                        <p:strVal val="hidden"/>
                                      </p:to>
                                    </p:set>
                                  </p:childTnLst>
                                </p:cTn>
                              </p:par>
                              <p:par>
                                <p:cTn id="1230" presetID="45" presetClass="exit" presetSubtype="0" fill="hold" grpId="5" nodeType="withEffect">
                                  <p:stCondLst>
                                    <p:cond delay="0"/>
                                  </p:stCondLst>
                                  <p:childTnLst>
                                    <p:animEffect transition="out" filter="fade">
                                      <p:cBhvr>
                                        <p:cTn id="1231" dur="5000"/>
                                        <p:tgtEl>
                                          <p:spTgt spid="36"/>
                                        </p:tgtEl>
                                      </p:cBhvr>
                                    </p:animEffect>
                                    <p:anim calcmode="lin" valueType="num">
                                      <p:cBhvr>
                                        <p:cTn id="1232"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3" dur="5000"/>
                                        <p:tgtEl>
                                          <p:spTgt spid="36"/>
                                        </p:tgtEl>
                                        <p:attrNameLst>
                                          <p:attrName>ppt_h</p:attrName>
                                        </p:attrNameLst>
                                      </p:cBhvr>
                                      <p:tavLst>
                                        <p:tav tm="0">
                                          <p:val>
                                            <p:strVal val="ppt_h"/>
                                          </p:val>
                                        </p:tav>
                                        <p:tav tm="100000">
                                          <p:val>
                                            <p:strVal val="ppt_h"/>
                                          </p:val>
                                        </p:tav>
                                      </p:tavLst>
                                    </p:anim>
                                    <p:set>
                                      <p:cBhvr>
                                        <p:cTn id="1234" dur="1" fill="hold">
                                          <p:stCondLst>
                                            <p:cond delay="4999"/>
                                          </p:stCondLst>
                                        </p:cTn>
                                        <p:tgtEl>
                                          <p:spTgt spid="36"/>
                                        </p:tgtEl>
                                        <p:attrNameLst>
                                          <p:attrName>style.visibility</p:attrName>
                                        </p:attrNameLst>
                                      </p:cBhvr>
                                      <p:to>
                                        <p:strVal val="hidden"/>
                                      </p:to>
                                    </p:set>
                                  </p:childTnLst>
                                </p:cTn>
                              </p:par>
                              <p:par>
                                <p:cTn id="1235" presetID="45" presetClass="exit" presetSubtype="0" fill="hold" grpId="5" nodeType="withEffect">
                                  <p:stCondLst>
                                    <p:cond delay="0"/>
                                  </p:stCondLst>
                                  <p:childTnLst>
                                    <p:animEffect transition="out" filter="fade">
                                      <p:cBhvr>
                                        <p:cTn id="1236" dur="5000"/>
                                        <p:tgtEl>
                                          <p:spTgt spid="37"/>
                                        </p:tgtEl>
                                      </p:cBhvr>
                                    </p:animEffect>
                                    <p:anim calcmode="lin" valueType="num">
                                      <p:cBhvr>
                                        <p:cTn id="123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8" dur="5000"/>
                                        <p:tgtEl>
                                          <p:spTgt spid="37"/>
                                        </p:tgtEl>
                                        <p:attrNameLst>
                                          <p:attrName>ppt_h</p:attrName>
                                        </p:attrNameLst>
                                      </p:cBhvr>
                                      <p:tavLst>
                                        <p:tav tm="0">
                                          <p:val>
                                            <p:strVal val="ppt_h"/>
                                          </p:val>
                                        </p:tav>
                                        <p:tav tm="100000">
                                          <p:val>
                                            <p:strVal val="ppt_h"/>
                                          </p:val>
                                        </p:tav>
                                      </p:tavLst>
                                    </p:anim>
                                    <p:set>
                                      <p:cBhvr>
                                        <p:cTn id="1239" dur="1" fill="hold">
                                          <p:stCondLst>
                                            <p:cond delay="4999"/>
                                          </p:stCondLst>
                                        </p:cTn>
                                        <p:tgtEl>
                                          <p:spTgt spid="37"/>
                                        </p:tgtEl>
                                        <p:attrNameLst>
                                          <p:attrName>style.visibility</p:attrName>
                                        </p:attrNameLst>
                                      </p:cBhvr>
                                      <p:to>
                                        <p:strVal val="hidden"/>
                                      </p:to>
                                    </p:set>
                                  </p:childTnLst>
                                </p:cTn>
                              </p:par>
                              <p:par>
                                <p:cTn id="1240" presetID="45" presetClass="exit" presetSubtype="0" fill="hold" grpId="5" nodeType="withEffect">
                                  <p:stCondLst>
                                    <p:cond delay="0"/>
                                  </p:stCondLst>
                                  <p:childTnLst>
                                    <p:animEffect transition="out" filter="fade">
                                      <p:cBhvr>
                                        <p:cTn id="1241" dur="5000"/>
                                        <p:tgtEl>
                                          <p:spTgt spid="43"/>
                                        </p:tgtEl>
                                      </p:cBhvr>
                                    </p:animEffect>
                                    <p:anim calcmode="lin" valueType="num">
                                      <p:cBhvr>
                                        <p:cTn id="1242"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3" dur="5000"/>
                                        <p:tgtEl>
                                          <p:spTgt spid="43"/>
                                        </p:tgtEl>
                                        <p:attrNameLst>
                                          <p:attrName>ppt_h</p:attrName>
                                        </p:attrNameLst>
                                      </p:cBhvr>
                                      <p:tavLst>
                                        <p:tav tm="0">
                                          <p:val>
                                            <p:strVal val="ppt_h"/>
                                          </p:val>
                                        </p:tav>
                                        <p:tav tm="100000">
                                          <p:val>
                                            <p:strVal val="ppt_h"/>
                                          </p:val>
                                        </p:tav>
                                      </p:tavLst>
                                    </p:anim>
                                    <p:set>
                                      <p:cBhvr>
                                        <p:cTn id="1244" dur="1" fill="hold">
                                          <p:stCondLst>
                                            <p:cond delay="4999"/>
                                          </p:stCondLst>
                                        </p:cTn>
                                        <p:tgtEl>
                                          <p:spTgt spid="43"/>
                                        </p:tgtEl>
                                        <p:attrNameLst>
                                          <p:attrName>style.visibility</p:attrName>
                                        </p:attrNameLst>
                                      </p:cBhvr>
                                      <p:to>
                                        <p:strVal val="hidden"/>
                                      </p:to>
                                    </p:set>
                                  </p:childTnLst>
                                </p:cTn>
                              </p:par>
                              <p:par>
                                <p:cTn id="1245" presetID="45" presetClass="exit" presetSubtype="0" fill="hold" grpId="5" nodeType="withEffect">
                                  <p:stCondLst>
                                    <p:cond delay="0"/>
                                  </p:stCondLst>
                                  <p:childTnLst>
                                    <p:animEffect transition="out" filter="fade">
                                      <p:cBhvr>
                                        <p:cTn id="1246" dur="5000"/>
                                        <p:tgtEl>
                                          <p:spTgt spid="44"/>
                                        </p:tgtEl>
                                      </p:cBhvr>
                                    </p:animEffect>
                                    <p:anim calcmode="lin" valueType="num">
                                      <p:cBhvr>
                                        <p:cTn id="124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8" dur="5000"/>
                                        <p:tgtEl>
                                          <p:spTgt spid="44"/>
                                        </p:tgtEl>
                                        <p:attrNameLst>
                                          <p:attrName>ppt_h</p:attrName>
                                        </p:attrNameLst>
                                      </p:cBhvr>
                                      <p:tavLst>
                                        <p:tav tm="0">
                                          <p:val>
                                            <p:strVal val="ppt_h"/>
                                          </p:val>
                                        </p:tav>
                                        <p:tav tm="100000">
                                          <p:val>
                                            <p:strVal val="ppt_h"/>
                                          </p:val>
                                        </p:tav>
                                      </p:tavLst>
                                    </p:anim>
                                    <p:set>
                                      <p:cBhvr>
                                        <p:cTn id="1249" dur="1" fill="hold">
                                          <p:stCondLst>
                                            <p:cond delay="4999"/>
                                          </p:stCondLst>
                                        </p:cTn>
                                        <p:tgtEl>
                                          <p:spTgt spid="44"/>
                                        </p:tgtEl>
                                        <p:attrNameLst>
                                          <p:attrName>style.visibility</p:attrName>
                                        </p:attrNameLst>
                                      </p:cBhvr>
                                      <p:to>
                                        <p:strVal val="hidden"/>
                                      </p:to>
                                    </p:set>
                                  </p:childTnLst>
                                </p:cTn>
                              </p:par>
                              <p:par>
                                <p:cTn id="1250" presetID="45" presetClass="exit" presetSubtype="0" fill="hold" grpId="5" nodeType="withEffect">
                                  <p:stCondLst>
                                    <p:cond delay="0"/>
                                  </p:stCondLst>
                                  <p:childTnLst>
                                    <p:animEffect transition="out" filter="fade">
                                      <p:cBhvr>
                                        <p:cTn id="1251" dur="5000"/>
                                        <p:tgtEl>
                                          <p:spTgt spid="4"/>
                                        </p:tgtEl>
                                      </p:cBhvr>
                                    </p:animEffect>
                                    <p:anim calcmode="lin" valueType="num">
                                      <p:cBhvr>
                                        <p:cTn id="1252"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3" dur="5000"/>
                                        <p:tgtEl>
                                          <p:spTgt spid="4"/>
                                        </p:tgtEl>
                                        <p:attrNameLst>
                                          <p:attrName>ppt_h</p:attrName>
                                        </p:attrNameLst>
                                      </p:cBhvr>
                                      <p:tavLst>
                                        <p:tav tm="0">
                                          <p:val>
                                            <p:strVal val="ppt_h"/>
                                          </p:val>
                                        </p:tav>
                                        <p:tav tm="100000">
                                          <p:val>
                                            <p:strVal val="ppt_h"/>
                                          </p:val>
                                        </p:tav>
                                      </p:tavLst>
                                    </p:anim>
                                    <p:set>
                                      <p:cBhvr>
                                        <p:cTn id="1254" dur="1" fill="hold">
                                          <p:stCondLst>
                                            <p:cond delay="4999"/>
                                          </p:stCondLst>
                                        </p:cTn>
                                        <p:tgtEl>
                                          <p:spTgt spid="4"/>
                                        </p:tgtEl>
                                        <p:attrNameLst>
                                          <p:attrName>style.visibility</p:attrName>
                                        </p:attrNameLst>
                                      </p:cBhvr>
                                      <p:to>
                                        <p:strVal val="hidden"/>
                                      </p:to>
                                    </p:set>
                                  </p:childTnLst>
                                </p:cTn>
                              </p:par>
                              <p:par>
                                <p:cTn id="1255" presetID="45" presetClass="exit" presetSubtype="0" fill="hold" grpId="5" nodeType="withEffect">
                                  <p:stCondLst>
                                    <p:cond delay="0"/>
                                  </p:stCondLst>
                                  <p:childTnLst>
                                    <p:animEffect transition="out" filter="fade">
                                      <p:cBhvr>
                                        <p:cTn id="1256" dur="5000"/>
                                        <p:tgtEl>
                                          <p:spTgt spid="5"/>
                                        </p:tgtEl>
                                      </p:cBhvr>
                                    </p:animEffect>
                                    <p:anim calcmode="lin" valueType="num">
                                      <p:cBhvr>
                                        <p:cTn id="125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8" dur="5000"/>
                                        <p:tgtEl>
                                          <p:spTgt spid="5"/>
                                        </p:tgtEl>
                                        <p:attrNameLst>
                                          <p:attrName>ppt_h</p:attrName>
                                        </p:attrNameLst>
                                      </p:cBhvr>
                                      <p:tavLst>
                                        <p:tav tm="0">
                                          <p:val>
                                            <p:strVal val="ppt_h"/>
                                          </p:val>
                                        </p:tav>
                                        <p:tav tm="100000">
                                          <p:val>
                                            <p:strVal val="ppt_h"/>
                                          </p:val>
                                        </p:tav>
                                      </p:tavLst>
                                    </p:anim>
                                    <p:set>
                                      <p:cBhvr>
                                        <p:cTn id="1259" dur="1" fill="hold">
                                          <p:stCondLst>
                                            <p:cond delay="4999"/>
                                          </p:stCondLst>
                                        </p:cTn>
                                        <p:tgtEl>
                                          <p:spTgt spid="5"/>
                                        </p:tgtEl>
                                        <p:attrNameLst>
                                          <p:attrName>style.visibility</p:attrName>
                                        </p:attrNameLst>
                                      </p:cBhvr>
                                      <p:to>
                                        <p:strVal val="hidden"/>
                                      </p:to>
                                    </p:set>
                                  </p:childTnLst>
                                </p:cTn>
                              </p:par>
                              <p:par>
                                <p:cTn id="1260" presetID="45" presetClass="exit" presetSubtype="0" fill="hold" grpId="5" nodeType="withEffect">
                                  <p:stCondLst>
                                    <p:cond delay="0"/>
                                  </p:stCondLst>
                                  <p:childTnLst>
                                    <p:animEffect transition="out" filter="fade">
                                      <p:cBhvr>
                                        <p:cTn id="1261" dur="5000"/>
                                        <p:tgtEl>
                                          <p:spTgt spid="53"/>
                                        </p:tgtEl>
                                      </p:cBhvr>
                                    </p:animEffect>
                                    <p:anim calcmode="lin" valueType="num">
                                      <p:cBhvr>
                                        <p:cTn id="1262"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3" dur="5000"/>
                                        <p:tgtEl>
                                          <p:spTgt spid="53"/>
                                        </p:tgtEl>
                                        <p:attrNameLst>
                                          <p:attrName>ppt_h</p:attrName>
                                        </p:attrNameLst>
                                      </p:cBhvr>
                                      <p:tavLst>
                                        <p:tav tm="0">
                                          <p:val>
                                            <p:strVal val="ppt_h"/>
                                          </p:val>
                                        </p:tav>
                                        <p:tav tm="100000">
                                          <p:val>
                                            <p:strVal val="ppt_h"/>
                                          </p:val>
                                        </p:tav>
                                      </p:tavLst>
                                    </p:anim>
                                    <p:set>
                                      <p:cBhvr>
                                        <p:cTn id="1264" dur="1" fill="hold">
                                          <p:stCondLst>
                                            <p:cond delay="4999"/>
                                          </p:stCondLst>
                                        </p:cTn>
                                        <p:tgtEl>
                                          <p:spTgt spid="53"/>
                                        </p:tgtEl>
                                        <p:attrNameLst>
                                          <p:attrName>style.visibility</p:attrName>
                                        </p:attrNameLst>
                                      </p:cBhvr>
                                      <p:to>
                                        <p:strVal val="hidden"/>
                                      </p:to>
                                    </p:set>
                                  </p:childTnLst>
                                </p:cTn>
                              </p:par>
                              <p:par>
                                <p:cTn id="1265" presetID="45" presetClass="exit" presetSubtype="0" fill="hold" grpId="5" nodeType="withEffect">
                                  <p:stCondLst>
                                    <p:cond delay="0"/>
                                  </p:stCondLst>
                                  <p:childTnLst>
                                    <p:animEffect transition="out" filter="fade">
                                      <p:cBhvr>
                                        <p:cTn id="1266" dur="5000"/>
                                        <p:tgtEl>
                                          <p:spTgt spid="52"/>
                                        </p:tgtEl>
                                      </p:cBhvr>
                                    </p:animEffect>
                                    <p:anim calcmode="lin" valueType="num">
                                      <p:cBhvr>
                                        <p:cTn id="126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8" dur="5000"/>
                                        <p:tgtEl>
                                          <p:spTgt spid="52"/>
                                        </p:tgtEl>
                                        <p:attrNameLst>
                                          <p:attrName>ppt_h</p:attrName>
                                        </p:attrNameLst>
                                      </p:cBhvr>
                                      <p:tavLst>
                                        <p:tav tm="0">
                                          <p:val>
                                            <p:strVal val="ppt_h"/>
                                          </p:val>
                                        </p:tav>
                                        <p:tav tm="100000">
                                          <p:val>
                                            <p:strVal val="ppt_h"/>
                                          </p:val>
                                        </p:tav>
                                      </p:tavLst>
                                    </p:anim>
                                    <p:set>
                                      <p:cBhvr>
                                        <p:cTn id="1269" dur="1" fill="hold">
                                          <p:stCondLst>
                                            <p:cond delay="4999"/>
                                          </p:stCondLst>
                                        </p:cTn>
                                        <p:tgtEl>
                                          <p:spTgt spid="52"/>
                                        </p:tgtEl>
                                        <p:attrNameLst>
                                          <p:attrName>style.visibility</p:attrName>
                                        </p:attrNameLst>
                                      </p:cBhvr>
                                      <p:to>
                                        <p:strVal val="hidden"/>
                                      </p:to>
                                    </p:set>
                                  </p:childTnLst>
                                </p:cTn>
                              </p:par>
                              <p:par>
                                <p:cTn id="1270" presetID="45" presetClass="exit" presetSubtype="0" fill="hold" grpId="5" nodeType="withEffect">
                                  <p:stCondLst>
                                    <p:cond delay="0"/>
                                  </p:stCondLst>
                                  <p:childTnLst>
                                    <p:animEffect transition="out" filter="fade">
                                      <p:cBhvr>
                                        <p:cTn id="1271" dur="5000"/>
                                        <p:tgtEl>
                                          <p:spTgt spid="54"/>
                                        </p:tgtEl>
                                      </p:cBhvr>
                                    </p:animEffect>
                                    <p:anim calcmode="lin" valueType="num">
                                      <p:cBhvr>
                                        <p:cTn id="127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3" dur="5000"/>
                                        <p:tgtEl>
                                          <p:spTgt spid="54"/>
                                        </p:tgtEl>
                                        <p:attrNameLst>
                                          <p:attrName>ppt_h</p:attrName>
                                        </p:attrNameLst>
                                      </p:cBhvr>
                                      <p:tavLst>
                                        <p:tav tm="0">
                                          <p:val>
                                            <p:strVal val="ppt_h"/>
                                          </p:val>
                                        </p:tav>
                                        <p:tav tm="100000">
                                          <p:val>
                                            <p:strVal val="ppt_h"/>
                                          </p:val>
                                        </p:tav>
                                      </p:tavLst>
                                    </p:anim>
                                    <p:set>
                                      <p:cBhvr>
                                        <p:cTn id="1274" dur="1" fill="hold">
                                          <p:stCondLst>
                                            <p:cond delay="4999"/>
                                          </p:stCondLst>
                                        </p:cTn>
                                        <p:tgtEl>
                                          <p:spTgt spid="54"/>
                                        </p:tgtEl>
                                        <p:attrNameLst>
                                          <p:attrName>style.visibility</p:attrName>
                                        </p:attrNameLst>
                                      </p:cBhvr>
                                      <p:to>
                                        <p:strVal val="hidden"/>
                                      </p:to>
                                    </p:set>
                                  </p:childTnLst>
                                </p:cTn>
                              </p:par>
                              <p:par>
                                <p:cTn id="1275" presetID="45" presetClass="exit" presetSubtype="0" fill="hold" grpId="5" nodeType="withEffect">
                                  <p:stCondLst>
                                    <p:cond delay="0"/>
                                  </p:stCondLst>
                                  <p:childTnLst>
                                    <p:animEffect transition="out" filter="fade">
                                      <p:cBhvr>
                                        <p:cTn id="1276" dur="5000"/>
                                        <p:tgtEl>
                                          <p:spTgt spid="60"/>
                                        </p:tgtEl>
                                      </p:cBhvr>
                                    </p:animEffect>
                                    <p:anim calcmode="lin" valueType="num">
                                      <p:cBhvr>
                                        <p:cTn id="1277"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8" dur="5000"/>
                                        <p:tgtEl>
                                          <p:spTgt spid="60"/>
                                        </p:tgtEl>
                                        <p:attrNameLst>
                                          <p:attrName>ppt_h</p:attrName>
                                        </p:attrNameLst>
                                      </p:cBhvr>
                                      <p:tavLst>
                                        <p:tav tm="0">
                                          <p:val>
                                            <p:strVal val="ppt_h"/>
                                          </p:val>
                                        </p:tav>
                                        <p:tav tm="100000">
                                          <p:val>
                                            <p:strVal val="ppt_h"/>
                                          </p:val>
                                        </p:tav>
                                      </p:tavLst>
                                    </p:anim>
                                    <p:set>
                                      <p:cBhvr>
                                        <p:cTn id="1279" dur="1" fill="hold">
                                          <p:stCondLst>
                                            <p:cond delay="4999"/>
                                          </p:stCondLst>
                                        </p:cTn>
                                        <p:tgtEl>
                                          <p:spTgt spid="60"/>
                                        </p:tgtEl>
                                        <p:attrNameLst>
                                          <p:attrName>style.visibility</p:attrName>
                                        </p:attrNameLst>
                                      </p:cBhvr>
                                      <p:to>
                                        <p:strVal val="hidden"/>
                                      </p:to>
                                    </p:set>
                                  </p:childTnLst>
                                </p:cTn>
                              </p:par>
                              <p:par>
                                <p:cTn id="1280" presetID="45" presetClass="exit" presetSubtype="0" fill="hold" grpId="5" nodeType="withEffect">
                                  <p:stCondLst>
                                    <p:cond delay="0"/>
                                  </p:stCondLst>
                                  <p:childTnLst>
                                    <p:animEffect transition="out" filter="fade">
                                      <p:cBhvr>
                                        <p:cTn id="1281" dur="5000"/>
                                        <p:tgtEl>
                                          <p:spTgt spid="59"/>
                                        </p:tgtEl>
                                      </p:cBhvr>
                                    </p:animEffect>
                                    <p:anim calcmode="lin" valueType="num">
                                      <p:cBhvr>
                                        <p:cTn id="128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3" dur="5000"/>
                                        <p:tgtEl>
                                          <p:spTgt spid="59"/>
                                        </p:tgtEl>
                                        <p:attrNameLst>
                                          <p:attrName>ppt_h</p:attrName>
                                        </p:attrNameLst>
                                      </p:cBhvr>
                                      <p:tavLst>
                                        <p:tav tm="0">
                                          <p:val>
                                            <p:strVal val="ppt_h"/>
                                          </p:val>
                                        </p:tav>
                                        <p:tav tm="100000">
                                          <p:val>
                                            <p:strVal val="ppt_h"/>
                                          </p:val>
                                        </p:tav>
                                      </p:tavLst>
                                    </p:anim>
                                    <p:set>
                                      <p:cBhvr>
                                        <p:cTn id="1284" dur="1" fill="hold">
                                          <p:stCondLst>
                                            <p:cond delay="4999"/>
                                          </p:stCondLst>
                                        </p:cTn>
                                        <p:tgtEl>
                                          <p:spTgt spid="59"/>
                                        </p:tgtEl>
                                        <p:attrNameLst>
                                          <p:attrName>style.visibility</p:attrName>
                                        </p:attrNameLst>
                                      </p:cBhvr>
                                      <p:to>
                                        <p:strVal val="hidden"/>
                                      </p:to>
                                    </p:set>
                                  </p:childTnLst>
                                </p:cTn>
                              </p:par>
                              <p:par>
                                <p:cTn id="1285" presetID="45" presetClass="exit" presetSubtype="0" fill="hold" grpId="5" nodeType="withEffect">
                                  <p:stCondLst>
                                    <p:cond delay="0"/>
                                  </p:stCondLst>
                                  <p:childTnLst>
                                    <p:animEffect transition="out" filter="fade">
                                      <p:cBhvr>
                                        <p:cTn id="1286" dur="5000"/>
                                        <p:tgtEl>
                                          <p:spTgt spid="61"/>
                                        </p:tgtEl>
                                      </p:cBhvr>
                                    </p:animEffect>
                                    <p:anim calcmode="lin" valueType="num">
                                      <p:cBhvr>
                                        <p:cTn id="1287"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8" dur="5000"/>
                                        <p:tgtEl>
                                          <p:spTgt spid="61"/>
                                        </p:tgtEl>
                                        <p:attrNameLst>
                                          <p:attrName>ppt_h</p:attrName>
                                        </p:attrNameLst>
                                      </p:cBhvr>
                                      <p:tavLst>
                                        <p:tav tm="0">
                                          <p:val>
                                            <p:strVal val="ppt_h"/>
                                          </p:val>
                                        </p:tav>
                                        <p:tav tm="100000">
                                          <p:val>
                                            <p:strVal val="ppt_h"/>
                                          </p:val>
                                        </p:tav>
                                      </p:tavLst>
                                    </p:anim>
                                    <p:set>
                                      <p:cBhvr>
                                        <p:cTn id="1289" dur="1" fill="hold">
                                          <p:stCondLst>
                                            <p:cond delay="4999"/>
                                          </p:stCondLst>
                                        </p:cTn>
                                        <p:tgtEl>
                                          <p:spTgt spid="61"/>
                                        </p:tgtEl>
                                        <p:attrNameLst>
                                          <p:attrName>style.visibility</p:attrName>
                                        </p:attrNameLst>
                                      </p:cBhvr>
                                      <p:to>
                                        <p:strVal val="hidden"/>
                                      </p:to>
                                    </p:set>
                                  </p:childTnLst>
                                </p:cTn>
                              </p:par>
                              <p:par>
                                <p:cTn id="1290" presetID="45" presetClass="exit" presetSubtype="0" fill="hold" grpId="5" nodeType="withEffect">
                                  <p:stCondLst>
                                    <p:cond delay="0"/>
                                  </p:stCondLst>
                                  <p:childTnLst>
                                    <p:animEffect transition="out" filter="fade">
                                      <p:cBhvr>
                                        <p:cTn id="1291" dur="5000"/>
                                        <p:tgtEl>
                                          <p:spTgt spid="39"/>
                                        </p:tgtEl>
                                      </p:cBhvr>
                                    </p:animEffect>
                                    <p:anim calcmode="lin" valueType="num">
                                      <p:cBhvr>
                                        <p:cTn id="12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3" dur="5000"/>
                                        <p:tgtEl>
                                          <p:spTgt spid="39"/>
                                        </p:tgtEl>
                                        <p:attrNameLst>
                                          <p:attrName>ppt_h</p:attrName>
                                        </p:attrNameLst>
                                      </p:cBhvr>
                                      <p:tavLst>
                                        <p:tav tm="0">
                                          <p:val>
                                            <p:strVal val="ppt_h"/>
                                          </p:val>
                                        </p:tav>
                                        <p:tav tm="100000">
                                          <p:val>
                                            <p:strVal val="ppt_h"/>
                                          </p:val>
                                        </p:tav>
                                      </p:tavLst>
                                    </p:anim>
                                    <p:set>
                                      <p:cBhvr>
                                        <p:cTn id="1294" dur="1" fill="hold">
                                          <p:stCondLst>
                                            <p:cond delay="4999"/>
                                          </p:stCondLst>
                                        </p:cTn>
                                        <p:tgtEl>
                                          <p:spTgt spid="39"/>
                                        </p:tgtEl>
                                        <p:attrNameLst>
                                          <p:attrName>style.visibility</p:attrName>
                                        </p:attrNameLst>
                                      </p:cBhvr>
                                      <p:to>
                                        <p:strVal val="hidden"/>
                                      </p:to>
                                    </p:set>
                                  </p:childTnLst>
                                </p:cTn>
                              </p:par>
                              <p:par>
                                <p:cTn id="1295" presetID="45" presetClass="exit" presetSubtype="0" fill="hold" grpId="5" nodeType="withEffect">
                                  <p:stCondLst>
                                    <p:cond delay="0"/>
                                  </p:stCondLst>
                                  <p:childTnLst>
                                    <p:animEffect transition="out" filter="fade">
                                      <p:cBhvr>
                                        <p:cTn id="1296" dur="5000"/>
                                        <p:tgtEl>
                                          <p:spTgt spid="38"/>
                                        </p:tgtEl>
                                      </p:cBhvr>
                                    </p:animEffect>
                                    <p:anim calcmode="lin" valueType="num">
                                      <p:cBhvr>
                                        <p:cTn id="1297"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8" dur="5000"/>
                                        <p:tgtEl>
                                          <p:spTgt spid="38"/>
                                        </p:tgtEl>
                                        <p:attrNameLst>
                                          <p:attrName>ppt_h</p:attrName>
                                        </p:attrNameLst>
                                      </p:cBhvr>
                                      <p:tavLst>
                                        <p:tav tm="0">
                                          <p:val>
                                            <p:strVal val="ppt_h"/>
                                          </p:val>
                                        </p:tav>
                                        <p:tav tm="100000">
                                          <p:val>
                                            <p:strVal val="ppt_h"/>
                                          </p:val>
                                        </p:tav>
                                      </p:tavLst>
                                    </p:anim>
                                    <p:set>
                                      <p:cBhvr>
                                        <p:cTn id="1299" dur="1" fill="hold">
                                          <p:stCondLst>
                                            <p:cond delay="4999"/>
                                          </p:stCondLst>
                                        </p:cTn>
                                        <p:tgtEl>
                                          <p:spTgt spid="38"/>
                                        </p:tgtEl>
                                        <p:attrNameLst>
                                          <p:attrName>style.visibility</p:attrName>
                                        </p:attrNameLst>
                                      </p:cBhvr>
                                      <p:to>
                                        <p:strVal val="hidden"/>
                                      </p:to>
                                    </p:set>
                                  </p:childTnLst>
                                </p:cTn>
                              </p:par>
                              <p:par>
                                <p:cTn id="1300" presetID="45" presetClass="exit" presetSubtype="0" fill="hold" grpId="5" nodeType="withEffect">
                                  <p:stCondLst>
                                    <p:cond delay="0"/>
                                  </p:stCondLst>
                                  <p:childTnLst>
                                    <p:animEffect transition="out" filter="fade">
                                      <p:cBhvr>
                                        <p:cTn id="1301" dur="5000"/>
                                        <p:tgtEl>
                                          <p:spTgt spid="40"/>
                                        </p:tgtEl>
                                      </p:cBhvr>
                                    </p:animEffect>
                                    <p:anim calcmode="lin" valueType="num">
                                      <p:cBhvr>
                                        <p:cTn id="130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3" dur="5000"/>
                                        <p:tgtEl>
                                          <p:spTgt spid="40"/>
                                        </p:tgtEl>
                                        <p:attrNameLst>
                                          <p:attrName>ppt_h</p:attrName>
                                        </p:attrNameLst>
                                      </p:cBhvr>
                                      <p:tavLst>
                                        <p:tav tm="0">
                                          <p:val>
                                            <p:strVal val="ppt_h"/>
                                          </p:val>
                                        </p:tav>
                                        <p:tav tm="100000">
                                          <p:val>
                                            <p:strVal val="ppt_h"/>
                                          </p:val>
                                        </p:tav>
                                      </p:tavLst>
                                    </p:anim>
                                    <p:set>
                                      <p:cBhvr>
                                        <p:cTn id="1304" dur="1" fill="hold">
                                          <p:stCondLst>
                                            <p:cond delay="4999"/>
                                          </p:stCondLst>
                                        </p:cTn>
                                        <p:tgtEl>
                                          <p:spTgt spid="40"/>
                                        </p:tgtEl>
                                        <p:attrNameLst>
                                          <p:attrName>style.visibility</p:attrName>
                                        </p:attrNameLst>
                                      </p:cBhvr>
                                      <p:to>
                                        <p:strVal val="hidden"/>
                                      </p:to>
                                    </p:set>
                                  </p:childTnLst>
                                </p:cTn>
                              </p:par>
                              <p:par>
                                <p:cTn id="1305" presetID="45" presetClass="exit" presetSubtype="0" fill="hold" grpId="5" nodeType="withEffect">
                                  <p:stCondLst>
                                    <p:cond delay="0"/>
                                  </p:stCondLst>
                                  <p:childTnLst>
                                    <p:animEffect transition="out" filter="fade">
                                      <p:cBhvr>
                                        <p:cTn id="1306" dur="5000"/>
                                        <p:tgtEl>
                                          <p:spTgt spid="46"/>
                                        </p:tgtEl>
                                      </p:cBhvr>
                                    </p:animEffect>
                                    <p:anim calcmode="lin" valueType="num">
                                      <p:cBhvr>
                                        <p:cTn id="1307"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8" dur="5000"/>
                                        <p:tgtEl>
                                          <p:spTgt spid="46"/>
                                        </p:tgtEl>
                                        <p:attrNameLst>
                                          <p:attrName>ppt_h</p:attrName>
                                        </p:attrNameLst>
                                      </p:cBhvr>
                                      <p:tavLst>
                                        <p:tav tm="0">
                                          <p:val>
                                            <p:strVal val="ppt_h"/>
                                          </p:val>
                                        </p:tav>
                                        <p:tav tm="100000">
                                          <p:val>
                                            <p:strVal val="ppt_h"/>
                                          </p:val>
                                        </p:tav>
                                      </p:tavLst>
                                    </p:anim>
                                    <p:set>
                                      <p:cBhvr>
                                        <p:cTn id="1309" dur="1" fill="hold">
                                          <p:stCondLst>
                                            <p:cond delay="4999"/>
                                          </p:stCondLst>
                                        </p:cTn>
                                        <p:tgtEl>
                                          <p:spTgt spid="46"/>
                                        </p:tgtEl>
                                        <p:attrNameLst>
                                          <p:attrName>style.visibility</p:attrName>
                                        </p:attrNameLst>
                                      </p:cBhvr>
                                      <p:to>
                                        <p:strVal val="hidden"/>
                                      </p:to>
                                    </p:set>
                                  </p:childTnLst>
                                </p:cTn>
                              </p:par>
                              <p:par>
                                <p:cTn id="1310" presetID="45" presetClass="exit" presetSubtype="0" fill="hold" grpId="5" nodeType="withEffect">
                                  <p:stCondLst>
                                    <p:cond delay="0"/>
                                  </p:stCondLst>
                                  <p:childTnLst>
                                    <p:animEffect transition="out" filter="fade">
                                      <p:cBhvr>
                                        <p:cTn id="1311" dur="5000"/>
                                        <p:tgtEl>
                                          <p:spTgt spid="45"/>
                                        </p:tgtEl>
                                      </p:cBhvr>
                                    </p:animEffect>
                                    <p:anim calcmode="lin" valueType="num">
                                      <p:cBhvr>
                                        <p:cTn id="13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3" dur="5000"/>
                                        <p:tgtEl>
                                          <p:spTgt spid="45"/>
                                        </p:tgtEl>
                                        <p:attrNameLst>
                                          <p:attrName>ppt_h</p:attrName>
                                        </p:attrNameLst>
                                      </p:cBhvr>
                                      <p:tavLst>
                                        <p:tav tm="0">
                                          <p:val>
                                            <p:strVal val="ppt_h"/>
                                          </p:val>
                                        </p:tav>
                                        <p:tav tm="100000">
                                          <p:val>
                                            <p:strVal val="ppt_h"/>
                                          </p:val>
                                        </p:tav>
                                      </p:tavLst>
                                    </p:anim>
                                    <p:set>
                                      <p:cBhvr>
                                        <p:cTn id="1314" dur="1" fill="hold">
                                          <p:stCondLst>
                                            <p:cond delay="4999"/>
                                          </p:stCondLst>
                                        </p:cTn>
                                        <p:tgtEl>
                                          <p:spTgt spid="45"/>
                                        </p:tgtEl>
                                        <p:attrNameLst>
                                          <p:attrName>style.visibility</p:attrName>
                                        </p:attrNameLst>
                                      </p:cBhvr>
                                      <p:to>
                                        <p:strVal val="hidden"/>
                                      </p:to>
                                    </p:set>
                                  </p:childTnLst>
                                </p:cTn>
                              </p:par>
                              <p:par>
                                <p:cTn id="1315" presetID="45" presetClass="exit" presetSubtype="0" fill="hold" grpId="5" nodeType="withEffect">
                                  <p:stCondLst>
                                    <p:cond delay="0"/>
                                  </p:stCondLst>
                                  <p:childTnLst>
                                    <p:animEffect transition="out" filter="fade">
                                      <p:cBhvr>
                                        <p:cTn id="1316" dur="5000"/>
                                        <p:tgtEl>
                                          <p:spTgt spid="47"/>
                                        </p:tgtEl>
                                      </p:cBhvr>
                                    </p:animEffect>
                                    <p:anim calcmode="lin" valueType="num">
                                      <p:cBhvr>
                                        <p:cTn id="1317"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8" dur="5000"/>
                                        <p:tgtEl>
                                          <p:spTgt spid="47"/>
                                        </p:tgtEl>
                                        <p:attrNameLst>
                                          <p:attrName>ppt_h</p:attrName>
                                        </p:attrNameLst>
                                      </p:cBhvr>
                                      <p:tavLst>
                                        <p:tav tm="0">
                                          <p:val>
                                            <p:strVal val="ppt_h"/>
                                          </p:val>
                                        </p:tav>
                                        <p:tav tm="100000">
                                          <p:val>
                                            <p:strVal val="ppt_h"/>
                                          </p:val>
                                        </p:tav>
                                      </p:tavLst>
                                    </p:anim>
                                    <p:set>
                                      <p:cBhvr>
                                        <p:cTn id="1319" dur="1" fill="hold">
                                          <p:stCondLst>
                                            <p:cond delay="4999"/>
                                          </p:stCondLst>
                                        </p:cTn>
                                        <p:tgtEl>
                                          <p:spTgt spid="47"/>
                                        </p:tgtEl>
                                        <p:attrNameLst>
                                          <p:attrName>style.visibility</p:attrName>
                                        </p:attrNameLst>
                                      </p:cBhvr>
                                      <p:to>
                                        <p:strVal val="hidden"/>
                                      </p:to>
                                    </p:set>
                                  </p:childTnLst>
                                </p:cTn>
                              </p:par>
                              <p:par>
                                <p:cTn id="1320" presetID="45" presetClass="exit" presetSubtype="0" fill="hold" grpId="5" nodeType="withEffect">
                                  <p:stCondLst>
                                    <p:cond delay="0"/>
                                  </p:stCondLst>
                                  <p:childTnLst>
                                    <p:animEffect transition="out" filter="fade">
                                      <p:cBhvr>
                                        <p:cTn id="1321" dur="5000"/>
                                        <p:tgtEl>
                                          <p:spTgt spid="7"/>
                                        </p:tgtEl>
                                      </p:cBhvr>
                                    </p:animEffect>
                                    <p:anim calcmode="lin" valueType="num">
                                      <p:cBhvr>
                                        <p:cTn id="1322"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3" dur="5000"/>
                                        <p:tgtEl>
                                          <p:spTgt spid="7"/>
                                        </p:tgtEl>
                                        <p:attrNameLst>
                                          <p:attrName>ppt_h</p:attrName>
                                        </p:attrNameLst>
                                      </p:cBhvr>
                                      <p:tavLst>
                                        <p:tav tm="0">
                                          <p:val>
                                            <p:strVal val="ppt_h"/>
                                          </p:val>
                                        </p:tav>
                                        <p:tav tm="100000">
                                          <p:val>
                                            <p:strVal val="ppt_h"/>
                                          </p:val>
                                        </p:tav>
                                      </p:tavLst>
                                    </p:anim>
                                    <p:set>
                                      <p:cBhvr>
                                        <p:cTn id="1324" dur="1" fill="hold">
                                          <p:stCondLst>
                                            <p:cond delay="4999"/>
                                          </p:stCondLst>
                                        </p:cTn>
                                        <p:tgtEl>
                                          <p:spTgt spid="7"/>
                                        </p:tgtEl>
                                        <p:attrNameLst>
                                          <p:attrName>style.visibility</p:attrName>
                                        </p:attrNameLst>
                                      </p:cBhvr>
                                      <p:to>
                                        <p:strVal val="hidden"/>
                                      </p:to>
                                    </p:set>
                                  </p:childTnLst>
                                </p:cTn>
                              </p:par>
                              <p:par>
                                <p:cTn id="1325" presetID="14" presetClass="entr" presetSubtype="10"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Effect transition="in" filter="randombar(horizontal)">
                                      <p:cBhvr>
                                        <p:cTn id="1327" dur="5000"/>
                                        <p:tgtEl>
                                          <p:spTgt spid="95"/>
                                        </p:tgtEl>
                                      </p:cBhvr>
                                    </p:animEffect>
                                  </p:childTnLst>
                                </p:cTn>
                              </p:par>
                              <p:par>
                                <p:cTn id="1328" presetID="14" presetClass="entr" presetSubtype="10" fill="hold" grpId="0" nodeType="withEffect">
                                  <p:stCondLst>
                                    <p:cond delay="0"/>
                                  </p:stCondLst>
                                  <p:childTnLst>
                                    <p:set>
                                      <p:cBhvr>
                                        <p:cTn id="1329" dur="1" fill="hold">
                                          <p:stCondLst>
                                            <p:cond delay="0"/>
                                          </p:stCondLst>
                                        </p:cTn>
                                        <p:tgtEl>
                                          <p:spTgt spid="96"/>
                                        </p:tgtEl>
                                        <p:attrNameLst>
                                          <p:attrName>style.visibility</p:attrName>
                                        </p:attrNameLst>
                                      </p:cBhvr>
                                      <p:to>
                                        <p:strVal val="visible"/>
                                      </p:to>
                                    </p:set>
                                    <p:animEffect transition="in" filter="randombar(horizontal)">
                                      <p:cBhvr>
                                        <p:cTn id="1330" dur="5000"/>
                                        <p:tgtEl>
                                          <p:spTgt spid="96"/>
                                        </p:tgtEl>
                                      </p:cBhvr>
                                    </p:animEffect>
                                  </p:childTnLst>
                                </p:cTn>
                              </p:par>
                              <p:par>
                                <p:cTn id="1331" presetID="9" presetClass="emph" presetSubtype="0" grpId="0" nodeType="withEffect">
                                  <p:stCondLst>
                                    <p:cond delay="0"/>
                                  </p:stCondLst>
                                  <p:childTnLst>
                                    <p:set>
                                      <p:cBhvr rctx="PPT">
                                        <p:cTn id="1332" dur="indefinite"/>
                                        <p:tgtEl>
                                          <p:spTgt spid="94"/>
                                        </p:tgtEl>
                                        <p:attrNameLst>
                                          <p:attrName>style.opacity</p:attrName>
                                        </p:attrNameLst>
                                      </p:cBhvr>
                                      <p:to>
                                        <p:strVal val="0"/>
                                      </p:to>
                                    </p:set>
                                    <p:animEffect filter="image" prLst="opacity: 0">
                                      <p:cBhvr rctx="IE">
                                        <p:cTn id="1333" dur="indefinite"/>
                                        <p:tgtEl>
                                          <p:spTgt spid="94"/>
                                        </p:tgtEl>
                                      </p:cBhvr>
                                    </p:animEffect>
                                  </p:childTnLst>
                                </p:cTn>
                              </p:par>
                              <p:par>
                                <p:cTn id="1334" presetID="23" presetClass="entr" presetSubtype="288" fill="hold" nodeType="withEffect">
                                  <p:stCondLst>
                                    <p:cond delay="1250"/>
                                  </p:stCondLst>
                                  <p:childTnLst>
                                    <p:set>
                                      <p:cBhvr>
                                        <p:cTn id="1335" dur="1" fill="hold">
                                          <p:stCondLst>
                                            <p:cond delay="0"/>
                                          </p:stCondLst>
                                        </p:cTn>
                                        <p:tgtEl>
                                          <p:spTgt spid="97"/>
                                        </p:tgtEl>
                                        <p:attrNameLst>
                                          <p:attrName>style.visibility</p:attrName>
                                        </p:attrNameLst>
                                      </p:cBhvr>
                                      <p:to>
                                        <p:strVal val="visible"/>
                                      </p:to>
                                    </p:set>
                                    <p:anim calcmode="lin" valueType="num">
                                      <p:cBhvr>
                                        <p:cTn id="1336" dur="3000" fill="hold"/>
                                        <p:tgtEl>
                                          <p:spTgt spid="97"/>
                                        </p:tgtEl>
                                        <p:attrNameLst>
                                          <p:attrName>ppt_w</p:attrName>
                                        </p:attrNameLst>
                                      </p:cBhvr>
                                      <p:tavLst>
                                        <p:tav tm="0">
                                          <p:val>
                                            <p:strVal val="4/3*#ppt_w"/>
                                          </p:val>
                                        </p:tav>
                                        <p:tav tm="100000">
                                          <p:val>
                                            <p:strVal val="#ppt_w"/>
                                          </p:val>
                                        </p:tav>
                                      </p:tavLst>
                                    </p:anim>
                                    <p:anim calcmode="lin" valueType="num">
                                      <p:cBhvr>
                                        <p:cTn id="1337" dur="3000" fill="hold"/>
                                        <p:tgtEl>
                                          <p:spTgt spid="97"/>
                                        </p:tgtEl>
                                        <p:attrNameLst>
                                          <p:attrName>ppt_h</p:attrName>
                                        </p:attrNameLst>
                                      </p:cBhvr>
                                      <p:tavLst>
                                        <p:tav tm="0">
                                          <p:val>
                                            <p:strVal val="4/3*#ppt_h"/>
                                          </p:val>
                                        </p:tav>
                                        <p:tav tm="100000">
                                          <p:val>
                                            <p:strVal val="#ppt_h"/>
                                          </p:val>
                                        </p:tav>
                                      </p:tavLst>
                                    </p:anim>
                                  </p:childTnLst>
                                </p:cTn>
                              </p:par>
                              <p:par>
                                <p:cTn id="1338" presetID="16" presetClass="entr" presetSubtype="42" fill="hold" nodeType="withEffect">
                                  <p:stCondLst>
                                    <p:cond delay="1250"/>
                                  </p:stCondLst>
                                  <p:childTnLst>
                                    <p:set>
                                      <p:cBhvr>
                                        <p:cTn id="1339" dur="1" fill="hold">
                                          <p:stCondLst>
                                            <p:cond delay="0"/>
                                          </p:stCondLst>
                                        </p:cTn>
                                        <p:tgtEl>
                                          <p:spTgt spid="97"/>
                                        </p:tgtEl>
                                        <p:attrNameLst>
                                          <p:attrName>style.visibility</p:attrName>
                                        </p:attrNameLst>
                                      </p:cBhvr>
                                      <p:to>
                                        <p:strVal val="visible"/>
                                      </p:to>
                                    </p:set>
                                    <p:animEffect transition="in" filter="barn(outHorizontal)">
                                      <p:cBhvr>
                                        <p:cTn id="1340" dur="30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96" grpId="0" animBg="1"/>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89 Rectángulo"/>
          <p:cNvSpPr/>
          <p:nvPr/>
        </p:nvSpPr>
        <p:spPr>
          <a:xfrm>
            <a:off x="34320" y="0"/>
            <a:ext cx="9115865" cy="5143500"/>
          </a:xfrm>
          <a:prstGeom prst="rect">
            <a:avLst/>
          </a:prstGeom>
          <a:gradFill flip="none" rotWithShape="1">
            <a:gsLst>
              <a:gs pos="15000">
                <a:srgbClr val="006600">
                  <a:lumMod val="27000"/>
                </a:srgbClr>
              </a:gs>
              <a:gs pos="83000">
                <a:srgbClr val="006600">
                  <a:lumMod val="27000"/>
                </a:srgbClr>
              </a:gs>
              <a:gs pos="52000">
                <a:srgbClr val="009900">
                  <a:lumMod val="54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1" name="90 Imagen" descr="Diapositiva1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468560" y="0"/>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39425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4000" fill="hold"/>
                                        <p:tgtEl>
                                          <p:spTgt spid="39"/>
                                        </p:tgtEl>
                                        <p:attrNameLst>
                                          <p:attrName>ppt_x</p:attrName>
                                        </p:attrNameLst>
                                      </p:cBhvr>
                                      <p:tavLst>
                                        <p:tav tm="0">
                                          <p:val>
                                            <p:strVal val="0-#ppt_w/2"/>
                                          </p:val>
                                        </p:tav>
                                        <p:tav tm="100000">
                                          <p:val>
                                            <p:strVal val="#ppt_x"/>
                                          </p:val>
                                        </p:tav>
                                      </p:tavLst>
                                    </p:anim>
                                    <p:anim calcmode="lin" valueType="num">
                                      <p:cBhvr additive="base">
                                        <p:cTn id="8" dur="40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4000" fill="hold"/>
                                        <p:tgtEl>
                                          <p:spTgt spid="39"/>
                                        </p:tgtEl>
                                        <p:attrNameLst>
                                          <p:attrName>ppt_w</p:attrName>
                                        </p:attrNameLst>
                                      </p:cBhvr>
                                      <p:tavLst>
                                        <p:tav tm="0" fmla="#ppt_w*sin(2.5*pi*$)">
                                          <p:val>
                                            <p:fltVal val="0"/>
                                          </p:val>
                                        </p:tav>
                                        <p:tav tm="100000">
                                          <p:val>
                                            <p:fltVal val="1"/>
                                          </p:val>
                                        </p:tav>
                                      </p:tavLst>
                                    </p:anim>
                                    <p:anim calcmode="lin" valueType="num">
                                      <p:cBhvr>
                                        <p:cTn id="12" dur="40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39"/>
                                        </p:tgtEl>
                                        <p:attrNameLst>
                                          <p:attrName>ppt_x</p:attrName>
                                        </p:attrNameLst>
                                      </p:cBhvr>
                                      <p:tavLst>
                                        <p:tav tm="0">
                                          <p:val>
                                            <p:strVal val="ppt_x"/>
                                          </p:val>
                                        </p:tav>
                                        <p:tav tm="100000">
                                          <p:val>
                                            <p:strVal val="1+ppt_w/2"/>
                                          </p:val>
                                        </p:tav>
                                      </p:tavLst>
                                    </p:anim>
                                    <p:anim calcmode="lin" valueType="num">
                                      <p:cBhvr additive="base">
                                        <p:cTn id="15" dur="4500"/>
                                        <p:tgtEl>
                                          <p:spTgt spid="39"/>
                                        </p:tgtEl>
                                        <p:attrNameLst>
                                          <p:attrName>ppt_y</p:attrName>
                                        </p:attrNameLst>
                                      </p:cBhvr>
                                      <p:tavLst>
                                        <p:tav tm="0">
                                          <p:val>
                                            <p:strVal val="ppt_y"/>
                                          </p:val>
                                        </p:tav>
                                        <p:tav tm="100000">
                                          <p:val>
                                            <p:strVal val="ppt_y"/>
                                          </p:val>
                                        </p:tav>
                                      </p:tavLst>
                                    </p:anim>
                                    <p:set>
                                      <p:cBhvr>
                                        <p:cTn id="16" dur="1" fill="hold">
                                          <p:stCondLst>
                                            <p:cond delay="44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500"/>
                                        <p:tgtEl>
                                          <p:spTgt spid="39"/>
                                        </p:tgtEl>
                                      </p:cBhvr>
                                    </p:animEffect>
                                    <p:set>
                                      <p:cBhvr>
                                        <p:cTn id="19" dur="1" fill="hold">
                                          <p:stCondLst>
                                            <p:cond delay="54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4000" fill="hold"/>
                                        <p:tgtEl>
                                          <p:spTgt spid="40"/>
                                        </p:tgtEl>
                                        <p:attrNameLst>
                                          <p:attrName>ppt_x</p:attrName>
                                        </p:attrNameLst>
                                      </p:cBhvr>
                                      <p:tavLst>
                                        <p:tav tm="0">
                                          <p:val>
                                            <p:strVal val="0-#ppt_w/2"/>
                                          </p:val>
                                        </p:tav>
                                        <p:tav tm="100000">
                                          <p:val>
                                            <p:strVal val="#ppt_x"/>
                                          </p:val>
                                        </p:tav>
                                      </p:tavLst>
                                    </p:anim>
                                    <p:anim calcmode="lin" valueType="num">
                                      <p:cBhvr additive="base">
                                        <p:cTn id="23" dur="4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4000" fill="hold"/>
                                        <p:tgtEl>
                                          <p:spTgt spid="40"/>
                                        </p:tgtEl>
                                        <p:attrNameLst>
                                          <p:attrName>ppt_w</p:attrName>
                                        </p:attrNameLst>
                                      </p:cBhvr>
                                      <p:tavLst>
                                        <p:tav tm="0" fmla="#ppt_w*sin(2.5*pi*$)">
                                          <p:val>
                                            <p:fltVal val="0"/>
                                          </p:val>
                                        </p:tav>
                                        <p:tav tm="100000">
                                          <p:val>
                                            <p:fltVal val="1"/>
                                          </p:val>
                                        </p:tav>
                                      </p:tavLst>
                                    </p:anim>
                                    <p:anim calcmode="lin" valueType="num">
                                      <p:cBhvr>
                                        <p:cTn id="27" dur="4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500"/>
                                        <p:tgtEl>
                                          <p:spTgt spid="40"/>
                                        </p:tgtEl>
                                        <p:attrNameLst>
                                          <p:attrName>ppt_x</p:attrName>
                                        </p:attrNameLst>
                                      </p:cBhvr>
                                      <p:tavLst>
                                        <p:tav tm="0">
                                          <p:val>
                                            <p:strVal val="ppt_x"/>
                                          </p:val>
                                        </p:tav>
                                        <p:tav tm="100000">
                                          <p:val>
                                            <p:strVal val="1+ppt_w/2"/>
                                          </p:val>
                                        </p:tav>
                                      </p:tavLst>
                                    </p:anim>
                                    <p:anim calcmode="lin" valueType="num">
                                      <p:cBhvr additive="base">
                                        <p:cTn id="30" dur="4500"/>
                                        <p:tgtEl>
                                          <p:spTgt spid="40"/>
                                        </p:tgtEl>
                                        <p:attrNameLst>
                                          <p:attrName>ppt_y</p:attrName>
                                        </p:attrNameLst>
                                      </p:cBhvr>
                                      <p:tavLst>
                                        <p:tav tm="0">
                                          <p:val>
                                            <p:strVal val="ppt_y"/>
                                          </p:val>
                                        </p:tav>
                                        <p:tav tm="100000">
                                          <p:val>
                                            <p:strVal val="ppt_y"/>
                                          </p:val>
                                        </p:tav>
                                      </p:tavLst>
                                    </p:anim>
                                    <p:set>
                                      <p:cBhvr>
                                        <p:cTn id="31" dur="1" fill="hold">
                                          <p:stCondLst>
                                            <p:cond delay="4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500"/>
                                        <p:tgtEl>
                                          <p:spTgt spid="40"/>
                                        </p:tgtEl>
                                      </p:cBhvr>
                                    </p:animEffect>
                                    <p:set>
                                      <p:cBhvr>
                                        <p:cTn id="34" dur="1" fill="hold">
                                          <p:stCondLst>
                                            <p:cond delay="5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4000" fill="hold"/>
                                        <p:tgtEl>
                                          <p:spTgt spid="41"/>
                                        </p:tgtEl>
                                        <p:attrNameLst>
                                          <p:attrName>ppt_x</p:attrName>
                                        </p:attrNameLst>
                                      </p:cBhvr>
                                      <p:tavLst>
                                        <p:tav tm="0">
                                          <p:val>
                                            <p:strVal val="0-#ppt_w/2"/>
                                          </p:val>
                                        </p:tav>
                                        <p:tav tm="100000">
                                          <p:val>
                                            <p:strVal val="#ppt_x"/>
                                          </p:val>
                                        </p:tav>
                                      </p:tavLst>
                                    </p:anim>
                                    <p:anim calcmode="lin" valueType="num">
                                      <p:cBhvr additive="base">
                                        <p:cTn id="38" dur="40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4000" fill="hold"/>
                                        <p:tgtEl>
                                          <p:spTgt spid="41"/>
                                        </p:tgtEl>
                                        <p:attrNameLst>
                                          <p:attrName>ppt_w</p:attrName>
                                        </p:attrNameLst>
                                      </p:cBhvr>
                                      <p:tavLst>
                                        <p:tav tm="0" fmla="#ppt_w*sin(2.5*pi*$)">
                                          <p:val>
                                            <p:fltVal val="0"/>
                                          </p:val>
                                        </p:tav>
                                        <p:tav tm="100000">
                                          <p:val>
                                            <p:fltVal val="1"/>
                                          </p:val>
                                        </p:tav>
                                      </p:tavLst>
                                    </p:anim>
                                    <p:anim calcmode="lin" valueType="num">
                                      <p:cBhvr>
                                        <p:cTn id="42" dur="40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4500"/>
                                        <p:tgtEl>
                                          <p:spTgt spid="41"/>
                                        </p:tgtEl>
                                        <p:attrNameLst>
                                          <p:attrName>ppt_x</p:attrName>
                                        </p:attrNameLst>
                                      </p:cBhvr>
                                      <p:tavLst>
                                        <p:tav tm="0">
                                          <p:val>
                                            <p:strVal val="ppt_x"/>
                                          </p:val>
                                        </p:tav>
                                        <p:tav tm="100000">
                                          <p:val>
                                            <p:strVal val="1+ppt_w/2"/>
                                          </p:val>
                                        </p:tav>
                                      </p:tavLst>
                                    </p:anim>
                                    <p:anim calcmode="lin" valueType="num">
                                      <p:cBhvr additive="base">
                                        <p:cTn id="45" dur="4500"/>
                                        <p:tgtEl>
                                          <p:spTgt spid="41"/>
                                        </p:tgtEl>
                                        <p:attrNameLst>
                                          <p:attrName>ppt_y</p:attrName>
                                        </p:attrNameLst>
                                      </p:cBhvr>
                                      <p:tavLst>
                                        <p:tav tm="0">
                                          <p:val>
                                            <p:strVal val="ppt_y"/>
                                          </p:val>
                                        </p:tav>
                                        <p:tav tm="100000">
                                          <p:val>
                                            <p:strVal val="ppt_y"/>
                                          </p:val>
                                        </p:tav>
                                      </p:tavLst>
                                    </p:anim>
                                    <p:set>
                                      <p:cBhvr>
                                        <p:cTn id="46" dur="1" fill="hold">
                                          <p:stCondLst>
                                            <p:cond delay="44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500"/>
                                        <p:tgtEl>
                                          <p:spTgt spid="41"/>
                                        </p:tgtEl>
                                      </p:cBhvr>
                                    </p:animEffect>
                                    <p:set>
                                      <p:cBhvr>
                                        <p:cTn id="49" dur="1" fill="hold">
                                          <p:stCondLst>
                                            <p:cond delay="54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4000" fill="hold"/>
                                        <p:tgtEl>
                                          <p:spTgt spid="44"/>
                                        </p:tgtEl>
                                        <p:attrNameLst>
                                          <p:attrName>ppt_x</p:attrName>
                                        </p:attrNameLst>
                                      </p:cBhvr>
                                      <p:tavLst>
                                        <p:tav tm="0">
                                          <p:val>
                                            <p:strVal val="0-#ppt_w/2"/>
                                          </p:val>
                                        </p:tav>
                                        <p:tav tm="100000">
                                          <p:val>
                                            <p:strVal val="#ppt_x"/>
                                          </p:val>
                                        </p:tav>
                                      </p:tavLst>
                                    </p:anim>
                                    <p:anim calcmode="lin" valueType="num">
                                      <p:cBhvr additive="base">
                                        <p:cTn id="53" dur="40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4000" fill="hold"/>
                                        <p:tgtEl>
                                          <p:spTgt spid="44"/>
                                        </p:tgtEl>
                                        <p:attrNameLst>
                                          <p:attrName>ppt_w</p:attrName>
                                        </p:attrNameLst>
                                      </p:cBhvr>
                                      <p:tavLst>
                                        <p:tav tm="0" fmla="#ppt_w*sin(2.5*pi*$)">
                                          <p:val>
                                            <p:fltVal val="0"/>
                                          </p:val>
                                        </p:tav>
                                        <p:tav tm="100000">
                                          <p:val>
                                            <p:fltVal val="1"/>
                                          </p:val>
                                        </p:tav>
                                      </p:tavLst>
                                    </p:anim>
                                    <p:anim calcmode="lin" valueType="num">
                                      <p:cBhvr>
                                        <p:cTn id="57" dur="40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4500"/>
                                        <p:tgtEl>
                                          <p:spTgt spid="44"/>
                                        </p:tgtEl>
                                        <p:attrNameLst>
                                          <p:attrName>ppt_x</p:attrName>
                                        </p:attrNameLst>
                                      </p:cBhvr>
                                      <p:tavLst>
                                        <p:tav tm="0">
                                          <p:val>
                                            <p:strVal val="ppt_x"/>
                                          </p:val>
                                        </p:tav>
                                        <p:tav tm="100000">
                                          <p:val>
                                            <p:strVal val="1+ppt_w/2"/>
                                          </p:val>
                                        </p:tav>
                                      </p:tavLst>
                                    </p:anim>
                                    <p:anim calcmode="lin" valueType="num">
                                      <p:cBhvr additive="base">
                                        <p:cTn id="60" dur="4500"/>
                                        <p:tgtEl>
                                          <p:spTgt spid="44"/>
                                        </p:tgtEl>
                                        <p:attrNameLst>
                                          <p:attrName>ppt_y</p:attrName>
                                        </p:attrNameLst>
                                      </p:cBhvr>
                                      <p:tavLst>
                                        <p:tav tm="0">
                                          <p:val>
                                            <p:strVal val="ppt_y"/>
                                          </p:val>
                                        </p:tav>
                                        <p:tav tm="100000">
                                          <p:val>
                                            <p:strVal val="ppt_y"/>
                                          </p:val>
                                        </p:tav>
                                      </p:tavLst>
                                    </p:anim>
                                    <p:set>
                                      <p:cBhvr>
                                        <p:cTn id="61" dur="1" fill="hold">
                                          <p:stCondLst>
                                            <p:cond delay="44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500"/>
                                        <p:tgtEl>
                                          <p:spTgt spid="44"/>
                                        </p:tgtEl>
                                      </p:cBhvr>
                                    </p:animEffect>
                                    <p:set>
                                      <p:cBhvr>
                                        <p:cTn id="64" dur="1" fill="hold">
                                          <p:stCondLst>
                                            <p:cond delay="54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4000" fill="hold"/>
                                        <p:tgtEl>
                                          <p:spTgt spid="42"/>
                                        </p:tgtEl>
                                        <p:attrNameLst>
                                          <p:attrName>ppt_x</p:attrName>
                                        </p:attrNameLst>
                                      </p:cBhvr>
                                      <p:tavLst>
                                        <p:tav tm="0">
                                          <p:val>
                                            <p:strVal val="0-#ppt_w/2"/>
                                          </p:val>
                                        </p:tav>
                                        <p:tav tm="100000">
                                          <p:val>
                                            <p:strVal val="#ppt_x"/>
                                          </p:val>
                                        </p:tav>
                                      </p:tavLst>
                                    </p:anim>
                                    <p:anim calcmode="lin" valueType="num">
                                      <p:cBhvr additive="base">
                                        <p:cTn id="68" dur="40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4000" fill="hold"/>
                                        <p:tgtEl>
                                          <p:spTgt spid="42"/>
                                        </p:tgtEl>
                                        <p:attrNameLst>
                                          <p:attrName>ppt_w</p:attrName>
                                        </p:attrNameLst>
                                      </p:cBhvr>
                                      <p:tavLst>
                                        <p:tav tm="0" fmla="#ppt_w*sin(2.5*pi*$)">
                                          <p:val>
                                            <p:fltVal val="0"/>
                                          </p:val>
                                        </p:tav>
                                        <p:tav tm="100000">
                                          <p:val>
                                            <p:fltVal val="1"/>
                                          </p:val>
                                        </p:tav>
                                      </p:tavLst>
                                    </p:anim>
                                    <p:anim calcmode="lin" valueType="num">
                                      <p:cBhvr>
                                        <p:cTn id="72" dur="40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4500"/>
                                        <p:tgtEl>
                                          <p:spTgt spid="42"/>
                                        </p:tgtEl>
                                        <p:attrNameLst>
                                          <p:attrName>ppt_x</p:attrName>
                                        </p:attrNameLst>
                                      </p:cBhvr>
                                      <p:tavLst>
                                        <p:tav tm="0">
                                          <p:val>
                                            <p:strVal val="ppt_x"/>
                                          </p:val>
                                        </p:tav>
                                        <p:tav tm="100000">
                                          <p:val>
                                            <p:strVal val="1+ppt_w/2"/>
                                          </p:val>
                                        </p:tav>
                                      </p:tavLst>
                                    </p:anim>
                                    <p:anim calcmode="lin" valueType="num">
                                      <p:cBhvr additive="base">
                                        <p:cTn id="75" dur="4500"/>
                                        <p:tgtEl>
                                          <p:spTgt spid="42"/>
                                        </p:tgtEl>
                                        <p:attrNameLst>
                                          <p:attrName>ppt_y</p:attrName>
                                        </p:attrNameLst>
                                      </p:cBhvr>
                                      <p:tavLst>
                                        <p:tav tm="0">
                                          <p:val>
                                            <p:strVal val="ppt_y"/>
                                          </p:val>
                                        </p:tav>
                                        <p:tav tm="100000">
                                          <p:val>
                                            <p:strVal val="ppt_y"/>
                                          </p:val>
                                        </p:tav>
                                      </p:tavLst>
                                    </p:anim>
                                    <p:set>
                                      <p:cBhvr>
                                        <p:cTn id="76" dur="1" fill="hold">
                                          <p:stCondLst>
                                            <p:cond delay="44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500"/>
                                        <p:tgtEl>
                                          <p:spTgt spid="42"/>
                                        </p:tgtEl>
                                      </p:cBhvr>
                                    </p:animEffect>
                                    <p:set>
                                      <p:cBhvr>
                                        <p:cTn id="79" dur="1" fill="hold">
                                          <p:stCondLst>
                                            <p:cond delay="54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4000" fill="hold"/>
                                        <p:tgtEl>
                                          <p:spTgt spid="45"/>
                                        </p:tgtEl>
                                        <p:attrNameLst>
                                          <p:attrName>ppt_x</p:attrName>
                                        </p:attrNameLst>
                                      </p:cBhvr>
                                      <p:tavLst>
                                        <p:tav tm="0">
                                          <p:val>
                                            <p:strVal val="0-#ppt_w/2"/>
                                          </p:val>
                                        </p:tav>
                                        <p:tav tm="100000">
                                          <p:val>
                                            <p:strVal val="#ppt_x"/>
                                          </p:val>
                                        </p:tav>
                                      </p:tavLst>
                                    </p:anim>
                                    <p:anim calcmode="lin" valueType="num">
                                      <p:cBhvr additive="base">
                                        <p:cTn id="83" dur="40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4000" fill="hold"/>
                                        <p:tgtEl>
                                          <p:spTgt spid="45"/>
                                        </p:tgtEl>
                                        <p:attrNameLst>
                                          <p:attrName>ppt_w</p:attrName>
                                        </p:attrNameLst>
                                      </p:cBhvr>
                                      <p:tavLst>
                                        <p:tav tm="0" fmla="#ppt_w*sin(2.5*pi*$)">
                                          <p:val>
                                            <p:fltVal val="0"/>
                                          </p:val>
                                        </p:tav>
                                        <p:tav tm="100000">
                                          <p:val>
                                            <p:fltVal val="1"/>
                                          </p:val>
                                        </p:tav>
                                      </p:tavLst>
                                    </p:anim>
                                    <p:anim calcmode="lin" valueType="num">
                                      <p:cBhvr>
                                        <p:cTn id="87" dur="40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4500"/>
                                        <p:tgtEl>
                                          <p:spTgt spid="45"/>
                                        </p:tgtEl>
                                        <p:attrNameLst>
                                          <p:attrName>ppt_x</p:attrName>
                                        </p:attrNameLst>
                                      </p:cBhvr>
                                      <p:tavLst>
                                        <p:tav tm="0">
                                          <p:val>
                                            <p:strVal val="ppt_x"/>
                                          </p:val>
                                        </p:tav>
                                        <p:tav tm="100000">
                                          <p:val>
                                            <p:strVal val="1+ppt_w/2"/>
                                          </p:val>
                                        </p:tav>
                                      </p:tavLst>
                                    </p:anim>
                                    <p:anim calcmode="lin" valueType="num">
                                      <p:cBhvr additive="base">
                                        <p:cTn id="90" dur="4500"/>
                                        <p:tgtEl>
                                          <p:spTgt spid="45"/>
                                        </p:tgtEl>
                                        <p:attrNameLst>
                                          <p:attrName>ppt_y</p:attrName>
                                        </p:attrNameLst>
                                      </p:cBhvr>
                                      <p:tavLst>
                                        <p:tav tm="0">
                                          <p:val>
                                            <p:strVal val="ppt_y"/>
                                          </p:val>
                                        </p:tav>
                                        <p:tav tm="100000">
                                          <p:val>
                                            <p:strVal val="ppt_y"/>
                                          </p:val>
                                        </p:tav>
                                      </p:tavLst>
                                    </p:anim>
                                    <p:set>
                                      <p:cBhvr>
                                        <p:cTn id="91" dur="1" fill="hold">
                                          <p:stCondLst>
                                            <p:cond delay="44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500"/>
                                        <p:tgtEl>
                                          <p:spTgt spid="45"/>
                                        </p:tgtEl>
                                      </p:cBhvr>
                                    </p:animEffect>
                                    <p:set>
                                      <p:cBhvr>
                                        <p:cTn id="94" dur="1" fill="hold">
                                          <p:stCondLst>
                                            <p:cond delay="54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4000" fill="hold"/>
                                        <p:tgtEl>
                                          <p:spTgt spid="43"/>
                                        </p:tgtEl>
                                        <p:attrNameLst>
                                          <p:attrName>ppt_x</p:attrName>
                                        </p:attrNameLst>
                                      </p:cBhvr>
                                      <p:tavLst>
                                        <p:tav tm="0">
                                          <p:val>
                                            <p:strVal val="0-#ppt_w/2"/>
                                          </p:val>
                                        </p:tav>
                                        <p:tav tm="100000">
                                          <p:val>
                                            <p:strVal val="#ppt_x"/>
                                          </p:val>
                                        </p:tav>
                                      </p:tavLst>
                                    </p:anim>
                                    <p:anim calcmode="lin" valueType="num">
                                      <p:cBhvr additive="base">
                                        <p:cTn id="98" dur="40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4000" fill="hold"/>
                                        <p:tgtEl>
                                          <p:spTgt spid="43"/>
                                        </p:tgtEl>
                                        <p:attrNameLst>
                                          <p:attrName>ppt_w</p:attrName>
                                        </p:attrNameLst>
                                      </p:cBhvr>
                                      <p:tavLst>
                                        <p:tav tm="0" fmla="#ppt_w*sin(2.5*pi*$)">
                                          <p:val>
                                            <p:fltVal val="0"/>
                                          </p:val>
                                        </p:tav>
                                        <p:tav tm="100000">
                                          <p:val>
                                            <p:fltVal val="1"/>
                                          </p:val>
                                        </p:tav>
                                      </p:tavLst>
                                    </p:anim>
                                    <p:anim calcmode="lin" valueType="num">
                                      <p:cBhvr>
                                        <p:cTn id="102" dur="40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4500"/>
                                        <p:tgtEl>
                                          <p:spTgt spid="43"/>
                                        </p:tgtEl>
                                        <p:attrNameLst>
                                          <p:attrName>ppt_x</p:attrName>
                                        </p:attrNameLst>
                                      </p:cBhvr>
                                      <p:tavLst>
                                        <p:tav tm="0">
                                          <p:val>
                                            <p:strVal val="ppt_x"/>
                                          </p:val>
                                        </p:tav>
                                        <p:tav tm="100000">
                                          <p:val>
                                            <p:strVal val="1+ppt_w/2"/>
                                          </p:val>
                                        </p:tav>
                                      </p:tavLst>
                                    </p:anim>
                                    <p:anim calcmode="lin" valueType="num">
                                      <p:cBhvr additive="base">
                                        <p:cTn id="105" dur="4500"/>
                                        <p:tgtEl>
                                          <p:spTgt spid="43"/>
                                        </p:tgtEl>
                                        <p:attrNameLst>
                                          <p:attrName>ppt_y</p:attrName>
                                        </p:attrNameLst>
                                      </p:cBhvr>
                                      <p:tavLst>
                                        <p:tav tm="0">
                                          <p:val>
                                            <p:strVal val="ppt_y"/>
                                          </p:val>
                                        </p:tav>
                                        <p:tav tm="100000">
                                          <p:val>
                                            <p:strVal val="ppt_y"/>
                                          </p:val>
                                        </p:tav>
                                      </p:tavLst>
                                    </p:anim>
                                    <p:set>
                                      <p:cBhvr>
                                        <p:cTn id="106" dur="1" fill="hold">
                                          <p:stCondLst>
                                            <p:cond delay="44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500"/>
                                        <p:tgtEl>
                                          <p:spTgt spid="43"/>
                                        </p:tgtEl>
                                      </p:cBhvr>
                                    </p:animEffect>
                                    <p:set>
                                      <p:cBhvr>
                                        <p:cTn id="109" dur="1" fill="hold">
                                          <p:stCondLst>
                                            <p:cond delay="54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4000" fill="hold"/>
                                        <p:tgtEl>
                                          <p:spTgt spid="32"/>
                                        </p:tgtEl>
                                        <p:attrNameLst>
                                          <p:attrName>ppt_x</p:attrName>
                                        </p:attrNameLst>
                                      </p:cBhvr>
                                      <p:tavLst>
                                        <p:tav tm="0">
                                          <p:val>
                                            <p:strVal val="0-#ppt_w/2"/>
                                          </p:val>
                                        </p:tav>
                                        <p:tav tm="100000">
                                          <p:val>
                                            <p:strVal val="#ppt_x"/>
                                          </p:val>
                                        </p:tav>
                                      </p:tavLst>
                                    </p:anim>
                                    <p:anim calcmode="lin" valueType="num">
                                      <p:cBhvr additive="base">
                                        <p:cTn id="113" dur="40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4000" fill="hold"/>
                                        <p:tgtEl>
                                          <p:spTgt spid="32"/>
                                        </p:tgtEl>
                                        <p:attrNameLst>
                                          <p:attrName>ppt_w</p:attrName>
                                        </p:attrNameLst>
                                      </p:cBhvr>
                                      <p:tavLst>
                                        <p:tav tm="0" fmla="#ppt_w*sin(2.5*pi*$)">
                                          <p:val>
                                            <p:fltVal val="0"/>
                                          </p:val>
                                        </p:tav>
                                        <p:tav tm="100000">
                                          <p:val>
                                            <p:fltVal val="1"/>
                                          </p:val>
                                        </p:tav>
                                      </p:tavLst>
                                    </p:anim>
                                    <p:anim calcmode="lin" valueType="num">
                                      <p:cBhvr>
                                        <p:cTn id="117" dur="40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4500"/>
                                        <p:tgtEl>
                                          <p:spTgt spid="32"/>
                                        </p:tgtEl>
                                        <p:attrNameLst>
                                          <p:attrName>ppt_x</p:attrName>
                                        </p:attrNameLst>
                                      </p:cBhvr>
                                      <p:tavLst>
                                        <p:tav tm="0">
                                          <p:val>
                                            <p:strVal val="ppt_x"/>
                                          </p:val>
                                        </p:tav>
                                        <p:tav tm="100000">
                                          <p:val>
                                            <p:strVal val="1+ppt_w/2"/>
                                          </p:val>
                                        </p:tav>
                                      </p:tavLst>
                                    </p:anim>
                                    <p:anim calcmode="lin" valueType="num">
                                      <p:cBhvr additive="base">
                                        <p:cTn id="120" dur="4500"/>
                                        <p:tgtEl>
                                          <p:spTgt spid="32"/>
                                        </p:tgtEl>
                                        <p:attrNameLst>
                                          <p:attrName>ppt_y</p:attrName>
                                        </p:attrNameLst>
                                      </p:cBhvr>
                                      <p:tavLst>
                                        <p:tav tm="0">
                                          <p:val>
                                            <p:strVal val="ppt_y"/>
                                          </p:val>
                                        </p:tav>
                                        <p:tav tm="100000">
                                          <p:val>
                                            <p:strVal val="ppt_y"/>
                                          </p:val>
                                        </p:tav>
                                      </p:tavLst>
                                    </p:anim>
                                    <p:set>
                                      <p:cBhvr>
                                        <p:cTn id="121" dur="1" fill="hold">
                                          <p:stCondLst>
                                            <p:cond delay="44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500"/>
                                        <p:tgtEl>
                                          <p:spTgt spid="32"/>
                                        </p:tgtEl>
                                      </p:cBhvr>
                                    </p:animEffect>
                                    <p:set>
                                      <p:cBhvr>
                                        <p:cTn id="124" dur="1" fill="hold">
                                          <p:stCondLst>
                                            <p:cond delay="54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4000" fill="hold"/>
                                        <p:tgtEl>
                                          <p:spTgt spid="38"/>
                                        </p:tgtEl>
                                        <p:attrNameLst>
                                          <p:attrName>ppt_x</p:attrName>
                                        </p:attrNameLst>
                                      </p:cBhvr>
                                      <p:tavLst>
                                        <p:tav tm="0">
                                          <p:val>
                                            <p:strVal val="0-#ppt_w/2"/>
                                          </p:val>
                                        </p:tav>
                                        <p:tav tm="100000">
                                          <p:val>
                                            <p:strVal val="#ppt_x"/>
                                          </p:val>
                                        </p:tav>
                                      </p:tavLst>
                                    </p:anim>
                                    <p:anim calcmode="lin" valueType="num">
                                      <p:cBhvr additive="base">
                                        <p:cTn id="128" dur="40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4000" fill="hold"/>
                                        <p:tgtEl>
                                          <p:spTgt spid="38"/>
                                        </p:tgtEl>
                                        <p:attrNameLst>
                                          <p:attrName>ppt_w</p:attrName>
                                        </p:attrNameLst>
                                      </p:cBhvr>
                                      <p:tavLst>
                                        <p:tav tm="0" fmla="#ppt_w*sin(2.5*pi*$)">
                                          <p:val>
                                            <p:fltVal val="0"/>
                                          </p:val>
                                        </p:tav>
                                        <p:tav tm="100000">
                                          <p:val>
                                            <p:fltVal val="1"/>
                                          </p:val>
                                        </p:tav>
                                      </p:tavLst>
                                    </p:anim>
                                    <p:anim calcmode="lin" valueType="num">
                                      <p:cBhvr>
                                        <p:cTn id="132" dur="40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4500"/>
                                        <p:tgtEl>
                                          <p:spTgt spid="38"/>
                                        </p:tgtEl>
                                        <p:attrNameLst>
                                          <p:attrName>ppt_x</p:attrName>
                                        </p:attrNameLst>
                                      </p:cBhvr>
                                      <p:tavLst>
                                        <p:tav tm="0">
                                          <p:val>
                                            <p:strVal val="ppt_x"/>
                                          </p:val>
                                        </p:tav>
                                        <p:tav tm="100000">
                                          <p:val>
                                            <p:strVal val="1+ppt_w/2"/>
                                          </p:val>
                                        </p:tav>
                                      </p:tavLst>
                                    </p:anim>
                                    <p:anim calcmode="lin" valueType="num">
                                      <p:cBhvr additive="base">
                                        <p:cTn id="135" dur="4500"/>
                                        <p:tgtEl>
                                          <p:spTgt spid="38"/>
                                        </p:tgtEl>
                                        <p:attrNameLst>
                                          <p:attrName>ppt_y</p:attrName>
                                        </p:attrNameLst>
                                      </p:cBhvr>
                                      <p:tavLst>
                                        <p:tav tm="0">
                                          <p:val>
                                            <p:strVal val="ppt_y"/>
                                          </p:val>
                                        </p:tav>
                                        <p:tav tm="100000">
                                          <p:val>
                                            <p:strVal val="ppt_y"/>
                                          </p:val>
                                        </p:tav>
                                      </p:tavLst>
                                    </p:anim>
                                    <p:set>
                                      <p:cBhvr>
                                        <p:cTn id="136" dur="1" fill="hold">
                                          <p:stCondLst>
                                            <p:cond delay="44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500"/>
                                        <p:tgtEl>
                                          <p:spTgt spid="38"/>
                                        </p:tgtEl>
                                      </p:cBhvr>
                                    </p:animEffect>
                                    <p:set>
                                      <p:cBhvr>
                                        <p:cTn id="139" dur="1" fill="hold">
                                          <p:stCondLst>
                                            <p:cond delay="54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4000" fill="hold"/>
                                        <p:tgtEl>
                                          <p:spTgt spid="37"/>
                                        </p:tgtEl>
                                        <p:attrNameLst>
                                          <p:attrName>ppt_x</p:attrName>
                                        </p:attrNameLst>
                                      </p:cBhvr>
                                      <p:tavLst>
                                        <p:tav tm="0">
                                          <p:val>
                                            <p:strVal val="0-#ppt_w/2"/>
                                          </p:val>
                                        </p:tav>
                                        <p:tav tm="100000">
                                          <p:val>
                                            <p:strVal val="#ppt_x"/>
                                          </p:val>
                                        </p:tav>
                                      </p:tavLst>
                                    </p:anim>
                                    <p:anim calcmode="lin" valueType="num">
                                      <p:cBhvr additive="base">
                                        <p:cTn id="143" dur="40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4000" fill="hold"/>
                                        <p:tgtEl>
                                          <p:spTgt spid="37"/>
                                        </p:tgtEl>
                                        <p:attrNameLst>
                                          <p:attrName>ppt_w</p:attrName>
                                        </p:attrNameLst>
                                      </p:cBhvr>
                                      <p:tavLst>
                                        <p:tav tm="0" fmla="#ppt_w*sin(2.5*pi*$)">
                                          <p:val>
                                            <p:fltVal val="0"/>
                                          </p:val>
                                        </p:tav>
                                        <p:tav tm="100000">
                                          <p:val>
                                            <p:fltVal val="1"/>
                                          </p:val>
                                        </p:tav>
                                      </p:tavLst>
                                    </p:anim>
                                    <p:anim calcmode="lin" valueType="num">
                                      <p:cBhvr>
                                        <p:cTn id="147" dur="40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500"/>
                                        <p:tgtEl>
                                          <p:spTgt spid="37"/>
                                        </p:tgtEl>
                                        <p:attrNameLst>
                                          <p:attrName>ppt_x</p:attrName>
                                        </p:attrNameLst>
                                      </p:cBhvr>
                                      <p:tavLst>
                                        <p:tav tm="0">
                                          <p:val>
                                            <p:strVal val="ppt_x"/>
                                          </p:val>
                                        </p:tav>
                                        <p:tav tm="100000">
                                          <p:val>
                                            <p:strVal val="1+ppt_w/2"/>
                                          </p:val>
                                        </p:tav>
                                      </p:tavLst>
                                    </p:anim>
                                    <p:anim calcmode="lin" valueType="num">
                                      <p:cBhvr additive="base">
                                        <p:cTn id="150" dur="4500"/>
                                        <p:tgtEl>
                                          <p:spTgt spid="37"/>
                                        </p:tgtEl>
                                        <p:attrNameLst>
                                          <p:attrName>ppt_y</p:attrName>
                                        </p:attrNameLst>
                                      </p:cBhvr>
                                      <p:tavLst>
                                        <p:tav tm="0">
                                          <p:val>
                                            <p:strVal val="ppt_y"/>
                                          </p:val>
                                        </p:tav>
                                        <p:tav tm="100000">
                                          <p:val>
                                            <p:strVal val="ppt_y"/>
                                          </p:val>
                                        </p:tav>
                                      </p:tavLst>
                                    </p:anim>
                                    <p:set>
                                      <p:cBhvr>
                                        <p:cTn id="151" dur="1" fill="hold">
                                          <p:stCondLst>
                                            <p:cond delay="44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500"/>
                                        <p:tgtEl>
                                          <p:spTgt spid="37"/>
                                        </p:tgtEl>
                                      </p:cBhvr>
                                    </p:animEffect>
                                    <p:set>
                                      <p:cBhvr>
                                        <p:cTn id="154" dur="1" fill="hold">
                                          <p:stCondLst>
                                            <p:cond delay="54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4000" fill="hold"/>
                                        <p:tgtEl>
                                          <p:spTgt spid="36"/>
                                        </p:tgtEl>
                                        <p:attrNameLst>
                                          <p:attrName>ppt_x</p:attrName>
                                        </p:attrNameLst>
                                      </p:cBhvr>
                                      <p:tavLst>
                                        <p:tav tm="0">
                                          <p:val>
                                            <p:strVal val="0-#ppt_w/2"/>
                                          </p:val>
                                        </p:tav>
                                        <p:tav tm="100000">
                                          <p:val>
                                            <p:strVal val="#ppt_x"/>
                                          </p:val>
                                        </p:tav>
                                      </p:tavLst>
                                    </p:anim>
                                    <p:anim calcmode="lin" valueType="num">
                                      <p:cBhvr additive="base">
                                        <p:cTn id="158" dur="40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4000" fill="hold"/>
                                        <p:tgtEl>
                                          <p:spTgt spid="36"/>
                                        </p:tgtEl>
                                        <p:attrNameLst>
                                          <p:attrName>ppt_w</p:attrName>
                                        </p:attrNameLst>
                                      </p:cBhvr>
                                      <p:tavLst>
                                        <p:tav tm="0" fmla="#ppt_w*sin(2.5*pi*$)">
                                          <p:val>
                                            <p:fltVal val="0"/>
                                          </p:val>
                                        </p:tav>
                                        <p:tav tm="100000">
                                          <p:val>
                                            <p:fltVal val="1"/>
                                          </p:val>
                                        </p:tav>
                                      </p:tavLst>
                                    </p:anim>
                                    <p:anim calcmode="lin" valueType="num">
                                      <p:cBhvr>
                                        <p:cTn id="162" dur="40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4500"/>
                                        <p:tgtEl>
                                          <p:spTgt spid="36"/>
                                        </p:tgtEl>
                                        <p:attrNameLst>
                                          <p:attrName>ppt_x</p:attrName>
                                        </p:attrNameLst>
                                      </p:cBhvr>
                                      <p:tavLst>
                                        <p:tav tm="0">
                                          <p:val>
                                            <p:strVal val="ppt_x"/>
                                          </p:val>
                                        </p:tav>
                                        <p:tav tm="100000">
                                          <p:val>
                                            <p:strVal val="1+ppt_w/2"/>
                                          </p:val>
                                        </p:tav>
                                      </p:tavLst>
                                    </p:anim>
                                    <p:anim calcmode="lin" valueType="num">
                                      <p:cBhvr additive="base">
                                        <p:cTn id="165" dur="4500"/>
                                        <p:tgtEl>
                                          <p:spTgt spid="36"/>
                                        </p:tgtEl>
                                        <p:attrNameLst>
                                          <p:attrName>ppt_y</p:attrName>
                                        </p:attrNameLst>
                                      </p:cBhvr>
                                      <p:tavLst>
                                        <p:tav tm="0">
                                          <p:val>
                                            <p:strVal val="ppt_y"/>
                                          </p:val>
                                        </p:tav>
                                        <p:tav tm="100000">
                                          <p:val>
                                            <p:strVal val="ppt_y"/>
                                          </p:val>
                                        </p:tav>
                                      </p:tavLst>
                                    </p:anim>
                                    <p:set>
                                      <p:cBhvr>
                                        <p:cTn id="166" dur="1" fill="hold">
                                          <p:stCondLst>
                                            <p:cond delay="44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500"/>
                                        <p:tgtEl>
                                          <p:spTgt spid="36"/>
                                        </p:tgtEl>
                                      </p:cBhvr>
                                    </p:animEffect>
                                    <p:set>
                                      <p:cBhvr>
                                        <p:cTn id="169" dur="1" fill="hold">
                                          <p:stCondLst>
                                            <p:cond delay="54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0-#ppt_w/2"/>
                                          </p:val>
                                        </p:tav>
                                        <p:tav tm="100000">
                                          <p:val>
                                            <p:strVal val="#ppt_x"/>
                                          </p:val>
                                        </p:tav>
                                      </p:tavLst>
                                    </p:anim>
                                    <p:anim calcmode="lin" valueType="num">
                                      <p:cBhvr additive="base">
                                        <p:cTn id="173" dur="40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1+ppt_w/2"/>
                                          </p:val>
                                        </p:tav>
                                      </p:tavLst>
                                    </p:anim>
                                    <p:anim calcmode="lin" valueType="num">
                                      <p:cBhvr additive="base">
                                        <p:cTn id="180" dur="4500"/>
                                        <p:tgtEl>
                                          <p:spTgt spid="35"/>
                                        </p:tgtEl>
                                        <p:attrNameLst>
                                          <p:attrName>ppt_y</p:attrName>
                                        </p:attrNameLst>
                                      </p:cBhvr>
                                      <p:tavLst>
                                        <p:tav tm="0">
                                          <p:val>
                                            <p:strVal val="ppt_y"/>
                                          </p:val>
                                        </p:tav>
                                        <p:tav tm="100000">
                                          <p:val>
                                            <p:strVal val="ppt_y"/>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500"/>
                                        <p:tgtEl>
                                          <p:spTgt spid="35"/>
                                        </p:tgtEl>
                                      </p:cBhvr>
                                    </p:animEffect>
                                    <p:set>
                                      <p:cBhvr>
                                        <p:cTn id="184" dur="1" fill="hold">
                                          <p:stCondLst>
                                            <p:cond delay="54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4000" fill="hold"/>
                                        <p:tgtEl>
                                          <p:spTgt spid="34"/>
                                        </p:tgtEl>
                                        <p:attrNameLst>
                                          <p:attrName>ppt_x</p:attrName>
                                        </p:attrNameLst>
                                      </p:cBhvr>
                                      <p:tavLst>
                                        <p:tav tm="0">
                                          <p:val>
                                            <p:strVal val="0-#ppt_w/2"/>
                                          </p:val>
                                        </p:tav>
                                        <p:tav tm="100000">
                                          <p:val>
                                            <p:strVal val="#ppt_x"/>
                                          </p:val>
                                        </p:tav>
                                      </p:tavLst>
                                    </p:anim>
                                    <p:anim calcmode="lin" valueType="num">
                                      <p:cBhvr additive="base">
                                        <p:cTn id="188" dur="40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4000" fill="hold"/>
                                        <p:tgtEl>
                                          <p:spTgt spid="34"/>
                                        </p:tgtEl>
                                        <p:attrNameLst>
                                          <p:attrName>ppt_w</p:attrName>
                                        </p:attrNameLst>
                                      </p:cBhvr>
                                      <p:tavLst>
                                        <p:tav tm="0" fmla="#ppt_w*sin(2.5*pi*$)">
                                          <p:val>
                                            <p:fltVal val="0"/>
                                          </p:val>
                                        </p:tav>
                                        <p:tav tm="100000">
                                          <p:val>
                                            <p:fltVal val="1"/>
                                          </p:val>
                                        </p:tav>
                                      </p:tavLst>
                                    </p:anim>
                                    <p:anim calcmode="lin" valueType="num">
                                      <p:cBhvr>
                                        <p:cTn id="192" dur="40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4500"/>
                                        <p:tgtEl>
                                          <p:spTgt spid="34"/>
                                        </p:tgtEl>
                                        <p:attrNameLst>
                                          <p:attrName>ppt_x</p:attrName>
                                        </p:attrNameLst>
                                      </p:cBhvr>
                                      <p:tavLst>
                                        <p:tav tm="0">
                                          <p:val>
                                            <p:strVal val="ppt_x"/>
                                          </p:val>
                                        </p:tav>
                                        <p:tav tm="100000">
                                          <p:val>
                                            <p:strVal val="1+ppt_w/2"/>
                                          </p:val>
                                        </p:tav>
                                      </p:tavLst>
                                    </p:anim>
                                    <p:anim calcmode="lin" valueType="num">
                                      <p:cBhvr additive="base">
                                        <p:cTn id="195" dur="4500"/>
                                        <p:tgtEl>
                                          <p:spTgt spid="34"/>
                                        </p:tgtEl>
                                        <p:attrNameLst>
                                          <p:attrName>ppt_y</p:attrName>
                                        </p:attrNameLst>
                                      </p:cBhvr>
                                      <p:tavLst>
                                        <p:tav tm="0">
                                          <p:val>
                                            <p:strVal val="ppt_y"/>
                                          </p:val>
                                        </p:tav>
                                        <p:tav tm="100000">
                                          <p:val>
                                            <p:strVal val="ppt_y"/>
                                          </p:val>
                                        </p:tav>
                                      </p:tavLst>
                                    </p:anim>
                                    <p:set>
                                      <p:cBhvr>
                                        <p:cTn id="196" dur="1" fill="hold">
                                          <p:stCondLst>
                                            <p:cond delay="44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500"/>
                                        <p:tgtEl>
                                          <p:spTgt spid="34"/>
                                        </p:tgtEl>
                                      </p:cBhvr>
                                    </p:animEffect>
                                    <p:set>
                                      <p:cBhvr>
                                        <p:cTn id="199" dur="1" fill="hold">
                                          <p:stCondLst>
                                            <p:cond delay="54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0-#ppt_w/2"/>
                                          </p:val>
                                        </p:tav>
                                        <p:tav tm="100000">
                                          <p:val>
                                            <p:strVal val="#ppt_x"/>
                                          </p:val>
                                        </p:tav>
                                      </p:tavLst>
                                    </p:anim>
                                    <p:anim calcmode="lin" valueType="num">
                                      <p:cBhvr additive="base">
                                        <p:cTn id="203" dur="40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fmla="#ppt_w*sin(2.5*pi*$)">
                                          <p:val>
                                            <p:fltVal val="0"/>
                                          </p:val>
                                        </p:tav>
                                        <p:tav tm="100000">
                                          <p:val>
                                            <p:fltVal val="1"/>
                                          </p:val>
                                        </p:tav>
                                      </p:tavLst>
                                    </p:anim>
                                    <p:anim calcmode="lin" valueType="num">
                                      <p:cBhvr>
                                        <p:cTn id="207" dur="40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1+ppt_w/2"/>
                                          </p:val>
                                        </p:tav>
                                      </p:tavLst>
                                    </p:anim>
                                    <p:anim calcmode="lin" valueType="num">
                                      <p:cBhvr additive="base">
                                        <p:cTn id="210" dur="4500"/>
                                        <p:tgtEl>
                                          <p:spTgt spid="33"/>
                                        </p:tgtEl>
                                        <p:attrNameLst>
                                          <p:attrName>ppt_y</p:attrName>
                                        </p:attrNameLst>
                                      </p:cBhvr>
                                      <p:tavLst>
                                        <p:tav tm="0">
                                          <p:val>
                                            <p:strVal val="ppt_y"/>
                                          </p:val>
                                        </p:tav>
                                        <p:tav tm="100000">
                                          <p:val>
                                            <p:strVal val="ppt_y"/>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500"/>
                                        <p:tgtEl>
                                          <p:spTgt spid="33"/>
                                        </p:tgtEl>
                                      </p:cBhvr>
                                    </p:animEffect>
                                    <p:set>
                                      <p:cBhvr>
                                        <p:cTn id="214" dur="1" fill="hold">
                                          <p:stCondLst>
                                            <p:cond delay="54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4000" fill="hold"/>
                                        <p:tgtEl>
                                          <p:spTgt spid="31"/>
                                        </p:tgtEl>
                                        <p:attrNameLst>
                                          <p:attrName>ppt_x</p:attrName>
                                        </p:attrNameLst>
                                      </p:cBhvr>
                                      <p:tavLst>
                                        <p:tav tm="0">
                                          <p:val>
                                            <p:strVal val="0-#ppt_w/2"/>
                                          </p:val>
                                        </p:tav>
                                        <p:tav tm="100000">
                                          <p:val>
                                            <p:strVal val="#ppt_x"/>
                                          </p:val>
                                        </p:tav>
                                      </p:tavLst>
                                    </p:anim>
                                    <p:anim calcmode="lin" valueType="num">
                                      <p:cBhvr additive="base">
                                        <p:cTn id="218" dur="40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4000" fill="hold"/>
                                        <p:tgtEl>
                                          <p:spTgt spid="31"/>
                                        </p:tgtEl>
                                        <p:attrNameLst>
                                          <p:attrName>ppt_w</p:attrName>
                                        </p:attrNameLst>
                                      </p:cBhvr>
                                      <p:tavLst>
                                        <p:tav tm="0" fmla="#ppt_w*sin(2.5*pi*$)">
                                          <p:val>
                                            <p:fltVal val="0"/>
                                          </p:val>
                                        </p:tav>
                                        <p:tav tm="100000">
                                          <p:val>
                                            <p:fltVal val="1"/>
                                          </p:val>
                                        </p:tav>
                                      </p:tavLst>
                                    </p:anim>
                                    <p:anim calcmode="lin" valueType="num">
                                      <p:cBhvr>
                                        <p:cTn id="222" dur="40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4500"/>
                                        <p:tgtEl>
                                          <p:spTgt spid="31"/>
                                        </p:tgtEl>
                                        <p:attrNameLst>
                                          <p:attrName>ppt_x</p:attrName>
                                        </p:attrNameLst>
                                      </p:cBhvr>
                                      <p:tavLst>
                                        <p:tav tm="0">
                                          <p:val>
                                            <p:strVal val="ppt_x"/>
                                          </p:val>
                                        </p:tav>
                                        <p:tav tm="100000">
                                          <p:val>
                                            <p:strVal val="1+ppt_w/2"/>
                                          </p:val>
                                        </p:tav>
                                      </p:tavLst>
                                    </p:anim>
                                    <p:anim calcmode="lin" valueType="num">
                                      <p:cBhvr additive="base">
                                        <p:cTn id="225" dur="4500"/>
                                        <p:tgtEl>
                                          <p:spTgt spid="31"/>
                                        </p:tgtEl>
                                        <p:attrNameLst>
                                          <p:attrName>ppt_y</p:attrName>
                                        </p:attrNameLst>
                                      </p:cBhvr>
                                      <p:tavLst>
                                        <p:tav tm="0">
                                          <p:val>
                                            <p:strVal val="ppt_y"/>
                                          </p:val>
                                        </p:tav>
                                        <p:tav tm="100000">
                                          <p:val>
                                            <p:strVal val="ppt_y"/>
                                          </p:val>
                                        </p:tav>
                                      </p:tavLst>
                                    </p:anim>
                                    <p:set>
                                      <p:cBhvr>
                                        <p:cTn id="226" dur="1" fill="hold">
                                          <p:stCondLst>
                                            <p:cond delay="44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500"/>
                                        <p:tgtEl>
                                          <p:spTgt spid="31"/>
                                        </p:tgtEl>
                                      </p:cBhvr>
                                    </p:animEffect>
                                    <p:set>
                                      <p:cBhvr>
                                        <p:cTn id="229" dur="1" fill="hold">
                                          <p:stCondLst>
                                            <p:cond delay="54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4000" fill="hold"/>
                                        <p:tgtEl>
                                          <p:spTgt spid="30"/>
                                        </p:tgtEl>
                                        <p:attrNameLst>
                                          <p:attrName>ppt_x</p:attrName>
                                        </p:attrNameLst>
                                      </p:cBhvr>
                                      <p:tavLst>
                                        <p:tav tm="0">
                                          <p:val>
                                            <p:strVal val="0-#ppt_w/2"/>
                                          </p:val>
                                        </p:tav>
                                        <p:tav tm="100000">
                                          <p:val>
                                            <p:strVal val="#ppt_x"/>
                                          </p:val>
                                        </p:tav>
                                      </p:tavLst>
                                    </p:anim>
                                    <p:anim calcmode="lin" valueType="num">
                                      <p:cBhvr additive="base">
                                        <p:cTn id="233" dur="40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4000" fill="hold"/>
                                        <p:tgtEl>
                                          <p:spTgt spid="30"/>
                                        </p:tgtEl>
                                        <p:attrNameLst>
                                          <p:attrName>ppt_w</p:attrName>
                                        </p:attrNameLst>
                                      </p:cBhvr>
                                      <p:tavLst>
                                        <p:tav tm="0" fmla="#ppt_w*sin(2.5*pi*$)">
                                          <p:val>
                                            <p:fltVal val="0"/>
                                          </p:val>
                                        </p:tav>
                                        <p:tav tm="100000">
                                          <p:val>
                                            <p:fltVal val="1"/>
                                          </p:val>
                                        </p:tav>
                                      </p:tavLst>
                                    </p:anim>
                                    <p:anim calcmode="lin" valueType="num">
                                      <p:cBhvr>
                                        <p:cTn id="237" dur="40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4500"/>
                                        <p:tgtEl>
                                          <p:spTgt spid="30"/>
                                        </p:tgtEl>
                                        <p:attrNameLst>
                                          <p:attrName>ppt_x</p:attrName>
                                        </p:attrNameLst>
                                      </p:cBhvr>
                                      <p:tavLst>
                                        <p:tav tm="0">
                                          <p:val>
                                            <p:strVal val="ppt_x"/>
                                          </p:val>
                                        </p:tav>
                                        <p:tav tm="100000">
                                          <p:val>
                                            <p:strVal val="1+ppt_w/2"/>
                                          </p:val>
                                        </p:tav>
                                      </p:tavLst>
                                    </p:anim>
                                    <p:anim calcmode="lin" valueType="num">
                                      <p:cBhvr additive="base">
                                        <p:cTn id="240" dur="4500"/>
                                        <p:tgtEl>
                                          <p:spTgt spid="30"/>
                                        </p:tgtEl>
                                        <p:attrNameLst>
                                          <p:attrName>ppt_y</p:attrName>
                                        </p:attrNameLst>
                                      </p:cBhvr>
                                      <p:tavLst>
                                        <p:tav tm="0">
                                          <p:val>
                                            <p:strVal val="ppt_y"/>
                                          </p:val>
                                        </p:tav>
                                        <p:tav tm="100000">
                                          <p:val>
                                            <p:strVal val="ppt_y"/>
                                          </p:val>
                                        </p:tav>
                                      </p:tavLst>
                                    </p:anim>
                                    <p:set>
                                      <p:cBhvr>
                                        <p:cTn id="241" dur="1" fill="hold">
                                          <p:stCondLst>
                                            <p:cond delay="44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500"/>
                                        <p:tgtEl>
                                          <p:spTgt spid="30"/>
                                        </p:tgtEl>
                                      </p:cBhvr>
                                    </p:animEffect>
                                    <p:set>
                                      <p:cBhvr>
                                        <p:cTn id="244" dur="1" fill="hold">
                                          <p:stCondLst>
                                            <p:cond delay="54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4000" fill="hold"/>
                                        <p:tgtEl>
                                          <p:spTgt spid="29"/>
                                        </p:tgtEl>
                                        <p:attrNameLst>
                                          <p:attrName>ppt_x</p:attrName>
                                        </p:attrNameLst>
                                      </p:cBhvr>
                                      <p:tavLst>
                                        <p:tav tm="0">
                                          <p:val>
                                            <p:strVal val="0-#ppt_w/2"/>
                                          </p:val>
                                        </p:tav>
                                        <p:tav tm="100000">
                                          <p:val>
                                            <p:strVal val="#ppt_x"/>
                                          </p:val>
                                        </p:tav>
                                      </p:tavLst>
                                    </p:anim>
                                    <p:anim calcmode="lin" valueType="num">
                                      <p:cBhvr additive="base">
                                        <p:cTn id="248" dur="40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4000" fill="hold"/>
                                        <p:tgtEl>
                                          <p:spTgt spid="29"/>
                                        </p:tgtEl>
                                        <p:attrNameLst>
                                          <p:attrName>ppt_w</p:attrName>
                                        </p:attrNameLst>
                                      </p:cBhvr>
                                      <p:tavLst>
                                        <p:tav tm="0" fmla="#ppt_w*sin(2.5*pi*$)">
                                          <p:val>
                                            <p:fltVal val="0"/>
                                          </p:val>
                                        </p:tav>
                                        <p:tav tm="100000">
                                          <p:val>
                                            <p:fltVal val="1"/>
                                          </p:val>
                                        </p:tav>
                                      </p:tavLst>
                                    </p:anim>
                                    <p:anim calcmode="lin" valueType="num">
                                      <p:cBhvr>
                                        <p:cTn id="252" dur="40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4500"/>
                                        <p:tgtEl>
                                          <p:spTgt spid="29"/>
                                        </p:tgtEl>
                                        <p:attrNameLst>
                                          <p:attrName>ppt_x</p:attrName>
                                        </p:attrNameLst>
                                      </p:cBhvr>
                                      <p:tavLst>
                                        <p:tav tm="0">
                                          <p:val>
                                            <p:strVal val="ppt_x"/>
                                          </p:val>
                                        </p:tav>
                                        <p:tav tm="100000">
                                          <p:val>
                                            <p:strVal val="1+ppt_w/2"/>
                                          </p:val>
                                        </p:tav>
                                      </p:tavLst>
                                    </p:anim>
                                    <p:anim calcmode="lin" valueType="num">
                                      <p:cBhvr additive="base">
                                        <p:cTn id="255" dur="4500"/>
                                        <p:tgtEl>
                                          <p:spTgt spid="29"/>
                                        </p:tgtEl>
                                        <p:attrNameLst>
                                          <p:attrName>ppt_y</p:attrName>
                                        </p:attrNameLst>
                                      </p:cBhvr>
                                      <p:tavLst>
                                        <p:tav tm="0">
                                          <p:val>
                                            <p:strVal val="ppt_y"/>
                                          </p:val>
                                        </p:tav>
                                        <p:tav tm="100000">
                                          <p:val>
                                            <p:strVal val="ppt_y"/>
                                          </p:val>
                                        </p:tav>
                                      </p:tavLst>
                                    </p:anim>
                                    <p:set>
                                      <p:cBhvr>
                                        <p:cTn id="256" dur="1" fill="hold">
                                          <p:stCondLst>
                                            <p:cond delay="44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500"/>
                                        <p:tgtEl>
                                          <p:spTgt spid="29"/>
                                        </p:tgtEl>
                                      </p:cBhvr>
                                    </p:animEffect>
                                    <p:set>
                                      <p:cBhvr>
                                        <p:cTn id="259" dur="1" fill="hold">
                                          <p:stCondLst>
                                            <p:cond delay="54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4000" fill="hold"/>
                                        <p:tgtEl>
                                          <p:spTgt spid="28"/>
                                        </p:tgtEl>
                                        <p:attrNameLst>
                                          <p:attrName>ppt_x</p:attrName>
                                        </p:attrNameLst>
                                      </p:cBhvr>
                                      <p:tavLst>
                                        <p:tav tm="0">
                                          <p:val>
                                            <p:strVal val="0-#ppt_w/2"/>
                                          </p:val>
                                        </p:tav>
                                        <p:tav tm="100000">
                                          <p:val>
                                            <p:strVal val="#ppt_x"/>
                                          </p:val>
                                        </p:tav>
                                      </p:tavLst>
                                    </p:anim>
                                    <p:anim calcmode="lin" valueType="num">
                                      <p:cBhvr additive="base">
                                        <p:cTn id="263" dur="40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4000" fill="hold"/>
                                        <p:tgtEl>
                                          <p:spTgt spid="28"/>
                                        </p:tgtEl>
                                        <p:attrNameLst>
                                          <p:attrName>ppt_w</p:attrName>
                                        </p:attrNameLst>
                                      </p:cBhvr>
                                      <p:tavLst>
                                        <p:tav tm="0" fmla="#ppt_w*sin(2.5*pi*$)">
                                          <p:val>
                                            <p:fltVal val="0"/>
                                          </p:val>
                                        </p:tav>
                                        <p:tav tm="100000">
                                          <p:val>
                                            <p:fltVal val="1"/>
                                          </p:val>
                                        </p:tav>
                                      </p:tavLst>
                                    </p:anim>
                                    <p:anim calcmode="lin" valueType="num">
                                      <p:cBhvr>
                                        <p:cTn id="267" dur="40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4500"/>
                                        <p:tgtEl>
                                          <p:spTgt spid="28"/>
                                        </p:tgtEl>
                                        <p:attrNameLst>
                                          <p:attrName>ppt_x</p:attrName>
                                        </p:attrNameLst>
                                      </p:cBhvr>
                                      <p:tavLst>
                                        <p:tav tm="0">
                                          <p:val>
                                            <p:strVal val="ppt_x"/>
                                          </p:val>
                                        </p:tav>
                                        <p:tav tm="100000">
                                          <p:val>
                                            <p:strVal val="1+ppt_w/2"/>
                                          </p:val>
                                        </p:tav>
                                      </p:tavLst>
                                    </p:anim>
                                    <p:anim calcmode="lin" valueType="num">
                                      <p:cBhvr additive="base">
                                        <p:cTn id="270" dur="4500"/>
                                        <p:tgtEl>
                                          <p:spTgt spid="28"/>
                                        </p:tgtEl>
                                        <p:attrNameLst>
                                          <p:attrName>ppt_y</p:attrName>
                                        </p:attrNameLst>
                                      </p:cBhvr>
                                      <p:tavLst>
                                        <p:tav tm="0">
                                          <p:val>
                                            <p:strVal val="ppt_y"/>
                                          </p:val>
                                        </p:tav>
                                        <p:tav tm="100000">
                                          <p:val>
                                            <p:strVal val="ppt_y"/>
                                          </p:val>
                                        </p:tav>
                                      </p:tavLst>
                                    </p:anim>
                                    <p:set>
                                      <p:cBhvr>
                                        <p:cTn id="271" dur="1" fill="hold">
                                          <p:stCondLst>
                                            <p:cond delay="44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500"/>
                                        <p:tgtEl>
                                          <p:spTgt spid="28"/>
                                        </p:tgtEl>
                                      </p:cBhvr>
                                    </p:animEffect>
                                    <p:set>
                                      <p:cBhvr>
                                        <p:cTn id="274" dur="1" fill="hold">
                                          <p:stCondLst>
                                            <p:cond delay="5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4000" fill="hold"/>
                                        <p:tgtEl>
                                          <p:spTgt spid="27"/>
                                        </p:tgtEl>
                                        <p:attrNameLst>
                                          <p:attrName>ppt_x</p:attrName>
                                        </p:attrNameLst>
                                      </p:cBhvr>
                                      <p:tavLst>
                                        <p:tav tm="0">
                                          <p:val>
                                            <p:strVal val="0-#ppt_w/2"/>
                                          </p:val>
                                        </p:tav>
                                        <p:tav tm="100000">
                                          <p:val>
                                            <p:strVal val="#ppt_x"/>
                                          </p:val>
                                        </p:tav>
                                      </p:tavLst>
                                    </p:anim>
                                    <p:anim calcmode="lin" valueType="num">
                                      <p:cBhvr additive="base">
                                        <p:cTn id="278" dur="40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4000" fill="hold"/>
                                        <p:tgtEl>
                                          <p:spTgt spid="27"/>
                                        </p:tgtEl>
                                        <p:attrNameLst>
                                          <p:attrName>ppt_w</p:attrName>
                                        </p:attrNameLst>
                                      </p:cBhvr>
                                      <p:tavLst>
                                        <p:tav tm="0" fmla="#ppt_w*sin(2.5*pi*$)">
                                          <p:val>
                                            <p:fltVal val="0"/>
                                          </p:val>
                                        </p:tav>
                                        <p:tav tm="100000">
                                          <p:val>
                                            <p:fltVal val="1"/>
                                          </p:val>
                                        </p:tav>
                                      </p:tavLst>
                                    </p:anim>
                                    <p:anim calcmode="lin" valueType="num">
                                      <p:cBhvr>
                                        <p:cTn id="282" dur="40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4500"/>
                                        <p:tgtEl>
                                          <p:spTgt spid="27"/>
                                        </p:tgtEl>
                                        <p:attrNameLst>
                                          <p:attrName>ppt_x</p:attrName>
                                        </p:attrNameLst>
                                      </p:cBhvr>
                                      <p:tavLst>
                                        <p:tav tm="0">
                                          <p:val>
                                            <p:strVal val="ppt_x"/>
                                          </p:val>
                                        </p:tav>
                                        <p:tav tm="100000">
                                          <p:val>
                                            <p:strVal val="1+ppt_w/2"/>
                                          </p:val>
                                        </p:tav>
                                      </p:tavLst>
                                    </p:anim>
                                    <p:anim calcmode="lin" valueType="num">
                                      <p:cBhvr additive="base">
                                        <p:cTn id="285" dur="4500"/>
                                        <p:tgtEl>
                                          <p:spTgt spid="27"/>
                                        </p:tgtEl>
                                        <p:attrNameLst>
                                          <p:attrName>ppt_y</p:attrName>
                                        </p:attrNameLst>
                                      </p:cBhvr>
                                      <p:tavLst>
                                        <p:tav tm="0">
                                          <p:val>
                                            <p:strVal val="ppt_y"/>
                                          </p:val>
                                        </p:tav>
                                        <p:tav tm="100000">
                                          <p:val>
                                            <p:strVal val="ppt_y"/>
                                          </p:val>
                                        </p:tav>
                                      </p:tavLst>
                                    </p:anim>
                                    <p:set>
                                      <p:cBhvr>
                                        <p:cTn id="286" dur="1" fill="hold">
                                          <p:stCondLst>
                                            <p:cond delay="44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500"/>
                                        <p:tgtEl>
                                          <p:spTgt spid="27"/>
                                        </p:tgtEl>
                                      </p:cBhvr>
                                    </p:animEffect>
                                    <p:set>
                                      <p:cBhvr>
                                        <p:cTn id="289" dur="1" fill="hold">
                                          <p:stCondLst>
                                            <p:cond delay="54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4000" fill="hold"/>
                                        <p:tgtEl>
                                          <p:spTgt spid="26"/>
                                        </p:tgtEl>
                                        <p:attrNameLst>
                                          <p:attrName>ppt_x</p:attrName>
                                        </p:attrNameLst>
                                      </p:cBhvr>
                                      <p:tavLst>
                                        <p:tav tm="0">
                                          <p:val>
                                            <p:strVal val="0-#ppt_w/2"/>
                                          </p:val>
                                        </p:tav>
                                        <p:tav tm="100000">
                                          <p:val>
                                            <p:strVal val="#ppt_x"/>
                                          </p:val>
                                        </p:tav>
                                      </p:tavLst>
                                    </p:anim>
                                    <p:anim calcmode="lin" valueType="num">
                                      <p:cBhvr additive="base">
                                        <p:cTn id="293" dur="40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4000" fill="hold"/>
                                        <p:tgtEl>
                                          <p:spTgt spid="26"/>
                                        </p:tgtEl>
                                        <p:attrNameLst>
                                          <p:attrName>ppt_w</p:attrName>
                                        </p:attrNameLst>
                                      </p:cBhvr>
                                      <p:tavLst>
                                        <p:tav tm="0" fmla="#ppt_w*sin(2.5*pi*$)">
                                          <p:val>
                                            <p:fltVal val="0"/>
                                          </p:val>
                                        </p:tav>
                                        <p:tav tm="100000">
                                          <p:val>
                                            <p:fltVal val="1"/>
                                          </p:val>
                                        </p:tav>
                                      </p:tavLst>
                                    </p:anim>
                                    <p:anim calcmode="lin" valueType="num">
                                      <p:cBhvr>
                                        <p:cTn id="297" dur="40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4500"/>
                                        <p:tgtEl>
                                          <p:spTgt spid="26"/>
                                        </p:tgtEl>
                                        <p:attrNameLst>
                                          <p:attrName>ppt_x</p:attrName>
                                        </p:attrNameLst>
                                      </p:cBhvr>
                                      <p:tavLst>
                                        <p:tav tm="0">
                                          <p:val>
                                            <p:strVal val="ppt_x"/>
                                          </p:val>
                                        </p:tav>
                                        <p:tav tm="100000">
                                          <p:val>
                                            <p:strVal val="1+ppt_w/2"/>
                                          </p:val>
                                        </p:tav>
                                      </p:tavLst>
                                    </p:anim>
                                    <p:anim calcmode="lin" valueType="num">
                                      <p:cBhvr additive="base">
                                        <p:cTn id="300" dur="4500"/>
                                        <p:tgtEl>
                                          <p:spTgt spid="26"/>
                                        </p:tgtEl>
                                        <p:attrNameLst>
                                          <p:attrName>ppt_y</p:attrName>
                                        </p:attrNameLst>
                                      </p:cBhvr>
                                      <p:tavLst>
                                        <p:tav tm="0">
                                          <p:val>
                                            <p:strVal val="ppt_y"/>
                                          </p:val>
                                        </p:tav>
                                        <p:tav tm="100000">
                                          <p:val>
                                            <p:strVal val="ppt_y"/>
                                          </p:val>
                                        </p:tav>
                                      </p:tavLst>
                                    </p:anim>
                                    <p:set>
                                      <p:cBhvr>
                                        <p:cTn id="301" dur="1" fill="hold">
                                          <p:stCondLst>
                                            <p:cond delay="44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500"/>
                                        <p:tgtEl>
                                          <p:spTgt spid="26"/>
                                        </p:tgtEl>
                                      </p:cBhvr>
                                    </p:animEffect>
                                    <p:set>
                                      <p:cBhvr>
                                        <p:cTn id="304" dur="1" fill="hold">
                                          <p:stCondLst>
                                            <p:cond delay="54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4000" fill="hold"/>
                                        <p:tgtEl>
                                          <p:spTgt spid="25"/>
                                        </p:tgtEl>
                                        <p:attrNameLst>
                                          <p:attrName>ppt_x</p:attrName>
                                        </p:attrNameLst>
                                      </p:cBhvr>
                                      <p:tavLst>
                                        <p:tav tm="0">
                                          <p:val>
                                            <p:strVal val="0-#ppt_w/2"/>
                                          </p:val>
                                        </p:tav>
                                        <p:tav tm="100000">
                                          <p:val>
                                            <p:strVal val="#ppt_x"/>
                                          </p:val>
                                        </p:tav>
                                      </p:tavLst>
                                    </p:anim>
                                    <p:anim calcmode="lin" valueType="num">
                                      <p:cBhvr additive="base">
                                        <p:cTn id="308" dur="40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4000" fill="hold"/>
                                        <p:tgtEl>
                                          <p:spTgt spid="25"/>
                                        </p:tgtEl>
                                        <p:attrNameLst>
                                          <p:attrName>ppt_w</p:attrName>
                                        </p:attrNameLst>
                                      </p:cBhvr>
                                      <p:tavLst>
                                        <p:tav tm="0" fmla="#ppt_w*sin(2.5*pi*$)">
                                          <p:val>
                                            <p:fltVal val="0"/>
                                          </p:val>
                                        </p:tav>
                                        <p:tav tm="100000">
                                          <p:val>
                                            <p:fltVal val="1"/>
                                          </p:val>
                                        </p:tav>
                                      </p:tavLst>
                                    </p:anim>
                                    <p:anim calcmode="lin" valueType="num">
                                      <p:cBhvr>
                                        <p:cTn id="312" dur="40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4500"/>
                                        <p:tgtEl>
                                          <p:spTgt spid="25"/>
                                        </p:tgtEl>
                                        <p:attrNameLst>
                                          <p:attrName>ppt_x</p:attrName>
                                        </p:attrNameLst>
                                      </p:cBhvr>
                                      <p:tavLst>
                                        <p:tav tm="0">
                                          <p:val>
                                            <p:strVal val="ppt_x"/>
                                          </p:val>
                                        </p:tav>
                                        <p:tav tm="100000">
                                          <p:val>
                                            <p:strVal val="1+ppt_w/2"/>
                                          </p:val>
                                        </p:tav>
                                      </p:tavLst>
                                    </p:anim>
                                    <p:anim calcmode="lin" valueType="num">
                                      <p:cBhvr additive="base">
                                        <p:cTn id="315" dur="4500"/>
                                        <p:tgtEl>
                                          <p:spTgt spid="25"/>
                                        </p:tgtEl>
                                        <p:attrNameLst>
                                          <p:attrName>ppt_y</p:attrName>
                                        </p:attrNameLst>
                                      </p:cBhvr>
                                      <p:tavLst>
                                        <p:tav tm="0">
                                          <p:val>
                                            <p:strVal val="ppt_y"/>
                                          </p:val>
                                        </p:tav>
                                        <p:tav tm="100000">
                                          <p:val>
                                            <p:strVal val="ppt_y"/>
                                          </p:val>
                                        </p:tav>
                                      </p:tavLst>
                                    </p:anim>
                                    <p:set>
                                      <p:cBhvr>
                                        <p:cTn id="316" dur="1" fill="hold">
                                          <p:stCondLst>
                                            <p:cond delay="44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500"/>
                                        <p:tgtEl>
                                          <p:spTgt spid="25"/>
                                        </p:tgtEl>
                                      </p:cBhvr>
                                    </p:animEffect>
                                    <p:set>
                                      <p:cBhvr>
                                        <p:cTn id="319" dur="1" fill="hold">
                                          <p:stCondLst>
                                            <p:cond delay="54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4000" fill="hold"/>
                                        <p:tgtEl>
                                          <p:spTgt spid="24"/>
                                        </p:tgtEl>
                                        <p:attrNameLst>
                                          <p:attrName>ppt_x</p:attrName>
                                        </p:attrNameLst>
                                      </p:cBhvr>
                                      <p:tavLst>
                                        <p:tav tm="0">
                                          <p:val>
                                            <p:strVal val="0-#ppt_w/2"/>
                                          </p:val>
                                        </p:tav>
                                        <p:tav tm="100000">
                                          <p:val>
                                            <p:strVal val="#ppt_x"/>
                                          </p:val>
                                        </p:tav>
                                      </p:tavLst>
                                    </p:anim>
                                    <p:anim calcmode="lin" valueType="num">
                                      <p:cBhvr additive="base">
                                        <p:cTn id="323" dur="40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4000" fill="hold"/>
                                        <p:tgtEl>
                                          <p:spTgt spid="24"/>
                                        </p:tgtEl>
                                        <p:attrNameLst>
                                          <p:attrName>ppt_w</p:attrName>
                                        </p:attrNameLst>
                                      </p:cBhvr>
                                      <p:tavLst>
                                        <p:tav tm="0" fmla="#ppt_w*sin(2.5*pi*$)">
                                          <p:val>
                                            <p:fltVal val="0"/>
                                          </p:val>
                                        </p:tav>
                                        <p:tav tm="100000">
                                          <p:val>
                                            <p:fltVal val="1"/>
                                          </p:val>
                                        </p:tav>
                                      </p:tavLst>
                                    </p:anim>
                                    <p:anim calcmode="lin" valueType="num">
                                      <p:cBhvr>
                                        <p:cTn id="327" dur="40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4500"/>
                                        <p:tgtEl>
                                          <p:spTgt spid="24"/>
                                        </p:tgtEl>
                                        <p:attrNameLst>
                                          <p:attrName>ppt_x</p:attrName>
                                        </p:attrNameLst>
                                      </p:cBhvr>
                                      <p:tavLst>
                                        <p:tav tm="0">
                                          <p:val>
                                            <p:strVal val="ppt_x"/>
                                          </p:val>
                                        </p:tav>
                                        <p:tav tm="100000">
                                          <p:val>
                                            <p:strVal val="1+ppt_w/2"/>
                                          </p:val>
                                        </p:tav>
                                      </p:tavLst>
                                    </p:anim>
                                    <p:anim calcmode="lin" valueType="num">
                                      <p:cBhvr additive="base">
                                        <p:cTn id="330" dur="4500"/>
                                        <p:tgtEl>
                                          <p:spTgt spid="24"/>
                                        </p:tgtEl>
                                        <p:attrNameLst>
                                          <p:attrName>ppt_y</p:attrName>
                                        </p:attrNameLst>
                                      </p:cBhvr>
                                      <p:tavLst>
                                        <p:tav tm="0">
                                          <p:val>
                                            <p:strVal val="ppt_y"/>
                                          </p:val>
                                        </p:tav>
                                        <p:tav tm="100000">
                                          <p:val>
                                            <p:strVal val="ppt_y"/>
                                          </p:val>
                                        </p:tav>
                                      </p:tavLst>
                                    </p:anim>
                                    <p:set>
                                      <p:cBhvr>
                                        <p:cTn id="331" dur="1" fill="hold">
                                          <p:stCondLst>
                                            <p:cond delay="44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500"/>
                                        <p:tgtEl>
                                          <p:spTgt spid="24"/>
                                        </p:tgtEl>
                                      </p:cBhvr>
                                    </p:animEffect>
                                    <p:set>
                                      <p:cBhvr>
                                        <p:cTn id="334" dur="1" fill="hold">
                                          <p:stCondLst>
                                            <p:cond delay="54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4000" fill="hold"/>
                                        <p:tgtEl>
                                          <p:spTgt spid="23"/>
                                        </p:tgtEl>
                                        <p:attrNameLst>
                                          <p:attrName>ppt_x</p:attrName>
                                        </p:attrNameLst>
                                      </p:cBhvr>
                                      <p:tavLst>
                                        <p:tav tm="0">
                                          <p:val>
                                            <p:strVal val="0-#ppt_w/2"/>
                                          </p:val>
                                        </p:tav>
                                        <p:tav tm="100000">
                                          <p:val>
                                            <p:strVal val="#ppt_x"/>
                                          </p:val>
                                        </p:tav>
                                      </p:tavLst>
                                    </p:anim>
                                    <p:anim calcmode="lin" valueType="num">
                                      <p:cBhvr additive="base">
                                        <p:cTn id="338" dur="40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4000" fill="hold"/>
                                        <p:tgtEl>
                                          <p:spTgt spid="23"/>
                                        </p:tgtEl>
                                        <p:attrNameLst>
                                          <p:attrName>ppt_w</p:attrName>
                                        </p:attrNameLst>
                                      </p:cBhvr>
                                      <p:tavLst>
                                        <p:tav tm="0" fmla="#ppt_w*sin(2.5*pi*$)">
                                          <p:val>
                                            <p:fltVal val="0"/>
                                          </p:val>
                                        </p:tav>
                                        <p:tav tm="100000">
                                          <p:val>
                                            <p:fltVal val="1"/>
                                          </p:val>
                                        </p:tav>
                                      </p:tavLst>
                                    </p:anim>
                                    <p:anim calcmode="lin" valueType="num">
                                      <p:cBhvr>
                                        <p:cTn id="342" dur="40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4500"/>
                                        <p:tgtEl>
                                          <p:spTgt spid="23"/>
                                        </p:tgtEl>
                                        <p:attrNameLst>
                                          <p:attrName>ppt_x</p:attrName>
                                        </p:attrNameLst>
                                      </p:cBhvr>
                                      <p:tavLst>
                                        <p:tav tm="0">
                                          <p:val>
                                            <p:strVal val="ppt_x"/>
                                          </p:val>
                                        </p:tav>
                                        <p:tav tm="100000">
                                          <p:val>
                                            <p:strVal val="1+ppt_w/2"/>
                                          </p:val>
                                        </p:tav>
                                      </p:tavLst>
                                    </p:anim>
                                    <p:anim calcmode="lin" valueType="num">
                                      <p:cBhvr additive="base">
                                        <p:cTn id="345" dur="4500"/>
                                        <p:tgtEl>
                                          <p:spTgt spid="23"/>
                                        </p:tgtEl>
                                        <p:attrNameLst>
                                          <p:attrName>ppt_y</p:attrName>
                                        </p:attrNameLst>
                                      </p:cBhvr>
                                      <p:tavLst>
                                        <p:tav tm="0">
                                          <p:val>
                                            <p:strVal val="ppt_y"/>
                                          </p:val>
                                        </p:tav>
                                        <p:tav tm="100000">
                                          <p:val>
                                            <p:strVal val="ppt_y"/>
                                          </p:val>
                                        </p:tav>
                                      </p:tavLst>
                                    </p:anim>
                                    <p:set>
                                      <p:cBhvr>
                                        <p:cTn id="346" dur="1" fill="hold">
                                          <p:stCondLst>
                                            <p:cond delay="44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500"/>
                                        <p:tgtEl>
                                          <p:spTgt spid="23"/>
                                        </p:tgtEl>
                                      </p:cBhvr>
                                    </p:animEffect>
                                    <p:set>
                                      <p:cBhvr>
                                        <p:cTn id="349" dur="1" fill="hold">
                                          <p:stCondLst>
                                            <p:cond delay="54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4000" fill="hold"/>
                                        <p:tgtEl>
                                          <p:spTgt spid="22"/>
                                        </p:tgtEl>
                                        <p:attrNameLst>
                                          <p:attrName>ppt_x</p:attrName>
                                        </p:attrNameLst>
                                      </p:cBhvr>
                                      <p:tavLst>
                                        <p:tav tm="0">
                                          <p:val>
                                            <p:strVal val="0-#ppt_w/2"/>
                                          </p:val>
                                        </p:tav>
                                        <p:tav tm="100000">
                                          <p:val>
                                            <p:strVal val="#ppt_x"/>
                                          </p:val>
                                        </p:tav>
                                      </p:tavLst>
                                    </p:anim>
                                    <p:anim calcmode="lin" valueType="num">
                                      <p:cBhvr additive="base">
                                        <p:cTn id="353" dur="40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4000" fill="hold"/>
                                        <p:tgtEl>
                                          <p:spTgt spid="22"/>
                                        </p:tgtEl>
                                        <p:attrNameLst>
                                          <p:attrName>ppt_w</p:attrName>
                                        </p:attrNameLst>
                                      </p:cBhvr>
                                      <p:tavLst>
                                        <p:tav tm="0" fmla="#ppt_w*sin(2.5*pi*$)">
                                          <p:val>
                                            <p:fltVal val="0"/>
                                          </p:val>
                                        </p:tav>
                                        <p:tav tm="100000">
                                          <p:val>
                                            <p:fltVal val="1"/>
                                          </p:val>
                                        </p:tav>
                                      </p:tavLst>
                                    </p:anim>
                                    <p:anim calcmode="lin" valueType="num">
                                      <p:cBhvr>
                                        <p:cTn id="357" dur="40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4500"/>
                                        <p:tgtEl>
                                          <p:spTgt spid="22"/>
                                        </p:tgtEl>
                                        <p:attrNameLst>
                                          <p:attrName>ppt_x</p:attrName>
                                        </p:attrNameLst>
                                      </p:cBhvr>
                                      <p:tavLst>
                                        <p:tav tm="0">
                                          <p:val>
                                            <p:strVal val="ppt_x"/>
                                          </p:val>
                                        </p:tav>
                                        <p:tav tm="100000">
                                          <p:val>
                                            <p:strVal val="1+ppt_w/2"/>
                                          </p:val>
                                        </p:tav>
                                      </p:tavLst>
                                    </p:anim>
                                    <p:anim calcmode="lin" valueType="num">
                                      <p:cBhvr additive="base">
                                        <p:cTn id="360" dur="4500"/>
                                        <p:tgtEl>
                                          <p:spTgt spid="22"/>
                                        </p:tgtEl>
                                        <p:attrNameLst>
                                          <p:attrName>ppt_y</p:attrName>
                                        </p:attrNameLst>
                                      </p:cBhvr>
                                      <p:tavLst>
                                        <p:tav tm="0">
                                          <p:val>
                                            <p:strVal val="ppt_y"/>
                                          </p:val>
                                        </p:tav>
                                        <p:tav tm="100000">
                                          <p:val>
                                            <p:strVal val="ppt_y"/>
                                          </p:val>
                                        </p:tav>
                                      </p:tavLst>
                                    </p:anim>
                                    <p:set>
                                      <p:cBhvr>
                                        <p:cTn id="361" dur="1" fill="hold">
                                          <p:stCondLst>
                                            <p:cond delay="44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500"/>
                                        <p:tgtEl>
                                          <p:spTgt spid="22"/>
                                        </p:tgtEl>
                                      </p:cBhvr>
                                    </p:animEffect>
                                    <p:set>
                                      <p:cBhvr>
                                        <p:cTn id="364" dur="1" fill="hold">
                                          <p:stCondLst>
                                            <p:cond delay="54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4000" fill="hold"/>
                                        <p:tgtEl>
                                          <p:spTgt spid="21"/>
                                        </p:tgtEl>
                                        <p:attrNameLst>
                                          <p:attrName>ppt_x</p:attrName>
                                        </p:attrNameLst>
                                      </p:cBhvr>
                                      <p:tavLst>
                                        <p:tav tm="0">
                                          <p:val>
                                            <p:strVal val="0-#ppt_w/2"/>
                                          </p:val>
                                        </p:tav>
                                        <p:tav tm="100000">
                                          <p:val>
                                            <p:strVal val="#ppt_x"/>
                                          </p:val>
                                        </p:tav>
                                      </p:tavLst>
                                    </p:anim>
                                    <p:anim calcmode="lin" valueType="num">
                                      <p:cBhvr additive="base">
                                        <p:cTn id="368" dur="40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4000" fill="hold"/>
                                        <p:tgtEl>
                                          <p:spTgt spid="21"/>
                                        </p:tgtEl>
                                        <p:attrNameLst>
                                          <p:attrName>ppt_w</p:attrName>
                                        </p:attrNameLst>
                                      </p:cBhvr>
                                      <p:tavLst>
                                        <p:tav tm="0" fmla="#ppt_w*sin(2.5*pi*$)">
                                          <p:val>
                                            <p:fltVal val="0"/>
                                          </p:val>
                                        </p:tav>
                                        <p:tav tm="100000">
                                          <p:val>
                                            <p:fltVal val="1"/>
                                          </p:val>
                                        </p:tav>
                                      </p:tavLst>
                                    </p:anim>
                                    <p:anim calcmode="lin" valueType="num">
                                      <p:cBhvr>
                                        <p:cTn id="372" dur="40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4500"/>
                                        <p:tgtEl>
                                          <p:spTgt spid="21"/>
                                        </p:tgtEl>
                                        <p:attrNameLst>
                                          <p:attrName>ppt_x</p:attrName>
                                        </p:attrNameLst>
                                      </p:cBhvr>
                                      <p:tavLst>
                                        <p:tav tm="0">
                                          <p:val>
                                            <p:strVal val="ppt_x"/>
                                          </p:val>
                                        </p:tav>
                                        <p:tav tm="100000">
                                          <p:val>
                                            <p:strVal val="1+ppt_w/2"/>
                                          </p:val>
                                        </p:tav>
                                      </p:tavLst>
                                    </p:anim>
                                    <p:anim calcmode="lin" valueType="num">
                                      <p:cBhvr additive="base">
                                        <p:cTn id="375" dur="4500"/>
                                        <p:tgtEl>
                                          <p:spTgt spid="21"/>
                                        </p:tgtEl>
                                        <p:attrNameLst>
                                          <p:attrName>ppt_y</p:attrName>
                                        </p:attrNameLst>
                                      </p:cBhvr>
                                      <p:tavLst>
                                        <p:tav tm="0">
                                          <p:val>
                                            <p:strVal val="ppt_y"/>
                                          </p:val>
                                        </p:tav>
                                        <p:tav tm="100000">
                                          <p:val>
                                            <p:strVal val="ppt_y"/>
                                          </p:val>
                                        </p:tav>
                                      </p:tavLst>
                                    </p:anim>
                                    <p:set>
                                      <p:cBhvr>
                                        <p:cTn id="376" dur="1" fill="hold">
                                          <p:stCondLst>
                                            <p:cond delay="44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500"/>
                                        <p:tgtEl>
                                          <p:spTgt spid="21"/>
                                        </p:tgtEl>
                                      </p:cBhvr>
                                    </p:animEffect>
                                    <p:set>
                                      <p:cBhvr>
                                        <p:cTn id="379" dur="1" fill="hold">
                                          <p:stCondLst>
                                            <p:cond delay="54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4000" fill="hold"/>
                                        <p:tgtEl>
                                          <p:spTgt spid="18"/>
                                        </p:tgtEl>
                                        <p:attrNameLst>
                                          <p:attrName>ppt_x</p:attrName>
                                        </p:attrNameLst>
                                      </p:cBhvr>
                                      <p:tavLst>
                                        <p:tav tm="0">
                                          <p:val>
                                            <p:strVal val="0-#ppt_w/2"/>
                                          </p:val>
                                        </p:tav>
                                        <p:tav tm="100000">
                                          <p:val>
                                            <p:strVal val="#ppt_x"/>
                                          </p:val>
                                        </p:tav>
                                      </p:tavLst>
                                    </p:anim>
                                    <p:anim calcmode="lin" valueType="num">
                                      <p:cBhvr additive="base">
                                        <p:cTn id="383" dur="40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4000" fill="hold"/>
                                        <p:tgtEl>
                                          <p:spTgt spid="18"/>
                                        </p:tgtEl>
                                        <p:attrNameLst>
                                          <p:attrName>ppt_w</p:attrName>
                                        </p:attrNameLst>
                                      </p:cBhvr>
                                      <p:tavLst>
                                        <p:tav tm="0" fmla="#ppt_w*sin(2.5*pi*$)">
                                          <p:val>
                                            <p:fltVal val="0"/>
                                          </p:val>
                                        </p:tav>
                                        <p:tav tm="100000">
                                          <p:val>
                                            <p:fltVal val="1"/>
                                          </p:val>
                                        </p:tav>
                                      </p:tavLst>
                                    </p:anim>
                                    <p:anim calcmode="lin" valueType="num">
                                      <p:cBhvr>
                                        <p:cTn id="387" dur="40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4500"/>
                                        <p:tgtEl>
                                          <p:spTgt spid="18"/>
                                        </p:tgtEl>
                                        <p:attrNameLst>
                                          <p:attrName>ppt_x</p:attrName>
                                        </p:attrNameLst>
                                      </p:cBhvr>
                                      <p:tavLst>
                                        <p:tav tm="0">
                                          <p:val>
                                            <p:strVal val="ppt_x"/>
                                          </p:val>
                                        </p:tav>
                                        <p:tav tm="100000">
                                          <p:val>
                                            <p:strVal val="1+ppt_w/2"/>
                                          </p:val>
                                        </p:tav>
                                      </p:tavLst>
                                    </p:anim>
                                    <p:anim calcmode="lin" valueType="num">
                                      <p:cBhvr additive="base">
                                        <p:cTn id="390" dur="4500"/>
                                        <p:tgtEl>
                                          <p:spTgt spid="18"/>
                                        </p:tgtEl>
                                        <p:attrNameLst>
                                          <p:attrName>ppt_y</p:attrName>
                                        </p:attrNameLst>
                                      </p:cBhvr>
                                      <p:tavLst>
                                        <p:tav tm="0">
                                          <p:val>
                                            <p:strVal val="ppt_y"/>
                                          </p:val>
                                        </p:tav>
                                        <p:tav tm="100000">
                                          <p:val>
                                            <p:strVal val="ppt_y"/>
                                          </p:val>
                                        </p:tav>
                                      </p:tavLst>
                                    </p:anim>
                                    <p:set>
                                      <p:cBhvr>
                                        <p:cTn id="391" dur="1" fill="hold">
                                          <p:stCondLst>
                                            <p:cond delay="44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500"/>
                                        <p:tgtEl>
                                          <p:spTgt spid="18"/>
                                        </p:tgtEl>
                                      </p:cBhvr>
                                    </p:animEffect>
                                    <p:set>
                                      <p:cBhvr>
                                        <p:cTn id="394" dur="1" fill="hold">
                                          <p:stCondLst>
                                            <p:cond delay="54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4000" fill="hold"/>
                                        <p:tgtEl>
                                          <p:spTgt spid="19"/>
                                        </p:tgtEl>
                                        <p:attrNameLst>
                                          <p:attrName>ppt_x</p:attrName>
                                        </p:attrNameLst>
                                      </p:cBhvr>
                                      <p:tavLst>
                                        <p:tav tm="0">
                                          <p:val>
                                            <p:strVal val="0-#ppt_w/2"/>
                                          </p:val>
                                        </p:tav>
                                        <p:tav tm="100000">
                                          <p:val>
                                            <p:strVal val="#ppt_x"/>
                                          </p:val>
                                        </p:tav>
                                      </p:tavLst>
                                    </p:anim>
                                    <p:anim calcmode="lin" valueType="num">
                                      <p:cBhvr additive="base">
                                        <p:cTn id="398" dur="40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4000" fill="hold"/>
                                        <p:tgtEl>
                                          <p:spTgt spid="19"/>
                                        </p:tgtEl>
                                        <p:attrNameLst>
                                          <p:attrName>ppt_w</p:attrName>
                                        </p:attrNameLst>
                                      </p:cBhvr>
                                      <p:tavLst>
                                        <p:tav tm="0" fmla="#ppt_w*sin(2.5*pi*$)">
                                          <p:val>
                                            <p:fltVal val="0"/>
                                          </p:val>
                                        </p:tav>
                                        <p:tav tm="100000">
                                          <p:val>
                                            <p:fltVal val="1"/>
                                          </p:val>
                                        </p:tav>
                                      </p:tavLst>
                                    </p:anim>
                                    <p:anim calcmode="lin" valueType="num">
                                      <p:cBhvr>
                                        <p:cTn id="402" dur="40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4500"/>
                                        <p:tgtEl>
                                          <p:spTgt spid="19"/>
                                        </p:tgtEl>
                                        <p:attrNameLst>
                                          <p:attrName>ppt_x</p:attrName>
                                        </p:attrNameLst>
                                      </p:cBhvr>
                                      <p:tavLst>
                                        <p:tav tm="0">
                                          <p:val>
                                            <p:strVal val="ppt_x"/>
                                          </p:val>
                                        </p:tav>
                                        <p:tav tm="100000">
                                          <p:val>
                                            <p:strVal val="1+ppt_w/2"/>
                                          </p:val>
                                        </p:tav>
                                      </p:tavLst>
                                    </p:anim>
                                    <p:anim calcmode="lin" valueType="num">
                                      <p:cBhvr additive="base">
                                        <p:cTn id="405" dur="4500"/>
                                        <p:tgtEl>
                                          <p:spTgt spid="19"/>
                                        </p:tgtEl>
                                        <p:attrNameLst>
                                          <p:attrName>ppt_y</p:attrName>
                                        </p:attrNameLst>
                                      </p:cBhvr>
                                      <p:tavLst>
                                        <p:tav tm="0">
                                          <p:val>
                                            <p:strVal val="ppt_y"/>
                                          </p:val>
                                        </p:tav>
                                        <p:tav tm="100000">
                                          <p:val>
                                            <p:strVal val="ppt_y"/>
                                          </p:val>
                                        </p:tav>
                                      </p:tavLst>
                                    </p:anim>
                                    <p:set>
                                      <p:cBhvr>
                                        <p:cTn id="406" dur="1" fill="hold">
                                          <p:stCondLst>
                                            <p:cond delay="44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500"/>
                                        <p:tgtEl>
                                          <p:spTgt spid="19"/>
                                        </p:tgtEl>
                                      </p:cBhvr>
                                    </p:animEffect>
                                    <p:set>
                                      <p:cBhvr>
                                        <p:cTn id="409" dur="1" fill="hold">
                                          <p:stCondLst>
                                            <p:cond delay="54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4000" fill="hold"/>
                                        <p:tgtEl>
                                          <p:spTgt spid="20"/>
                                        </p:tgtEl>
                                        <p:attrNameLst>
                                          <p:attrName>ppt_x</p:attrName>
                                        </p:attrNameLst>
                                      </p:cBhvr>
                                      <p:tavLst>
                                        <p:tav tm="0">
                                          <p:val>
                                            <p:strVal val="0-#ppt_w/2"/>
                                          </p:val>
                                        </p:tav>
                                        <p:tav tm="100000">
                                          <p:val>
                                            <p:strVal val="#ppt_x"/>
                                          </p:val>
                                        </p:tav>
                                      </p:tavLst>
                                    </p:anim>
                                    <p:anim calcmode="lin" valueType="num">
                                      <p:cBhvr additive="base">
                                        <p:cTn id="413" dur="40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4000" fill="hold"/>
                                        <p:tgtEl>
                                          <p:spTgt spid="20"/>
                                        </p:tgtEl>
                                        <p:attrNameLst>
                                          <p:attrName>ppt_w</p:attrName>
                                        </p:attrNameLst>
                                      </p:cBhvr>
                                      <p:tavLst>
                                        <p:tav tm="0" fmla="#ppt_w*sin(2.5*pi*$)">
                                          <p:val>
                                            <p:fltVal val="0"/>
                                          </p:val>
                                        </p:tav>
                                        <p:tav tm="100000">
                                          <p:val>
                                            <p:fltVal val="1"/>
                                          </p:val>
                                        </p:tav>
                                      </p:tavLst>
                                    </p:anim>
                                    <p:anim calcmode="lin" valueType="num">
                                      <p:cBhvr>
                                        <p:cTn id="417" dur="40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4500"/>
                                        <p:tgtEl>
                                          <p:spTgt spid="20"/>
                                        </p:tgtEl>
                                        <p:attrNameLst>
                                          <p:attrName>ppt_x</p:attrName>
                                        </p:attrNameLst>
                                      </p:cBhvr>
                                      <p:tavLst>
                                        <p:tav tm="0">
                                          <p:val>
                                            <p:strVal val="ppt_x"/>
                                          </p:val>
                                        </p:tav>
                                        <p:tav tm="100000">
                                          <p:val>
                                            <p:strVal val="1+ppt_w/2"/>
                                          </p:val>
                                        </p:tav>
                                      </p:tavLst>
                                    </p:anim>
                                    <p:anim calcmode="lin" valueType="num">
                                      <p:cBhvr additive="base">
                                        <p:cTn id="420" dur="4500"/>
                                        <p:tgtEl>
                                          <p:spTgt spid="20"/>
                                        </p:tgtEl>
                                        <p:attrNameLst>
                                          <p:attrName>ppt_y</p:attrName>
                                        </p:attrNameLst>
                                      </p:cBhvr>
                                      <p:tavLst>
                                        <p:tav tm="0">
                                          <p:val>
                                            <p:strVal val="ppt_y"/>
                                          </p:val>
                                        </p:tav>
                                        <p:tav tm="100000">
                                          <p:val>
                                            <p:strVal val="ppt_y"/>
                                          </p:val>
                                        </p:tav>
                                      </p:tavLst>
                                    </p:anim>
                                    <p:set>
                                      <p:cBhvr>
                                        <p:cTn id="421" dur="1" fill="hold">
                                          <p:stCondLst>
                                            <p:cond delay="44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500"/>
                                        <p:tgtEl>
                                          <p:spTgt spid="20"/>
                                        </p:tgtEl>
                                      </p:cBhvr>
                                    </p:animEffect>
                                    <p:set>
                                      <p:cBhvr>
                                        <p:cTn id="424" dur="1" fill="hold">
                                          <p:stCondLst>
                                            <p:cond delay="54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4000" fill="hold"/>
                                        <p:tgtEl>
                                          <p:spTgt spid="17"/>
                                        </p:tgtEl>
                                        <p:attrNameLst>
                                          <p:attrName>ppt_x</p:attrName>
                                        </p:attrNameLst>
                                      </p:cBhvr>
                                      <p:tavLst>
                                        <p:tav tm="0">
                                          <p:val>
                                            <p:strVal val="0-#ppt_w/2"/>
                                          </p:val>
                                        </p:tav>
                                        <p:tav tm="100000">
                                          <p:val>
                                            <p:strVal val="#ppt_x"/>
                                          </p:val>
                                        </p:tav>
                                      </p:tavLst>
                                    </p:anim>
                                    <p:anim calcmode="lin" valueType="num">
                                      <p:cBhvr additive="base">
                                        <p:cTn id="428" dur="4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4000" fill="hold"/>
                                        <p:tgtEl>
                                          <p:spTgt spid="17"/>
                                        </p:tgtEl>
                                        <p:attrNameLst>
                                          <p:attrName>ppt_w</p:attrName>
                                        </p:attrNameLst>
                                      </p:cBhvr>
                                      <p:tavLst>
                                        <p:tav tm="0" fmla="#ppt_w*sin(2.5*pi*$)">
                                          <p:val>
                                            <p:fltVal val="0"/>
                                          </p:val>
                                        </p:tav>
                                        <p:tav tm="100000">
                                          <p:val>
                                            <p:fltVal val="1"/>
                                          </p:val>
                                        </p:tav>
                                      </p:tavLst>
                                    </p:anim>
                                    <p:anim calcmode="lin" valueType="num">
                                      <p:cBhvr>
                                        <p:cTn id="432" dur="40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4500"/>
                                        <p:tgtEl>
                                          <p:spTgt spid="17"/>
                                        </p:tgtEl>
                                        <p:attrNameLst>
                                          <p:attrName>ppt_x</p:attrName>
                                        </p:attrNameLst>
                                      </p:cBhvr>
                                      <p:tavLst>
                                        <p:tav tm="0">
                                          <p:val>
                                            <p:strVal val="ppt_x"/>
                                          </p:val>
                                        </p:tav>
                                        <p:tav tm="100000">
                                          <p:val>
                                            <p:strVal val="1+ppt_w/2"/>
                                          </p:val>
                                        </p:tav>
                                      </p:tavLst>
                                    </p:anim>
                                    <p:anim calcmode="lin" valueType="num">
                                      <p:cBhvr additive="base">
                                        <p:cTn id="435" dur="4500"/>
                                        <p:tgtEl>
                                          <p:spTgt spid="17"/>
                                        </p:tgtEl>
                                        <p:attrNameLst>
                                          <p:attrName>ppt_y</p:attrName>
                                        </p:attrNameLst>
                                      </p:cBhvr>
                                      <p:tavLst>
                                        <p:tav tm="0">
                                          <p:val>
                                            <p:strVal val="ppt_y"/>
                                          </p:val>
                                        </p:tav>
                                        <p:tav tm="100000">
                                          <p:val>
                                            <p:strVal val="ppt_y"/>
                                          </p:val>
                                        </p:tav>
                                      </p:tavLst>
                                    </p:anim>
                                    <p:set>
                                      <p:cBhvr>
                                        <p:cTn id="436" dur="1" fill="hold">
                                          <p:stCondLst>
                                            <p:cond delay="44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500"/>
                                        <p:tgtEl>
                                          <p:spTgt spid="17"/>
                                        </p:tgtEl>
                                      </p:cBhvr>
                                    </p:animEffect>
                                    <p:set>
                                      <p:cBhvr>
                                        <p:cTn id="439" dur="1" fill="hold">
                                          <p:stCondLst>
                                            <p:cond delay="54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4000" fill="hold"/>
                                        <p:tgtEl>
                                          <p:spTgt spid="16"/>
                                        </p:tgtEl>
                                        <p:attrNameLst>
                                          <p:attrName>ppt_x</p:attrName>
                                        </p:attrNameLst>
                                      </p:cBhvr>
                                      <p:tavLst>
                                        <p:tav tm="0">
                                          <p:val>
                                            <p:strVal val="0-#ppt_w/2"/>
                                          </p:val>
                                        </p:tav>
                                        <p:tav tm="100000">
                                          <p:val>
                                            <p:strVal val="#ppt_x"/>
                                          </p:val>
                                        </p:tav>
                                      </p:tavLst>
                                    </p:anim>
                                    <p:anim calcmode="lin" valueType="num">
                                      <p:cBhvr additive="base">
                                        <p:cTn id="443" dur="40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4000" fill="hold"/>
                                        <p:tgtEl>
                                          <p:spTgt spid="16"/>
                                        </p:tgtEl>
                                        <p:attrNameLst>
                                          <p:attrName>ppt_w</p:attrName>
                                        </p:attrNameLst>
                                      </p:cBhvr>
                                      <p:tavLst>
                                        <p:tav tm="0" fmla="#ppt_w*sin(2.5*pi*$)">
                                          <p:val>
                                            <p:fltVal val="0"/>
                                          </p:val>
                                        </p:tav>
                                        <p:tav tm="100000">
                                          <p:val>
                                            <p:fltVal val="1"/>
                                          </p:val>
                                        </p:tav>
                                      </p:tavLst>
                                    </p:anim>
                                    <p:anim calcmode="lin" valueType="num">
                                      <p:cBhvr>
                                        <p:cTn id="447" dur="40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4500"/>
                                        <p:tgtEl>
                                          <p:spTgt spid="16"/>
                                        </p:tgtEl>
                                        <p:attrNameLst>
                                          <p:attrName>ppt_x</p:attrName>
                                        </p:attrNameLst>
                                      </p:cBhvr>
                                      <p:tavLst>
                                        <p:tav tm="0">
                                          <p:val>
                                            <p:strVal val="ppt_x"/>
                                          </p:val>
                                        </p:tav>
                                        <p:tav tm="100000">
                                          <p:val>
                                            <p:strVal val="1+ppt_w/2"/>
                                          </p:val>
                                        </p:tav>
                                      </p:tavLst>
                                    </p:anim>
                                    <p:anim calcmode="lin" valueType="num">
                                      <p:cBhvr additive="base">
                                        <p:cTn id="450" dur="4500"/>
                                        <p:tgtEl>
                                          <p:spTgt spid="16"/>
                                        </p:tgtEl>
                                        <p:attrNameLst>
                                          <p:attrName>ppt_y</p:attrName>
                                        </p:attrNameLst>
                                      </p:cBhvr>
                                      <p:tavLst>
                                        <p:tav tm="0">
                                          <p:val>
                                            <p:strVal val="ppt_y"/>
                                          </p:val>
                                        </p:tav>
                                        <p:tav tm="100000">
                                          <p:val>
                                            <p:strVal val="ppt_y"/>
                                          </p:val>
                                        </p:tav>
                                      </p:tavLst>
                                    </p:anim>
                                    <p:set>
                                      <p:cBhvr>
                                        <p:cTn id="451" dur="1" fill="hold">
                                          <p:stCondLst>
                                            <p:cond delay="44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500"/>
                                        <p:tgtEl>
                                          <p:spTgt spid="16"/>
                                        </p:tgtEl>
                                      </p:cBhvr>
                                    </p:animEffect>
                                    <p:set>
                                      <p:cBhvr>
                                        <p:cTn id="454" dur="1" fill="hold">
                                          <p:stCondLst>
                                            <p:cond delay="54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4000" fill="hold"/>
                                        <p:tgtEl>
                                          <p:spTgt spid="15"/>
                                        </p:tgtEl>
                                        <p:attrNameLst>
                                          <p:attrName>ppt_x</p:attrName>
                                        </p:attrNameLst>
                                      </p:cBhvr>
                                      <p:tavLst>
                                        <p:tav tm="0">
                                          <p:val>
                                            <p:strVal val="0-#ppt_w/2"/>
                                          </p:val>
                                        </p:tav>
                                        <p:tav tm="100000">
                                          <p:val>
                                            <p:strVal val="#ppt_x"/>
                                          </p:val>
                                        </p:tav>
                                      </p:tavLst>
                                    </p:anim>
                                    <p:anim calcmode="lin" valueType="num">
                                      <p:cBhvr additive="base">
                                        <p:cTn id="458" dur="40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4000" fill="hold"/>
                                        <p:tgtEl>
                                          <p:spTgt spid="15"/>
                                        </p:tgtEl>
                                        <p:attrNameLst>
                                          <p:attrName>ppt_w</p:attrName>
                                        </p:attrNameLst>
                                      </p:cBhvr>
                                      <p:tavLst>
                                        <p:tav tm="0" fmla="#ppt_w*sin(2.5*pi*$)">
                                          <p:val>
                                            <p:fltVal val="0"/>
                                          </p:val>
                                        </p:tav>
                                        <p:tav tm="100000">
                                          <p:val>
                                            <p:fltVal val="1"/>
                                          </p:val>
                                        </p:tav>
                                      </p:tavLst>
                                    </p:anim>
                                    <p:anim calcmode="lin" valueType="num">
                                      <p:cBhvr>
                                        <p:cTn id="462" dur="40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4500"/>
                                        <p:tgtEl>
                                          <p:spTgt spid="15"/>
                                        </p:tgtEl>
                                        <p:attrNameLst>
                                          <p:attrName>ppt_x</p:attrName>
                                        </p:attrNameLst>
                                      </p:cBhvr>
                                      <p:tavLst>
                                        <p:tav tm="0">
                                          <p:val>
                                            <p:strVal val="ppt_x"/>
                                          </p:val>
                                        </p:tav>
                                        <p:tav tm="100000">
                                          <p:val>
                                            <p:strVal val="1+ppt_w/2"/>
                                          </p:val>
                                        </p:tav>
                                      </p:tavLst>
                                    </p:anim>
                                    <p:anim calcmode="lin" valueType="num">
                                      <p:cBhvr additive="base">
                                        <p:cTn id="465" dur="4500"/>
                                        <p:tgtEl>
                                          <p:spTgt spid="15"/>
                                        </p:tgtEl>
                                        <p:attrNameLst>
                                          <p:attrName>ppt_y</p:attrName>
                                        </p:attrNameLst>
                                      </p:cBhvr>
                                      <p:tavLst>
                                        <p:tav tm="0">
                                          <p:val>
                                            <p:strVal val="ppt_y"/>
                                          </p:val>
                                        </p:tav>
                                        <p:tav tm="100000">
                                          <p:val>
                                            <p:strVal val="ppt_y"/>
                                          </p:val>
                                        </p:tav>
                                      </p:tavLst>
                                    </p:anim>
                                    <p:set>
                                      <p:cBhvr>
                                        <p:cTn id="466" dur="1" fill="hold">
                                          <p:stCondLst>
                                            <p:cond delay="44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500"/>
                                        <p:tgtEl>
                                          <p:spTgt spid="15"/>
                                        </p:tgtEl>
                                      </p:cBhvr>
                                    </p:animEffect>
                                    <p:set>
                                      <p:cBhvr>
                                        <p:cTn id="469" dur="1" fill="hold">
                                          <p:stCondLst>
                                            <p:cond delay="54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4000" fill="hold"/>
                                        <p:tgtEl>
                                          <p:spTgt spid="14"/>
                                        </p:tgtEl>
                                        <p:attrNameLst>
                                          <p:attrName>ppt_x</p:attrName>
                                        </p:attrNameLst>
                                      </p:cBhvr>
                                      <p:tavLst>
                                        <p:tav tm="0">
                                          <p:val>
                                            <p:strVal val="0-#ppt_w/2"/>
                                          </p:val>
                                        </p:tav>
                                        <p:tav tm="100000">
                                          <p:val>
                                            <p:strVal val="#ppt_x"/>
                                          </p:val>
                                        </p:tav>
                                      </p:tavLst>
                                    </p:anim>
                                    <p:anim calcmode="lin" valueType="num">
                                      <p:cBhvr additive="base">
                                        <p:cTn id="473" dur="40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4000" fill="hold"/>
                                        <p:tgtEl>
                                          <p:spTgt spid="14"/>
                                        </p:tgtEl>
                                        <p:attrNameLst>
                                          <p:attrName>ppt_w</p:attrName>
                                        </p:attrNameLst>
                                      </p:cBhvr>
                                      <p:tavLst>
                                        <p:tav tm="0" fmla="#ppt_w*sin(2.5*pi*$)">
                                          <p:val>
                                            <p:fltVal val="0"/>
                                          </p:val>
                                        </p:tav>
                                        <p:tav tm="100000">
                                          <p:val>
                                            <p:fltVal val="1"/>
                                          </p:val>
                                        </p:tav>
                                      </p:tavLst>
                                    </p:anim>
                                    <p:anim calcmode="lin" valueType="num">
                                      <p:cBhvr>
                                        <p:cTn id="477" dur="40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4500"/>
                                        <p:tgtEl>
                                          <p:spTgt spid="14"/>
                                        </p:tgtEl>
                                        <p:attrNameLst>
                                          <p:attrName>ppt_x</p:attrName>
                                        </p:attrNameLst>
                                      </p:cBhvr>
                                      <p:tavLst>
                                        <p:tav tm="0">
                                          <p:val>
                                            <p:strVal val="ppt_x"/>
                                          </p:val>
                                        </p:tav>
                                        <p:tav tm="100000">
                                          <p:val>
                                            <p:strVal val="1+ppt_w/2"/>
                                          </p:val>
                                        </p:tav>
                                      </p:tavLst>
                                    </p:anim>
                                    <p:anim calcmode="lin" valueType="num">
                                      <p:cBhvr additive="base">
                                        <p:cTn id="480" dur="4500"/>
                                        <p:tgtEl>
                                          <p:spTgt spid="14"/>
                                        </p:tgtEl>
                                        <p:attrNameLst>
                                          <p:attrName>ppt_y</p:attrName>
                                        </p:attrNameLst>
                                      </p:cBhvr>
                                      <p:tavLst>
                                        <p:tav tm="0">
                                          <p:val>
                                            <p:strVal val="ppt_y"/>
                                          </p:val>
                                        </p:tav>
                                        <p:tav tm="100000">
                                          <p:val>
                                            <p:strVal val="ppt_y"/>
                                          </p:val>
                                        </p:tav>
                                      </p:tavLst>
                                    </p:anim>
                                    <p:set>
                                      <p:cBhvr>
                                        <p:cTn id="481" dur="1" fill="hold">
                                          <p:stCondLst>
                                            <p:cond delay="44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500"/>
                                        <p:tgtEl>
                                          <p:spTgt spid="14"/>
                                        </p:tgtEl>
                                      </p:cBhvr>
                                    </p:animEffect>
                                    <p:set>
                                      <p:cBhvr>
                                        <p:cTn id="484" dur="1" fill="hold">
                                          <p:stCondLst>
                                            <p:cond delay="54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4000" fill="hold"/>
                                        <p:tgtEl>
                                          <p:spTgt spid="13"/>
                                        </p:tgtEl>
                                        <p:attrNameLst>
                                          <p:attrName>ppt_x</p:attrName>
                                        </p:attrNameLst>
                                      </p:cBhvr>
                                      <p:tavLst>
                                        <p:tav tm="0">
                                          <p:val>
                                            <p:strVal val="0-#ppt_w/2"/>
                                          </p:val>
                                        </p:tav>
                                        <p:tav tm="100000">
                                          <p:val>
                                            <p:strVal val="#ppt_x"/>
                                          </p:val>
                                        </p:tav>
                                      </p:tavLst>
                                    </p:anim>
                                    <p:anim calcmode="lin" valueType="num">
                                      <p:cBhvr additive="base">
                                        <p:cTn id="488" dur="40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4000" fill="hold"/>
                                        <p:tgtEl>
                                          <p:spTgt spid="13"/>
                                        </p:tgtEl>
                                        <p:attrNameLst>
                                          <p:attrName>ppt_w</p:attrName>
                                        </p:attrNameLst>
                                      </p:cBhvr>
                                      <p:tavLst>
                                        <p:tav tm="0" fmla="#ppt_w*sin(2.5*pi*$)">
                                          <p:val>
                                            <p:fltVal val="0"/>
                                          </p:val>
                                        </p:tav>
                                        <p:tav tm="100000">
                                          <p:val>
                                            <p:fltVal val="1"/>
                                          </p:val>
                                        </p:tav>
                                      </p:tavLst>
                                    </p:anim>
                                    <p:anim calcmode="lin" valueType="num">
                                      <p:cBhvr>
                                        <p:cTn id="492" dur="40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4500"/>
                                        <p:tgtEl>
                                          <p:spTgt spid="13"/>
                                        </p:tgtEl>
                                        <p:attrNameLst>
                                          <p:attrName>ppt_x</p:attrName>
                                        </p:attrNameLst>
                                      </p:cBhvr>
                                      <p:tavLst>
                                        <p:tav tm="0">
                                          <p:val>
                                            <p:strVal val="ppt_x"/>
                                          </p:val>
                                        </p:tav>
                                        <p:tav tm="100000">
                                          <p:val>
                                            <p:strVal val="1+ppt_w/2"/>
                                          </p:val>
                                        </p:tav>
                                      </p:tavLst>
                                    </p:anim>
                                    <p:anim calcmode="lin" valueType="num">
                                      <p:cBhvr additive="base">
                                        <p:cTn id="495" dur="4500"/>
                                        <p:tgtEl>
                                          <p:spTgt spid="13"/>
                                        </p:tgtEl>
                                        <p:attrNameLst>
                                          <p:attrName>ppt_y</p:attrName>
                                        </p:attrNameLst>
                                      </p:cBhvr>
                                      <p:tavLst>
                                        <p:tav tm="0">
                                          <p:val>
                                            <p:strVal val="ppt_y"/>
                                          </p:val>
                                        </p:tav>
                                        <p:tav tm="100000">
                                          <p:val>
                                            <p:strVal val="ppt_y"/>
                                          </p:val>
                                        </p:tav>
                                      </p:tavLst>
                                    </p:anim>
                                    <p:set>
                                      <p:cBhvr>
                                        <p:cTn id="496" dur="1" fill="hold">
                                          <p:stCondLst>
                                            <p:cond delay="44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500"/>
                                        <p:tgtEl>
                                          <p:spTgt spid="13"/>
                                        </p:tgtEl>
                                      </p:cBhvr>
                                    </p:animEffect>
                                    <p:set>
                                      <p:cBhvr>
                                        <p:cTn id="499" dur="1" fill="hold">
                                          <p:stCondLst>
                                            <p:cond delay="54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4000" fill="hold"/>
                                        <p:tgtEl>
                                          <p:spTgt spid="12"/>
                                        </p:tgtEl>
                                        <p:attrNameLst>
                                          <p:attrName>ppt_x</p:attrName>
                                        </p:attrNameLst>
                                      </p:cBhvr>
                                      <p:tavLst>
                                        <p:tav tm="0">
                                          <p:val>
                                            <p:strVal val="0-#ppt_w/2"/>
                                          </p:val>
                                        </p:tav>
                                        <p:tav tm="100000">
                                          <p:val>
                                            <p:strVal val="#ppt_x"/>
                                          </p:val>
                                        </p:tav>
                                      </p:tavLst>
                                    </p:anim>
                                    <p:anim calcmode="lin" valueType="num">
                                      <p:cBhvr additive="base">
                                        <p:cTn id="503" dur="40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4000" fill="hold"/>
                                        <p:tgtEl>
                                          <p:spTgt spid="12"/>
                                        </p:tgtEl>
                                        <p:attrNameLst>
                                          <p:attrName>ppt_w</p:attrName>
                                        </p:attrNameLst>
                                      </p:cBhvr>
                                      <p:tavLst>
                                        <p:tav tm="0" fmla="#ppt_w*sin(2.5*pi*$)">
                                          <p:val>
                                            <p:fltVal val="0"/>
                                          </p:val>
                                        </p:tav>
                                        <p:tav tm="100000">
                                          <p:val>
                                            <p:fltVal val="1"/>
                                          </p:val>
                                        </p:tav>
                                      </p:tavLst>
                                    </p:anim>
                                    <p:anim calcmode="lin" valueType="num">
                                      <p:cBhvr>
                                        <p:cTn id="507" dur="40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500"/>
                                        <p:tgtEl>
                                          <p:spTgt spid="12"/>
                                        </p:tgtEl>
                                        <p:attrNameLst>
                                          <p:attrName>ppt_x</p:attrName>
                                        </p:attrNameLst>
                                      </p:cBhvr>
                                      <p:tavLst>
                                        <p:tav tm="0">
                                          <p:val>
                                            <p:strVal val="ppt_x"/>
                                          </p:val>
                                        </p:tav>
                                        <p:tav tm="100000">
                                          <p:val>
                                            <p:strVal val="1+ppt_w/2"/>
                                          </p:val>
                                        </p:tav>
                                      </p:tavLst>
                                    </p:anim>
                                    <p:anim calcmode="lin" valueType="num">
                                      <p:cBhvr additive="base">
                                        <p:cTn id="510" dur="4500"/>
                                        <p:tgtEl>
                                          <p:spTgt spid="12"/>
                                        </p:tgtEl>
                                        <p:attrNameLst>
                                          <p:attrName>ppt_y</p:attrName>
                                        </p:attrNameLst>
                                      </p:cBhvr>
                                      <p:tavLst>
                                        <p:tav tm="0">
                                          <p:val>
                                            <p:strVal val="ppt_y"/>
                                          </p:val>
                                        </p:tav>
                                        <p:tav tm="100000">
                                          <p:val>
                                            <p:strVal val="ppt_y"/>
                                          </p:val>
                                        </p:tav>
                                      </p:tavLst>
                                    </p:anim>
                                    <p:set>
                                      <p:cBhvr>
                                        <p:cTn id="511" dur="1" fill="hold">
                                          <p:stCondLst>
                                            <p:cond delay="44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500"/>
                                        <p:tgtEl>
                                          <p:spTgt spid="12"/>
                                        </p:tgtEl>
                                      </p:cBhvr>
                                    </p:animEffect>
                                    <p:set>
                                      <p:cBhvr>
                                        <p:cTn id="514" dur="1" fill="hold">
                                          <p:stCondLst>
                                            <p:cond delay="54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4000" fill="hold"/>
                                        <p:tgtEl>
                                          <p:spTgt spid="11"/>
                                        </p:tgtEl>
                                        <p:attrNameLst>
                                          <p:attrName>ppt_x</p:attrName>
                                        </p:attrNameLst>
                                      </p:cBhvr>
                                      <p:tavLst>
                                        <p:tav tm="0">
                                          <p:val>
                                            <p:strVal val="0-#ppt_w/2"/>
                                          </p:val>
                                        </p:tav>
                                        <p:tav tm="100000">
                                          <p:val>
                                            <p:strVal val="#ppt_x"/>
                                          </p:val>
                                        </p:tav>
                                      </p:tavLst>
                                    </p:anim>
                                    <p:anim calcmode="lin" valueType="num">
                                      <p:cBhvr additive="base">
                                        <p:cTn id="518" dur="40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4000" fill="hold"/>
                                        <p:tgtEl>
                                          <p:spTgt spid="11"/>
                                        </p:tgtEl>
                                        <p:attrNameLst>
                                          <p:attrName>ppt_w</p:attrName>
                                        </p:attrNameLst>
                                      </p:cBhvr>
                                      <p:tavLst>
                                        <p:tav tm="0" fmla="#ppt_w*sin(2.5*pi*$)">
                                          <p:val>
                                            <p:fltVal val="0"/>
                                          </p:val>
                                        </p:tav>
                                        <p:tav tm="100000">
                                          <p:val>
                                            <p:fltVal val="1"/>
                                          </p:val>
                                        </p:tav>
                                      </p:tavLst>
                                    </p:anim>
                                    <p:anim calcmode="lin" valueType="num">
                                      <p:cBhvr>
                                        <p:cTn id="522" dur="40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4500"/>
                                        <p:tgtEl>
                                          <p:spTgt spid="11"/>
                                        </p:tgtEl>
                                        <p:attrNameLst>
                                          <p:attrName>ppt_x</p:attrName>
                                        </p:attrNameLst>
                                      </p:cBhvr>
                                      <p:tavLst>
                                        <p:tav tm="0">
                                          <p:val>
                                            <p:strVal val="ppt_x"/>
                                          </p:val>
                                        </p:tav>
                                        <p:tav tm="100000">
                                          <p:val>
                                            <p:strVal val="1+ppt_w/2"/>
                                          </p:val>
                                        </p:tav>
                                      </p:tavLst>
                                    </p:anim>
                                    <p:anim calcmode="lin" valueType="num">
                                      <p:cBhvr additive="base">
                                        <p:cTn id="525" dur="4500"/>
                                        <p:tgtEl>
                                          <p:spTgt spid="11"/>
                                        </p:tgtEl>
                                        <p:attrNameLst>
                                          <p:attrName>ppt_y</p:attrName>
                                        </p:attrNameLst>
                                      </p:cBhvr>
                                      <p:tavLst>
                                        <p:tav tm="0">
                                          <p:val>
                                            <p:strVal val="ppt_y"/>
                                          </p:val>
                                        </p:tav>
                                        <p:tav tm="100000">
                                          <p:val>
                                            <p:strVal val="ppt_y"/>
                                          </p:val>
                                        </p:tav>
                                      </p:tavLst>
                                    </p:anim>
                                    <p:set>
                                      <p:cBhvr>
                                        <p:cTn id="526" dur="1" fill="hold">
                                          <p:stCondLst>
                                            <p:cond delay="44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500"/>
                                        <p:tgtEl>
                                          <p:spTgt spid="11"/>
                                        </p:tgtEl>
                                      </p:cBhvr>
                                    </p:animEffect>
                                    <p:set>
                                      <p:cBhvr>
                                        <p:cTn id="529" dur="1" fill="hold">
                                          <p:stCondLst>
                                            <p:cond delay="54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4000" fill="hold"/>
                                        <p:tgtEl>
                                          <p:spTgt spid="10"/>
                                        </p:tgtEl>
                                        <p:attrNameLst>
                                          <p:attrName>ppt_x</p:attrName>
                                        </p:attrNameLst>
                                      </p:cBhvr>
                                      <p:tavLst>
                                        <p:tav tm="0">
                                          <p:val>
                                            <p:strVal val="0-#ppt_w/2"/>
                                          </p:val>
                                        </p:tav>
                                        <p:tav tm="100000">
                                          <p:val>
                                            <p:strVal val="#ppt_x"/>
                                          </p:val>
                                        </p:tav>
                                      </p:tavLst>
                                    </p:anim>
                                    <p:anim calcmode="lin" valueType="num">
                                      <p:cBhvr additive="base">
                                        <p:cTn id="533" dur="40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4000" fill="hold"/>
                                        <p:tgtEl>
                                          <p:spTgt spid="10"/>
                                        </p:tgtEl>
                                        <p:attrNameLst>
                                          <p:attrName>ppt_w</p:attrName>
                                        </p:attrNameLst>
                                      </p:cBhvr>
                                      <p:tavLst>
                                        <p:tav tm="0" fmla="#ppt_w*sin(2.5*pi*$)">
                                          <p:val>
                                            <p:fltVal val="0"/>
                                          </p:val>
                                        </p:tav>
                                        <p:tav tm="100000">
                                          <p:val>
                                            <p:fltVal val="1"/>
                                          </p:val>
                                        </p:tav>
                                      </p:tavLst>
                                    </p:anim>
                                    <p:anim calcmode="lin" valueType="num">
                                      <p:cBhvr>
                                        <p:cTn id="537" dur="40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4500"/>
                                        <p:tgtEl>
                                          <p:spTgt spid="10"/>
                                        </p:tgtEl>
                                        <p:attrNameLst>
                                          <p:attrName>ppt_x</p:attrName>
                                        </p:attrNameLst>
                                      </p:cBhvr>
                                      <p:tavLst>
                                        <p:tav tm="0">
                                          <p:val>
                                            <p:strVal val="ppt_x"/>
                                          </p:val>
                                        </p:tav>
                                        <p:tav tm="100000">
                                          <p:val>
                                            <p:strVal val="1+ppt_w/2"/>
                                          </p:val>
                                        </p:tav>
                                      </p:tavLst>
                                    </p:anim>
                                    <p:anim calcmode="lin" valueType="num">
                                      <p:cBhvr additive="base">
                                        <p:cTn id="540" dur="4500"/>
                                        <p:tgtEl>
                                          <p:spTgt spid="10"/>
                                        </p:tgtEl>
                                        <p:attrNameLst>
                                          <p:attrName>ppt_y</p:attrName>
                                        </p:attrNameLst>
                                      </p:cBhvr>
                                      <p:tavLst>
                                        <p:tav tm="0">
                                          <p:val>
                                            <p:strVal val="ppt_y"/>
                                          </p:val>
                                        </p:tav>
                                        <p:tav tm="100000">
                                          <p:val>
                                            <p:strVal val="ppt_y"/>
                                          </p:val>
                                        </p:tav>
                                      </p:tavLst>
                                    </p:anim>
                                    <p:set>
                                      <p:cBhvr>
                                        <p:cTn id="541" dur="1" fill="hold">
                                          <p:stCondLst>
                                            <p:cond delay="44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500"/>
                                        <p:tgtEl>
                                          <p:spTgt spid="10"/>
                                        </p:tgtEl>
                                      </p:cBhvr>
                                    </p:animEffect>
                                    <p:set>
                                      <p:cBhvr>
                                        <p:cTn id="544" dur="1" fill="hold">
                                          <p:stCondLst>
                                            <p:cond delay="54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4000" fill="hold"/>
                                        <p:tgtEl>
                                          <p:spTgt spid="9"/>
                                        </p:tgtEl>
                                        <p:attrNameLst>
                                          <p:attrName>ppt_x</p:attrName>
                                        </p:attrNameLst>
                                      </p:cBhvr>
                                      <p:tavLst>
                                        <p:tav tm="0">
                                          <p:val>
                                            <p:strVal val="0-#ppt_w/2"/>
                                          </p:val>
                                        </p:tav>
                                        <p:tav tm="100000">
                                          <p:val>
                                            <p:strVal val="#ppt_x"/>
                                          </p:val>
                                        </p:tav>
                                      </p:tavLst>
                                    </p:anim>
                                    <p:anim calcmode="lin" valueType="num">
                                      <p:cBhvr additive="base">
                                        <p:cTn id="548" dur="40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4000" fill="hold"/>
                                        <p:tgtEl>
                                          <p:spTgt spid="9"/>
                                        </p:tgtEl>
                                        <p:attrNameLst>
                                          <p:attrName>ppt_w</p:attrName>
                                        </p:attrNameLst>
                                      </p:cBhvr>
                                      <p:tavLst>
                                        <p:tav tm="0" fmla="#ppt_w*sin(2.5*pi*$)">
                                          <p:val>
                                            <p:fltVal val="0"/>
                                          </p:val>
                                        </p:tav>
                                        <p:tav tm="100000">
                                          <p:val>
                                            <p:fltVal val="1"/>
                                          </p:val>
                                        </p:tav>
                                      </p:tavLst>
                                    </p:anim>
                                    <p:anim calcmode="lin" valueType="num">
                                      <p:cBhvr>
                                        <p:cTn id="552" dur="40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4500"/>
                                        <p:tgtEl>
                                          <p:spTgt spid="9"/>
                                        </p:tgtEl>
                                        <p:attrNameLst>
                                          <p:attrName>ppt_x</p:attrName>
                                        </p:attrNameLst>
                                      </p:cBhvr>
                                      <p:tavLst>
                                        <p:tav tm="0">
                                          <p:val>
                                            <p:strVal val="ppt_x"/>
                                          </p:val>
                                        </p:tav>
                                        <p:tav tm="100000">
                                          <p:val>
                                            <p:strVal val="1+ppt_w/2"/>
                                          </p:val>
                                        </p:tav>
                                      </p:tavLst>
                                    </p:anim>
                                    <p:anim calcmode="lin" valueType="num">
                                      <p:cBhvr additive="base">
                                        <p:cTn id="555" dur="4500"/>
                                        <p:tgtEl>
                                          <p:spTgt spid="9"/>
                                        </p:tgtEl>
                                        <p:attrNameLst>
                                          <p:attrName>ppt_y</p:attrName>
                                        </p:attrNameLst>
                                      </p:cBhvr>
                                      <p:tavLst>
                                        <p:tav tm="0">
                                          <p:val>
                                            <p:strVal val="ppt_y"/>
                                          </p:val>
                                        </p:tav>
                                        <p:tav tm="100000">
                                          <p:val>
                                            <p:strVal val="ppt_y"/>
                                          </p:val>
                                        </p:tav>
                                      </p:tavLst>
                                    </p:anim>
                                    <p:set>
                                      <p:cBhvr>
                                        <p:cTn id="556" dur="1" fill="hold">
                                          <p:stCondLst>
                                            <p:cond delay="44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500"/>
                                        <p:tgtEl>
                                          <p:spTgt spid="9"/>
                                        </p:tgtEl>
                                      </p:cBhvr>
                                    </p:animEffect>
                                    <p:set>
                                      <p:cBhvr>
                                        <p:cTn id="559" dur="1" fill="hold">
                                          <p:stCondLst>
                                            <p:cond delay="54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4000" fill="hold"/>
                                        <p:tgtEl>
                                          <p:spTgt spid="8"/>
                                        </p:tgtEl>
                                        <p:attrNameLst>
                                          <p:attrName>ppt_x</p:attrName>
                                        </p:attrNameLst>
                                      </p:cBhvr>
                                      <p:tavLst>
                                        <p:tav tm="0">
                                          <p:val>
                                            <p:strVal val="0-#ppt_w/2"/>
                                          </p:val>
                                        </p:tav>
                                        <p:tav tm="100000">
                                          <p:val>
                                            <p:strVal val="#ppt_x"/>
                                          </p:val>
                                        </p:tav>
                                      </p:tavLst>
                                    </p:anim>
                                    <p:anim calcmode="lin" valueType="num">
                                      <p:cBhvr additive="base">
                                        <p:cTn id="563" dur="40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4000" fill="hold"/>
                                        <p:tgtEl>
                                          <p:spTgt spid="8"/>
                                        </p:tgtEl>
                                        <p:attrNameLst>
                                          <p:attrName>ppt_w</p:attrName>
                                        </p:attrNameLst>
                                      </p:cBhvr>
                                      <p:tavLst>
                                        <p:tav tm="0" fmla="#ppt_w*sin(2.5*pi*$)">
                                          <p:val>
                                            <p:fltVal val="0"/>
                                          </p:val>
                                        </p:tav>
                                        <p:tav tm="100000">
                                          <p:val>
                                            <p:fltVal val="1"/>
                                          </p:val>
                                        </p:tav>
                                      </p:tavLst>
                                    </p:anim>
                                    <p:anim calcmode="lin" valueType="num">
                                      <p:cBhvr>
                                        <p:cTn id="567" dur="40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8"/>
                                        </p:tgtEl>
                                        <p:attrNameLst>
                                          <p:attrName>ppt_x</p:attrName>
                                        </p:attrNameLst>
                                      </p:cBhvr>
                                      <p:tavLst>
                                        <p:tav tm="0">
                                          <p:val>
                                            <p:strVal val="ppt_x"/>
                                          </p:val>
                                        </p:tav>
                                        <p:tav tm="100000">
                                          <p:val>
                                            <p:strVal val="1+ppt_w/2"/>
                                          </p:val>
                                        </p:tav>
                                      </p:tavLst>
                                    </p:anim>
                                    <p:anim calcmode="lin" valueType="num">
                                      <p:cBhvr additive="base">
                                        <p:cTn id="570" dur="4500"/>
                                        <p:tgtEl>
                                          <p:spTgt spid="8"/>
                                        </p:tgtEl>
                                        <p:attrNameLst>
                                          <p:attrName>ppt_y</p:attrName>
                                        </p:attrNameLst>
                                      </p:cBhvr>
                                      <p:tavLst>
                                        <p:tav tm="0">
                                          <p:val>
                                            <p:strVal val="ppt_y"/>
                                          </p:val>
                                        </p:tav>
                                        <p:tav tm="100000">
                                          <p:val>
                                            <p:strVal val="ppt_y"/>
                                          </p:val>
                                        </p:tav>
                                      </p:tavLst>
                                    </p:anim>
                                    <p:set>
                                      <p:cBhvr>
                                        <p:cTn id="571" dur="1" fill="hold">
                                          <p:stCondLst>
                                            <p:cond delay="44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500"/>
                                        <p:tgtEl>
                                          <p:spTgt spid="8"/>
                                        </p:tgtEl>
                                      </p:cBhvr>
                                    </p:animEffect>
                                    <p:set>
                                      <p:cBhvr>
                                        <p:cTn id="574" dur="1" fill="hold">
                                          <p:stCondLst>
                                            <p:cond delay="54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4000" fill="hold"/>
                                        <p:tgtEl>
                                          <p:spTgt spid="7"/>
                                        </p:tgtEl>
                                        <p:attrNameLst>
                                          <p:attrName>ppt_x</p:attrName>
                                        </p:attrNameLst>
                                      </p:cBhvr>
                                      <p:tavLst>
                                        <p:tav tm="0">
                                          <p:val>
                                            <p:strVal val="0-#ppt_w/2"/>
                                          </p:val>
                                        </p:tav>
                                        <p:tav tm="100000">
                                          <p:val>
                                            <p:strVal val="#ppt_x"/>
                                          </p:val>
                                        </p:tav>
                                      </p:tavLst>
                                    </p:anim>
                                    <p:anim calcmode="lin" valueType="num">
                                      <p:cBhvr additive="base">
                                        <p:cTn id="578" dur="40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4000" fill="hold"/>
                                        <p:tgtEl>
                                          <p:spTgt spid="7"/>
                                        </p:tgtEl>
                                        <p:attrNameLst>
                                          <p:attrName>ppt_w</p:attrName>
                                        </p:attrNameLst>
                                      </p:cBhvr>
                                      <p:tavLst>
                                        <p:tav tm="0" fmla="#ppt_w*sin(2.5*pi*$)">
                                          <p:val>
                                            <p:fltVal val="0"/>
                                          </p:val>
                                        </p:tav>
                                        <p:tav tm="100000">
                                          <p:val>
                                            <p:fltVal val="1"/>
                                          </p:val>
                                        </p:tav>
                                      </p:tavLst>
                                    </p:anim>
                                    <p:anim calcmode="lin" valueType="num">
                                      <p:cBhvr>
                                        <p:cTn id="582" dur="40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500"/>
                                        <p:tgtEl>
                                          <p:spTgt spid="7"/>
                                        </p:tgtEl>
                                        <p:attrNameLst>
                                          <p:attrName>ppt_x</p:attrName>
                                        </p:attrNameLst>
                                      </p:cBhvr>
                                      <p:tavLst>
                                        <p:tav tm="0">
                                          <p:val>
                                            <p:strVal val="ppt_x"/>
                                          </p:val>
                                        </p:tav>
                                        <p:tav tm="100000">
                                          <p:val>
                                            <p:strVal val="1+ppt_w/2"/>
                                          </p:val>
                                        </p:tav>
                                      </p:tavLst>
                                    </p:anim>
                                    <p:anim calcmode="lin" valueType="num">
                                      <p:cBhvr additive="base">
                                        <p:cTn id="585" dur="4500"/>
                                        <p:tgtEl>
                                          <p:spTgt spid="7"/>
                                        </p:tgtEl>
                                        <p:attrNameLst>
                                          <p:attrName>ppt_y</p:attrName>
                                        </p:attrNameLst>
                                      </p:cBhvr>
                                      <p:tavLst>
                                        <p:tav tm="0">
                                          <p:val>
                                            <p:strVal val="ppt_y"/>
                                          </p:val>
                                        </p:tav>
                                        <p:tav tm="100000">
                                          <p:val>
                                            <p:strVal val="ppt_y"/>
                                          </p:val>
                                        </p:tav>
                                      </p:tavLst>
                                    </p:anim>
                                    <p:set>
                                      <p:cBhvr>
                                        <p:cTn id="586" dur="1" fill="hold">
                                          <p:stCondLst>
                                            <p:cond delay="44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500"/>
                                        <p:tgtEl>
                                          <p:spTgt spid="7"/>
                                        </p:tgtEl>
                                      </p:cBhvr>
                                    </p:animEffect>
                                    <p:set>
                                      <p:cBhvr>
                                        <p:cTn id="589" dur="1" fill="hold">
                                          <p:stCondLst>
                                            <p:cond delay="54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4000" fill="hold"/>
                                        <p:tgtEl>
                                          <p:spTgt spid="6"/>
                                        </p:tgtEl>
                                        <p:attrNameLst>
                                          <p:attrName>ppt_x</p:attrName>
                                        </p:attrNameLst>
                                      </p:cBhvr>
                                      <p:tavLst>
                                        <p:tav tm="0">
                                          <p:val>
                                            <p:strVal val="0-#ppt_w/2"/>
                                          </p:val>
                                        </p:tav>
                                        <p:tav tm="100000">
                                          <p:val>
                                            <p:strVal val="#ppt_x"/>
                                          </p:val>
                                        </p:tav>
                                      </p:tavLst>
                                    </p:anim>
                                    <p:anim calcmode="lin" valueType="num">
                                      <p:cBhvr additive="base">
                                        <p:cTn id="593" dur="40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4000" fill="hold"/>
                                        <p:tgtEl>
                                          <p:spTgt spid="6"/>
                                        </p:tgtEl>
                                        <p:attrNameLst>
                                          <p:attrName>ppt_w</p:attrName>
                                        </p:attrNameLst>
                                      </p:cBhvr>
                                      <p:tavLst>
                                        <p:tav tm="0" fmla="#ppt_w*sin(2.5*pi*$)">
                                          <p:val>
                                            <p:fltVal val="0"/>
                                          </p:val>
                                        </p:tav>
                                        <p:tav tm="100000">
                                          <p:val>
                                            <p:fltVal val="1"/>
                                          </p:val>
                                        </p:tav>
                                      </p:tavLst>
                                    </p:anim>
                                    <p:anim calcmode="lin" valueType="num">
                                      <p:cBhvr>
                                        <p:cTn id="597" dur="40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500"/>
                                        <p:tgtEl>
                                          <p:spTgt spid="6"/>
                                        </p:tgtEl>
                                        <p:attrNameLst>
                                          <p:attrName>ppt_x</p:attrName>
                                        </p:attrNameLst>
                                      </p:cBhvr>
                                      <p:tavLst>
                                        <p:tav tm="0">
                                          <p:val>
                                            <p:strVal val="ppt_x"/>
                                          </p:val>
                                        </p:tav>
                                        <p:tav tm="100000">
                                          <p:val>
                                            <p:strVal val="1+ppt_w/2"/>
                                          </p:val>
                                        </p:tav>
                                      </p:tavLst>
                                    </p:anim>
                                    <p:anim calcmode="lin" valueType="num">
                                      <p:cBhvr additive="base">
                                        <p:cTn id="600" dur="4500"/>
                                        <p:tgtEl>
                                          <p:spTgt spid="6"/>
                                        </p:tgtEl>
                                        <p:attrNameLst>
                                          <p:attrName>ppt_y</p:attrName>
                                        </p:attrNameLst>
                                      </p:cBhvr>
                                      <p:tavLst>
                                        <p:tav tm="0">
                                          <p:val>
                                            <p:strVal val="ppt_y"/>
                                          </p:val>
                                        </p:tav>
                                        <p:tav tm="100000">
                                          <p:val>
                                            <p:strVal val="ppt_y"/>
                                          </p:val>
                                        </p:tav>
                                      </p:tavLst>
                                    </p:anim>
                                    <p:set>
                                      <p:cBhvr>
                                        <p:cTn id="601" dur="1" fill="hold">
                                          <p:stCondLst>
                                            <p:cond delay="44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500"/>
                                        <p:tgtEl>
                                          <p:spTgt spid="6"/>
                                        </p:tgtEl>
                                      </p:cBhvr>
                                    </p:animEffect>
                                    <p:set>
                                      <p:cBhvr>
                                        <p:cTn id="604" dur="1" fill="hold">
                                          <p:stCondLst>
                                            <p:cond delay="54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4000" fill="hold"/>
                                        <p:tgtEl>
                                          <p:spTgt spid="5"/>
                                        </p:tgtEl>
                                        <p:attrNameLst>
                                          <p:attrName>ppt_x</p:attrName>
                                        </p:attrNameLst>
                                      </p:cBhvr>
                                      <p:tavLst>
                                        <p:tav tm="0">
                                          <p:val>
                                            <p:strVal val="0-#ppt_w/2"/>
                                          </p:val>
                                        </p:tav>
                                        <p:tav tm="100000">
                                          <p:val>
                                            <p:strVal val="#ppt_x"/>
                                          </p:val>
                                        </p:tav>
                                      </p:tavLst>
                                    </p:anim>
                                    <p:anim calcmode="lin" valueType="num">
                                      <p:cBhvr additive="base">
                                        <p:cTn id="608" dur="40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4000" fill="hold"/>
                                        <p:tgtEl>
                                          <p:spTgt spid="5"/>
                                        </p:tgtEl>
                                        <p:attrNameLst>
                                          <p:attrName>ppt_w</p:attrName>
                                        </p:attrNameLst>
                                      </p:cBhvr>
                                      <p:tavLst>
                                        <p:tav tm="0" fmla="#ppt_w*sin(2.5*pi*$)">
                                          <p:val>
                                            <p:fltVal val="0"/>
                                          </p:val>
                                        </p:tav>
                                        <p:tav tm="100000">
                                          <p:val>
                                            <p:fltVal val="1"/>
                                          </p:val>
                                        </p:tav>
                                      </p:tavLst>
                                    </p:anim>
                                    <p:anim calcmode="lin" valueType="num">
                                      <p:cBhvr>
                                        <p:cTn id="612" dur="40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500"/>
                                        <p:tgtEl>
                                          <p:spTgt spid="5"/>
                                        </p:tgtEl>
                                        <p:attrNameLst>
                                          <p:attrName>ppt_x</p:attrName>
                                        </p:attrNameLst>
                                      </p:cBhvr>
                                      <p:tavLst>
                                        <p:tav tm="0">
                                          <p:val>
                                            <p:strVal val="ppt_x"/>
                                          </p:val>
                                        </p:tav>
                                        <p:tav tm="100000">
                                          <p:val>
                                            <p:strVal val="1+ppt_w/2"/>
                                          </p:val>
                                        </p:tav>
                                      </p:tavLst>
                                    </p:anim>
                                    <p:anim calcmode="lin" valueType="num">
                                      <p:cBhvr additive="base">
                                        <p:cTn id="615" dur="4500"/>
                                        <p:tgtEl>
                                          <p:spTgt spid="5"/>
                                        </p:tgtEl>
                                        <p:attrNameLst>
                                          <p:attrName>ppt_y</p:attrName>
                                        </p:attrNameLst>
                                      </p:cBhvr>
                                      <p:tavLst>
                                        <p:tav tm="0">
                                          <p:val>
                                            <p:strVal val="ppt_y"/>
                                          </p:val>
                                        </p:tav>
                                        <p:tav tm="100000">
                                          <p:val>
                                            <p:strVal val="ppt_y"/>
                                          </p:val>
                                        </p:tav>
                                      </p:tavLst>
                                    </p:anim>
                                    <p:set>
                                      <p:cBhvr>
                                        <p:cTn id="616" dur="1" fill="hold">
                                          <p:stCondLst>
                                            <p:cond delay="44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500"/>
                                        <p:tgtEl>
                                          <p:spTgt spid="5"/>
                                        </p:tgtEl>
                                      </p:cBhvr>
                                    </p:animEffect>
                                    <p:set>
                                      <p:cBhvr>
                                        <p:cTn id="619" dur="1" fill="hold">
                                          <p:stCondLst>
                                            <p:cond delay="54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4000" fill="hold"/>
                                        <p:tgtEl>
                                          <p:spTgt spid="4"/>
                                        </p:tgtEl>
                                        <p:attrNameLst>
                                          <p:attrName>ppt_x</p:attrName>
                                        </p:attrNameLst>
                                      </p:cBhvr>
                                      <p:tavLst>
                                        <p:tav tm="0">
                                          <p:val>
                                            <p:strVal val="0-#ppt_w/2"/>
                                          </p:val>
                                        </p:tav>
                                        <p:tav tm="100000">
                                          <p:val>
                                            <p:strVal val="#ppt_x"/>
                                          </p:val>
                                        </p:tav>
                                      </p:tavLst>
                                    </p:anim>
                                    <p:anim calcmode="lin" valueType="num">
                                      <p:cBhvr additive="base">
                                        <p:cTn id="623" dur="40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4000" fill="hold"/>
                                        <p:tgtEl>
                                          <p:spTgt spid="4"/>
                                        </p:tgtEl>
                                        <p:attrNameLst>
                                          <p:attrName>ppt_w</p:attrName>
                                        </p:attrNameLst>
                                      </p:cBhvr>
                                      <p:tavLst>
                                        <p:tav tm="0" fmla="#ppt_w*sin(2.5*pi*$)">
                                          <p:val>
                                            <p:fltVal val="0"/>
                                          </p:val>
                                        </p:tav>
                                        <p:tav tm="100000">
                                          <p:val>
                                            <p:fltVal val="1"/>
                                          </p:val>
                                        </p:tav>
                                      </p:tavLst>
                                    </p:anim>
                                    <p:anim calcmode="lin" valueType="num">
                                      <p:cBhvr>
                                        <p:cTn id="627" dur="40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4"/>
                                        </p:tgtEl>
                                        <p:attrNameLst>
                                          <p:attrName>ppt_x</p:attrName>
                                        </p:attrNameLst>
                                      </p:cBhvr>
                                      <p:tavLst>
                                        <p:tav tm="0">
                                          <p:val>
                                            <p:strVal val="ppt_x"/>
                                          </p:val>
                                        </p:tav>
                                        <p:tav tm="100000">
                                          <p:val>
                                            <p:strVal val="1+ppt_w/2"/>
                                          </p:val>
                                        </p:tav>
                                      </p:tavLst>
                                    </p:anim>
                                    <p:anim calcmode="lin" valueType="num">
                                      <p:cBhvr additive="base">
                                        <p:cTn id="630" dur="4500"/>
                                        <p:tgtEl>
                                          <p:spTgt spid="4"/>
                                        </p:tgtEl>
                                        <p:attrNameLst>
                                          <p:attrName>ppt_y</p:attrName>
                                        </p:attrNameLst>
                                      </p:cBhvr>
                                      <p:tavLst>
                                        <p:tav tm="0">
                                          <p:val>
                                            <p:strVal val="ppt_y"/>
                                          </p:val>
                                        </p:tav>
                                        <p:tav tm="100000">
                                          <p:val>
                                            <p:strVal val="ppt_y"/>
                                          </p:val>
                                        </p:tav>
                                      </p:tavLst>
                                    </p:anim>
                                    <p:set>
                                      <p:cBhvr>
                                        <p:cTn id="631" dur="1" fill="hold">
                                          <p:stCondLst>
                                            <p:cond delay="44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500"/>
                                        <p:tgtEl>
                                          <p:spTgt spid="4"/>
                                        </p:tgtEl>
                                      </p:cBhvr>
                                    </p:animEffect>
                                    <p:set>
                                      <p:cBhvr>
                                        <p:cTn id="634" dur="1" fill="hold">
                                          <p:stCondLst>
                                            <p:cond delay="54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4000" fill="hold"/>
                                        <p:tgtEl>
                                          <p:spTgt spid="87"/>
                                        </p:tgtEl>
                                        <p:attrNameLst>
                                          <p:attrName>ppt_x</p:attrName>
                                        </p:attrNameLst>
                                      </p:cBhvr>
                                      <p:tavLst>
                                        <p:tav tm="0">
                                          <p:val>
                                            <p:strVal val="0-#ppt_w/2"/>
                                          </p:val>
                                        </p:tav>
                                        <p:tav tm="100000">
                                          <p:val>
                                            <p:strVal val="#ppt_x"/>
                                          </p:val>
                                        </p:tav>
                                      </p:tavLst>
                                    </p:anim>
                                    <p:anim calcmode="lin" valueType="num">
                                      <p:cBhvr additive="base">
                                        <p:cTn id="638" dur="4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4000" fill="hold"/>
                                        <p:tgtEl>
                                          <p:spTgt spid="87"/>
                                        </p:tgtEl>
                                        <p:attrNameLst>
                                          <p:attrName>ppt_w</p:attrName>
                                        </p:attrNameLst>
                                      </p:cBhvr>
                                      <p:tavLst>
                                        <p:tav tm="0" fmla="#ppt_w*sin(2.5*pi*$)">
                                          <p:val>
                                            <p:fltVal val="0"/>
                                          </p:val>
                                        </p:tav>
                                        <p:tav tm="100000">
                                          <p:val>
                                            <p:fltVal val="1"/>
                                          </p:val>
                                        </p:tav>
                                      </p:tavLst>
                                    </p:anim>
                                    <p:anim calcmode="lin" valueType="num">
                                      <p:cBhvr>
                                        <p:cTn id="642" dur="4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4500"/>
                                        <p:tgtEl>
                                          <p:spTgt spid="87"/>
                                        </p:tgtEl>
                                        <p:attrNameLst>
                                          <p:attrName>ppt_x</p:attrName>
                                        </p:attrNameLst>
                                      </p:cBhvr>
                                      <p:tavLst>
                                        <p:tav tm="0">
                                          <p:val>
                                            <p:strVal val="ppt_x"/>
                                          </p:val>
                                        </p:tav>
                                        <p:tav tm="100000">
                                          <p:val>
                                            <p:strVal val="0-ppt_w/2"/>
                                          </p:val>
                                        </p:tav>
                                      </p:tavLst>
                                    </p:anim>
                                    <p:anim calcmode="lin" valueType="num">
                                      <p:cBhvr additive="base">
                                        <p:cTn id="645" dur="4500"/>
                                        <p:tgtEl>
                                          <p:spTgt spid="87"/>
                                        </p:tgtEl>
                                        <p:attrNameLst>
                                          <p:attrName>ppt_y</p:attrName>
                                        </p:attrNameLst>
                                      </p:cBhvr>
                                      <p:tavLst>
                                        <p:tav tm="0">
                                          <p:val>
                                            <p:strVal val="ppt_y"/>
                                          </p:val>
                                        </p:tav>
                                        <p:tav tm="100000">
                                          <p:val>
                                            <p:strVal val="ppt_y"/>
                                          </p:val>
                                        </p:tav>
                                      </p:tavLst>
                                    </p:anim>
                                    <p:set>
                                      <p:cBhvr>
                                        <p:cTn id="646" dur="1" fill="hold">
                                          <p:stCondLst>
                                            <p:cond delay="4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500"/>
                                        <p:tgtEl>
                                          <p:spTgt spid="87"/>
                                        </p:tgtEl>
                                      </p:cBhvr>
                                    </p:animEffect>
                                    <p:set>
                                      <p:cBhvr>
                                        <p:cTn id="649" dur="1" fill="hold">
                                          <p:stCondLst>
                                            <p:cond delay="5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4000" fill="hold"/>
                                        <p:tgtEl>
                                          <p:spTgt spid="86"/>
                                        </p:tgtEl>
                                        <p:attrNameLst>
                                          <p:attrName>ppt_x</p:attrName>
                                        </p:attrNameLst>
                                      </p:cBhvr>
                                      <p:tavLst>
                                        <p:tav tm="0">
                                          <p:val>
                                            <p:strVal val="0-#ppt_w/2"/>
                                          </p:val>
                                        </p:tav>
                                        <p:tav tm="100000">
                                          <p:val>
                                            <p:strVal val="#ppt_x"/>
                                          </p:val>
                                        </p:tav>
                                      </p:tavLst>
                                    </p:anim>
                                    <p:anim calcmode="lin" valueType="num">
                                      <p:cBhvr additive="base">
                                        <p:cTn id="653" dur="4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4000" fill="hold"/>
                                        <p:tgtEl>
                                          <p:spTgt spid="86"/>
                                        </p:tgtEl>
                                        <p:attrNameLst>
                                          <p:attrName>ppt_w</p:attrName>
                                        </p:attrNameLst>
                                      </p:cBhvr>
                                      <p:tavLst>
                                        <p:tav tm="0" fmla="#ppt_w*sin(2.5*pi*$)">
                                          <p:val>
                                            <p:fltVal val="0"/>
                                          </p:val>
                                        </p:tav>
                                        <p:tav tm="100000">
                                          <p:val>
                                            <p:fltVal val="1"/>
                                          </p:val>
                                        </p:tav>
                                      </p:tavLst>
                                    </p:anim>
                                    <p:anim calcmode="lin" valueType="num">
                                      <p:cBhvr>
                                        <p:cTn id="657" dur="4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4500"/>
                                        <p:tgtEl>
                                          <p:spTgt spid="86"/>
                                        </p:tgtEl>
                                        <p:attrNameLst>
                                          <p:attrName>ppt_x</p:attrName>
                                        </p:attrNameLst>
                                      </p:cBhvr>
                                      <p:tavLst>
                                        <p:tav tm="0">
                                          <p:val>
                                            <p:strVal val="ppt_x"/>
                                          </p:val>
                                        </p:tav>
                                        <p:tav tm="100000">
                                          <p:val>
                                            <p:strVal val="0-ppt_w/2"/>
                                          </p:val>
                                        </p:tav>
                                      </p:tavLst>
                                    </p:anim>
                                    <p:anim calcmode="lin" valueType="num">
                                      <p:cBhvr additive="base">
                                        <p:cTn id="660" dur="4500"/>
                                        <p:tgtEl>
                                          <p:spTgt spid="86"/>
                                        </p:tgtEl>
                                        <p:attrNameLst>
                                          <p:attrName>ppt_y</p:attrName>
                                        </p:attrNameLst>
                                      </p:cBhvr>
                                      <p:tavLst>
                                        <p:tav tm="0">
                                          <p:val>
                                            <p:strVal val="ppt_y"/>
                                          </p:val>
                                        </p:tav>
                                        <p:tav tm="100000">
                                          <p:val>
                                            <p:strVal val="ppt_y"/>
                                          </p:val>
                                        </p:tav>
                                      </p:tavLst>
                                    </p:anim>
                                    <p:set>
                                      <p:cBhvr>
                                        <p:cTn id="661" dur="1" fill="hold">
                                          <p:stCondLst>
                                            <p:cond delay="4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500"/>
                                        <p:tgtEl>
                                          <p:spTgt spid="86"/>
                                        </p:tgtEl>
                                      </p:cBhvr>
                                    </p:animEffect>
                                    <p:set>
                                      <p:cBhvr>
                                        <p:cTn id="664" dur="1" fill="hold">
                                          <p:stCondLst>
                                            <p:cond delay="5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4000" fill="hold"/>
                                        <p:tgtEl>
                                          <p:spTgt spid="85"/>
                                        </p:tgtEl>
                                        <p:attrNameLst>
                                          <p:attrName>ppt_x</p:attrName>
                                        </p:attrNameLst>
                                      </p:cBhvr>
                                      <p:tavLst>
                                        <p:tav tm="0">
                                          <p:val>
                                            <p:strVal val="0-#ppt_w/2"/>
                                          </p:val>
                                        </p:tav>
                                        <p:tav tm="100000">
                                          <p:val>
                                            <p:strVal val="#ppt_x"/>
                                          </p:val>
                                        </p:tav>
                                      </p:tavLst>
                                    </p:anim>
                                    <p:anim calcmode="lin" valueType="num">
                                      <p:cBhvr additive="base">
                                        <p:cTn id="668" dur="4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4000" fill="hold"/>
                                        <p:tgtEl>
                                          <p:spTgt spid="85"/>
                                        </p:tgtEl>
                                        <p:attrNameLst>
                                          <p:attrName>ppt_w</p:attrName>
                                        </p:attrNameLst>
                                      </p:cBhvr>
                                      <p:tavLst>
                                        <p:tav tm="0" fmla="#ppt_w*sin(2.5*pi*$)">
                                          <p:val>
                                            <p:fltVal val="0"/>
                                          </p:val>
                                        </p:tav>
                                        <p:tav tm="100000">
                                          <p:val>
                                            <p:fltVal val="1"/>
                                          </p:val>
                                        </p:tav>
                                      </p:tavLst>
                                    </p:anim>
                                    <p:anim calcmode="lin" valueType="num">
                                      <p:cBhvr>
                                        <p:cTn id="672" dur="4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4500"/>
                                        <p:tgtEl>
                                          <p:spTgt spid="85"/>
                                        </p:tgtEl>
                                        <p:attrNameLst>
                                          <p:attrName>ppt_x</p:attrName>
                                        </p:attrNameLst>
                                      </p:cBhvr>
                                      <p:tavLst>
                                        <p:tav tm="0">
                                          <p:val>
                                            <p:strVal val="ppt_x"/>
                                          </p:val>
                                        </p:tav>
                                        <p:tav tm="100000">
                                          <p:val>
                                            <p:strVal val="0-ppt_w/2"/>
                                          </p:val>
                                        </p:tav>
                                      </p:tavLst>
                                    </p:anim>
                                    <p:anim calcmode="lin" valueType="num">
                                      <p:cBhvr additive="base">
                                        <p:cTn id="675" dur="4500"/>
                                        <p:tgtEl>
                                          <p:spTgt spid="85"/>
                                        </p:tgtEl>
                                        <p:attrNameLst>
                                          <p:attrName>ppt_y</p:attrName>
                                        </p:attrNameLst>
                                      </p:cBhvr>
                                      <p:tavLst>
                                        <p:tav tm="0">
                                          <p:val>
                                            <p:strVal val="ppt_y"/>
                                          </p:val>
                                        </p:tav>
                                        <p:tav tm="100000">
                                          <p:val>
                                            <p:strVal val="ppt_y"/>
                                          </p:val>
                                        </p:tav>
                                      </p:tavLst>
                                    </p:anim>
                                    <p:set>
                                      <p:cBhvr>
                                        <p:cTn id="676" dur="1" fill="hold">
                                          <p:stCondLst>
                                            <p:cond delay="4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500"/>
                                        <p:tgtEl>
                                          <p:spTgt spid="85"/>
                                        </p:tgtEl>
                                      </p:cBhvr>
                                    </p:animEffect>
                                    <p:set>
                                      <p:cBhvr>
                                        <p:cTn id="679" dur="1" fill="hold">
                                          <p:stCondLst>
                                            <p:cond delay="5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4000" fill="hold"/>
                                        <p:tgtEl>
                                          <p:spTgt spid="84"/>
                                        </p:tgtEl>
                                        <p:attrNameLst>
                                          <p:attrName>ppt_x</p:attrName>
                                        </p:attrNameLst>
                                      </p:cBhvr>
                                      <p:tavLst>
                                        <p:tav tm="0">
                                          <p:val>
                                            <p:strVal val="0-#ppt_w/2"/>
                                          </p:val>
                                        </p:tav>
                                        <p:tav tm="100000">
                                          <p:val>
                                            <p:strVal val="#ppt_x"/>
                                          </p:val>
                                        </p:tav>
                                      </p:tavLst>
                                    </p:anim>
                                    <p:anim calcmode="lin" valueType="num">
                                      <p:cBhvr additive="base">
                                        <p:cTn id="683" dur="4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4000" fill="hold"/>
                                        <p:tgtEl>
                                          <p:spTgt spid="84"/>
                                        </p:tgtEl>
                                        <p:attrNameLst>
                                          <p:attrName>ppt_w</p:attrName>
                                        </p:attrNameLst>
                                      </p:cBhvr>
                                      <p:tavLst>
                                        <p:tav tm="0" fmla="#ppt_w*sin(2.5*pi*$)">
                                          <p:val>
                                            <p:fltVal val="0"/>
                                          </p:val>
                                        </p:tav>
                                        <p:tav tm="100000">
                                          <p:val>
                                            <p:fltVal val="1"/>
                                          </p:val>
                                        </p:tav>
                                      </p:tavLst>
                                    </p:anim>
                                    <p:anim calcmode="lin" valueType="num">
                                      <p:cBhvr>
                                        <p:cTn id="687" dur="4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4500"/>
                                        <p:tgtEl>
                                          <p:spTgt spid="84"/>
                                        </p:tgtEl>
                                        <p:attrNameLst>
                                          <p:attrName>ppt_x</p:attrName>
                                        </p:attrNameLst>
                                      </p:cBhvr>
                                      <p:tavLst>
                                        <p:tav tm="0">
                                          <p:val>
                                            <p:strVal val="ppt_x"/>
                                          </p:val>
                                        </p:tav>
                                        <p:tav tm="100000">
                                          <p:val>
                                            <p:strVal val="0-ppt_w/2"/>
                                          </p:val>
                                        </p:tav>
                                      </p:tavLst>
                                    </p:anim>
                                    <p:anim calcmode="lin" valueType="num">
                                      <p:cBhvr additive="base">
                                        <p:cTn id="690" dur="4500"/>
                                        <p:tgtEl>
                                          <p:spTgt spid="84"/>
                                        </p:tgtEl>
                                        <p:attrNameLst>
                                          <p:attrName>ppt_y</p:attrName>
                                        </p:attrNameLst>
                                      </p:cBhvr>
                                      <p:tavLst>
                                        <p:tav tm="0">
                                          <p:val>
                                            <p:strVal val="ppt_y"/>
                                          </p:val>
                                        </p:tav>
                                        <p:tav tm="100000">
                                          <p:val>
                                            <p:strVal val="ppt_y"/>
                                          </p:val>
                                        </p:tav>
                                      </p:tavLst>
                                    </p:anim>
                                    <p:set>
                                      <p:cBhvr>
                                        <p:cTn id="691" dur="1" fill="hold">
                                          <p:stCondLst>
                                            <p:cond delay="4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500"/>
                                        <p:tgtEl>
                                          <p:spTgt spid="84"/>
                                        </p:tgtEl>
                                      </p:cBhvr>
                                    </p:animEffect>
                                    <p:set>
                                      <p:cBhvr>
                                        <p:cTn id="694" dur="1" fill="hold">
                                          <p:stCondLst>
                                            <p:cond delay="5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4000" fill="hold"/>
                                        <p:tgtEl>
                                          <p:spTgt spid="83"/>
                                        </p:tgtEl>
                                        <p:attrNameLst>
                                          <p:attrName>ppt_x</p:attrName>
                                        </p:attrNameLst>
                                      </p:cBhvr>
                                      <p:tavLst>
                                        <p:tav tm="0">
                                          <p:val>
                                            <p:strVal val="0-#ppt_w/2"/>
                                          </p:val>
                                        </p:tav>
                                        <p:tav tm="100000">
                                          <p:val>
                                            <p:strVal val="#ppt_x"/>
                                          </p:val>
                                        </p:tav>
                                      </p:tavLst>
                                    </p:anim>
                                    <p:anim calcmode="lin" valueType="num">
                                      <p:cBhvr additive="base">
                                        <p:cTn id="698" dur="4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4000" fill="hold"/>
                                        <p:tgtEl>
                                          <p:spTgt spid="83"/>
                                        </p:tgtEl>
                                        <p:attrNameLst>
                                          <p:attrName>ppt_w</p:attrName>
                                        </p:attrNameLst>
                                      </p:cBhvr>
                                      <p:tavLst>
                                        <p:tav tm="0" fmla="#ppt_w*sin(2.5*pi*$)">
                                          <p:val>
                                            <p:fltVal val="0"/>
                                          </p:val>
                                        </p:tav>
                                        <p:tav tm="100000">
                                          <p:val>
                                            <p:fltVal val="1"/>
                                          </p:val>
                                        </p:tav>
                                      </p:tavLst>
                                    </p:anim>
                                    <p:anim calcmode="lin" valueType="num">
                                      <p:cBhvr>
                                        <p:cTn id="702" dur="4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4500"/>
                                        <p:tgtEl>
                                          <p:spTgt spid="83"/>
                                        </p:tgtEl>
                                        <p:attrNameLst>
                                          <p:attrName>ppt_x</p:attrName>
                                        </p:attrNameLst>
                                      </p:cBhvr>
                                      <p:tavLst>
                                        <p:tav tm="0">
                                          <p:val>
                                            <p:strVal val="ppt_x"/>
                                          </p:val>
                                        </p:tav>
                                        <p:tav tm="100000">
                                          <p:val>
                                            <p:strVal val="0-ppt_w/2"/>
                                          </p:val>
                                        </p:tav>
                                      </p:tavLst>
                                    </p:anim>
                                    <p:anim calcmode="lin" valueType="num">
                                      <p:cBhvr additive="base">
                                        <p:cTn id="705" dur="4500"/>
                                        <p:tgtEl>
                                          <p:spTgt spid="83"/>
                                        </p:tgtEl>
                                        <p:attrNameLst>
                                          <p:attrName>ppt_y</p:attrName>
                                        </p:attrNameLst>
                                      </p:cBhvr>
                                      <p:tavLst>
                                        <p:tav tm="0">
                                          <p:val>
                                            <p:strVal val="ppt_y"/>
                                          </p:val>
                                        </p:tav>
                                        <p:tav tm="100000">
                                          <p:val>
                                            <p:strVal val="ppt_y"/>
                                          </p:val>
                                        </p:tav>
                                      </p:tavLst>
                                    </p:anim>
                                    <p:set>
                                      <p:cBhvr>
                                        <p:cTn id="706" dur="1" fill="hold">
                                          <p:stCondLst>
                                            <p:cond delay="4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500"/>
                                        <p:tgtEl>
                                          <p:spTgt spid="83"/>
                                        </p:tgtEl>
                                      </p:cBhvr>
                                    </p:animEffect>
                                    <p:set>
                                      <p:cBhvr>
                                        <p:cTn id="709" dur="1" fill="hold">
                                          <p:stCondLst>
                                            <p:cond delay="5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4000" fill="hold"/>
                                        <p:tgtEl>
                                          <p:spTgt spid="82"/>
                                        </p:tgtEl>
                                        <p:attrNameLst>
                                          <p:attrName>ppt_x</p:attrName>
                                        </p:attrNameLst>
                                      </p:cBhvr>
                                      <p:tavLst>
                                        <p:tav tm="0">
                                          <p:val>
                                            <p:strVal val="0-#ppt_w/2"/>
                                          </p:val>
                                        </p:tav>
                                        <p:tav tm="100000">
                                          <p:val>
                                            <p:strVal val="#ppt_x"/>
                                          </p:val>
                                        </p:tav>
                                      </p:tavLst>
                                    </p:anim>
                                    <p:anim calcmode="lin" valueType="num">
                                      <p:cBhvr additive="base">
                                        <p:cTn id="713" dur="4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4000" fill="hold"/>
                                        <p:tgtEl>
                                          <p:spTgt spid="82"/>
                                        </p:tgtEl>
                                        <p:attrNameLst>
                                          <p:attrName>ppt_w</p:attrName>
                                        </p:attrNameLst>
                                      </p:cBhvr>
                                      <p:tavLst>
                                        <p:tav tm="0" fmla="#ppt_w*sin(2.5*pi*$)">
                                          <p:val>
                                            <p:fltVal val="0"/>
                                          </p:val>
                                        </p:tav>
                                        <p:tav tm="100000">
                                          <p:val>
                                            <p:fltVal val="1"/>
                                          </p:val>
                                        </p:tav>
                                      </p:tavLst>
                                    </p:anim>
                                    <p:anim calcmode="lin" valueType="num">
                                      <p:cBhvr>
                                        <p:cTn id="717" dur="4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4500"/>
                                        <p:tgtEl>
                                          <p:spTgt spid="82"/>
                                        </p:tgtEl>
                                        <p:attrNameLst>
                                          <p:attrName>ppt_x</p:attrName>
                                        </p:attrNameLst>
                                      </p:cBhvr>
                                      <p:tavLst>
                                        <p:tav tm="0">
                                          <p:val>
                                            <p:strVal val="ppt_x"/>
                                          </p:val>
                                        </p:tav>
                                        <p:tav tm="100000">
                                          <p:val>
                                            <p:strVal val="0-ppt_w/2"/>
                                          </p:val>
                                        </p:tav>
                                      </p:tavLst>
                                    </p:anim>
                                    <p:anim calcmode="lin" valueType="num">
                                      <p:cBhvr additive="base">
                                        <p:cTn id="720" dur="4500"/>
                                        <p:tgtEl>
                                          <p:spTgt spid="82"/>
                                        </p:tgtEl>
                                        <p:attrNameLst>
                                          <p:attrName>ppt_y</p:attrName>
                                        </p:attrNameLst>
                                      </p:cBhvr>
                                      <p:tavLst>
                                        <p:tav tm="0">
                                          <p:val>
                                            <p:strVal val="ppt_y"/>
                                          </p:val>
                                        </p:tav>
                                        <p:tav tm="100000">
                                          <p:val>
                                            <p:strVal val="ppt_y"/>
                                          </p:val>
                                        </p:tav>
                                      </p:tavLst>
                                    </p:anim>
                                    <p:set>
                                      <p:cBhvr>
                                        <p:cTn id="721" dur="1" fill="hold">
                                          <p:stCondLst>
                                            <p:cond delay="4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500"/>
                                        <p:tgtEl>
                                          <p:spTgt spid="82"/>
                                        </p:tgtEl>
                                      </p:cBhvr>
                                    </p:animEffect>
                                    <p:set>
                                      <p:cBhvr>
                                        <p:cTn id="724" dur="1" fill="hold">
                                          <p:stCondLst>
                                            <p:cond delay="5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4000" fill="hold"/>
                                        <p:tgtEl>
                                          <p:spTgt spid="81"/>
                                        </p:tgtEl>
                                        <p:attrNameLst>
                                          <p:attrName>ppt_x</p:attrName>
                                        </p:attrNameLst>
                                      </p:cBhvr>
                                      <p:tavLst>
                                        <p:tav tm="0">
                                          <p:val>
                                            <p:strVal val="0-#ppt_w/2"/>
                                          </p:val>
                                        </p:tav>
                                        <p:tav tm="100000">
                                          <p:val>
                                            <p:strVal val="#ppt_x"/>
                                          </p:val>
                                        </p:tav>
                                      </p:tavLst>
                                    </p:anim>
                                    <p:anim calcmode="lin" valueType="num">
                                      <p:cBhvr additive="base">
                                        <p:cTn id="728" dur="4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4000" fill="hold"/>
                                        <p:tgtEl>
                                          <p:spTgt spid="81"/>
                                        </p:tgtEl>
                                        <p:attrNameLst>
                                          <p:attrName>ppt_w</p:attrName>
                                        </p:attrNameLst>
                                      </p:cBhvr>
                                      <p:tavLst>
                                        <p:tav tm="0" fmla="#ppt_w*sin(2.5*pi*$)">
                                          <p:val>
                                            <p:fltVal val="0"/>
                                          </p:val>
                                        </p:tav>
                                        <p:tav tm="100000">
                                          <p:val>
                                            <p:fltVal val="1"/>
                                          </p:val>
                                        </p:tav>
                                      </p:tavLst>
                                    </p:anim>
                                    <p:anim calcmode="lin" valueType="num">
                                      <p:cBhvr>
                                        <p:cTn id="732" dur="4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4500"/>
                                        <p:tgtEl>
                                          <p:spTgt spid="81"/>
                                        </p:tgtEl>
                                        <p:attrNameLst>
                                          <p:attrName>ppt_x</p:attrName>
                                        </p:attrNameLst>
                                      </p:cBhvr>
                                      <p:tavLst>
                                        <p:tav tm="0">
                                          <p:val>
                                            <p:strVal val="ppt_x"/>
                                          </p:val>
                                        </p:tav>
                                        <p:tav tm="100000">
                                          <p:val>
                                            <p:strVal val="0-ppt_w/2"/>
                                          </p:val>
                                        </p:tav>
                                      </p:tavLst>
                                    </p:anim>
                                    <p:anim calcmode="lin" valueType="num">
                                      <p:cBhvr additive="base">
                                        <p:cTn id="735" dur="4500"/>
                                        <p:tgtEl>
                                          <p:spTgt spid="81"/>
                                        </p:tgtEl>
                                        <p:attrNameLst>
                                          <p:attrName>ppt_y</p:attrName>
                                        </p:attrNameLst>
                                      </p:cBhvr>
                                      <p:tavLst>
                                        <p:tav tm="0">
                                          <p:val>
                                            <p:strVal val="ppt_y"/>
                                          </p:val>
                                        </p:tav>
                                        <p:tav tm="100000">
                                          <p:val>
                                            <p:strVal val="ppt_y"/>
                                          </p:val>
                                        </p:tav>
                                      </p:tavLst>
                                    </p:anim>
                                    <p:set>
                                      <p:cBhvr>
                                        <p:cTn id="736" dur="1" fill="hold">
                                          <p:stCondLst>
                                            <p:cond delay="4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500"/>
                                        <p:tgtEl>
                                          <p:spTgt spid="81"/>
                                        </p:tgtEl>
                                      </p:cBhvr>
                                    </p:animEffect>
                                    <p:set>
                                      <p:cBhvr>
                                        <p:cTn id="739" dur="1" fill="hold">
                                          <p:stCondLst>
                                            <p:cond delay="5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4000" fill="hold"/>
                                        <p:tgtEl>
                                          <p:spTgt spid="80"/>
                                        </p:tgtEl>
                                        <p:attrNameLst>
                                          <p:attrName>ppt_x</p:attrName>
                                        </p:attrNameLst>
                                      </p:cBhvr>
                                      <p:tavLst>
                                        <p:tav tm="0">
                                          <p:val>
                                            <p:strVal val="0-#ppt_w/2"/>
                                          </p:val>
                                        </p:tav>
                                        <p:tav tm="100000">
                                          <p:val>
                                            <p:strVal val="#ppt_x"/>
                                          </p:val>
                                        </p:tav>
                                      </p:tavLst>
                                    </p:anim>
                                    <p:anim calcmode="lin" valueType="num">
                                      <p:cBhvr additive="base">
                                        <p:cTn id="743" dur="4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4000" fill="hold"/>
                                        <p:tgtEl>
                                          <p:spTgt spid="80"/>
                                        </p:tgtEl>
                                        <p:attrNameLst>
                                          <p:attrName>ppt_w</p:attrName>
                                        </p:attrNameLst>
                                      </p:cBhvr>
                                      <p:tavLst>
                                        <p:tav tm="0" fmla="#ppt_w*sin(2.5*pi*$)">
                                          <p:val>
                                            <p:fltVal val="0"/>
                                          </p:val>
                                        </p:tav>
                                        <p:tav tm="100000">
                                          <p:val>
                                            <p:fltVal val="1"/>
                                          </p:val>
                                        </p:tav>
                                      </p:tavLst>
                                    </p:anim>
                                    <p:anim calcmode="lin" valueType="num">
                                      <p:cBhvr>
                                        <p:cTn id="747" dur="4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4500"/>
                                        <p:tgtEl>
                                          <p:spTgt spid="80"/>
                                        </p:tgtEl>
                                        <p:attrNameLst>
                                          <p:attrName>ppt_x</p:attrName>
                                        </p:attrNameLst>
                                      </p:cBhvr>
                                      <p:tavLst>
                                        <p:tav tm="0">
                                          <p:val>
                                            <p:strVal val="ppt_x"/>
                                          </p:val>
                                        </p:tav>
                                        <p:tav tm="100000">
                                          <p:val>
                                            <p:strVal val="0-ppt_w/2"/>
                                          </p:val>
                                        </p:tav>
                                      </p:tavLst>
                                    </p:anim>
                                    <p:anim calcmode="lin" valueType="num">
                                      <p:cBhvr additive="base">
                                        <p:cTn id="750" dur="4500"/>
                                        <p:tgtEl>
                                          <p:spTgt spid="80"/>
                                        </p:tgtEl>
                                        <p:attrNameLst>
                                          <p:attrName>ppt_y</p:attrName>
                                        </p:attrNameLst>
                                      </p:cBhvr>
                                      <p:tavLst>
                                        <p:tav tm="0">
                                          <p:val>
                                            <p:strVal val="ppt_y"/>
                                          </p:val>
                                        </p:tav>
                                        <p:tav tm="100000">
                                          <p:val>
                                            <p:strVal val="ppt_y"/>
                                          </p:val>
                                        </p:tav>
                                      </p:tavLst>
                                    </p:anim>
                                    <p:set>
                                      <p:cBhvr>
                                        <p:cTn id="751" dur="1" fill="hold">
                                          <p:stCondLst>
                                            <p:cond delay="4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500"/>
                                        <p:tgtEl>
                                          <p:spTgt spid="80"/>
                                        </p:tgtEl>
                                      </p:cBhvr>
                                    </p:animEffect>
                                    <p:set>
                                      <p:cBhvr>
                                        <p:cTn id="754" dur="1" fill="hold">
                                          <p:stCondLst>
                                            <p:cond delay="5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4000" fill="hold"/>
                                        <p:tgtEl>
                                          <p:spTgt spid="79"/>
                                        </p:tgtEl>
                                        <p:attrNameLst>
                                          <p:attrName>ppt_x</p:attrName>
                                        </p:attrNameLst>
                                      </p:cBhvr>
                                      <p:tavLst>
                                        <p:tav tm="0">
                                          <p:val>
                                            <p:strVal val="0-#ppt_w/2"/>
                                          </p:val>
                                        </p:tav>
                                        <p:tav tm="100000">
                                          <p:val>
                                            <p:strVal val="#ppt_x"/>
                                          </p:val>
                                        </p:tav>
                                      </p:tavLst>
                                    </p:anim>
                                    <p:anim calcmode="lin" valueType="num">
                                      <p:cBhvr additive="base">
                                        <p:cTn id="758" dur="4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4000" fill="hold"/>
                                        <p:tgtEl>
                                          <p:spTgt spid="79"/>
                                        </p:tgtEl>
                                        <p:attrNameLst>
                                          <p:attrName>ppt_w</p:attrName>
                                        </p:attrNameLst>
                                      </p:cBhvr>
                                      <p:tavLst>
                                        <p:tav tm="0" fmla="#ppt_w*sin(2.5*pi*$)">
                                          <p:val>
                                            <p:fltVal val="0"/>
                                          </p:val>
                                        </p:tav>
                                        <p:tav tm="100000">
                                          <p:val>
                                            <p:fltVal val="1"/>
                                          </p:val>
                                        </p:tav>
                                      </p:tavLst>
                                    </p:anim>
                                    <p:anim calcmode="lin" valueType="num">
                                      <p:cBhvr>
                                        <p:cTn id="762" dur="4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4500"/>
                                        <p:tgtEl>
                                          <p:spTgt spid="79"/>
                                        </p:tgtEl>
                                        <p:attrNameLst>
                                          <p:attrName>ppt_x</p:attrName>
                                        </p:attrNameLst>
                                      </p:cBhvr>
                                      <p:tavLst>
                                        <p:tav tm="0">
                                          <p:val>
                                            <p:strVal val="ppt_x"/>
                                          </p:val>
                                        </p:tav>
                                        <p:tav tm="100000">
                                          <p:val>
                                            <p:strVal val="0-ppt_w/2"/>
                                          </p:val>
                                        </p:tav>
                                      </p:tavLst>
                                    </p:anim>
                                    <p:anim calcmode="lin" valueType="num">
                                      <p:cBhvr additive="base">
                                        <p:cTn id="765" dur="4500"/>
                                        <p:tgtEl>
                                          <p:spTgt spid="79"/>
                                        </p:tgtEl>
                                        <p:attrNameLst>
                                          <p:attrName>ppt_y</p:attrName>
                                        </p:attrNameLst>
                                      </p:cBhvr>
                                      <p:tavLst>
                                        <p:tav tm="0">
                                          <p:val>
                                            <p:strVal val="ppt_y"/>
                                          </p:val>
                                        </p:tav>
                                        <p:tav tm="100000">
                                          <p:val>
                                            <p:strVal val="ppt_y"/>
                                          </p:val>
                                        </p:tav>
                                      </p:tavLst>
                                    </p:anim>
                                    <p:set>
                                      <p:cBhvr>
                                        <p:cTn id="766" dur="1" fill="hold">
                                          <p:stCondLst>
                                            <p:cond delay="4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500"/>
                                        <p:tgtEl>
                                          <p:spTgt spid="79"/>
                                        </p:tgtEl>
                                      </p:cBhvr>
                                    </p:animEffect>
                                    <p:set>
                                      <p:cBhvr>
                                        <p:cTn id="769" dur="1" fill="hold">
                                          <p:stCondLst>
                                            <p:cond delay="5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4000" fill="hold"/>
                                        <p:tgtEl>
                                          <p:spTgt spid="78"/>
                                        </p:tgtEl>
                                        <p:attrNameLst>
                                          <p:attrName>ppt_x</p:attrName>
                                        </p:attrNameLst>
                                      </p:cBhvr>
                                      <p:tavLst>
                                        <p:tav tm="0">
                                          <p:val>
                                            <p:strVal val="0-#ppt_w/2"/>
                                          </p:val>
                                        </p:tav>
                                        <p:tav tm="100000">
                                          <p:val>
                                            <p:strVal val="#ppt_x"/>
                                          </p:val>
                                        </p:tav>
                                      </p:tavLst>
                                    </p:anim>
                                    <p:anim calcmode="lin" valueType="num">
                                      <p:cBhvr additive="base">
                                        <p:cTn id="773" dur="4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4000" fill="hold"/>
                                        <p:tgtEl>
                                          <p:spTgt spid="78"/>
                                        </p:tgtEl>
                                        <p:attrNameLst>
                                          <p:attrName>ppt_w</p:attrName>
                                        </p:attrNameLst>
                                      </p:cBhvr>
                                      <p:tavLst>
                                        <p:tav tm="0" fmla="#ppt_w*sin(2.5*pi*$)">
                                          <p:val>
                                            <p:fltVal val="0"/>
                                          </p:val>
                                        </p:tav>
                                        <p:tav tm="100000">
                                          <p:val>
                                            <p:fltVal val="1"/>
                                          </p:val>
                                        </p:tav>
                                      </p:tavLst>
                                    </p:anim>
                                    <p:anim calcmode="lin" valueType="num">
                                      <p:cBhvr>
                                        <p:cTn id="777" dur="4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4500"/>
                                        <p:tgtEl>
                                          <p:spTgt spid="78"/>
                                        </p:tgtEl>
                                        <p:attrNameLst>
                                          <p:attrName>ppt_x</p:attrName>
                                        </p:attrNameLst>
                                      </p:cBhvr>
                                      <p:tavLst>
                                        <p:tav tm="0">
                                          <p:val>
                                            <p:strVal val="ppt_x"/>
                                          </p:val>
                                        </p:tav>
                                        <p:tav tm="100000">
                                          <p:val>
                                            <p:strVal val="0-ppt_w/2"/>
                                          </p:val>
                                        </p:tav>
                                      </p:tavLst>
                                    </p:anim>
                                    <p:anim calcmode="lin" valueType="num">
                                      <p:cBhvr additive="base">
                                        <p:cTn id="780" dur="4500"/>
                                        <p:tgtEl>
                                          <p:spTgt spid="78"/>
                                        </p:tgtEl>
                                        <p:attrNameLst>
                                          <p:attrName>ppt_y</p:attrName>
                                        </p:attrNameLst>
                                      </p:cBhvr>
                                      <p:tavLst>
                                        <p:tav tm="0">
                                          <p:val>
                                            <p:strVal val="ppt_y"/>
                                          </p:val>
                                        </p:tav>
                                        <p:tav tm="100000">
                                          <p:val>
                                            <p:strVal val="ppt_y"/>
                                          </p:val>
                                        </p:tav>
                                      </p:tavLst>
                                    </p:anim>
                                    <p:set>
                                      <p:cBhvr>
                                        <p:cTn id="781" dur="1" fill="hold">
                                          <p:stCondLst>
                                            <p:cond delay="4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500"/>
                                        <p:tgtEl>
                                          <p:spTgt spid="78"/>
                                        </p:tgtEl>
                                      </p:cBhvr>
                                    </p:animEffect>
                                    <p:set>
                                      <p:cBhvr>
                                        <p:cTn id="784" dur="1" fill="hold">
                                          <p:stCondLst>
                                            <p:cond delay="5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4500"/>
                                        <p:tgtEl>
                                          <p:spTgt spid="77"/>
                                        </p:tgtEl>
                                        <p:attrNameLst>
                                          <p:attrName>ppt_x</p:attrName>
                                        </p:attrNameLst>
                                      </p:cBhvr>
                                      <p:tavLst>
                                        <p:tav tm="0">
                                          <p:val>
                                            <p:strVal val="ppt_x"/>
                                          </p:val>
                                        </p:tav>
                                        <p:tav tm="100000">
                                          <p:val>
                                            <p:strVal val="0-ppt_w/2"/>
                                          </p:val>
                                        </p:tav>
                                      </p:tavLst>
                                    </p:anim>
                                    <p:anim calcmode="lin" valueType="num">
                                      <p:cBhvr additive="base">
                                        <p:cTn id="795" dur="4500"/>
                                        <p:tgtEl>
                                          <p:spTgt spid="77"/>
                                        </p:tgtEl>
                                        <p:attrNameLst>
                                          <p:attrName>ppt_y</p:attrName>
                                        </p:attrNameLst>
                                      </p:cBhvr>
                                      <p:tavLst>
                                        <p:tav tm="0">
                                          <p:val>
                                            <p:strVal val="ppt_y"/>
                                          </p:val>
                                        </p:tav>
                                        <p:tav tm="100000">
                                          <p:val>
                                            <p:strVal val="ppt_y"/>
                                          </p:val>
                                        </p:tav>
                                      </p:tavLst>
                                    </p:anim>
                                    <p:set>
                                      <p:cBhvr>
                                        <p:cTn id="796" dur="1" fill="hold">
                                          <p:stCondLst>
                                            <p:cond delay="4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500"/>
                                        <p:tgtEl>
                                          <p:spTgt spid="77"/>
                                        </p:tgtEl>
                                      </p:cBhvr>
                                    </p:animEffect>
                                    <p:set>
                                      <p:cBhvr>
                                        <p:cTn id="799" dur="1" fill="hold">
                                          <p:stCondLst>
                                            <p:cond delay="5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4500"/>
                                        <p:tgtEl>
                                          <p:spTgt spid="76"/>
                                        </p:tgtEl>
                                        <p:attrNameLst>
                                          <p:attrName>ppt_x</p:attrName>
                                        </p:attrNameLst>
                                      </p:cBhvr>
                                      <p:tavLst>
                                        <p:tav tm="0">
                                          <p:val>
                                            <p:strVal val="ppt_x"/>
                                          </p:val>
                                        </p:tav>
                                        <p:tav tm="100000">
                                          <p:val>
                                            <p:strVal val="0-ppt_w/2"/>
                                          </p:val>
                                        </p:tav>
                                      </p:tavLst>
                                    </p:anim>
                                    <p:anim calcmode="lin" valueType="num">
                                      <p:cBhvr additive="base">
                                        <p:cTn id="810" dur="4500"/>
                                        <p:tgtEl>
                                          <p:spTgt spid="76"/>
                                        </p:tgtEl>
                                        <p:attrNameLst>
                                          <p:attrName>ppt_y</p:attrName>
                                        </p:attrNameLst>
                                      </p:cBhvr>
                                      <p:tavLst>
                                        <p:tav tm="0">
                                          <p:val>
                                            <p:strVal val="ppt_y"/>
                                          </p:val>
                                        </p:tav>
                                        <p:tav tm="100000">
                                          <p:val>
                                            <p:strVal val="ppt_y"/>
                                          </p:val>
                                        </p:tav>
                                      </p:tavLst>
                                    </p:anim>
                                    <p:set>
                                      <p:cBhvr>
                                        <p:cTn id="811" dur="1" fill="hold">
                                          <p:stCondLst>
                                            <p:cond delay="4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500"/>
                                        <p:tgtEl>
                                          <p:spTgt spid="76"/>
                                        </p:tgtEl>
                                      </p:cBhvr>
                                    </p:animEffect>
                                    <p:set>
                                      <p:cBhvr>
                                        <p:cTn id="814" dur="1" fill="hold">
                                          <p:stCondLst>
                                            <p:cond delay="5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4000" fill="hold"/>
                                        <p:tgtEl>
                                          <p:spTgt spid="75"/>
                                        </p:tgtEl>
                                        <p:attrNameLst>
                                          <p:attrName>ppt_x</p:attrName>
                                        </p:attrNameLst>
                                      </p:cBhvr>
                                      <p:tavLst>
                                        <p:tav tm="0">
                                          <p:val>
                                            <p:strVal val="0-#ppt_w/2"/>
                                          </p:val>
                                        </p:tav>
                                        <p:tav tm="100000">
                                          <p:val>
                                            <p:strVal val="#ppt_x"/>
                                          </p:val>
                                        </p:tav>
                                      </p:tavLst>
                                    </p:anim>
                                    <p:anim calcmode="lin" valueType="num">
                                      <p:cBhvr additive="base">
                                        <p:cTn id="818" dur="4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4000" fill="hold"/>
                                        <p:tgtEl>
                                          <p:spTgt spid="75"/>
                                        </p:tgtEl>
                                        <p:attrNameLst>
                                          <p:attrName>ppt_w</p:attrName>
                                        </p:attrNameLst>
                                      </p:cBhvr>
                                      <p:tavLst>
                                        <p:tav tm="0" fmla="#ppt_w*sin(2.5*pi*$)">
                                          <p:val>
                                            <p:fltVal val="0"/>
                                          </p:val>
                                        </p:tav>
                                        <p:tav tm="100000">
                                          <p:val>
                                            <p:fltVal val="1"/>
                                          </p:val>
                                        </p:tav>
                                      </p:tavLst>
                                    </p:anim>
                                    <p:anim calcmode="lin" valueType="num">
                                      <p:cBhvr>
                                        <p:cTn id="822" dur="4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4500"/>
                                        <p:tgtEl>
                                          <p:spTgt spid="75"/>
                                        </p:tgtEl>
                                        <p:attrNameLst>
                                          <p:attrName>ppt_x</p:attrName>
                                        </p:attrNameLst>
                                      </p:cBhvr>
                                      <p:tavLst>
                                        <p:tav tm="0">
                                          <p:val>
                                            <p:strVal val="ppt_x"/>
                                          </p:val>
                                        </p:tav>
                                        <p:tav tm="100000">
                                          <p:val>
                                            <p:strVal val="0-ppt_w/2"/>
                                          </p:val>
                                        </p:tav>
                                      </p:tavLst>
                                    </p:anim>
                                    <p:anim calcmode="lin" valueType="num">
                                      <p:cBhvr additive="base">
                                        <p:cTn id="825" dur="4500"/>
                                        <p:tgtEl>
                                          <p:spTgt spid="75"/>
                                        </p:tgtEl>
                                        <p:attrNameLst>
                                          <p:attrName>ppt_y</p:attrName>
                                        </p:attrNameLst>
                                      </p:cBhvr>
                                      <p:tavLst>
                                        <p:tav tm="0">
                                          <p:val>
                                            <p:strVal val="ppt_y"/>
                                          </p:val>
                                        </p:tav>
                                        <p:tav tm="100000">
                                          <p:val>
                                            <p:strVal val="ppt_y"/>
                                          </p:val>
                                        </p:tav>
                                      </p:tavLst>
                                    </p:anim>
                                    <p:set>
                                      <p:cBhvr>
                                        <p:cTn id="826" dur="1" fill="hold">
                                          <p:stCondLst>
                                            <p:cond delay="4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500"/>
                                        <p:tgtEl>
                                          <p:spTgt spid="75"/>
                                        </p:tgtEl>
                                      </p:cBhvr>
                                    </p:animEffect>
                                    <p:set>
                                      <p:cBhvr>
                                        <p:cTn id="829" dur="1" fill="hold">
                                          <p:stCondLst>
                                            <p:cond delay="5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4000" fill="hold"/>
                                        <p:tgtEl>
                                          <p:spTgt spid="74"/>
                                        </p:tgtEl>
                                        <p:attrNameLst>
                                          <p:attrName>ppt_x</p:attrName>
                                        </p:attrNameLst>
                                      </p:cBhvr>
                                      <p:tavLst>
                                        <p:tav tm="0">
                                          <p:val>
                                            <p:strVal val="0-#ppt_w/2"/>
                                          </p:val>
                                        </p:tav>
                                        <p:tav tm="100000">
                                          <p:val>
                                            <p:strVal val="#ppt_x"/>
                                          </p:val>
                                        </p:tav>
                                      </p:tavLst>
                                    </p:anim>
                                    <p:anim calcmode="lin" valueType="num">
                                      <p:cBhvr additive="base">
                                        <p:cTn id="833" dur="4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4000" fill="hold"/>
                                        <p:tgtEl>
                                          <p:spTgt spid="74"/>
                                        </p:tgtEl>
                                        <p:attrNameLst>
                                          <p:attrName>ppt_w</p:attrName>
                                        </p:attrNameLst>
                                      </p:cBhvr>
                                      <p:tavLst>
                                        <p:tav tm="0" fmla="#ppt_w*sin(2.5*pi*$)">
                                          <p:val>
                                            <p:fltVal val="0"/>
                                          </p:val>
                                        </p:tav>
                                        <p:tav tm="100000">
                                          <p:val>
                                            <p:fltVal val="1"/>
                                          </p:val>
                                        </p:tav>
                                      </p:tavLst>
                                    </p:anim>
                                    <p:anim calcmode="lin" valueType="num">
                                      <p:cBhvr>
                                        <p:cTn id="837" dur="4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4500"/>
                                        <p:tgtEl>
                                          <p:spTgt spid="74"/>
                                        </p:tgtEl>
                                        <p:attrNameLst>
                                          <p:attrName>ppt_x</p:attrName>
                                        </p:attrNameLst>
                                      </p:cBhvr>
                                      <p:tavLst>
                                        <p:tav tm="0">
                                          <p:val>
                                            <p:strVal val="ppt_x"/>
                                          </p:val>
                                        </p:tav>
                                        <p:tav tm="100000">
                                          <p:val>
                                            <p:strVal val="0-ppt_w/2"/>
                                          </p:val>
                                        </p:tav>
                                      </p:tavLst>
                                    </p:anim>
                                    <p:anim calcmode="lin" valueType="num">
                                      <p:cBhvr additive="base">
                                        <p:cTn id="840" dur="4500"/>
                                        <p:tgtEl>
                                          <p:spTgt spid="74"/>
                                        </p:tgtEl>
                                        <p:attrNameLst>
                                          <p:attrName>ppt_y</p:attrName>
                                        </p:attrNameLst>
                                      </p:cBhvr>
                                      <p:tavLst>
                                        <p:tav tm="0">
                                          <p:val>
                                            <p:strVal val="ppt_y"/>
                                          </p:val>
                                        </p:tav>
                                        <p:tav tm="100000">
                                          <p:val>
                                            <p:strVal val="ppt_y"/>
                                          </p:val>
                                        </p:tav>
                                      </p:tavLst>
                                    </p:anim>
                                    <p:set>
                                      <p:cBhvr>
                                        <p:cTn id="841" dur="1" fill="hold">
                                          <p:stCondLst>
                                            <p:cond delay="4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500"/>
                                        <p:tgtEl>
                                          <p:spTgt spid="74"/>
                                        </p:tgtEl>
                                      </p:cBhvr>
                                    </p:animEffect>
                                    <p:set>
                                      <p:cBhvr>
                                        <p:cTn id="844" dur="1" fill="hold">
                                          <p:stCondLst>
                                            <p:cond delay="5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4000" fill="hold"/>
                                        <p:tgtEl>
                                          <p:spTgt spid="73"/>
                                        </p:tgtEl>
                                        <p:attrNameLst>
                                          <p:attrName>ppt_x</p:attrName>
                                        </p:attrNameLst>
                                      </p:cBhvr>
                                      <p:tavLst>
                                        <p:tav tm="0">
                                          <p:val>
                                            <p:strVal val="0-#ppt_w/2"/>
                                          </p:val>
                                        </p:tav>
                                        <p:tav tm="100000">
                                          <p:val>
                                            <p:strVal val="#ppt_x"/>
                                          </p:val>
                                        </p:tav>
                                      </p:tavLst>
                                    </p:anim>
                                    <p:anim calcmode="lin" valueType="num">
                                      <p:cBhvr additive="base">
                                        <p:cTn id="848" dur="4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4000" fill="hold"/>
                                        <p:tgtEl>
                                          <p:spTgt spid="73"/>
                                        </p:tgtEl>
                                        <p:attrNameLst>
                                          <p:attrName>ppt_w</p:attrName>
                                        </p:attrNameLst>
                                      </p:cBhvr>
                                      <p:tavLst>
                                        <p:tav tm="0" fmla="#ppt_w*sin(2.5*pi*$)">
                                          <p:val>
                                            <p:fltVal val="0"/>
                                          </p:val>
                                        </p:tav>
                                        <p:tav tm="100000">
                                          <p:val>
                                            <p:fltVal val="1"/>
                                          </p:val>
                                        </p:tav>
                                      </p:tavLst>
                                    </p:anim>
                                    <p:anim calcmode="lin" valueType="num">
                                      <p:cBhvr>
                                        <p:cTn id="852" dur="4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4500"/>
                                        <p:tgtEl>
                                          <p:spTgt spid="73"/>
                                        </p:tgtEl>
                                        <p:attrNameLst>
                                          <p:attrName>ppt_x</p:attrName>
                                        </p:attrNameLst>
                                      </p:cBhvr>
                                      <p:tavLst>
                                        <p:tav tm="0">
                                          <p:val>
                                            <p:strVal val="ppt_x"/>
                                          </p:val>
                                        </p:tav>
                                        <p:tav tm="100000">
                                          <p:val>
                                            <p:strVal val="0-ppt_w/2"/>
                                          </p:val>
                                        </p:tav>
                                      </p:tavLst>
                                    </p:anim>
                                    <p:anim calcmode="lin" valueType="num">
                                      <p:cBhvr additive="base">
                                        <p:cTn id="855" dur="4500"/>
                                        <p:tgtEl>
                                          <p:spTgt spid="73"/>
                                        </p:tgtEl>
                                        <p:attrNameLst>
                                          <p:attrName>ppt_y</p:attrName>
                                        </p:attrNameLst>
                                      </p:cBhvr>
                                      <p:tavLst>
                                        <p:tav tm="0">
                                          <p:val>
                                            <p:strVal val="ppt_y"/>
                                          </p:val>
                                        </p:tav>
                                        <p:tav tm="100000">
                                          <p:val>
                                            <p:strVal val="ppt_y"/>
                                          </p:val>
                                        </p:tav>
                                      </p:tavLst>
                                    </p:anim>
                                    <p:set>
                                      <p:cBhvr>
                                        <p:cTn id="856" dur="1" fill="hold">
                                          <p:stCondLst>
                                            <p:cond delay="4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500"/>
                                        <p:tgtEl>
                                          <p:spTgt spid="73"/>
                                        </p:tgtEl>
                                      </p:cBhvr>
                                    </p:animEffect>
                                    <p:set>
                                      <p:cBhvr>
                                        <p:cTn id="859" dur="1" fill="hold">
                                          <p:stCondLst>
                                            <p:cond delay="5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4000" fill="hold"/>
                                        <p:tgtEl>
                                          <p:spTgt spid="72"/>
                                        </p:tgtEl>
                                        <p:attrNameLst>
                                          <p:attrName>ppt_x</p:attrName>
                                        </p:attrNameLst>
                                      </p:cBhvr>
                                      <p:tavLst>
                                        <p:tav tm="0">
                                          <p:val>
                                            <p:strVal val="0-#ppt_w/2"/>
                                          </p:val>
                                        </p:tav>
                                        <p:tav tm="100000">
                                          <p:val>
                                            <p:strVal val="#ppt_x"/>
                                          </p:val>
                                        </p:tav>
                                      </p:tavLst>
                                    </p:anim>
                                    <p:anim calcmode="lin" valueType="num">
                                      <p:cBhvr additive="base">
                                        <p:cTn id="863" dur="4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4000" fill="hold"/>
                                        <p:tgtEl>
                                          <p:spTgt spid="72"/>
                                        </p:tgtEl>
                                        <p:attrNameLst>
                                          <p:attrName>ppt_w</p:attrName>
                                        </p:attrNameLst>
                                      </p:cBhvr>
                                      <p:tavLst>
                                        <p:tav tm="0" fmla="#ppt_w*sin(2.5*pi*$)">
                                          <p:val>
                                            <p:fltVal val="0"/>
                                          </p:val>
                                        </p:tav>
                                        <p:tav tm="100000">
                                          <p:val>
                                            <p:fltVal val="1"/>
                                          </p:val>
                                        </p:tav>
                                      </p:tavLst>
                                    </p:anim>
                                    <p:anim calcmode="lin" valueType="num">
                                      <p:cBhvr>
                                        <p:cTn id="867" dur="4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4500"/>
                                        <p:tgtEl>
                                          <p:spTgt spid="72"/>
                                        </p:tgtEl>
                                        <p:attrNameLst>
                                          <p:attrName>ppt_x</p:attrName>
                                        </p:attrNameLst>
                                      </p:cBhvr>
                                      <p:tavLst>
                                        <p:tav tm="0">
                                          <p:val>
                                            <p:strVal val="ppt_x"/>
                                          </p:val>
                                        </p:tav>
                                        <p:tav tm="100000">
                                          <p:val>
                                            <p:strVal val="0-ppt_w/2"/>
                                          </p:val>
                                        </p:tav>
                                      </p:tavLst>
                                    </p:anim>
                                    <p:anim calcmode="lin" valueType="num">
                                      <p:cBhvr additive="base">
                                        <p:cTn id="870" dur="4500"/>
                                        <p:tgtEl>
                                          <p:spTgt spid="72"/>
                                        </p:tgtEl>
                                        <p:attrNameLst>
                                          <p:attrName>ppt_y</p:attrName>
                                        </p:attrNameLst>
                                      </p:cBhvr>
                                      <p:tavLst>
                                        <p:tav tm="0">
                                          <p:val>
                                            <p:strVal val="ppt_y"/>
                                          </p:val>
                                        </p:tav>
                                        <p:tav tm="100000">
                                          <p:val>
                                            <p:strVal val="ppt_y"/>
                                          </p:val>
                                        </p:tav>
                                      </p:tavLst>
                                    </p:anim>
                                    <p:set>
                                      <p:cBhvr>
                                        <p:cTn id="871" dur="1" fill="hold">
                                          <p:stCondLst>
                                            <p:cond delay="4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500"/>
                                        <p:tgtEl>
                                          <p:spTgt spid="72"/>
                                        </p:tgtEl>
                                      </p:cBhvr>
                                    </p:animEffect>
                                    <p:set>
                                      <p:cBhvr>
                                        <p:cTn id="874" dur="1" fill="hold">
                                          <p:stCondLst>
                                            <p:cond delay="5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4000" fill="hold"/>
                                        <p:tgtEl>
                                          <p:spTgt spid="71"/>
                                        </p:tgtEl>
                                        <p:attrNameLst>
                                          <p:attrName>ppt_x</p:attrName>
                                        </p:attrNameLst>
                                      </p:cBhvr>
                                      <p:tavLst>
                                        <p:tav tm="0">
                                          <p:val>
                                            <p:strVal val="0-#ppt_w/2"/>
                                          </p:val>
                                        </p:tav>
                                        <p:tav tm="100000">
                                          <p:val>
                                            <p:strVal val="#ppt_x"/>
                                          </p:val>
                                        </p:tav>
                                      </p:tavLst>
                                    </p:anim>
                                    <p:anim calcmode="lin" valueType="num">
                                      <p:cBhvr additive="base">
                                        <p:cTn id="878" dur="4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4000" fill="hold"/>
                                        <p:tgtEl>
                                          <p:spTgt spid="71"/>
                                        </p:tgtEl>
                                        <p:attrNameLst>
                                          <p:attrName>ppt_w</p:attrName>
                                        </p:attrNameLst>
                                      </p:cBhvr>
                                      <p:tavLst>
                                        <p:tav tm="0" fmla="#ppt_w*sin(2.5*pi*$)">
                                          <p:val>
                                            <p:fltVal val="0"/>
                                          </p:val>
                                        </p:tav>
                                        <p:tav tm="100000">
                                          <p:val>
                                            <p:fltVal val="1"/>
                                          </p:val>
                                        </p:tav>
                                      </p:tavLst>
                                    </p:anim>
                                    <p:anim calcmode="lin" valueType="num">
                                      <p:cBhvr>
                                        <p:cTn id="882" dur="4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4500"/>
                                        <p:tgtEl>
                                          <p:spTgt spid="71"/>
                                        </p:tgtEl>
                                        <p:attrNameLst>
                                          <p:attrName>ppt_x</p:attrName>
                                        </p:attrNameLst>
                                      </p:cBhvr>
                                      <p:tavLst>
                                        <p:tav tm="0">
                                          <p:val>
                                            <p:strVal val="ppt_x"/>
                                          </p:val>
                                        </p:tav>
                                        <p:tav tm="100000">
                                          <p:val>
                                            <p:strVal val="0-ppt_w/2"/>
                                          </p:val>
                                        </p:tav>
                                      </p:tavLst>
                                    </p:anim>
                                    <p:anim calcmode="lin" valueType="num">
                                      <p:cBhvr additive="base">
                                        <p:cTn id="885" dur="4500"/>
                                        <p:tgtEl>
                                          <p:spTgt spid="71"/>
                                        </p:tgtEl>
                                        <p:attrNameLst>
                                          <p:attrName>ppt_y</p:attrName>
                                        </p:attrNameLst>
                                      </p:cBhvr>
                                      <p:tavLst>
                                        <p:tav tm="0">
                                          <p:val>
                                            <p:strVal val="ppt_y"/>
                                          </p:val>
                                        </p:tav>
                                        <p:tav tm="100000">
                                          <p:val>
                                            <p:strVal val="ppt_y"/>
                                          </p:val>
                                        </p:tav>
                                      </p:tavLst>
                                    </p:anim>
                                    <p:set>
                                      <p:cBhvr>
                                        <p:cTn id="886" dur="1" fill="hold">
                                          <p:stCondLst>
                                            <p:cond delay="4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500"/>
                                        <p:tgtEl>
                                          <p:spTgt spid="71"/>
                                        </p:tgtEl>
                                      </p:cBhvr>
                                    </p:animEffect>
                                    <p:set>
                                      <p:cBhvr>
                                        <p:cTn id="889" dur="1" fill="hold">
                                          <p:stCondLst>
                                            <p:cond delay="5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4000" fill="hold"/>
                                        <p:tgtEl>
                                          <p:spTgt spid="70"/>
                                        </p:tgtEl>
                                        <p:attrNameLst>
                                          <p:attrName>ppt_x</p:attrName>
                                        </p:attrNameLst>
                                      </p:cBhvr>
                                      <p:tavLst>
                                        <p:tav tm="0">
                                          <p:val>
                                            <p:strVal val="0-#ppt_w/2"/>
                                          </p:val>
                                        </p:tav>
                                        <p:tav tm="100000">
                                          <p:val>
                                            <p:strVal val="#ppt_x"/>
                                          </p:val>
                                        </p:tav>
                                      </p:tavLst>
                                    </p:anim>
                                    <p:anim calcmode="lin" valueType="num">
                                      <p:cBhvr additive="base">
                                        <p:cTn id="893" dur="4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4000" fill="hold"/>
                                        <p:tgtEl>
                                          <p:spTgt spid="70"/>
                                        </p:tgtEl>
                                        <p:attrNameLst>
                                          <p:attrName>ppt_w</p:attrName>
                                        </p:attrNameLst>
                                      </p:cBhvr>
                                      <p:tavLst>
                                        <p:tav tm="0" fmla="#ppt_w*sin(2.5*pi*$)">
                                          <p:val>
                                            <p:fltVal val="0"/>
                                          </p:val>
                                        </p:tav>
                                        <p:tav tm="100000">
                                          <p:val>
                                            <p:fltVal val="1"/>
                                          </p:val>
                                        </p:tav>
                                      </p:tavLst>
                                    </p:anim>
                                    <p:anim calcmode="lin" valueType="num">
                                      <p:cBhvr>
                                        <p:cTn id="897" dur="4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4500"/>
                                        <p:tgtEl>
                                          <p:spTgt spid="70"/>
                                        </p:tgtEl>
                                        <p:attrNameLst>
                                          <p:attrName>ppt_x</p:attrName>
                                        </p:attrNameLst>
                                      </p:cBhvr>
                                      <p:tavLst>
                                        <p:tav tm="0">
                                          <p:val>
                                            <p:strVal val="ppt_x"/>
                                          </p:val>
                                        </p:tav>
                                        <p:tav tm="100000">
                                          <p:val>
                                            <p:strVal val="0-ppt_w/2"/>
                                          </p:val>
                                        </p:tav>
                                      </p:tavLst>
                                    </p:anim>
                                    <p:anim calcmode="lin" valueType="num">
                                      <p:cBhvr additive="base">
                                        <p:cTn id="900" dur="4500"/>
                                        <p:tgtEl>
                                          <p:spTgt spid="70"/>
                                        </p:tgtEl>
                                        <p:attrNameLst>
                                          <p:attrName>ppt_y</p:attrName>
                                        </p:attrNameLst>
                                      </p:cBhvr>
                                      <p:tavLst>
                                        <p:tav tm="0">
                                          <p:val>
                                            <p:strVal val="ppt_y"/>
                                          </p:val>
                                        </p:tav>
                                        <p:tav tm="100000">
                                          <p:val>
                                            <p:strVal val="ppt_y"/>
                                          </p:val>
                                        </p:tav>
                                      </p:tavLst>
                                    </p:anim>
                                    <p:set>
                                      <p:cBhvr>
                                        <p:cTn id="901" dur="1" fill="hold">
                                          <p:stCondLst>
                                            <p:cond delay="4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500"/>
                                        <p:tgtEl>
                                          <p:spTgt spid="70"/>
                                        </p:tgtEl>
                                      </p:cBhvr>
                                    </p:animEffect>
                                    <p:set>
                                      <p:cBhvr>
                                        <p:cTn id="904" dur="1" fill="hold">
                                          <p:stCondLst>
                                            <p:cond delay="5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4000" fill="hold"/>
                                        <p:tgtEl>
                                          <p:spTgt spid="69"/>
                                        </p:tgtEl>
                                        <p:attrNameLst>
                                          <p:attrName>ppt_x</p:attrName>
                                        </p:attrNameLst>
                                      </p:cBhvr>
                                      <p:tavLst>
                                        <p:tav tm="0">
                                          <p:val>
                                            <p:strVal val="0-#ppt_w/2"/>
                                          </p:val>
                                        </p:tav>
                                        <p:tav tm="100000">
                                          <p:val>
                                            <p:strVal val="#ppt_x"/>
                                          </p:val>
                                        </p:tav>
                                      </p:tavLst>
                                    </p:anim>
                                    <p:anim calcmode="lin" valueType="num">
                                      <p:cBhvr additive="base">
                                        <p:cTn id="908" dur="4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4000" fill="hold"/>
                                        <p:tgtEl>
                                          <p:spTgt spid="69"/>
                                        </p:tgtEl>
                                        <p:attrNameLst>
                                          <p:attrName>ppt_w</p:attrName>
                                        </p:attrNameLst>
                                      </p:cBhvr>
                                      <p:tavLst>
                                        <p:tav tm="0" fmla="#ppt_w*sin(2.5*pi*$)">
                                          <p:val>
                                            <p:fltVal val="0"/>
                                          </p:val>
                                        </p:tav>
                                        <p:tav tm="100000">
                                          <p:val>
                                            <p:fltVal val="1"/>
                                          </p:val>
                                        </p:tav>
                                      </p:tavLst>
                                    </p:anim>
                                    <p:anim calcmode="lin" valueType="num">
                                      <p:cBhvr>
                                        <p:cTn id="912" dur="4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4500"/>
                                        <p:tgtEl>
                                          <p:spTgt spid="69"/>
                                        </p:tgtEl>
                                        <p:attrNameLst>
                                          <p:attrName>ppt_x</p:attrName>
                                        </p:attrNameLst>
                                      </p:cBhvr>
                                      <p:tavLst>
                                        <p:tav tm="0">
                                          <p:val>
                                            <p:strVal val="ppt_x"/>
                                          </p:val>
                                        </p:tav>
                                        <p:tav tm="100000">
                                          <p:val>
                                            <p:strVal val="0-ppt_w/2"/>
                                          </p:val>
                                        </p:tav>
                                      </p:tavLst>
                                    </p:anim>
                                    <p:anim calcmode="lin" valueType="num">
                                      <p:cBhvr additive="base">
                                        <p:cTn id="915" dur="4500"/>
                                        <p:tgtEl>
                                          <p:spTgt spid="69"/>
                                        </p:tgtEl>
                                        <p:attrNameLst>
                                          <p:attrName>ppt_y</p:attrName>
                                        </p:attrNameLst>
                                      </p:cBhvr>
                                      <p:tavLst>
                                        <p:tav tm="0">
                                          <p:val>
                                            <p:strVal val="ppt_y"/>
                                          </p:val>
                                        </p:tav>
                                        <p:tav tm="100000">
                                          <p:val>
                                            <p:strVal val="ppt_y"/>
                                          </p:val>
                                        </p:tav>
                                      </p:tavLst>
                                    </p:anim>
                                    <p:set>
                                      <p:cBhvr>
                                        <p:cTn id="916" dur="1" fill="hold">
                                          <p:stCondLst>
                                            <p:cond delay="4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500"/>
                                        <p:tgtEl>
                                          <p:spTgt spid="69"/>
                                        </p:tgtEl>
                                      </p:cBhvr>
                                    </p:animEffect>
                                    <p:set>
                                      <p:cBhvr>
                                        <p:cTn id="919" dur="1" fill="hold">
                                          <p:stCondLst>
                                            <p:cond delay="5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4500"/>
                                        <p:tgtEl>
                                          <p:spTgt spid="68"/>
                                        </p:tgtEl>
                                        <p:attrNameLst>
                                          <p:attrName>ppt_x</p:attrName>
                                        </p:attrNameLst>
                                      </p:cBhvr>
                                      <p:tavLst>
                                        <p:tav tm="0">
                                          <p:val>
                                            <p:strVal val="ppt_x"/>
                                          </p:val>
                                        </p:tav>
                                        <p:tav tm="100000">
                                          <p:val>
                                            <p:strVal val="0-ppt_w/2"/>
                                          </p:val>
                                        </p:tav>
                                      </p:tavLst>
                                    </p:anim>
                                    <p:anim calcmode="lin" valueType="num">
                                      <p:cBhvr additive="base">
                                        <p:cTn id="930" dur="4500"/>
                                        <p:tgtEl>
                                          <p:spTgt spid="68"/>
                                        </p:tgtEl>
                                        <p:attrNameLst>
                                          <p:attrName>ppt_y</p:attrName>
                                        </p:attrNameLst>
                                      </p:cBhvr>
                                      <p:tavLst>
                                        <p:tav tm="0">
                                          <p:val>
                                            <p:strVal val="ppt_y"/>
                                          </p:val>
                                        </p:tav>
                                        <p:tav tm="100000">
                                          <p:val>
                                            <p:strVal val="ppt_y"/>
                                          </p:val>
                                        </p:tav>
                                      </p:tavLst>
                                    </p:anim>
                                    <p:set>
                                      <p:cBhvr>
                                        <p:cTn id="931" dur="1" fill="hold">
                                          <p:stCondLst>
                                            <p:cond delay="4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500"/>
                                        <p:tgtEl>
                                          <p:spTgt spid="68"/>
                                        </p:tgtEl>
                                      </p:cBhvr>
                                    </p:animEffect>
                                    <p:set>
                                      <p:cBhvr>
                                        <p:cTn id="934" dur="1" fill="hold">
                                          <p:stCondLst>
                                            <p:cond delay="5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4000" fill="hold"/>
                                        <p:tgtEl>
                                          <p:spTgt spid="67"/>
                                        </p:tgtEl>
                                        <p:attrNameLst>
                                          <p:attrName>ppt_x</p:attrName>
                                        </p:attrNameLst>
                                      </p:cBhvr>
                                      <p:tavLst>
                                        <p:tav tm="0">
                                          <p:val>
                                            <p:strVal val="0-#ppt_w/2"/>
                                          </p:val>
                                        </p:tav>
                                        <p:tav tm="100000">
                                          <p:val>
                                            <p:strVal val="#ppt_x"/>
                                          </p:val>
                                        </p:tav>
                                      </p:tavLst>
                                    </p:anim>
                                    <p:anim calcmode="lin" valueType="num">
                                      <p:cBhvr additive="base">
                                        <p:cTn id="938" dur="4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4000" fill="hold"/>
                                        <p:tgtEl>
                                          <p:spTgt spid="67"/>
                                        </p:tgtEl>
                                        <p:attrNameLst>
                                          <p:attrName>ppt_w</p:attrName>
                                        </p:attrNameLst>
                                      </p:cBhvr>
                                      <p:tavLst>
                                        <p:tav tm="0" fmla="#ppt_w*sin(2.5*pi*$)">
                                          <p:val>
                                            <p:fltVal val="0"/>
                                          </p:val>
                                        </p:tav>
                                        <p:tav tm="100000">
                                          <p:val>
                                            <p:fltVal val="1"/>
                                          </p:val>
                                        </p:tav>
                                      </p:tavLst>
                                    </p:anim>
                                    <p:anim calcmode="lin" valueType="num">
                                      <p:cBhvr>
                                        <p:cTn id="942" dur="4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4500"/>
                                        <p:tgtEl>
                                          <p:spTgt spid="67"/>
                                        </p:tgtEl>
                                        <p:attrNameLst>
                                          <p:attrName>ppt_x</p:attrName>
                                        </p:attrNameLst>
                                      </p:cBhvr>
                                      <p:tavLst>
                                        <p:tav tm="0">
                                          <p:val>
                                            <p:strVal val="ppt_x"/>
                                          </p:val>
                                        </p:tav>
                                        <p:tav tm="100000">
                                          <p:val>
                                            <p:strVal val="0-ppt_w/2"/>
                                          </p:val>
                                        </p:tav>
                                      </p:tavLst>
                                    </p:anim>
                                    <p:anim calcmode="lin" valueType="num">
                                      <p:cBhvr additive="base">
                                        <p:cTn id="945" dur="4500"/>
                                        <p:tgtEl>
                                          <p:spTgt spid="67"/>
                                        </p:tgtEl>
                                        <p:attrNameLst>
                                          <p:attrName>ppt_y</p:attrName>
                                        </p:attrNameLst>
                                      </p:cBhvr>
                                      <p:tavLst>
                                        <p:tav tm="0">
                                          <p:val>
                                            <p:strVal val="ppt_y"/>
                                          </p:val>
                                        </p:tav>
                                        <p:tav tm="100000">
                                          <p:val>
                                            <p:strVal val="ppt_y"/>
                                          </p:val>
                                        </p:tav>
                                      </p:tavLst>
                                    </p:anim>
                                    <p:set>
                                      <p:cBhvr>
                                        <p:cTn id="946" dur="1" fill="hold">
                                          <p:stCondLst>
                                            <p:cond delay="4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500"/>
                                        <p:tgtEl>
                                          <p:spTgt spid="67"/>
                                        </p:tgtEl>
                                      </p:cBhvr>
                                    </p:animEffect>
                                    <p:set>
                                      <p:cBhvr>
                                        <p:cTn id="949" dur="1" fill="hold">
                                          <p:stCondLst>
                                            <p:cond delay="5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4000" fill="hold"/>
                                        <p:tgtEl>
                                          <p:spTgt spid="66"/>
                                        </p:tgtEl>
                                        <p:attrNameLst>
                                          <p:attrName>ppt_x</p:attrName>
                                        </p:attrNameLst>
                                      </p:cBhvr>
                                      <p:tavLst>
                                        <p:tav tm="0">
                                          <p:val>
                                            <p:strVal val="0-#ppt_w/2"/>
                                          </p:val>
                                        </p:tav>
                                        <p:tav tm="100000">
                                          <p:val>
                                            <p:strVal val="#ppt_x"/>
                                          </p:val>
                                        </p:tav>
                                      </p:tavLst>
                                    </p:anim>
                                    <p:anim calcmode="lin" valueType="num">
                                      <p:cBhvr additive="base">
                                        <p:cTn id="953" dur="4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4000" fill="hold"/>
                                        <p:tgtEl>
                                          <p:spTgt spid="66"/>
                                        </p:tgtEl>
                                        <p:attrNameLst>
                                          <p:attrName>ppt_w</p:attrName>
                                        </p:attrNameLst>
                                      </p:cBhvr>
                                      <p:tavLst>
                                        <p:tav tm="0" fmla="#ppt_w*sin(2.5*pi*$)">
                                          <p:val>
                                            <p:fltVal val="0"/>
                                          </p:val>
                                        </p:tav>
                                        <p:tav tm="100000">
                                          <p:val>
                                            <p:fltVal val="1"/>
                                          </p:val>
                                        </p:tav>
                                      </p:tavLst>
                                    </p:anim>
                                    <p:anim calcmode="lin" valueType="num">
                                      <p:cBhvr>
                                        <p:cTn id="957" dur="4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4500"/>
                                        <p:tgtEl>
                                          <p:spTgt spid="66"/>
                                        </p:tgtEl>
                                        <p:attrNameLst>
                                          <p:attrName>ppt_x</p:attrName>
                                        </p:attrNameLst>
                                      </p:cBhvr>
                                      <p:tavLst>
                                        <p:tav tm="0">
                                          <p:val>
                                            <p:strVal val="ppt_x"/>
                                          </p:val>
                                        </p:tav>
                                        <p:tav tm="100000">
                                          <p:val>
                                            <p:strVal val="0-ppt_w/2"/>
                                          </p:val>
                                        </p:tav>
                                      </p:tavLst>
                                    </p:anim>
                                    <p:anim calcmode="lin" valueType="num">
                                      <p:cBhvr additive="base">
                                        <p:cTn id="960" dur="4500"/>
                                        <p:tgtEl>
                                          <p:spTgt spid="66"/>
                                        </p:tgtEl>
                                        <p:attrNameLst>
                                          <p:attrName>ppt_y</p:attrName>
                                        </p:attrNameLst>
                                      </p:cBhvr>
                                      <p:tavLst>
                                        <p:tav tm="0">
                                          <p:val>
                                            <p:strVal val="ppt_y"/>
                                          </p:val>
                                        </p:tav>
                                        <p:tav tm="100000">
                                          <p:val>
                                            <p:strVal val="ppt_y"/>
                                          </p:val>
                                        </p:tav>
                                      </p:tavLst>
                                    </p:anim>
                                    <p:set>
                                      <p:cBhvr>
                                        <p:cTn id="961" dur="1" fill="hold">
                                          <p:stCondLst>
                                            <p:cond delay="4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500"/>
                                        <p:tgtEl>
                                          <p:spTgt spid="66"/>
                                        </p:tgtEl>
                                      </p:cBhvr>
                                    </p:animEffect>
                                    <p:set>
                                      <p:cBhvr>
                                        <p:cTn id="964" dur="1" fill="hold">
                                          <p:stCondLst>
                                            <p:cond delay="5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4000" fill="hold"/>
                                        <p:tgtEl>
                                          <p:spTgt spid="65"/>
                                        </p:tgtEl>
                                        <p:attrNameLst>
                                          <p:attrName>ppt_x</p:attrName>
                                        </p:attrNameLst>
                                      </p:cBhvr>
                                      <p:tavLst>
                                        <p:tav tm="0">
                                          <p:val>
                                            <p:strVal val="0-#ppt_w/2"/>
                                          </p:val>
                                        </p:tav>
                                        <p:tav tm="100000">
                                          <p:val>
                                            <p:strVal val="#ppt_x"/>
                                          </p:val>
                                        </p:tav>
                                      </p:tavLst>
                                    </p:anim>
                                    <p:anim calcmode="lin" valueType="num">
                                      <p:cBhvr additive="base">
                                        <p:cTn id="968" dur="4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4000" fill="hold"/>
                                        <p:tgtEl>
                                          <p:spTgt spid="65"/>
                                        </p:tgtEl>
                                        <p:attrNameLst>
                                          <p:attrName>ppt_w</p:attrName>
                                        </p:attrNameLst>
                                      </p:cBhvr>
                                      <p:tavLst>
                                        <p:tav tm="0" fmla="#ppt_w*sin(2.5*pi*$)">
                                          <p:val>
                                            <p:fltVal val="0"/>
                                          </p:val>
                                        </p:tav>
                                        <p:tav tm="100000">
                                          <p:val>
                                            <p:fltVal val="1"/>
                                          </p:val>
                                        </p:tav>
                                      </p:tavLst>
                                    </p:anim>
                                    <p:anim calcmode="lin" valueType="num">
                                      <p:cBhvr>
                                        <p:cTn id="972" dur="4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4500"/>
                                        <p:tgtEl>
                                          <p:spTgt spid="65"/>
                                        </p:tgtEl>
                                        <p:attrNameLst>
                                          <p:attrName>ppt_x</p:attrName>
                                        </p:attrNameLst>
                                      </p:cBhvr>
                                      <p:tavLst>
                                        <p:tav tm="0">
                                          <p:val>
                                            <p:strVal val="ppt_x"/>
                                          </p:val>
                                        </p:tav>
                                        <p:tav tm="100000">
                                          <p:val>
                                            <p:strVal val="0-ppt_w/2"/>
                                          </p:val>
                                        </p:tav>
                                      </p:tavLst>
                                    </p:anim>
                                    <p:anim calcmode="lin" valueType="num">
                                      <p:cBhvr additive="base">
                                        <p:cTn id="975" dur="4500"/>
                                        <p:tgtEl>
                                          <p:spTgt spid="65"/>
                                        </p:tgtEl>
                                        <p:attrNameLst>
                                          <p:attrName>ppt_y</p:attrName>
                                        </p:attrNameLst>
                                      </p:cBhvr>
                                      <p:tavLst>
                                        <p:tav tm="0">
                                          <p:val>
                                            <p:strVal val="ppt_y"/>
                                          </p:val>
                                        </p:tav>
                                        <p:tav tm="100000">
                                          <p:val>
                                            <p:strVal val="ppt_y"/>
                                          </p:val>
                                        </p:tav>
                                      </p:tavLst>
                                    </p:anim>
                                    <p:set>
                                      <p:cBhvr>
                                        <p:cTn id="976" dur="1" fill="hold">
                                          <p:stCondLst>
                                            <p:cond delay="4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500"/>
                                        <p:tgtEl>
                                          <p:spTgt spid="65"/>
                                        </p:tgtEl>
                                      </p:cBhvr>
                                    </p:animEffect>
                                    <p:set>
                                      <p:cBhvr>
                                        <p:cTn id="979" dur="1" fill="hold">
                                          <p:stCondLst>
                                            <p:cond delay="5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4000" fill="hold"/>
                                        <p:tgtEl>
                                          <p:spTgt spid="64"/>
                                        </p:tgtEl>
                                        <p:attrNameLst>
                                          <p:attrName>ppt_x</p:attrName>
                                        </p:attrNameLst>
                                      </p:cBhvr>
                                      <p:tavLst>
                                        <p:tav tm="0">
                                          <p:val>
                                            <p:strVal val="0-#ppt_w/2"/>
                                          </p:val>
                                        </p:tav>
                                        <p:tav tm="100000">
                                          <p:val>
                                            <p:strVal val="#ppt_x"/>
                                          </p:val>
                                        </p:tav>
                                      </p:tavLst>
                                    </p:anim>
                                    <p:anim calcmode="lin" valueType="num">
                                      <p:cBhvr additive="base">
                                        <p:cTn id="983" dur="4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4000" fill="hold"/>
                                        <p:tgtEl>
                                          <p:spTgt spid="64"/>
                                        </p:tgtEl>
                                        <p:attrNameLst>
                                          <p:attrName>ppt_w</p:attrName>
                                        </p:attrNameLst>
                                      </p:cBhvr>
                                      <p:tavLst>
                                        <p:tav tm="0" fmla="#ppt_w*sin(2.5*pi*$)">
                                          <p:val>
                                            <p:fltVal val="0"/>
                                          </p:val>
                                        </p:tav>
                                        <p:tav tm="100000">
                                          <p:val>
                                            <p:fltVal val="1"/>
                                          </p:val>
                                        </p:tav>
                                      </p:tavLst>
                                    </p:anim>
                                    <p:anim calcmode="lin" valueType="num">
                                      <p:cBhvr>
                                        <p:cTn id="987" dur="4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4500"/>
                                        <p:tgtEl>
                                          <p:spTgt spid="64"/>
                                        </p:tgtEl>
                                        <p:attrNameLst>
                                          <p:attrName>ppt_x</p:attrName>
                                        </p:attrNameLst>
                                      </p:cBhvr>
                                      <p:tavLst>
                                        <p:tav tm="0">
                                          <p:val>
                                            <p:strVal val="ppt_x"/>
                                          </p:val>
                                        </p:tav>
                                        <p:tav tm="100000">
                                          <p:val>
                                            <p:strVal val="0-ppt_w/2"/>
                                          </p:val>
                                        </p:tav>
                                      </p:tavLst>
                                    </p:anim>
                                    <p:anim calcmode="lin" valueType="num">
                                      <p:cBhvr additive="base">
                                        <p:cTn id="990" dur="4500"/>
                                        <p:tgtEl>
                                          <p:spTgt spid="64"/>
                                        </p:tgtEl>
                                        <p:attrNameLst>
                                          <p:attrName>ppt_y</p:attrName>
                                        </p:attrNameLst>
                                      </p:cBhvr>
                                      <p:tavLst>
                                        <p:tav tm="0">
                                          <p:val>
                                            <p:strVal val="ppt_y"/>
                                          </p:val>
                                        </p:tav>
                                        <p:tav tm="100000">
                                          <p:val>
                                            <p:strVal val="ppt_y"/>
                                          </p:val>
                                        </p:tav>
                                      </p:tavLst>
                                    </p:anim>
                                    <p:set>
                                      <p:cBhvr>
                                        <p:cTn id="991" dur="1" fill="hold">
                                          <p:stCondLst>
                                            <p:cond delay="4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500"/>
                                        <p:tgtEl>
                                          <p:spTgt spid="64"/>
                                        </p:tgtEl>
                                      </p:cBhvr>
                                    </p:animEffect>
                                    <p:set>
                                      <p:cBhvr>
                                        <p:cTn id="994" dur="1" fill="hold">
                                          <p:stCondLst>
                                            <p:cond delay="5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4000" fill="hold"/>
                                        <p:tgtEl>
                                          <p:spTgt spid="63"/>
                                        </p:tgtEl>
                                        <p:attrNameLst>
                                          <p:attrName>ppt_x</p:attrName>
                                        </p:attrNameLst>
                                      </p:cBhvr>
                                      <p:tavLst>
                                        <p:tav tm="0">
                                          <p:val>
                                            <p:strVal val="0-#ppt_w/2"/>
                                          </p:val>
                                        </p:tav>
                                        <p:tav tm="100000">
                                          <p:val>
                                            <p:strVal val="#ppt_x"/>
                                          </p:val>
                                        </p:tav>
                                      </p:tavLst>
                                    </p:anim>
                                    <p:anim calcmode="lin" valueType="num">
                                      <p:cBhvr additive="base">
                                        <p:cTn id="998" dur="4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4000" fill="hold"/>
                                        <p:tgtEl>
                                          <p:spTgt spid="63"/>
                                        </p:tgtEl>
                                        <p:attrNameLst>
                                          <p:attrName>ppt_w</p:attrName>
                                        </p:attrNameLst>
                                      </p:cBhvr>
                                      <p:tavLst>
                                        <p:tav tm="0" fmla="#ppt_w*sin(2.5*pi*$)">
                                          <p:val>
                                            <p:fltVal val="0"/>
                                          </p:val>
                                        </p:tav>
                                        <p:tav tm="100000">
                                          <p:val>
                                            <p:fltVal val="1"/>
                                          </p:val>
                                        </p:tav>
                                      </p:tavLst>
                                    </p:anim>
                                    <p:anim calcmode="lin" valueType="num">
                                      <p:cBhvr>
                                        <p:cTn id="1002" dur="4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4500"/>
                                        <p:tgtEl>
                                          <p:spTgt spid="63"/>
                                        </p:tgtEl>
                                        <p:attrNameLst>
                                          <p:attrName>ppt_x</p:attrName>
                                        </p:attrNameLst>
                                      </p:cBhvr>
                                      <p:tavLst>
                                        <p:tav tm="0">
                                          <p:val>
                                            <p:strVal val="ppt_x"/>
                                          </p:val>
                                        </p:tav>
                                        <p:tav tm="100000">
                                          <p:val>
                                            <p:strVal val="0-ppt_w/2"/>
                                          </p:val>
                                        </p:tav>
                                      </p:tavLst>
                                    </p:anim>
                                    <p:anim calcmode="lin" valueType="num">
                                      <p:cBhvr additive="base">
                                        <p:cTn id="1005" dur="4500"/>
                                        <p:tgtEl>
                                          <p:spTgt spid="63"/>
                                        </p:tgtEl>
                                        <p:attrNameLst>
                                          <p:attrName>ppt_y</p:attrName>
                                        </p:attrNameLst>
                                      </p:cBhvr>
                                      <p:tavLst>
                                        <p:tav tm="0">
                                          <p:val>
                                            <p:strVal val="ppt_y"/>
                                          </p:val>
                                        </p:tav>
                                        <p:tav tm="100000">
                                          <p:val>
                                            <p:strVal val="ppt_y"/>
                                          </p:val>
                                        </p:tav>
                                      </p:tavLst>
                                    </p:anim>
                                    <p:set>
                                      <p:cBhvr>
                                        <p:cTn id="1006" dur="1" fill="hold">
                                          <p:stCondLst>
                                            <p:cond delay="4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500"/>
                                        <p:tgtEl>
                                          <p:spTgt spid="63"/>
                                        </p:tgtEl>
                                      </p:cBhvr>
                                    </p:animEffect>
                                    <p:set>
                                      <p:cBhvr>
                                        <p:cTn id="1009" dur="1" fill="hold">
                                          <p:stCondLst>
                                            <p:cond delay="5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4000" fill="hold"/>
                                        <p:tgtEl>
                                          <p:spTgt spid="62"/>
                                        </p:tgtEl>
                                        <p:attrNameLst>
                                          <p:attrName>ppt_x</p:attrName>
                                        </p:attrNameLst>
                                      </p:cBhvr>
                                      <p:tavLst>
                                        <p:tav tm="0">
                                          <p:val>
                                            <p:strVal val="0-#ppt_w/2"/>
                                          </p:val>
                                        </p:tav>
                                        <p:tav tm="100000">
                                          <p:val>
                                            <p:strVal val="#ppt_x"/>
                                          </p:val>
                                        </p:tav>
                                      </p:tavLst>
                                    </p:anim>
                                    <p:anim calcmode="lin" valueType="num">
                                      <p:cBhvr additive="base">
                                        <p:cTn id="1013" dur="4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4000" fill="hold"/>
                                        <p:tgtEl>
                                          <p:spTgt spid="62"/>
                                        </p:tgtEl>
                                        <p:attrNameLst>
                                          <p:attrName>ppt_w</p:attrName>
                                        </p:attrNameLst>
                                      </p:cBhvr>
                                      <p:tavLst>
                                        <p:tav tm="0" fmla="#ppt_w*sin(2.5*pi*$)">
                                          <p:val>
                                            <p:fltVal val="0"/>
                                          </p:val>
                                        </p:tav>
                                        <p:tav tm="100000">
                                          <p:val>
                                            <p:fltVal val="1"/>
                                          </p:val>
                                        </p:tav>
                                      </p:tavLst>
                                    </p:anim>
                                    <p:anim calcmode="lin" valueType="num">
                                      <p:cBhvr>
                                        <p:cTn id="1017" dur="4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4500"/>
                                        <p:tgtEl>
                                          <p:spTgt spid="62"/>
                                        </p:tgtEl>
                                        <p:attrNameLst>
                                          <p:attrName>ppt_x</p:attrName>
                                        </p:attrNameLst>
                                      </p:cBhvr>
                                      <p:tavLst>
                                        <p:tav tm="0">
                                          <p:val>
                                            <p:strVal val="ppt_x"/>
                                          </p:val>
                                        </p:tav>
                                        <p:tav tm="100000">
                                          <p:val>
                                            <p:strVal val="0-ppt_w/2"/>
                                          </p:val>
                                        </p:tav>
                                      </p:tavLst>
                                    </p:anim>
                                    <p:anim calcmode="lin" valueType="num">
                                      <p:cBhvr additive="base">
                                        <p:cTn id="1020" dur="4500"/>
                                        <p:tgtEl>
                                          <p:spTgt spid="62"/>
                                        </p:tgtEl>
                                        <p:attrNameLst>
                                          <p:attrName>ppt_y</p:attrName>
                                        </p:attrNameLst>
                                      </p:cBhvr>
                                      <p:tavLst>
                                        <p:tav tm="0">
                                          <p:val>
                                            <p:strVal val="ppt_y"/>
                                          </p:val>
                                        </p:tav>
                                        <p:tav tm="100000">
                                          <p:val>
                                            <p:strVal val="ppt_y"/>
                                          </p:val>
                                        </p:tav>
                                      </p:tavLst>
                                    </p:anim>
                                    <p:set>
                                      <p:cBhvr>
                                        <p:cTn id="1021" dur="1" fill="hold">
                                          <p:stCondLst>
                                            <p:cond delay="4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500"/>
                                        <p:tgtEl>
                                          <p:spTgt spid="62"/>
                                        </p:tgtEl>
                                      </p:cBhvr>
                                    </p:animEffect>
                                    <p:set>
                                      <p:cBhvr>
                                        <p:cTn id="1024" dur="1" fill="hold">
                                          <p:stCondLst>
                                            <p:cond delay="5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4000" fill="hold"/>
                                        <p:tgtEl>
                                          <p:spTgt spid="61"/>
                                        </p:tgtEl>
                                        <p:attrNameLst>
                                          <p:attrName>ppt_x</p:attrName>
                                        </p:attrNameLst>
                                      </p:cBhvr>
                                      <p:tavLst>
                                        <p:tav tm="0">
                                          <p:val>
                                            <p:strVal val="0-#ppt_w/2"/>
                                          </p:val>
                                        </p:tav>
                                        <p:tav tm="100000">
                                          <p:val>
                                            <p:strVal val="#ppt_x"/>
                                          </p:val>
                                        </p:tav>
                                      </p:tavLst>
                                    </p:anim>
                                    <p:anim calcmode="lin" valueType="num">
                                      <p:cBhvr additive="base">
                                        <p:cTn id="1028" dur="4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4000" fill="hold"/>
                                        <p:tgtEl>
                                          <p:spTgt spid="61"/>
                                        </p:tgtEl>
                                        <p:attrNameLst>
                                          <p:attrName>ppt_w</p:attrName>
                                        </p:attrNameLst>
                                      </p:cBhvr>
                                      <p:tavLst>
                                        <p:tav tm="0" fmla="#ppt_w*sin(2.5*pi*$)">
                                          <p:val>
                                            <p:fltVal val="0"/>
                                          </p:val>
                                        </p:tav>
                                        <p:tav tm="100000">
                                          <p:val>
                                            <p:fltVal val="1"/>
                                          </p:val>
                                        </p:tav>
                                      </p:tavLst>
                                    </p:anim>
                                    <p:anim calcmode="lin" valueType="num">
                                      <p:cBhvr>
                                        <p:cTn id="1032" dur="4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4500"/>
                                        <p:tgtEl>
                                          <p:spTgt spid="61"/>
                                        </p:tgtEl>
                                        <p:attrNameLst>
                                          <p:attrName>ppt_x</p:attrName>
                                        </p:attrNameLst>
                                      </p:cBhvr>
                                      <p:tavLst>
                                        <p:tav tm="0">
                                          <p:val>
                                            <p:strVal val="ppt_x"/>
                                          </p:val>
                                        </p:tav>
                                        <p:tav tm="100000">
                                          <p:val>
                                            <p:strVal val="0-ppt_w/2"/>
                                          </p:val>
                                        </p:tav>
                                      </p:tavLst>
                                    </p:anim>
                                    <p:anim calcmode="lin" valueType="num">
                                      <p:cBhvr additive="base">
                                        <p:cTn id="1035" dur="4500"/>
                                        <p:tgtEl>
                                          <p:spTgt spid="61"/>
                                        </p:tgtEl>
                                        <p:attrNameLst>
                                          <p:attrName>ppt_y</p:attrName>
                                        </p:attrNameLst>
                                      </p:cBhvr>
                                      <p:tavLst>
                                        <p:tav tm="0">
                                          <p:val>
                                            <p:strVal val="ppt_y"/>
                                          </p:val>
                                        </p:tav>
                                        <p:tav tm="100000">
                                          <p:val>
                                            <p:strVal val="ppt_y"/>
                                          </p:val>
                                        </p:tav>
                                      </p:tavLst>
                                    </p:anim>
                                    <p:set>
                                      <p:cBhvr>
                                        <p:cTn id="1036" dur="1" fill="hold">
                                          <p:stCondLst>
                                            <p:cond delay="4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500"/>
                                        <p:tgtEl>
                                          <p:spTgt spid="61"/>
                                        </p:tgtEl>
                                      </p:cBhvr>
                                    </p:animEffect>
                                    <p:set>
                                      <p:cBhvr>
                                        <p:cTn id="1039" dur="1" fill="hold">
                                          <p:stCondLst>
                                            <p:cond delay="5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4000" fill="hold"/>
                                        <p:tgtEl>
                                          <p:spTgt spid="60"/>
                                        </p:tgtEl>
                                        <p:attrNameLst>
                                          <p:attrName>ppt_x</p:attrName>
                                        </p:attrNameLst>
                                      </p:cBhvr>
                                      <p:tavLst>
                                        <p:tav tm="0">
                                          <p:val>
                                            <p:strVal val="0-#ppt_w/2"/>
                                          </p:val>
                                        </p:tav>
                                        <p:tav tm="100000">
                                          <p:val>
                                            <p:strVal val="#ppt_x"/>
                                          </p:val>
                                        </p:tav>
                                      </p:tavLst>
                                    </p:anim>
                                    <p:anim calcmode="lin" valueType="num">
                                      <p:cBhvr additive="base">
                                        <p:cTn id="1043" dur="4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4000" fill="hold"/>
                                        <p:tgtEl>
                                          <p:spTgt spid="60"/>
                                        </p:tgtEl>
                                        <p:attrNameLst>
                                          <p:attrName>ppt_w</p:attrName>
                                        </p:attrNameLst>
                                      </p:cBhvr>
                                      <p:tavLst>
                                        <p:tav tm="0" fmla="#ppt_w*sin(2.5*pi*$)">
                                          <p:val>
                                            <p:fltVal val="0"/>
                                          </p:val>
                                        </p:tav>
                                        <p:tav tm="100000">
                                          <p:val>
                                            <p:fltVal val="1"/>
                                          </p:val>
                                        </p:tav>
                                      </p:tavLst>
                                    </p:anim>
                                    <p:anim calcmode="lin" valueType="num">
                                      <p:cBhvr>
                                        <p:cTn id="1047" dur="4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4500"/>
                                        <p:tgtEl>
                                          <p:spTgt spid="60"/>
                                        </p:tgtEl>
                                        <p:attrNameLst>
                                          <p:attrName>ppt_x</p:attrName>
                                        </p:attrNameLst>
                                      </p:cBhvr>
                                      <p:tavLst>
                                        <p:tav tm="0">
                                          <p:val>
                                            <p:strVal val="ppt_x"/>
                                          </p:val>
                                        </p:tav>
                                        <p:tav tm="100000">
                                          <p:val>
                                            <p:strVal val="0-ppt_w/2"/>
                                          </p:val>
                                        </p:tav>
                                      </p:tavLst>
                                    </p:anim>
                                    <p:anim calcmode="lin" valueType="num">
                                      <p:cBhvr additive="base">
                                        <p:cTn id="1050" dur="4500"/>
                                        <p:tgtEl>
                                          <p:spTgt spid="60"/>
                                        </p:tgtEl>
                                        <p:attrNameLst>
                                          <p:attrName>ppt_y</p:attrName>
                                        </p:attrNameLst>
                                      </p:cBhvr>
                                      <p:tavLst>
                                        <p:tav tm="0">
                                          <p:val>
                                            <p:strVal val="ppt_y"/>
                                          </p:val>
                                        </p:tav>
                                        <p:tav tm="100000">
                                          <p:val>
                                            <p:strVal val="ppt_y"/>
                                          </p:val>
                                        </p:tav>
                                      </p:tavLst>
                                    </p:anim>
                                    <p:set>
                                      <p:cBhvr>
                                        <p:cTn id="1051" dur="1" fill="hold">
                                          <p:stCondLst>
                                            <p:cond delay="4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500"/>
                                        <p:tgtEl>
                                          <p:spTgt spid="60"/>
                                        </p:tgtEl>
                                      </p:cBhvr>
                                    </p:animEffect>
                                    <p:set>
                                      <p:cBhvr>
                                        <p:cTn id="1054" dur="1" fill="hold">
                                          <p:stCondLst>
                                            <p:cond delay="5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4000" fill="hold"/>
                                        <p:tgtEl>
                                          <p:spTgt spid="59"/>
                                        </p:tgtEl>
                                        <p:attrNameLst>
                                          <p:attrName>ppt_x</p:attrName>
                                        </p:attrNameLst>
                                      </p:cBhvr>
                                      <p:tavLst>
                                        <p:tav tm="0">
                                          <p:val>
                                            <p:strVal val="0-#ppt_w/2"/>
                                          </p:val>
                                        </p:tav>
                                        <p:tav tm="100000">
                                          <p:val>
                                            <p:strVal val="#ppt_x"/>
                                          </p:val>
                                        </p:tav>
                                      </p:tavLst>
                                    </p:anim>
                                    <p:anim calcmode="lin" valueType="num">
                                      <p:cBhvr additive="base">
                                        <p:cTn id="1058" dur="4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4000" fill="hold"/>
                                        <p:tgtEl>
                                          <p:spTgt spid="59"/>
                                        </p:tgtEl>
                                        <p:attrNameLst>
                                          <p:attrName>ppt_w</p:attrName>
                                        </p:attrNameLst>
                                      </p:cBhvr>
                                      <p:tavLst>
                                        <p:tav tm="0" fmla="#ppt_w*sin(2.5*pi*$)">
                                          <p:val>
                                            <p:fltVal val="0"/>
                                          </p:val>
                                        </p:tav>
                                        <p:tav tm="100000">
                                          <p:val>
                                            <p:fltVal val="1"/>
                                          </p:val>
                                        </p:tav>
                                      </p:tavLst>
                                    </p:anim>
                                    <p:anim calcmode="lin" valueType="num">
                                      <p:cBhvr>
                                        <p:cTn id="1062" dur="4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4500"/>
                                        <p:tgtEl>
                                          <p:spTgt spid="59"/>
                                        </p:tgtEl>
                                        <p:attrNameLst>
                                          <p:attrName>ppt_x</p:attrName>
                                        </p:attrNameLst>
                                      </p:cBhvr>
                                      <p:tavLst>
                                        <p:tav tm="0">
                                          <p:val>
                                            <p:strVal val="ppt_x"/>
                                          </p:val>
                                        </p:tav>
                                        <p:tav tm="100000">
                                          <p:val>
                                            <p:strVal val="0-ppt_w/2"/>
                                          </p:val>
                                        </p:tav>
                                      </p:tavLst>
                                    </p:anim>
                                    <p:anim calcmode="lin" valueType="num">
                                      <p:cBhvr additive="base">
                                        <p:cTn id="1065" dur="4500"/>
                                        <p:tgtEl>
                                          <p:spTgt spid="59"/>
                                        </p:tgtEl>
                                        <p:attrNameLst>
                                          <p:attrName>ppt_y</p:attrName>
                                        </p:attrNameLst>
                                      </p:cBhvr>
                                      <p:tavLst>
                                        <p:tav tm="0">
                                          <p:val>
                                            <p:strVal val="ppt_y"/>
                                          </p:val>
                                        </p:tav>
                                        <p:tav tm="100000">
                                          <p:val>
                                            <p:strVal val="ppt_y"/>
                                          </p:val>
                                        </p:tav>
                                      </p:tavLst>
                                    </p:anim>
                                    <p:set>
                                      <p:cBhvr>
                                        <p:cTn id="1066" dur="1" fill="hold">
                                          <p:stCondLst>
                                            <p:cond delay="4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500"/>
                                        <p:tgtEl>
                                          <p:spTgt spid="59"/>
                                        </p:tgtEl>
                                      </p:cBhvr>
                                    </p:animEffect>
                                    <p:set>
                                      <p:cBhvr>
                                        <p:cTn id="1069" dur="1" fill="hold">
                                          <p:stCondLst>
                                            <p:cond delay="5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4000" fill="hold"/>
                                        <p:tgtEl>
                                          <p:spTgt spid="58"/>
                                        </p:tgtEl>
                                        <p:attrNameLst>
                                          <p:attrName>ppt_x</p:attrName>
                                        </p:attrNameLst>
                                      </p:cBhvr>
                                      <p:tavLst>
                                        <p:tav tm="0">
                                          <p:val>
                                            <p:strVal val="0-#ppt_w/2"/>
                                          </p:val>
                                        </p:tav>
                                        <p:tav tm="100000">
                                          <p:val>
                                            <p:strVal val="#ppt_x"/>
                                          </p:val>
                                        </p:tav>
                                      </p:tavLst>
                                    </p:anim>
                                    <p:anim calcmode="lin" valueType="num">
                                      <p:cBhvr additive="base">
                                        <p:cTn id="1073" dur="4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4000" fill="hold"/>
                                        <p:tgtEl>
                                          <p:spTgt spid="58"/>
                                        </p:tgtEl>
                                        <p:attrNameLst>
                                          <p:attrName>ppt_w</p:attrName>
                                        </p:attrNameLst>
                                      </p:cBhvr>
                                      <p:tavLst>
                                        <p:tav tm="0" fmla="#ppt_w*sin(2.5*pi*$)">
                                          <p:val>
                                            <p:fltVal val="0"/>
                                          </p:val>
                                        </p:tav>
                                        <p:tav tm="100000">
                                          <p:val>
                                            <p:fltVal val="1"/>
                                          </p:val>
                                        </p:tav>
                                      </p:tavLst>
                                    </p:anim>
                                    <p:anim calcmode="lin" valueType="num">
                                      <p:cBhvr>
                                        <p:cTn id="1077" dur="4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4500"/>
                                        <p:tgtEl>
                                          <p:spTgt spid="58"/>
                                        </p:tgtEl>
                                        <p:attrNameLst>
                                          <p:attrName>ppt_x</p:attrName>
                                        </p:attrNameLst>
                                      </p:cBhvr>
                                      <p:tavLst>
                                        <p:tav tm="0">
                                          <p:val>
                                            <p:strVal val="ppt_x"/>
                                          </p:val>
                                        </p:tav>
                                        <p:tav tm="100000">
                                          <p:val>
                                            <p:strVal val="0-ppt_w/2"/>
                                          </p:val>
                                        </p:tav>
                                      </p:tavLst>
                                    </p:anim>
                                    <p:anim calcmode="lin" valueType="num">
                                      <p:cBhvr additive="base">
                                        <p:cTn id="1080" dur="4500"/>
                                        <p:tgtEl>
                                          <p:spTgt spid="58"/>
                                        </p:tgtEl>
                                        <p:attrNameLst>
                                          <p:attrName>ppt_y</p:attrName>
                                        </p:attrNameLst>
                                      </p:cBhvr>
                                      <p:tavLst>
                                        <p:tav tm="0">
                                          <p:val>
                                            <p:strVal val="ppt_y"/>
                                          </p:val>
                                        </p:tav>
                                        <p:tav tm="100000">
                                          <p:val>
                                            <p:strVal val="ppt_y"/>
                                          </p:val>
                                        </p:tav>
                                      </p:tavLst>
                                    </p:anim>
                                    <p:set>
                                      <p:cBhvr>
                                        <p:cTn id="1081" dur="1" fill="hold">
                                          <p:stCondLst>
                                            <p:cond delay="4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500"/>
                                        <p:tgtEl>
                                          <p:spTgt spid="58"/>
                                        </p:tgtEl>
                                      </p:cBhvr>
                                    </p:animEffect>
                                    <p:set>
                                      <p:cBhvr>
                                        <p:cTn id="1084" dur="1" fill="hold">
                                          <p:stCondLst>
                                            <p:cond delay="5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4000" fill="hold"/>
                                        <p:tgtEl>
                                          <p:spTgt spid="57"/>
                                        </p:tgtEl>
                                        <p:attrNameLst>
                                          <p:attrName>ppt_x</p:attrName>
                                        </p:attrNameLst>
                                      </p:cBhvr>
                                      <p:tavLst>
                                        <p:tav tm="0">
                                          <p:val>
                                            <p:strVal val="0-#ppt_w/2"/>
                                          </p:val>
                                        </p:tav>
                                        <p:tav tm="100000">
                                          <p:val>
                                            <p:strVal val="#ppt_x"/>
                                          </p:val>
                                        </p:tav>
                                      </p:tavLst>
                                    </p:anim>
                                    <p:anim calcmode="lin" valueType="num">
                                      <p:cBhvr additive="base">
                                        <p:cTn id="1088" dur="4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4000" fill="hold"/>
                                        <p:tgtEl>
                                          <p:spTgt spid="57"/>
                                        </p:tgtEl>
                                        <p:attrNameLst>
                                          <p:attrName>ppt_w</p:attrName>
                                        </p:attrNameLst>
                                      </p:cBhvr>
                                      <p:tavLst>
                                        <p:tav tm="0" fmla="#ppt_w*sin(2.5*pi*$)">
                                          <p:val>
                                            <p:fltVal val="0"/>
                                          </p:val>
                                        </p:tav>
                                        <p:tav tm="100000">
                                          <p:val>
                                            <p:fltVal val="1"/>
                                          </p:val>
                                        </p:tav>
                                      </p:tavLst>
                                    </p:anim>
                                    <p:anim calcmode="lin" valueType="num">
                                      <p:cBhvr>
                                        <p:cTn id="1092" dur="4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4500"/>
                                        <p:tgtEl>
                                          <p:spTgt spid="57"/>
                                        </p:tgtEl>
                                        <p:attrNameLst>
                                          <p:attrName>ppt_x</p:attrName>
                                        </p:attrNameLst>
                                      </p:cBhvr>
                                      <p:tavLst>
                                        <p:tav tm="0">
                                          <p:val>
                                            <p:strVal val="ppt_x"/>
                                          </p:val>
                                        </p:tav>
                                        <p:tav tm="100000">
                                          <p:val>
                                            <p:strVal val="0-ppt_w/2"/>
                                          </p:val>
                                        </p:tav>
                                      </p:tavLst>
                                    </p:anim>
                                    <p:anim calcmode="lin" valueType="num">
                                      <p:cBhvr additive="base">
                                        <p:cTn id="1095" dur="4500"/>
                                        <p:tgtEl>
                                          <p:spTgt spid="57"/>
                                        </p:tgtEl>
                                        <p:attrNameLst>
                                          <p:attrName>ppt_y</p:attrName>
                                        </p:attrNameLst>
                                      </p:cBhvr>
                                      <p:tavLst>
                                        <p:tav tm="0">
                                          <p:val>
                                            <p:strVal val="ppt_y"/>
                                          </p:val>
                                        </p:tav>
                                        <p:tav tm="100000">
                                          <p:val>
                                            <p:strVal val="ppt_y"/>
                                          </p:val>
                                        </p:tav>
                                      </p:tavLst>
                                    </p:anim>
                                    <p:set>
                                      <p:cBhvr>
                                        <p:cTn id="1096" dur="1" fill="hold">
                                          <p:stCondLst>
                                            <p:cond delay="4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500"/>
                                        <p:tgtEl>
                                          <p:spTgt spid="57"/>
                                        </p:tgtEl>
                                      </p:cBhvr>
                                    </p:animEffect>
                                    <p:set>
                                      <p:cBhvr>
                                        <p:cTn id="1099" dur="1" fill="hold">
                                          <p:stCondLst>
                                            <p:cond delay="5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4000" fill="hold"/>
                                        <p:tgtEl>
                                          <p:spTgt spid="56"/>
                                        </p:tgtEl>
                                        <p:attrNameLst>
                                          <p:attrName>ppt_x</p:attrName>
                                        </p:attrNameLst>
                                      </p:cBhvr>
                                      <p:tavLst>
                                        <p:tav tm="0">
                                          <p:val>
                                            <p:strVal val="0-#ppt_w/2"/>
                                          </p:val>
                                        </p:tav>
                                        <p:tav tm="100000">
                                          <p:val>
                                            <p:strVal val="#ppt_x"/>
                                          </p:val>
                                        </p:tav>
                                      </p:tavLst>
                                    </p:anim>
                                    <p:anim calcmode="lin" valueType="num">
                                      <p:cBhvr additive="base">
                                        <p:cTn id="1103" dur="4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4000" fill="hold"/>
                                        <p:tgtEl>
                                          <p:spTgt spid="56"/>
                                        </p:tgtEl>
                                        <p:attrNameLst>
                                          <p:attrName>ppt_w</p:attrName>
                                        </p:attrNameLst>
                                      </p:cBhvr>
                                      <p:tavLst>
                                        <p:tav tm="0" fmla="#ppt_w*sin(2.5*pi*$)">
                                          <p:val>
                                            <p:fltVal val="0"/>
                                          </p:val>
                                        </p:tav>
                                        <p:tav tm="100000">
                                          <p:val>
                                            <p:fltVal val="1"/>
                                          </p:val>
                                        </p:tav>
                                      </p:tavLst>
                                    </p:anim>
                                    <p:anim calcmode="lin" valueType="num">
                                      <p:cBhvr>
                                        <p:cTn id="1107" dur="4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4500"/>
                                        <p:tgtEl>
                                          <p:spTgt spid="56"/>
                                        </p:tgtEl>
                                        <p:attrNameLst>
                                          <p:attrName>ppt_x</p:attrName>
                                        </p:attrNameLst>
                                      </p:cBhvr>
                                      <p:tavLst>
                                        <p:tav tm="0">
                                          <p:val>
                                            <p:strVal val="ppt_x"/>
                                          </p:val>
                                        </p:tav>
                                        <p:tav tm="100000">
                                          <p:val>
                                            <p:strVal val="0-ppt_w/2"/>
                                          </p:val>
                                        </p:tav>
                                      </p:tavLst>
                                    </p:anim>
                                    <p:anim calcmode="lin" valueType="num">
                                      <p:cBhvr additive="base">
                                        <p:cTn id="1110" dur="4500"/>
                                        <p:tgtEl>
                                          <p:spTgt spid="56"/>
                                        </p:tgtEl>
                                        <p:attrNameLst>
                                          <p:attrName>ppt_y</p:attrName>
                                        </p:attrNameLst>
                                      </p:cBhvr>
                                      <p:tavLst>
                                        <p:tav tm="0">
                                          <p:val>
                                            <p:strVal val="ppt_y"/>
                                          </p:val>
                                        </p:tav>
                                        <p:tav tm="100000">
                                          <p:val>
                                            <p:strVal val="ppt_y"/>
                                          </p:val>
                                        </p:tav>
                                      </p:tavLst>
                                    </p:anim>
                                    <p:set>
                                      <p:cBhvr>
                                        <p:cTn id="1111" dur="1" fill="hold">
                                          <p:stCondLst>
                                            <p:cond delay="4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500"/>
                                        <p:tgtEl>
                                          <p:spTgt spid="56"/>
                                        </p:tgtEl>
                                      </p:cBhvr>
                                    </p:animEffect>
                                    <p:set>
                                      <p:cBhvr>
                                        <p:cTn id="1114" dur="1" fill="hold">
                                          <p:stCondLst>
                                            <p:cond delay="5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4000" fill="hold"/>
                                        <p:tgtEl>
                                          <p:spTgt spid="55"/>
                                        </p:tgtEl>
                                        <p:attrNameLst>
                                          <p:attrName>ppt_x</p:attrName>
                                        </p:attrNameLst>
                                      </p:cBhvr>
                                      <p:tavLst>
                                        <p:tav tm="0">
                                          <p:val>
                                            <p:strVal val="0-#ppt_w/2"/>
                                          </p:val>
                                        </p:tav>
                                        <p:tav tm="100000">
                                          <p:val>
                                            <p:strVal val="#ppt_x"/>
                                          </p:val>
                                        </p:tav>
                                      </p:tavLst>
                                    </p:anim>
                                    <p:anim calcmode="lin" valueType="num">
                                      <p:cBhvr additive="base">
                                        <p:cTn id="1118" dur="4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4000" fill="hold"/>
                                        <p:tgtEl>
                                          <p:spTgt spid="55"/>
                                        </p:tgtEl>
                                        <p:attrNameLst>
                                          <p:attrName>ppt_w</p:attrName>
                                        </p:attrNameLst>
                                      </p:cBhvr>
                                      <p:tavLst>
                                        <p:tav tm="0" fmla="#ppt_w*sin(2.5*pi*$)">
                                          <p:val>
                                            <p:fltVal val="0"/>
                                          </p:val>
                                        </p:tav>
                                        <p:tav tm="100000">
                                          <p:val>
                                            <p:fltVal val="1"/>
                                          </p:val>
                                        </p:tav>
                                      </p:tavLst>
                                    </p:anim>
                                    <p:anim calcmode="lin" valueType="num">
                                      <p:cBhvr>
                                        <p:cTn id="1122" dur="4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4500"/>
                                        <p:tgtEl>
                                          <p:spTgt spid="55"/>
                                        </p:tgtEl>
                                        <p:attrNameLst>
                                          <p:attrName>ppt_x</p:attrName>
                                        </p:attrNameLst>
                                      </p:cBhvr>
                                      <p:tavLst>
                                        <p:tav tm="0">
                                          <p:val>
                                            <p:strVal val="ppt_x"/>
                                          </p:val>
                                        </p:tav>
                                        <p:tav tm="100000">
                                          <p:val>
                                            <p:strVal val="0-ppt_w/2"/>
                                          </p:val>
                                        </p:tav>
                                      </p:tavLst>
                                    </p:anim>
                                    <p:anim calcmode="lin" valueType="num">
                                      <p:cBhvr additive="base">
                                        <p:cTn id="1125" dur="4500"/>
                                        <p:tgtEl>
                                          <p:spTgt spid="55"/>
                                        </p:tgtEl>
                                        <p:attrNameLst>
                                          <p:attrName>ppt_y</p:attrName>
                                        </p:attrNameLst>
                                      </p:cBhvr>
                                      <p:tavLst>
                                        <p:tav tm="0">
                                          <p:val>
                                            <p:strVal val="ppt_y"/>
                                          </p:val>
                                        </p:tav>
                                        <p:tav tm="100000">
                                          <p:val>
                                            <p:strVal val="ppt_y"/>
                                          </p:val>
                                        </p:tav>
                                      </p:tavLst>
                                    </p:anim>
                                    <p:set>
                                      <p:cBhvr>
                                        <p:cTn id="1126" dur="1" fill="hold">
                                          <p:stCondLst>
                                            <p:cond delay="4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500"/>
                                        <p:tgtEl>
                                          <p:spTgt spid="55"/>
                                        </p:tgtEl>
                                      </p:cBhvr>
                                    </p:animEffect>
                                    <p:set>
                                      <p:cBhvr>
                                        <p:cTn id="1129" dur="1" fill="hold">
                                          <p:stCondLst>
                                            <p:cond delay="5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4000" fill="hold"/>
                                        <p:tgtEl>
                                          <p:spTgt spid="54"/>
                                        </p:tgtEl>
                                        <p:attrNameLst>
                                          <p:attrName>ppt_x</p:attrName>
                                        </p:attrNameLst>
                                      </p:cBhvr>
                                      <p:tavLst>
                                        <p:tav tm="0">
                                          <p:val>
                                            <p:strVal val="0-#ppt_w/2"/>
                                          </p:val>
                                        </p:tav>
                                        <p:tav tm="100000">
                                          <p:val>
                                            <p:strVal val="#ppt_x"/>
                                          </p:val>
                                        </p:tav>
                                      </p:tavLst>
                                    </p:anim>
                                    <p:anim calcmode="lin" valueType="num">
                                      <p:cBhvr additive="base">
                                        <p:cTn id="1133" dur="4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4000" fill="hold"/>
                                        <p:tgtEl>
                                          <p:spTgt spid="54"/>
                                        </p:tgtEl>
                                        <p:attrNameLst>
                                          <p:attrName>ppt_w</p:attrName>
                                        </p:attrNameLst>
                                      </p:cBhvr>
                                      <p:tavLst>
                                        <p:tav tm="0" fmla="#ppt_w*sin(2.5*pi*$)">
                                          <p:val>
                                            <p:fltVal val="0"/>
                                          </p:val>
                                        </p:tav>
                                        <p:tav tm="100000">
                                          <p:val>
                                            <p:fltVal val="1"/>
                                          </p:val>
                                        </p:tav>
                                      </p:tavLst>
                                    </p:anim>
                                    <p:anim calcmode="lin" valueType="num">
                                      <p:cBhvr>
                                        <p:cTn id="1137" dur="4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4500"/>
                                        <p:tgtEl>
                                          <p:spTgt spid="54"/>
                                        </p:tgtEl>
                                        <p:attrNameLst>
                                          <p:attrName>ppt_x</p:attrName>
                                        </p:attrNameLst>
                                      </p:cBhvr>
                                      <p:tavLst>
                                        <p:tav tm="0">
                                          <p:val>
                                            <p:strVal val="ppt_x"/>
                                          </p:val>
                                        </p:tav>
                                        <p:tav tm="100000">
                                          <p:val>
                                            <p:strVal val="0-ppt_w/2"/>
                                          </p:val>
                                        </p:tav>
                                      </p:tavLst>
                                    </p:anim>
                                    <p:anim calcmode="lin" valueType="num">
                                      <p:cBhvr additive="base">
                                        <p:cTn id="1140" dur="4500"/>
                                        <p:tgtEl>
                                          <p:spTgt spid="54"/>
                                        </p:tgtEl>
                                        <p:attrNameLst>
                                          <p:attrName>ppt_y</p:attrName>
                                        </p:attrNameLst>
                                      </p:cBhvr>
                                      <p:tavLst>
                                        <p:tav tm="0">
                                          <p:val>
                                            <p:strVal val="ppt_y"/>
                                          </p:val>
                                        </p:tav>
                                        <p:tav tm="100000">
                                          <p:val>
                                            <p:strVal val="ppt_y"/>
                                          </p:val>
                                        </p:tav>
                                      </p:tavLst>
                                    </p:anim>
                                    <p:set>
                                      <p:cBhvr>
                                        <p:cTn id="1141" dur="1" fill="hold">
                                          <p:stCondLst>
                                            <p:cond delay="4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500"/>
                                        <p:tgtEl>
                                          <p:spTgt spid="54"/>
                                        </p:tgtEl>
                                      </p:cBhvr>
                                    </p:animEffect>
                                    <p:set>
                                      <p:cBhvr>
                                        <p:cTn id="1144" dur="1" fill="hold">
                                          <p:stCondLst>
                                            <p:cond delay="5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4000" fill="hold"/>
                                        <p:tgtEl>
                                          <p:spTgt spid="53"/>
                                        </p:tgtEl>
                                        <p:attrNameLst>
                                          <p:attrName>ppt_x</p:attrName>
                                        </p:attrNameLst>
                                      </p:cBhvr>
                                      <p:tavLst>
                                        <p:tav tm="0">
                                          <p:val>
                                            <p:strVal val="0-#ppt_w/2"/>
                                          </p:val>
                                        </p:tav>
                                        <p:tav tm="100000">
                                          <p:val>
                                            <p:strVal val="#ppt_x"/>
                                          </p:val>
                                        </p:tav>
                                      </p:tavLst>
                                    </p:anim>
                                    <p:anim calcmode="lin" valueType="num">
                                      <p:cBhvr additive="base">
                                        <p:cTn id="1148" dur="4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4000" fill="hold"/>
                                        <p:tgtEl>
                                          <p:spTgt spid="53"/>
                                        </p:tgtEl>
                                        <p:attrNameLst>
                                          <p:attrName>ppt_w</p:attrName>
                                        </p:attrNameLst>
                                      </p:cBhvr>
                                      <p:tavLst>
                                        <p:tav tm="0" fmla="#ppt_w*sin(2.5*pi*$)">
                                          <p:val>
                                            <p:fltVal val="0"/>
                                          </p:val>
                                        </p:tav>
                                        <p:tav tm="100000">
                                          <p:val>
                                            <p:fltVal val="1"/>
                                          </p:val>
                                        </p:tav>
                                      </p:tavLst>
                                    </p:anim>
                                    <p:anim calcmode="lin" valueType="num">
                                      <p:cBhvr>
                                        <p:cTn id="1152" dur="4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4500"/>
                                        <p:tgtEl>
                                          <p:spTgt spid="53"/>
                                        </p:tgtEl>
                                        <p:attrNameLst>
                                          <p:attrName>ppt_x</p:attrName>
                                        </p:attrNameLst>
                                      </p:cBhvr>
                                      <p:tavLst>
                                        <p:tav tm="0">
                                          <p:val>
                                            <p:strVal val="ppt_x"/>
                                          </p:val>
                                        </p:tav>
                                        <p:tav tm="100000">
                                          <p:val>
                                            <p:strVal val="0-ppt_w/2"/>
                                          </p:val>
                                        </p:tav>
                                      </p:tavLst>
                                    </p:anim>
                                    <p:anim calcmode="lin" valueType="num">
                                      <p:cBhvr additive="base">
                                        <p:cTn id="1155" dur="4500"/>
                                        <p:tgtEl>
                                          <p:spTgt spid="53"/>
                                        </p:tgtEl>
                                        <p:attrNameLst>
                                          <p:attrName>ppt_y</p:attrName>
                                        </p:attrNameLst>
                                      </p:cBhvr>
                                      <p:tavLst>
                                        <p:tav tm="0">
                                          <p:val>
                                            <p:strVal val="ppt_y"/>
                                          </p:val>
                                        </p:tav>
                                        <p:tav tm="100000">
                                          <p:val>
                                            <p:strVal val="ppt_y"/>
                                          </p:val>
                                        </p:tav>
                                      </p:tavLst>
                                    </p:anim>
                                    <p:set>
                                      <p:cBhvr>
                                        <p:cTn id="1156" dur="1" fill="hold">
                                          <p:stCondLst>
                                            <p:cond delay="4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500"/>
                                        <p:tgtEl>
                                          <p:spTgt spid="53"/>
                                        </p:tgtEl>
                                      </p:cBhvr>
                                    </p:animEffect>
                                    <p:set>
                                      <p:cBhvr>
                                        <p:cTn id="1159" dur="1" fill="hold">
                                          <p:stCondLst>
                                            <p:cond delay="5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4000" fill="hold"/>
                                        <p:tgtEl>
                                          <p:spTgt spid="52"/>
                                        </p:tgtEl>
                                        <p:attrNameLst>
                                          <p:attrName>ppt_x</p:attrName>
                                        </p:attrNameLst>
                                      </p:cBhvr>
                                      <p:tavLst>
                                        <p:tav tm="0">
                                          <p:val>
                                            <p:strVal val="0-#ppt_w/2"/>
                                          </p:val>
                                        </p:tav>
                                        <p:tav tm="100000">
                                          <p:val>
                                            <p:strVal val="#ppt_x"/>
                                          </p:val>
                                        </p:tav>
                                      </p:tavLst>
                                    </p:anim>
                                    <p:anim calcmode="lin" valueType="num">
                                      <p:cBhvr additive="base">
                                        <p:cTn id="1163" dur="4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4000" fill="hold"/>
                                        <p:tgtEl>
                                          <p:spTgt spid="52"/>
                                        </p:tgtEl>
                                        <p:attrNameLst>
                                          <p:attrName>ppt_w</p:attrName>
                                        </p:attrNameLst>
                                      </p:cBhvr>
                                      <p:tavLst>
                                        <p:tav tm="0" fmla="#ppt_w*sin(2.5*pi*$)">
                                          <p:val>
                                            <p:fltVal val="0"/>
                                          </p:val>
                                        </p:tav>
                                        <p:tav tm="100000">
                                          <p:val>
                                            <p:fltVal val="1"/>
                                          </p:val>
                                        </p:tav>
                                      </p:tavLst>
                                    </p:anim>
                                    <p:anim calcmode="lin" valueType="num">
                                      <p:cBhvr>
                                        <p:cTn id="1167" dur="4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4500"/>
                                        <p:tgtEl>
                                          <p:spTgt spid="52"/>
                                        </p:tgtEl>
                                        <p:attrNameLst>
                                          <p:attrName>ppt_x</p:attrName>
                                        </p:attrNameLst>
                                      </p:cBhvr>
                                      <p:tavLst>
                                        <p:tav tm="0">
                                          <p:val>
                                            <p:strVal val="ppt_x"/>
                                          </p:val>
                                        </p:tav>
                                        <p:tav tm="100000">
                                          <p:val>
                                            <p:strVal val="0-ppt_w/2"/>
                                          </p:val>
                                        </p:tav>
                                      </p:tavLst>
                                    </p:anim>
                                    <p:anim calcmode="lin" valueType="num">
                                      <p:cBhvr additive="base">
                                        <p:cTn id="1170" dur="4500"/>
                                        <p:tgtEl>
                                          <p:spTgt spid="52"/>
                                        </p:tgtEl>
                                        <p:attrNameLst>
                                          <p:attrName>ppt_y</p:attrName>
                                        </p:attrNameLst>
                                      </p:cBhvr>
                                      <p:tavLst>
                                        <p:tav tm="0">
                                          <p:val>
                                            <p:strVal val="ppt_y"/>
                                          </p:val>
                                        </p:tav>
                                        <p:tav tm="100000">
                                          <p:val>
                                            <p:strVal val="ppt_y"/>
                                          </p:val>
                                        </p:tav>
                                      </p:tavLst>
                                    </p:anim>
                                    <p:set>
                                      <p:cBhvr>
                                        <p:cTn id="1171" dur="1" fill="hold">
                                          <p:stCondLst>
                                            <p:cond delay="4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500"/>
                                        <p:tgtEl>
                                          <p:spTgt spid="52"/>
                                        </p:tgtEl>
                                      </p:cBhvr>
                                    </p:animEffect>
                                    <p:set>
                                      <p:cBhvr>
                                        <p:cTn id="1174" dur="1" fill="hold">
                                          <p:stCondLst>
                                            <p:cond delay="5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4000" fill="hold"/>
                                        <p:tgtEl>
                                          <p:spTgt spid="51"/>
                                        </p:tgtEl>
                                        <p:attrNameLst>
                                          <p:attrName>ppt_x</p:attrName>
                                        </p:attrNameLst>
                                      </p:cBhvr>
                                      <p:tavLst>
                                        <p:tav tm="0">
                                          <p:val>
                                            <p:strVal val="0-#ppt_w/2"/>
                                          </p:val>
                                        </p:tav>
                                        <p:tav tm="100000">
                                          <p:val>
                                            <p:strVal val="#ppt_x"/>
                                          </p:val>
                                        </p:tav>
                                      </p:tavLst>
                                    </p:anim>
                                    <p:anim calcmode="lin" valueType="num">
                                      <p:cBhvr additive="base">
                                        <p:cTn id="1178" dur="4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4000" fill="hold"/>
                                        <p:tgtEl>
                                          <p:spTgt spid="51"/>
                                        </p:tgtEl>
                                        <p:attrNameLst>
                                          <p:attrName>ppt_w</p:attrName>
                                        </p:attrNameLst>
                                      </p:cBhvr>
                                      <p:tavLst>
                                        <p:tav tm="0" fmla="#ppt_w*sin(2.5*pi*$)">
                                          <p:val>
                                            <p:fltVal val="0"/>
                                          </p:val>
                                        </p:tav>
                                        <p:tav tm="100000">
                                          <p:val>
                                            <p:fltVal val="1"/>
                                          </p:val>
                                        </p:tav>
                                      </p:tavLst>
                                    </p:anim>
                                    <p:anim calcmode="lin" valueType="num">
                                      <p:cBhvr>
                                        <p:cTn id="1182" dur="4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4500"/>
                                        <p:tgtEl>
                                          <p:spTgt spid="51"/>
                                        </p:tgtEl>
                                        <p:attrNameLst>
                                          <p:attrName>ppt_x</p:attrName>
                                        </p:attrNameLst>
                                      </p:cBhvr>
                                      <p:tavLst>
                                        <p:tav tm="0">
                                          <p:val>
                                            <p:strVal val="ppt_x"/>
                                          </p:val>
                                        </p:tav>
                                        <p:tav tm="100000">
                                          <p:val>
                                            <p:strVal val="0-ppt_w/2"/>
                                          </p:val>
                                        </p:tav>
                                      </p:tavLst>
                                    </p:anim>
                                    <p:anim calcmode="lin" valueType="num">
                                      <p:cBhvr additive="base">
                                        <p:cTn id="1185" dur="4500"/>
                                        <p:tgtEl>
                                          <p:spTgt spid="51"/>
                                        </p:tgtEl>
                                        <p:attrNameLst>
                                          <p:attrName>ppt_y</p:attrName>
                                        </p:attrNameLst>
                                      </p:cBhvr>
                                      <p:tavLst>
                                        <p:tav tm="0">
                                          <p:val>
                                            <p:strVal val="ppt_y"/>
                                          </p:val>
                                        </p:tav>
                                        <p:tav tm="100000">
                                          <p:val>
                                            <p:strVal val="ppt_y"/>
                                          </p:val>
                                        </p:tav>
                                      </p:tavLst>
                                    </p:anim>
                                    <p:set>
                                      <p:cBhvr>
                                        <p:cTn id="1186" dur="1" fill="hold">
                                          <p:stCondLst>
                                            <p:cond delay="4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500"/>
                                        <p:tgtEl>
                                          <p:spTgt spid="51"/>
                                        </p:tgtEl>
                                      </p:cBhvr>
                                    </p:animEffect>
                                    <p:set>
                                      <p:cBhvr>
                                        <p:cTn id="1189" dur="1" fill="hold">
                                          <p:stCondLst>
                                            <p:cond delay="5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4000" fill="hold"/>
                                        <p:tgtEl>
                                          <p:spTgt spid="50"/>
                                        </p:tgtEl>
                                        <p:attrNameLst>
                                          <p:attrName>ppt_x</p:attrName>
                                        </p:attrNameLst>
                                      </p:cBhvr>
                                      <p:tavLst>
                                        <p:tav tm="0">
                                          <p:val>
                                            <p:strVal val="0-#ppt_w/2"/>
                                          </p:val>
                                        </p:tav>
                                        <p:tav tm="100000">
                                          <p:val>
                                            <p:strVal val="#ppt_x"/>
                                          </p:val>
                                        </p:tav>
                                      </p:tavLst>
                                    </p:anim>
                                    <p:anim calcmode="lin" valueType="num">
                                      <p:cBhvr additive="base">
                                        <p:cTn id="1193" dur="4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4000" fill="hold"/>
                                        <p:tgtEl>
                                          <p:spTgt spid="50"/>
                                        </p:tgtEl>
                                        <p:attrNameLst>
                                          <p:attrName>ppt_w</p:attrName>
                                        </p:attrNameLst>
                                      </p:cBhvr>
                                      <p:tavLst>
                                        <p:tav tm="0" fmla="#ppt_w*sin(2.5*pi*$)">
                                          <p:val>
                                            <p:fltVal val="0"/>
                                          </p:val>
                                        </p:tav>
                                        <p:tav tm="100000">
                                          <p:val>
                                            <p:fltVal val="1"/>
                                          </p:val>
                                        </p:tav>
                                      </p:tavLst>
                                    </p:anim>
                                    <p:anim calcmode="lin" valueType="num">
                                      <p:cBhvr>
                                        <p:cTn id="1197" dur="4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4500"/>
                                        <p:tgtEl>
                                          <p:spTgt spid="50"/>
                                        </p:tgtEl>
                                        <p:attrNameLst>
                                          <p:attrName>ppt_x</p:attrName>
                                        </p:attrNameLst>
                                      </p:cBhvr>
                                      <p:tavLst>
                                        <p:tav tm="0">
                                          <p:val>
                                            <p:strVal val="ppt_x"/>
                                          </p:val>
                                        </p:tav>
                                        <p:tav tm="100000">
                                          <p:val>
                                            <p:strVal val="0-ppt_w/2"/>
                                          </p:val>
                                        </p:tav>
                                      </p:tavLst>
                                    </p:anim>
                                    <p:anim calcmode="lin" valueType="num">
                                      <p:cBhvr additive="base">
                                        <p:cTn id="1200" dur="4500"/>
                                        <p:tgtEl>
                                          <p:spTgt spid="50"/>
                                        </p:tgtEl>
                                        <p:attrNameLst>
                                          <p:attrName>ppt_y</p:attrName>
                                        </p:attrNameLst>
                                      </p:cBhvr>
                                      <p:tavLst>
                                        <p:tav tm="0">
                                          <p:val>
                                            <p:strVal val="ppt_y"/>
                                          </p:val>
                                        </p:tav>
                                        <p:tav tm="100000">
                                          <p:val>
                                            <p:strVal val="ppt_y"/>
                                          </p:val>
                                        </p:tav>
                                      </p:tavLst>
                                    </p:anim>
                                    <p:set>
                                      <p:cBhvr>
                                        <p:cTn id="1201" dur="1" fill="hold">
                                          <p:stCondLst>
                                            <p:cond delay="4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500"/>
                                        <p:tgtEl>
                                          <p:spTgt spid="50"/>
                                        </p:tgtEl>
                                      </p:cBhvr>
                                    </p:animEffect>
                                    <p:set>
                                      <p:cBhvr>
                                        <p:cTn id="1204" dur="1" fill="hold">
                                          <p:stCondLst>
                                            <p:cond delay="5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4000" fill="hold"/>
                                        <p:tgtEl>
                                          <p:spTgt spid="49"/>
                                        </p:tgtEl>
                                        <p:attrNameLst>
                                          <p:attrName>ppt_x</p:attrName>
                                        </p:attrNameLst>
                                      </p:cBhvr>
                                      <p:tavLst>
                                        <p:tav tm="0">
                                          <p:val>
                                            <p:strVal val="0-#ppt_w/2"/>
                                          </p:val>
                                        </p:tav>
                                        <p:tav tm="100000">
                                          <p:val>
                                            <p:strVal val="#ppt_x"/>
                                          </p:val>
                                        </p:tav>
                                      </p:tavLst>
                                    </p:anim>
                                    <p:anim calcmode="lin" valueType="num">
                                      <p:cBhvr additive="base">
                                        <p:cTn id="1208" dur="4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4000" fill="hold"/>
                                        <p:tgtEl>
                                          <p:spTgt spid="49"/>
                                        </p:tgtEl>
                                        <p:attrNameLst>
                                          <p:attrName>ppt_w</p:attrName>
                                        </p:attrNameLst>
                                      </p:cBhvr>
                                      <p:tavLst>
                                        <p:tav tm="0" fmla="#ppt_w*sin(2.5*pi*$)">
                                          <p:val>
                                            <p:fltVal val="0"/>
                                          </p:val>
                                        </p:tav>
                                        <p:tav tm="100000">
                                          <p:val>
                                            <p:fltVal val="1"/>
                                          </p:val>
                                        </p:tav>
                                      </p:tavLst>
                                    </p:anim>
                                    <p:anim calcmode="lin" valueType="num">
                                      <p:cBhvr>
                                        <p:cTn id="1212" dur="4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4500"/>
                                        <p:tgtEl>
                                          <p:spTgt spid="49"/>
                                        </p:tgtEl>
                                        <p:attrNameLst>
                                          <p:attrName>ppt_x</p:attrName>
                                        </p:attrNameLst>
                                      </p:cBhvr>
                                      <p:tavLst>
                                        <p:tav tm="0">
                                          <p:val>
                                            <p:strVal val="ppt_x"/>
                                          </p:val>
                                        </p:tav>
                                        <p:tav tm="100000">
                                          <p:val>
                                            <p:strVal val="0-ppt_w/2"/>
                                          </p:val>
                                        </p:tav>
                                      </p:tavLst>
                                    </p:anim>
                                    <p:anim calcmode="lin" valueType="num">
                                      <p:cBhvr additive="base">
                                        <p:cTn id="1215" dur="4500"/>
                                        <p:tgtEl>
                                          <p:spTgt spid="49"/>
                                        </p:tgtEl>
                                        <p:attrNameLst>
                                          <p:attrName>ppt_y</p:attrName>
                                        </p:attrNameLst>
                                      </p:cBhvr>
                                      <p:tavLst>
                                        <p:tav tm="0">
                                          <p:val>
                                            <p:strVal val="ppt_y"/>
                                          </p:val>
                                        </p:tav>
                                        <p:tav tm="100000">
                                          <p:val>
                                            <p:strVal val="ppt_y"/>
                                          </p:val>
                                        </p:tav>
                                      </p:tavLst>
                                    </p:anim>
                                    <p:set>
                                      <p:cBhvr>
                                        <p:cTn id="1216" dur="1" fill="hold">
                                          <p:stCondLst>
                                            <p:cond delay="4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500"/>
                                        <p:tgtEl>
                                          <p:spTgt spid="49"/>
                                        </p:tgtEl>
                                      </p:cBhvr>
                                    </p:animEffect>
                                    <p:set>
                                      <p:cBhvr>
                                        <p:cTn id="1219" dur="1" fill="hold">
                                          <p:stCondLst>
                                            <p:cond delay="5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4000" fill="hold"/>
                                        <p:tgtEl>
                                          <p:spTgt spid="48"/>
                                        </p:tgtEl>
                                        <p:attrNameLst>
                                          <p:attrName>ppt_x</p:attrName>
                                        </p:attrNameLst>
                                      </p:cBhvr>
                                      <p:tavLst>
                                        <p:tav tm="0">
                                          <p:val>
                                            <p:strVal val="0-#ppt_w/2"/>
                                          </p:val>
                                        </p:tav>
                                        <p:tav tm="100000">
                                          <p:val>
                                            <p:strVal val="#ppt_x"/>
                                          </p:val>
                                        </p:tav>
                                      </p:tavLst>
                                    </p:anim>
                                    <p:anim calcmode="lin" valueType="num">
                                      <p:cBhvr additive="base">
                                        <p:cTn id="1223" dur="4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4000" fill="hold"/>
                                        <p:tgtEl>
                                          <p:spTgt spid="48"/>
                                        </p:tgtEl>
                                        <p:attrNameLst>
                                          <p:attrName>ppt_w</p:attrName>
                                        </p:attrNameLst>
                                      </p:cBhvr>
                                      <p:tavLst>
                                        <p:tav tm="0" fmla="#ppt_w*sin(2.5*pi*$)">
                                          <p:val>
                                            <p:fltVal val="0"/>
                                          </p:val>
                                        </p:tav>
                                        <p:tav tm="100000">
                                          <p:val>
                                            <p:fltVal val="1"/>
                                          </p:val>
                                        </p:tav>
                                      </p:tavLst>
                                    </p:anim>
                                    <p:anim calcmode="lin" valueType="num">
                                      <p:cBhvr>
                                        <p:cTn id="1227" dur="4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4500"/>
                                        <p:tgtEl>
                                          <p:spTgt spid="48"/>
                                        </p:tgtEl>
                                        <p:attrNameLst>
                                          <p:attrName>ppt_x</p:attrName>
                                        </p:attrNameLst>
                                      </p:cBhvr>
                                      <p:tavLst>
                                        <p:tav tm="0">
                                          <p:val>
                                            <p:strVal val="ppt_x"/>
                                          </p:val>
                                        </p:tav>
                                        <p:tav tm="100000">
                                          <p:val>
                                            <p:strVal val="0-ppt_w/2"/>
                                          </p:val>
                                        </p:tav>
                                      </p:tavLst>
                                    </p:anim>
                                    <p:anim calcmode="lin" valueType="num">
                                      <p:cBhvr additive="base">
                                        <p:cTn id="1230" dur="4500"/>
                                        <p:tgtEl>
                                          <p:spTgt spid="48"/>
                                        </p:tgtEl>
                                        <p:attrNameLst>
                                          <p:attrName>ppt_y</p:attrName>
                                        </p:attrNameLst>
                                      </p:cBhvr>
                                      <p:tavLst>
                                        <p:tav tm="0">
                                          <p:val>
                                            <p:strVal val="ppt_y"/>
                                          </p:val>
                                        </p:tav>
                                        <p:tav tm="100000">
                                          <p:val>
                                            <p:strVal val="ppt_y"/>
                                          </p:val>
                                        </p:tav>
                                      </p:tavLst>
                                    </p:anim>
                                    <p:set>
                                      <p:cBhvr>
                                        <p:cTn id="1231" dur="1" fill="hold">
                                          <p:stCondLst>
                                            <p:cond delay="4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500"/>
                                        <p:tgtEl>
                                          <p:spTgt spid="48"/>
                                        </p:tgtEl>
                                      </p:cBhvr>
                                    </p:animEffect>
                                    <p:set>
                                      <p:cBhvr>
                                        <p:cTn id="1234" dur="1" fill="hold">
                                          <p:stCondLst>
                                            <p:cond delay="5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4000" fill="hold"/>
                                        <p:tgtEl>
                                          <p:spTgt spid="47"/>
                                        </p:tgtEl>
                                        <p:attrNameLst>
                                          <p:attrName>ppt_x</p:attrName>
                                        </p:attrNameLst>
                                      </p:cBhvr>
                                      <p:tavLst>
                                        <p:tav tm="0">
                                          <p:val>
                                            <p:strVal val="0-#ppt_w/2"/>
                                          </p:val>
                                        </p:tav>
                                        <p:tav tm="100000">
                                          <p:val>
                                            <p:strVal val="#ppt_x"/>
                                          </p:val>
                                        </p:tav>
                                      </p:tavLst>
                                    </p:anim>
                                    <p:anim calcmode="lin" valueType="num">
                                      <p:cBhvr additive="base">
                                        <p:cTn id="1238" dur="4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4000" fill="hold"/>
                                        <p:tgtEl>
                                          <p:spTgt spid="47"/>
                                        </p:tgtEl>
                                        <p:attrNameLst>
                                          <p:attrName>ppt_w</p:attrName>
                                        </p:attrNameLst>
                                      </p:cBhvr>
                                      <p:tavLst>
                                        <p:tav tm="0" fmla="#ppt_w*sin(2.5*pi*$)">
                                          <p:val>
                                            <p:fltVal val="0"/>
                                          </p:val>
                                        </p:tav>
                                        <p:tav tm="100000">
                                          <p:val>
                                            <p:fltVal val="1"/>
                                          </p:val>
                                        </p:tav>
                                      </p:tavLst>
                                    </p:anim>
                                    <p:anim calcmode="lin" valueType="num">
                                      <p:cBhvr>
                                        <p:cTn id="1242" dur="4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4500"/>
                                        <p:tgtEl>
                                          <p:spTgt spid="47"/>
                                        </p:tgtEl>
                                        <p:attrNameLst>
                                          <p:attrName>ppt_x</p:attrName>
                                        </p:attrNameLst>
                                      </p:cBhvr>
                                      <p:tavLst>
                                        <p:tav tm="0">
                                          <p:val>
                                            <p:strVal val="ppt_x"/>
                                          </p:val>
                                        </p:tav>
                                        <p:tav tm="100000">
                                          <p:val>
                                            <p:strVal val="0-ppt_w/2"/>
                                          </p:val>
                                        </p:tav>
                                      </p:tavLst>
                                    </p:anim>
                                    <p:anim calcmode="lin" valueType="num">
                                      <p:cBhvr additive="base">
                                        <p:cTn id="1245" dur="4500"/>
                                        <p:tgtEl>
                                          <p:spTgt spid="47"/>
                                        </p:tgtEl>
                                        <p:attrNameLst>
                                          <p:attrName>ppt_y</p:attrName>
                                        </p:attrNameLst>
                                      </p:cBhvr>
                                      <p:tavLst>
                                        <p:tav tm="0">
                                          <p:val>
                                            <p:strVal val="ppt_y"/>
                                          </p:val>
                                        </p:tav>
                                        <p:tav tm="100000">
                                          <p:val>
                                            <p:strVal val="ppt_y"/>
                                          </p:val>
                                        </p:tav>
                                      </p:tavLst>
                                    </p:anim>
                                    <p:set>
                                      <p:cBhvr>
                                        <p:cTn id="1246" dur="1" fill="hold">
                                          <p:stCondLst>
                                            <p:cond delay="4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500"/>
                                        <p:tgtEl>
                                          <p:spTgt spid="47"/>
                                        </p:tgtEl>
                                      </p:cBhvr>
                                    </p:animEffect>
                                    <p:set>
                                      <p:cBhvr>
                                        <p:cTn id="1249" dur="1" fill="hold">
                                          <p:stCondLst>
                                            <p:cond delay="5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4000" fill="hold"/>
                                        <p:tgtEl>
                                          <p:spTgt spid="46"/>
                                        </p:tgtEl>
                                        <p:attrNameLst>
                                          <p:attrName>ppt_x</p:attrName>
                                        </p:attrNameLst>
                                      </p:cBhvr>
                                      <p:tavLst>
                                        <p:tav tm="0">
                                          <p:val>
                                            <p:strVal val="0-#ppt_w/2"/>
                                          </p:val>
                                        </p:tav>
                                        <p:tav tm="100000">
                                          <p:val>
                                            <p:strVal val="#ppt_x"/>
                                          </p:val>
                                        </p:tav>
                                      </p:tavLst>
                                    </p:anim>
                                    <p:anim calcmode="lin" valueType="num">
                                      <p:cBhvr additive="base">
                                        <p:cTn id="1253" dur="4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4000" fill="hold"/>
                                        <p:tgtEl>
                                          <p:spTgt spid="46"/>
                                        </p:tgtEl>
                                        <p:attrNameLst>
                                          <p:attrName>ppt_w</p:attrName>
                                        </p:attrNameLst>
                                      </p:cBhvr>
                                      <p:tavLst>
                                        <p:tav tm="0" fmla="#ppt_w*sin(2.5*pi*$)">
                                          <p:val>
                                            <p:fltVal val="0"/>
                                          </p:val>
                                        </p:tav>
                                        <p:tav tm="100000">
                                          <p:val>
                                            <p:fltVal val="1"/>
                                          </p:val>
                                        </p:tav>
                                      </p:tavLst>
                                    </p:anim>
                                    <p:anim calcmode="lin" valueType="num">
                                      <p:cBhvr>
                                        <p:cTn id="1257" dur="4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4500"/>
                                        <p:tgtEl>
                                          <p:spTgt spid="46"/>
                                        </p:tgtEl>
                                        <p:attrNameLst>
                                          <p:attrName>ppt_x</p:attrName>
                                        </p:attrNameLst>
                                      </p:cBhvr>
                                      <p:tavLst>
                                        <p:tav tm="0">
                                          <p:val>
                                            <p:strVal val="ppt_x"/>
                                          </p:val>
                                        </p:tav>
                                        <p:tav tm="100000">
                                          <p:val>
                                            <p:strVal val="0-ppt_w/2"/>
                                          </p:val>
                                        </p:tav>
                                      </p:tavLst>
                                    </p:anim>
                                    <p:anim calcmode="lin" valueType="num">
                                      <p:cBhvr additive="base">
                                        <p:cTn id="1260" dur="4500"/>
                                        <p:tgtEl>
                                          <p:spTgt spid="46"/>
                                        </p:tgtEl>
                                        <p:attrNameLst>
                                          <p:attrName>ppt_y</p:attrName>
                                        </p:attrNameLst>
                                      </p:cBhvr>
                                      <p:tavLst>
                                        <p:tav tm="0">
                                          <p:val>
                                            <p:strVal val="ppt_y"/>
                                          </p:val>
                                        </p:tav>
                                        <p:tav tm="100000">
                                          <p:val>
                                            <p:strVal val="ppt_y"/>
                                          </p:val>
                                        </p:tav>
                                      </p:tavLst>
                                    </p:anim>
                                    <p:set>
                                      <p:cBhvr>
                                        <p:cTn id="1261" dur="1" fill="hold">
                                          <p:stCondLst>
                                            <p:cond delay="4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500"/>
                                        <p:tgtEl>
                                          <p:spTgt spid="46"/>
                                        </p:tgtEl>
                                      </p:cBhvr>
                                    </p:animEffect>
                                    <p:set>
                                      <p:cBhvr>
                                        <p:cTn id="1264" dur="1" fill="hold">
                                          <p:stCondLst>
                                            <p:cond delay="5499"/>
                                          </p:stCondLst>
                                        </p:cTn>
                                        <p:tgtEl>
                                          <p:spTgt spid="46"/>
                                        </p:tgtEl>
                                        <p:attrNameLst>
                                          <p:attrName>style.visibility</p:attrName>
                                        </p:attrNameLst>
                                      </p:cBhvr>
                                      <p:to>
                                        <p:strVal val="hidden"/>
                                      </p:to>
                                    </p:set>
                                  </p:childTnLst>
                                </p:cTn>
                              </p:par>
                              <p:par>
                                <p:cTn id="1265" presetID="9" presetClass="emph" presetSubtype="0" grpId="0" nodeType="withEffect">
                                  <p:stCondLst>
                                    <p:cond delay="0"/>
                                  </p:stCondLst>
                                  <p:childTnLst>
                                    <p:set>
                                      <p:cBhvr rctx="PPT">
                                        <p:cTn id="1266" dur="indefinite"/>
                                        <p:tgtEl>
                                          <p:spTgt spid="89"/>
                                        </p:tgtEl>
                                        <p:attrNameLst>
                                          <p:attrName>style.opacity</p:attrName>
                                        </p:attrNameLst>
                                      </p:cBhvr>
                                      <p:to>
                                        <p:strVal val="0"/>
                                      </p:to>
                                    </p:set>
                                    <p:animEffect filter="image" prLst="opacity: 0">
                                      <p:cBhvr rctx="IE">
                                        <p:cTn id="1267" dur="indefinite"/>
                                        <p:tgtEl>
                                          <p:spTgt spid="89"/>
                                        </p:tgtEl>
                                      </p:cBhvr>
                                    </p:animEffect>
                                  </p:childTnLst>
                                </p:cTn>
                              </p:par>
                              <p:par>
                                <p:cTn id="1268" presetID="23" presetClass="entr" presetSubtype="288" fill="hold" nodeType="withEffect">
                                  <p:stCondLst>
                                    <p:cond delay="750"/>
                                  </p:stCondLst>
                                  <p:childTnLst>
                                    <p:set>
                                      <p:cBhvr>
                                        <p:cTn id="1269" dur="1" fill="hold">
                                          <p:stCondLst>
                                            <p:cond delay="0"/>
                                          </p:stCondLst>
                                        </p:cTn>
                                        <p:tgtEl>
                                          <p:spTgt spid="91"/>
                                        </p:tgtEl>
                                        <p:attrNameLst>
                                          <p:attrName>style.visibility</p:attrName>
                                        </p:attrNameLst>
                                      </p:cBhvr>
                                      <p:to>
                                        <p:strVal val="visible"/>
                                      </p:to>
                                    </p:set>
                                    <p:anim calcmode="lin" valueType="num">
                                      <p:cBhvr>
                                        <p:cTn id="1270" dur="4000" fill="hold"/>
                                        <p:tgtEl>
                                          <p:spTgt spid="91"/>
                                        </p:tgtEl>
                                        <p:attrNameLst>
                                          <p:attrName>ppt_w</p:attrName>
                                        </p:attrNameLst>
                                      </p:cBhvr>
                                      <p:tavLst>
                                        <p:tav tm="0">
                                          <p:val>
                                            <p:strVal val="4/3*#ppt_w"/>
                                          </p:val>
                                        </p:tav>
                                        <p:tav tm="100000">
                                          <p:val>
                                            <p:strVal val="#ppt_w"/>
                                          </p:val>
                                        </p:tav>
                                      </p:tavLst>
                                    </p:anim>
                                    <p:anim calcmode="lin" valueType="num">
                                      <p:cBhvr>
                                        <p:cTn id="1271" dur="4000" fill="hold"/>
                                        <p:tgtEl>
                                          <p:spTgt spid="91"/>
                                        </p:tgtEl>
                                        <p:attrNameLst>
                                          <p:attrName>ppt_h</p:attrName>
                                        </p:attrNameLst>
                                      </p:cBhvr>
                                      <p:tavLst>
                                        <p:tav tm="0">
                                          <p:val>
                                            <p:strVal val="4/3*#ppt_h"/>
                                          </p:val>
                                        </p:tav>
                                        <p:tav tm="100000">
                                          <p:val>
                                            <p:strVal val="#ppt_h"/>
                                          </p:val>
                                        </p:tav>
                                      </p:tavLst>
                                    </p:anim>
                                  </p:childTnLst>
                                </p:cTn>
                              </p:par>
                              <p:par>
                                <p:cTn id="1272" presetID="16" presetClass="entr" presetSubtype="37" fill="hold" nodeType="withEffect">
                                  <p:stCondLst>
                                    <p:cond delay="750"/>
                                  </p:stCondLst>
                                  <p:childTnLst>
                                    <p:set>
                                      <p:cBhvr>
                                        <p:cTn id="1273" dur="1" fill="hold">
                                          <p:stCondLst>
                                            <p:cond delay="0"/>
                                          </p:stCondLst>
                                        </p:cTn>
                                        <p:tgtEl>
                                          <p:spTgt spid="91"/>
                                        </p:tgtEl>
                                        <p:attrNameLst>
                                          <p:attrName>style.visibility</p:attrName>
                                        </p:attrNameLst>
                                      </p:cBhvr>
                                      <p:to>
                                        <p:strVal val="visible"/>
                                      </p:to>
                                    </p:set>
                                    <p:animEffect transition="in" filter="barn(outVertical)">
                                      <p:cBhvr>
                                        <p:cTn id="1274" dur="4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3702"/>
            <a:ext cx="9144000" cy="5129798"/>
          </a:xfrm>
          <a:prstGeom prst="rect">
            <a:avLst/>
          </a:prstGeom>
          <a:noFill/>
          <a:ln>
            <a:noFill/>
          </a:ln>
        </p:spPr>
      </p:pic>
      <p:sp>
        <p:nvSpPr>
          <p:cNvPr id="3" name="2 Rectángulo"/>
          <p:cNvSpPr/>
          <p:nvPr/>
        </p:nvSpPr>
        <p:spPr>
          <a:xfrm>
            <a:off x="1043608" y="771550"/>
            <a:ext cx="5328592" cy="3754874"/>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SIRVE PARA ADELGAZAR Y ELIMINAR LA</a:t>
            </a:r>
          </a:p>
          <a:p>
            <a:pPr algn="ctr"/>
            <a:r>
              <a:rPr lang="es-ES" sz="1400" dirty="0" smtClean="0">
                <a:solidFill>
                  <a:schemeClr val="bg1"/>
                </a:solidFill>
                <a:latin typeface="Hobo Std" pitchFamily="34" charset="0"/>
              </a:rPr>
              <a:t> RETENCIÓN DE LÍQUIDOS</a:t>
            </a:r>
          </a:p>
          <a:p>
            <a:pPr algn="ctr"/>
            <a:r>
              <a:rPr lang="es-ES" sz="1400" dirty="0" smtClean="0">
                <a:solidFill>
                  <a:schemeClr val="bg1"/>
                </a:solidFill>
                <a:latin typeface="Hobo Std" pitchFamily="34" charset="0"/>
              </a:rPr>
              <a:t>Al tener un gran porcentaje de agua y un nivel calórico intermedio (63 Kcal cada 100 gramos), permite bajar de peso </a:t>
            </a:r>
          </a:p>
          <a:p>
            <a:pPr algn="ctr"/>
            <a:r>
              <a:rPr lang="es-ES" sz="1400" dirty="0" smtClean="0">
                <a:solidFill>
                  <a:schemeClr val="bg1"/>
                </a:solidFill>
                <a:latin typeface="Hobo Std" pitchFamily="34" charset="0"/>
              </a:rPr>
              <a:t>y sentirse más saciado. A su vez, no posee demasiado sodio, siendo perfecto para las dietas de adelgazamiento y para perder agua, sobre todo en el caso de embarazadas. El kiwi es muy diurético y no debe faltar en la alimentación de los que sufren de obesidad o sobrepeso. Es útil en casos de </a:t>
            </a:r>
          </a:p>
          <a:p>
            <a:pPr algn="ctr"/>
            <a:r>
              <a:rPr lang="es-ES" sz="1400" dirty="0" smtClean="0">
                <a:solidFill>
                  <a:schemeClr val="bg1"/>
                </a:solidFill>
                <a:latin typeface="Hobo Std" pitchFamily="34" charset="0"/>
              </a:rPr>
              <a:t>insuficiencia cardíaca o hepática.</a:t>
            </a:r>
          </a:p>
          <a:p>
            <a:pPr algn="ctr"/>
            <a:r>
              <a:rPr lang="es-ES" sz="1400" dirty="0" smtClean="0">
                <a:solidFill>
                  <a:schemeClr val="bg1"/>
                </a:solidFill>
                <a:latin typeface="Hobo Std" pitchFamily="34" charset="0"/>
              </a:rPr>
              <a:t>AYUDA A LA DIGESTIÓN</a:t>
            </a:r>
          </a:p>
          <a:p>
            <a:pPr algn="ctr"/>
            <a:r>
              <a:rPr lang="es-ES" sz="1400" dirty="0" smtClean="0">
                <a:solidFill>
                  <a:schemeClr val="bg1"/>
                </a:solidFill>
                <a:latin typeface="Hobo Std" pitchFamily="34" charset="0"/>
              </a:rPr>
              <a:t>Como se dijo antes, el kiwi es muy digestivo y permite disgregar las proteínas de los alimentos, así como también evitar la indigestión, la gastritis y los gases. La presencia de estas proteínas permiten combinar esta fruta con </a:t>
            </a:r>
          </a:p>
          <a:p>
            <a:pPr algn="ctr"/>
            <a:r>
              <a:rPr lang="es-ES" sz="1400" dirty="0" smtClean="0">
                <a:solidFill>
                  <a:schemeClr val="bg1"/>
                </a:solidFill>
                <a:latin typeface="Hobo Std" pitchFamily="34" charset="0"/>
              </a:rPr>
              <a:t>leche o gelatina.</a:t>
            </a:r>
          </a:p>
          <a:p>
            <a:pPr algn="ctr"/>
            <a:r>
              <a:rPr lang="es-ES" sz="1400" dirty="0" smtClean="0">
                <a:solidFill>
                  <a:schemeClr val="bg1"/>
                </a:solidFill>
                <a:latin typeface="Hobo Std" pitchFamily="34" charset="0"/>
              </a:rPr>
              <a:t> </a:t>
            </a:r>
            <a:endParaRPr lang="es-ES" dirty="0">
              <a:solidFill>
                <a:schemeClr val="bg1"/>
              </a:solidFill>
              <a:latin typeface="Hobo Std" pitchFamily="34" charset="0"/>
            </a:endParaRPr>
          </a:p>
        </p:txBody>
      </p:sp>
    </p:spTree>
    <p:extLst>
      <p:ext uri="{BB962C8B-B14F-4D97-AF65-F5344CB8AC3E}">
        <p14:creationId xmlns:p14="http://schemas.microsoft.com/office/powerpoint/2010/main" val="3167226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89 Rectángulo"/>
          <p:cNvSpPr/>
          <p:nvPr/>
        </p:nvSpPr>
        <p:spPr>
          <a:xfrm>
            <a:off x="34320" y="0"/>
            <a:ext cx="9115865" cy="5143500"/>
          </a:xfrm>
          <a:prstGeom prst="rect">
            <a:avLst/>
          </a:prstGeom>
          <a:gradFill flip="none" rotWithShape="1">
            <a:gsLst>
              <a:gs pos="15000">
                <a:srgbClr val="006600">
                  <a:lumMod val="27000"/>
                </a:srgbClr>
              </a:gs>
              <a:gs pos="83000">
                <a:srgbClr val="006600">
                  <a:lumMod val="27000"/>
                </a:srgbClr>
              </a:gs>
              <a:gs pos="52000">
                <a:srgbClr val="009900">
                  <a:lumMod val="54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1" name="90 Imagen" descr="Diapositiva1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Paralelogramo"/>
          <p:cNvSpPr/>
          <p:nvPr/>
        </p:nvSpPr>
        <p:spPr>
          <a:xfrm rot="5400000" flipH="1" flipV="1">
            <a:off x="413120"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5400000" flipH="1" flipV="1">
            <a:off x="905784"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5400000" flipH="1" flipV="1">
            <a:off x="1385781"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H="1" flipV="1">
            <a:off x="1878499"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H="1" flipV="1">
            <a:off x="2371217"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H="1" flipV="1">
            <a:off x="2874228" y="3839522"/>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H="1" flipV="1">
            <a:off x="3346013" y="3825386"/>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422524" y="303599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915187" y="303599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395184" y="303599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887903" y="303599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380621" y="303599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883631" y="3029622"/>
            <a:ext cx="802952" cy="1557505"/>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355416" y="3015486"/>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5400000" flipH="1" flipV="1">
            <a:off x="413380"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5400000" flipH="1" flipV="1">
            <a:off x="906044"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H="1" flipV="1">
            <a:off x="1386041"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H="1" flipV="1">
            <a:off x="1878759"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H="1" flipV="1">
            <a:off x="2371477"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H="1" flipV="1">
            <a:off x="2874488" y="2220262"/>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H="1" flipV="1">
            <a:off x="3346272" y="2206126"/>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422784" y="141673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915447" y="141673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395444" y="141673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888163" y="141673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380881" y="1416734"/>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883891" y="1410362"/>
            <a:ext cx="802952" cy="1557505"/>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355676" y="1396225"/>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5400000" flipH="1" flipV="1">
            <a:off x="425515"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5400000" flipH="1" flipV="1">
            <a:off x="918178"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H="1" flipV="1">
            <a:off x="1398176"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H="1" flipV="1">
            <a:off x="1890894"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H="1" flipV="1">
            <a:off x="2383612"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H="1" flipV="1">
            <a:off x="2886623" y="601001"/>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H="1" flipV="1">
            <a:off x="3358408" y="586865"/>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434919" y="-202528"/>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927582" y="-202528"/>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407579" y="-202528"/>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900298" y="-202528"/>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393016" y="-202528"/>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896026" y="-208900"/>
            <a:ext cx="802952" cy="1557505"/>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367811" y="-223036"/>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903811"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411148"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931151"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438432"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945714"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442704" y="3829439"/>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970919" y="381530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894408" y="30259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401744" y="30259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921747" y="30259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429029" y="30259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936311" y="30259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433300" y="3019539"/>
            <a:ext cx="802952" cy="1557505"/>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961515" y="3005403"/>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903551"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410888"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930891"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438172"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945454"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442444" y="2210179"/>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970659" y="219604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894148" y="140665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401484" y="140665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921487" y="140665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428769" y="140665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936051" y="140665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433040" y="1400279"/>
            <a:ext cx="802952" cy="1557505"/>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961255" y="1386142"/>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891416"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7398753"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918756"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426037"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933319"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430309" y="590918"/>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958524" y="576782"/>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882013" y="-2126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389349" y="-2126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909352" y="-2126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416634" y="-2126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923916" y="-212611"/>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420905" y="-218983"/>
            <a:ext cx="802952" cy="1557505"/>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949120" y="-233119"/>
            <a:ext cx="802952" cy="1545301"/>
          </a:xfrm>
          <a:prstGeom prst="parallelogram">
            <a:avLst>
              <a:gd name="adj" fmla="val 88032"/>
            </a:avLst>
          </a:prstGeom>
          <a:solidFill>
            <a:srgbClr val="99FF33"/>
          </a:solidFill>
          <a:ln w="9525" cmpd="dbl">
            <a:solidFill>
              <a:srgbClr val="99FF33"/>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396552" y="0"/>
            <a:ext cx="10081120" cy="6048672"/>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429184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5000" fill="hold"/>
                                        <p:tgtEl>
                                          <p:spTgt spid="37"/>
                                        </p:tgtEl>
                                        <p:attrNameLst>
                                          <p:attrName>ppt_w</p:attrName>
                                        </p:attrNameLst>
                                      </p:cBhvr>
                                      <p:tavLst>
                                        <p:tav tm="0" fmla="#ppt_w*sin(2.5*pi*$)">
                                          <p:val>
                                            <p:fltVal val="0"/>
                                          </p:val>
                                        </p:tav>
                                        <p:tav tm="100000">
                                          <p:val>
                                            <p:fltVal val="1"/>
                                          </p:val>
                                        </p:tav>
                                      </p:tavLst>
                                    </p:anim>
                                    <p:anim calcmode="lin" valueType="num">
                                      <p:cBhvr>
                                        <p:cTn id="12" dur="5000" fill="hold"/>
                                        <p:tgtEl>
                                          <p:spTgt spid="37"/>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5000"/>
                                        <p:tgtEl>
                                          <p:spTgt spid="37"/>
                                        </p:tgtEl>
                                        <p:attrNameLst>
                                          <p:attrName>ppt_x</p:attrName>
                                        </p:attrNameLst>
                                      </p:cBhvr>
                                      <p:tavLst>
                                        <p:tav tm="0">
                                          <p:val>
                                            <p:strVal val="ppt_x"/>
                                          </p:val>
                                        </p:tav>
                                        <p:tav tm="100000">
                                          <p:val>
                                            <p:strVal val="1+ppt_w/2"/>
                                          </p:val>
                                        </p:tav>
                                      </p:tavLst>
                                    </p:anim>
                                    <p:anim calcmode="lin" valueType="num">
                                      <p:cBhvr additive="base">
                                        <p:cTn id="15" dur="5000"/>
                                        <p:tgtEl>
                                          <p:spTgt spid="37"/>
                                        </p:tgtEl>
                                        <p:attrNameLst>
                                          <p:attrName>ppt_y</p:attrName>
                                        </p:attrNameLst>
                                      </p:cBhvr>
                                      <p:tavLst>
                                        <p:tav tm="0">
                                          <p:val>
                                            <p:strVal val="ppt_y"/>
                                          </p:val>
                                        </p:tav>
                                        <p:tav tm="100000">
                                          <p:val>
                                            <p:strVal val="ppt_y"/>
                                          </p:val>
                                        </p:tav>
                                      </p:tavLst>
                                    </p:anim>
                                    <p:set>
                                      <p:cBhvr>
                                        <p:cTn id="16" dur="1" fill="hold">
                                          <p:stCondLst>
                                            <p:cond delay="4999"/>
                                          </p:stCondLst>
                                        </p:cTn>
                                        <p:tgtEl>
                                          <p:spTgt spid="37"/>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000"/>
                                        <p:tgtEl>
                                          <p:spTgt spid="37"/>
                                        </p:tgtEl>
                                      </p:cBhvr>
                                    </p:animEffect>
                                    <p:set>
                                      <p:cBhvr>
                                        <p:cTn id="19" dur="1" fill="hold">
                                          <p:stCondLst>
                                            <p:cond delay="4999"/>
                                          </p:stCondLst>
                                        </p:cTn>
                                        <p:tgtEl>
                                          <p:spTgt spid="37"/>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0" fill="hold"/>
                                        <p:tgtEl>
                                          <p:spTgt spid="38"/>
                                        </p:tgtEl>
                                        <p:attrNameLst>
                                          <p:attrName>ppt_x</p:attrName>
                                        </p:attrNameLst>
                                      </p:cBhvr>
                                      <p:tavLst>
                                        <p:tav tm="0">
                                          <p:val>
                                            <p:strVal val="0-#ppt_w/2"/>
                                          </p:val>
                                        </p:tav>
                                        <p:tav tm="100000">
                                          <p:val>
                                            <p:strVal val="#ppt_x"/>
                                          </p:val>
                                        </p:tav>
                                      </p:tavLst>
                                    </p:anim>
                                    <p:anim calcmode="lin" valueType="num">
                                      <p:cBhvr additive="base">
                                        <p:cTn id="23" dur="5000" fill="hold"/>
                                        <p:tgtEl>
                                          <p:spTgt spid="38"/>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5000" fill="hold"/>
                                        <p:tgtEl>
                                          <p:spTgt spid="38"/>
                                        </p:tgtEl>
                                        <p:attrNameLst>
                                          <p:attrName>ppt_w</p:attrName>
                                        </p:attrNameLst>
                                      </p:cBhvr>
                                      <p:tavLst>
                                        <p:tav tm="0" fmla="#ppt_w*sin(2.5*pi*$)">
                                          <p:val>
                                            <p:fltVal val="0"/>
                                          </p:val>
                                        </p:tav>
                                        <p:tav tm="100000">
                                          <p:val>
                                            <p:fltVal val="1"/>
                                          </p:val>
                                        </p:tav>
                                      </p:tavLst>
                                    </p:anim>
                                    <p:anim calcmode="lin" valueType="num">
                                      <p:cBhvr>
                                        <p:cTn id="27" dur="5000" fill="hold"/>
                                        <p:tgtEl>
                                          <p:spTgt spid="38"/>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5000"/>
                                        <p:tgtEl>
                                          <p:spTgt spid="38"/>
                                        </p:tgtEl>
                                        <p:attrNameLst>
                                          <p:attrName>ppt_x</p:attrName>
                                        </p:attrNameLst>
                                      </p:cBhvr>
                                      <p:tavLst>
                                        <p:tav tm="0">
                                          <p:val>
                                            <p:strVal val="ppt_x"/>
                                          </p:val>
                                        </p:tav>
                                        <p:tav tm="100000">
                                          <p:val>
                                            <p:strVal val="1+ppt_w/2"/>
                                          </p:val>
                                        </p:tav>
                                      </p:tavLst>
                                    </p:anim>
                                    <p:anim calcmode="lin" valueType="num">
                                      <p:cBhvr additive="base">
                                        <p:cTn id="30" dur="5000"/>
                                        <p:tgtEl>
                                          <p:spTgt spid="38"/>
                                        </p:tgtEl>
                                        <p:attrNameLst>
                                          <p:attrName>ppt_y</p:attrName>
                                        </p:attrNameLst>
                                      </p:cBhvr>
                                      <p:tavLst>
                                        <p:tav tm="0">
                                          <p:val>
                                            <p:strVal val="ppt_y"/>
                                          </p:val>
                                        </p:tav>
                                        <p:tav tm="100000">
                                          <p:val>
                                            <p:strVal val="ppt_y"/>
                                          </p:val>
                                        </p:tav>
                                      </p:tavLst>
                                    </p:anim>
                                    <p:set>
                                      <p:cBhvr>
                                        <p:cTn id="31" dur="1" fill="hold">
                                          <p:stCondLst>
                                            <p:cond delay="4999"/>
                                          </p:stCondLst>
                                        </p:cTn>
                                        <p:tgtEl>
                                          <p:spTgt spid="38"/>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000"/>
                                        <p:tgtEl>
                                          <p:spTgt spid="38"/>
                                        </p:tgtEl>
                                      </p:cBhvr>
                                    </p:animEffect>
                                    <p:set>
                                      <p:cBhvr>
                                        <p:cTn id="34" dur="1" fill="hold">
                                          <p:stCondLst>
                                            <p:cond delay="4999"/>
                                          </p:stCondLst>
                                        </p:cTn>
                                        <p:tgtEl>
                                          <p:spTgt spid="38"/>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5000" fill="hold"/>
                                        <p:tgtEl>
                                          <p:spTgt spid="39"/>
                                        </p:tgtEl>
                                        <p:attrNameLst>
                                          <p:attrName>ppt_x</p:attrName>
                                        </p:attrNameLst>
                                      </p:cBhvr>
                                      <p:tavLst>
                                        <p:tav tm="0">
                                          <p:val>
                                            <p:strVal val="0-#ppt_w/2"/>
                                          </p:val>
                                        </p:tav>
                                        <p:tav tm="100000">
                                          <p:val>
                                            <p:strVal val="#ppt_x"/>
                                          </p:val>
                                        </p:tav>
                                      </p:tavLst>
                                    </p:anim>
                                    <p:anim calcmode="lin" valueType="num">
                                      <p:cBhvr additive="base">
                                        <p:cTn id="38" dur="5000" fill="hold"/>
                                        <p:tgtEl>
                                          <p:spTgt spid="39"/>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p:cTn id="41" dur="5000" fill="hold"/>
                                        <p:tgtEl>
                                          <p:spTgt spid="39"/>
                                        </p:tgtEl>
                                        <p:attrNameLst>
                                          <p:attrName>ppt_w</p:attrName>
                                        </p:attrNameLst>
                                      </p:cBhvr>
                                      <p:tavLst>
                                        <p:tav tm="0" fmla="#ppt_w*sin(2.5*pi*$)">
                                          <p:val>
                                            <p:fltVal val="0"/>
                                          </p:val>
                                        </p:tav>
                                        <p:tav tm="100000">
                                          <p:val>
                                            <p:fltVal val="1"/>
                                          </p:val>
                                        </p:tav>
                                      </p:tavLst>
                                    </p:anim>
                                    <p:anim calcmode="lin" valueType="num">
                                      <p:cBhvr>
                                        <p:cTn id="42" dur="5000" fill="hold"/>
                                        <p:tgtEl>
                                          <p:spTgt spid="39"/>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5000"/>
                                        <p:tgtEl>
                                          <p:spTgt spid="39"/>
                                        </p:tgtEl>
                                        <p:attrNameLst>
                                          <p:attrName>ppt_x</p:attrName>
                                        </p:attrNameLst>
                                      </p:cBhvr>
                                      <p:tavLst>
                                        <p:tav tm="0">
                                          <p:val>
                                            <p:strVal val="ppt_x"/>
                                          </p:val>
                                        </p:tav>
                                        <p:tav tm="100000">
                                          <p:val>
                                            <p:strVal val="1+ppt_w/2"/>
                                          </p:val>
                                        </p:tav>
                                      </p:tavLst>
                                    </p:anim>
                                    <p:anim calcmode="lin" valueType="num">
                                      <p:cBhvr additive="base">
                                        <p:cTn id="45" dur="5000"/>
                                        <p:tgtEl>
                                          <p:spTgt spid="39"/>
                                        </p:tgtEl>
                                        <p:attrNameLst>
                                          <p:attrName>ppt_y</p:attrName>
                                        </p:attrNameLst>
                                      </p:cBhvr>
                                      <p:tavLst>
                                        <p:tav tm="0">
                                          <p:val>
                                            <p:strVal val="ppt_y"/>
                                          </p:val>
                                        </p:tav>
                                        <p:tav tm="100000">
                                          <p:val>
                                            <p:strVal val="ppt_y"/>
                                          </p:val>
                                        </p:tav>
                                      </p:tavLst>
                                    </p:anim>
                                    <p:set>
                                      <p:cBhvr>
                                        <p:cTn id="46" dur="1" fill="hold">
                                          <p:stCondLst>
                                            <p:cond delay="4999"/>
                                          </p:stCondLst>
                                        </p:cTn>
                                        <p:tgtEl>
                                          <p:spTgt spid="39"/>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000"/>
                                        <p:tgtEl>
                                          <p:spTgt spid="39"/>
                                        </p:tgtEl>
                                      </p:cBhvr>
                                    </p:animEffect>
                                    <p:set>
                                      <p:cBhvr>
                                        <p:cTn id="49" dur="1" fill="hold">
                                          <p:stCondLst>
                                            <p:cond delay="4999"/>
                                          </p:stCondLst>
                                        </p:cTn>
                                        <p:tgtEl>
                                          <p:spTgt spid="39"/>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5000" fill="hold"/>
                                        <p:tgtEl>
                                          <p:spTgt spid="42"/>
                                        </p:tgtEl>
                                        <p:attrNameLst>
                                          <p:attrName>ppt_x</p:attrName>
                                        </p:attrNameLst>
                                      </p:cBhvr>
                                      <p:tavLst>
                                        <p:tav tm="0">
                                          <p:val>
                                            <p:strVal val="0-#ppt_w/2"/>
                                          </p:val>
                                        </p:tav>
                                        <p:tav tm="100000">
                                          <p:val>
                                            <p:strVal val="#ppt_x"/>
                                          </p:val>
                                        </p:tav>
                                      </p:tavLst>
                                    </p:anim>
                                    <p:anim calcmode="lin" valueType="num">
                                      <p:cBhvr additive="base">
                                        <p:cTn id="53" dur="5000" fill="hold"/>
                                        <p:tgtEl>
                                          <p:spTgt spid="42"/>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p:cTn id="56" dur="5000" fill="hold"/>
                                        <p:tgtEl>
                                          <p:spTgt spid="42"/>
                                        </p:tgtEl>
                                        <p:attrNameLst>
                                          <p:attrName>ppt_w</p:attrName>
                                        </p:attrNameLst>
                                      </p:cBhvr>
                                      <p:tavLst>
                                        <p:tav tm="0" fmla="#ppt_w*sin(2.5*pi*$)">
                                          <p:val>
                                            <p:fltVal val="0"/>
                                          </p:val>
                                        </p:tav>
                                        <p:tav tm="100000">
                                          <p:val>
                                            <p:fltVal val="1"/>
                                          </p:val>
                                        </p:tav>
                                      </p:tavLst>
                                    </p:anim>
                                    <p:anim calcmode="lin" valueType="num">
                                      <p:cBhvr>
                                        <p:cTn id="57" dur="5000" fill="hold"/>
                                        <p:tgtEl>
                                          <p:spTgt spid="42"/>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5000"/>
                                        <p:tgtEl>
                                          <p:spTgt spid="42"/>
                                        </p:tgtEl>
                                        <p:attrNameLst>
                                          <p:attrName>ppt_x</p:attrName>
                                        </p:attrNameLst>
                                      </p:cBhvr>
                                      <p:tavLst>
                                        <p:tav tm="0">
                                          <p:val>
                                            <p:strVal val="ppt_x"/>
                                          </p:val>
                                        </p:tav>
                                        <p:tav tm="100000">
                                          <p:val>
                                            <p:strVal val="1+ppt_w/2"/>
                                          </p:val>
                                        </p:tav>
                                      </p:tavLst>
                                    </p:anim>
                                    <p:anim calcmode="lin" valueType="num">
                                      <p:cBhvr additive="base">
                                        <p:cTn id="60" dur="5000"/>
                                        <p:tgtEl>
                                          <p:spTgt spid="42"/>
                                        </p:tgtEl>
                                        <p:attrNameLst>
                                          <p:attrName>ppt_y</p:attrName>
                                        </p:attrNameLst>
                                      </p:cBhvr>
                                      <p:tavLst>
                                        <p:tav tm="0">
                                          <p:val>
                                            <p:strVal val="ppt_y"/>
                                          </p:val>
                                        </p:tav>
                                        <p:tav tm="100000">
                                          <p:val>
                                            <p:strVal val="ppt_y"/>
                                          </p:val>
                                        </p:tav>
                                      </p:tavLst>
                                    </p:anim>
                                    <p:set>
                                      <p:cBhvr>
                                        <p:cTn id="61" dur="1" fill="hold">
                                          <p:stCondLst>
                                            <p:cond delay="4999"/>
                                          </p:stCondLst>
                                        </p:cTn>
                                        <p:tgtEl>
                                          <p:spTgt spid="42"/>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000"/>
                                        <p:tgtEl>
                                          <p:spTgt spid="42"/>
                                        </p:tgtEl>
                                      </p:cBhvr>
                                    </p:animEffect>
                                    <p:set>
                                      <p:cBhvr>
                                        <p:cTn id="64" dur="1" fill="hold">
                                          <p:stCondLst>
                                            <p:cond delay="4999"/>
                                          </p:stCondLst>
                                        </p:cTn>
                                        <p:tgtEl>
                                          <p:spTgt spid="42"/>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5000" fill="hold"/>
                                        <p:tgtEl>
                                          <p:spTgt spid="40"/>
                                        </p:tgtEl>
                                        <p:attrNameLst>
                                          <p:attrName>ppt_x</p:attrName>
                                        </p:attrNameLst>
                                      </p:cBhvr>
                                      <p:tavLst>
                                        <p:tav tm="0">
                                          <p:val>
                                            <p:strVal val="0-#ppt_w/2"/>
                                          </p:val>
                                        </p:tav>
                                        <p:tav tm="100000">
                                          <p:val>
                                            <p:strVal val="#ppt_x"/>
                                          </p:val>
                                        </p:tav>
                                      </p:tavLst>
                                    </p:anim>
                                    <p:anim calcmode="lin" valueType="num">
                                      <p:cBhvr additive="base">
                                        <p:cTn id="68" dur="5000" fill="hold"/>
                                        <p:tgtEl>
                                          <p:spTgt spid="40"/>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0"/>
                                        </p:tgtEl>
                                        <p:attrNameLst>
                                          <p:attrName>style.visibility</p:attrName>
                                        </p:attrNameLst>
                                      </p:cBhvr>
                                      <p:to>
                                        <p:strVal val="visible"/>
                                      </p:to>
                                    </p:set>
                                    <p:anim calcmode="lin" valueType="num">
                                      <p:cBhvr>
                                        <p:cTn id="71" dur="5000" fill="hold"/>
                                        <p:tgtEl>
                                          <p:spTgt spid="40"/>
                                        </p:tgtEl>
                                        <p:attrNameLst>
                                          <p:attrName>ppt_w</p:attrName>
                                        </p:attrNameLst>
                                      </p:cBhvr>
                                      <p:tavLst>
                                        <p:tav tm="0" fmla="#ppt_w*sin(2.5*pi*$)">
                                          <p:val>
                                            <p:fltVal val="0"/>
                                          </p:val>
                                        </p:tav>
                                        <p:tav tm="100000">
                                          <p:val>
                                            <p:fltVal val="1"/>
                                          </p:val>
                                        </p:tav>
                                      </p:tavLst>
                                    </p:anim>
                                    <p:anim calcmode="lin" valueType="num">
                                      <p:cBhvr>
                                        <p:cTn id="72" dur="5000" fill="hold"/>
                                        <p:tgtEl>
                                          <p:spTgt spid="40"/>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5000"/>
                                        <p:tgtEl>
                                          <p:spTgt spid="40"/>
                                        </p:tgtEl>
                                        <p:attrNameLst>
                                          <p:attrName>ppt_x</p:attrName>
                                        </p:attrNameLst>
                                      </p:cBhvr>
                                      <p:tavLst>
                                        <p:tav tm="0">
                                          <p:val>
                                            <p:strVal val="ppt_x"/>
                                          </p:val>
                                        </p:tav>
                                        <p:tav tm="100000">
                                          <p:val>
                                            <p:strVal val="1+ppt_w/2"/>
                                          </p:val>
                                        </p:tav>
                                      </p:tavLst>
                                    </p:anim>
                                    <p:anim calcmode="lin" valueType="num">
                                      <p:cBhvr additive="base">
                                        <p:cTn id="75" dur="5000"/>
                                        <p:tgtEl>
                                          <p:spTgt spid="40"/>
                                        </p:tgtEl>
                                        <p:attrNameLst>
                                          <p:attrName>ppt_y</p:attrName>
                                        </p:attrNameLst>
                                      </p:cBhvr>
                                      <p:tavLst>
                                        <p:tav tm="0">
                                          <p:val>
                                            <p:strVal val="ppt_y"/>
                                          </p:val>
                                        </p:tav>
                                        <p:tav tm="100000">
                                          <p:val>
                                            <p:strVal val="ppt_y"/>
                                          </p:val>
                                        </p:tav>
                                      </p:tavLst>
                                    </p:anim>
                                    <p:set>
                                      <p:cBhvr>
                                        <p:cTn id="76" dur="1" fill="hold">
                                          <p:stCondLst>
                                            <p:cond delay="4999"/>
                                          </p:stCondLst>
                                        </p:cTn>
                                        <p:tgtEl>
                                          <p:spTgt spid="40"/>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000"/>
                                        <p:tgtEl>
                                          <p:spTgt spid="40"/>
                                        </p:tgtEl>
                                      </p:cBhvr>
                                    </p:animEffect>
                                    <p:set>
                                      <p:cBhvr>
                                        <p:cTn id="79" dur="1" fill="hold">
                                          <p:stCondLst>
                                            <p:cond delay="4999"/>
                                          </p:stCondLst>
                                        </p:cTn>
                                        <p:tgtEl>
                                          <p:spTgt spid="40"/>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5000" fill="hold"/>
                                        <p:tgtEl>
                                          <p:spTgt spid="43"/>
                                        </p:tgtEl>
                                        <p:attrNameLst>
                                          <p:attrName>ppt_x</p:attrName>
                                        </p:attrNameLst>
                                      </p:cBhvr>
                                      <p:tavLst>
                                        <p:tav tm="0">
                                          <p:val>
                                            <p:strVal val="0-#ppt_w/2"/>
                                          </p:val>
                                        </p:tav>
                                        <p:tav tm="100000">
                                          <p:val>
                                            <p:strVal val="#ppt_x"/>
                                          </p:val>
                                        </p:tav>
                                      </p:tavLst>
                                    </p:anim>
                                    <p:anim calcmode="lin" valueType="num">
                                      <p:cBhvr additive="base">
                                        <p:cTn id="83" dur="5000" fill="hold"/>
                                        <p:tgtEl>
                                          <p:spTgt spid="43"/>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3"/>
                                        </p:tgtEl>
                                        <p:attrNameLst>
                                          <p:attrName>style.visibility</p:attrName>
                                        </p:attrNameLst>
                                      </p:cBhvr>
                                      <p:to>
                                        <p:strVal val="visible"/>
                                      </p:to>
                                    </p:set>
                                    <p:anim calcmode="lin" valueType="num">
                                      <p:cBhvr>
                                        <p:cTn id="86" dur="5000" fill="hold"/>
                                        <p:tgtEl>
                                          <p:spTgt spid="43"/>
                                        </p:tgtEl>
                                        <p:attrNameLst>
                                          <p:attrName>ppt_w</p:attrName>
                                        </p:attrNameLst>
                                      </p:cBhvr>
                                      <p:tavLst>
                                        <p:tav tm="0" fmla="#ppt_w*sin(2.5*pi*$)">
                                          <p:val>
                                            <p:fltVal val="0"/>
                                          </p:val>
                                        </p:tav>
                                        <p:tav tm="100000">
                                          <p:val>
                                            <p:fltVal val="1"/>
                                          </p:val>
                                        </p:tav>
                                      </p:tavLst>
                                    </p:anim>
                                    <p:anim calcmode="lin" valueType="num">
                                      <p:cBhvr>
                                        <p:cTn id="87" dur="5000" fill="hold"/>
                                        <p:tgtEl>
                                          <p:spTgt spid="43"/>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5000"/>
                                        <p:tgtEl>
                                          <p:spTgt spid="43"/>
                                        </p:tgtEl>
                                        <p:attrNameLst>
                                          <p:attrName>ppt_x</p:attrName>
                                        </p:attrNameLst>
                                      </p:cBhvr>
                                      <p:tavLst>
                                        <p:tav tm="0">
                                          <p:val>
                                            <p:strVal val="ppt_x"/>
                                          </p:val>
                                        </p:tav>
                                        <p:tav tm="100000">
                                          <p:val>
                                            <p:strVal val="1+ppt_w/2"/>
                                          </p:val>
                                        </p:tav>
                                      </p:tavLst>
                                    </p:anim>
                                    <p:anim calcmode="lin" valueType="num">
                                      <p:cBhvr additive="base">
                                        <p:cTn id="90" dur="5000"/>
                                        <p:tgtEl>
                                          <p:spTgt spid="43"/>
                                        </p:tgtEl>
                                        <p:attrNameLst>
                                          <p:attrName>ppt_y</p:attrName>
                                        </p:attrNameLst>
                                      </p:cBhvr>
                                      <p:tavLst>
                                        <p:tav tm="0">
                                          <p:val>
                                            <p:strVal val="ppt_y"/>
                                          </p:val>
                                        </p:tav>
                                        <p:tav tm="100000">
                                          <p:val>
                                            <p:strVal val="ppt_y"/>
                                          </p:val>
                                        </p:tav>
                                      </p:tavLst>
                                    </p:anim>
                                    <p:set>
                                      <p:cBhvr>
                                        <p:cTn id="91" dur="1" fill="hold">
                                          <p:stCondLst>
                                            <p:cond delay="4999"/>
                                          </p:stCondLst>
                                        </p:cTn>
                                        <p:tgtEl>
                                          <p:spTgt spid="43"/>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000"/>
                                        <p:tgtEl>
                                          <p:spTgt spid="43"/>
                                        </p:tgtEl>
                                      </p:cBhvr>
                                    </p:animEffect>
                                    <p:set>
                                      <p:cBhvr>
                                        <p:cTn id="94" dur="1" fill="hold">
                                          <p:stCondLst>
                                            <p:cond delay="4999"/>
                                          </p:stCondLst>
                                        </p:cTn>
                                        <p:tgtEl>
                                          <p:spTgt spid="43"/>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5000" fill="hold"/>
                                        <p:tgtEl>
                                          <p:spTgt spid="41"/>
                                        </p:tgtEl>
                                        <p:attrNameLst>
                                          <p:attrName>ppt_x</p:attrName>
                                        </p:attrNameLst>
                                      </p:cBhvr>
                                      <p:tavLst>
                                        <p:tav tm="0">
                                          <p:val>
                                            <p:strVal val="0-#ppt_w/2"/>
                                          </p:val>
                                        </p:tav>
                                        <p:tav tm="100000">
                                          <p:val>
                                            <p:strVal val="#ppt_x"/>
                                          </p:val>
                                        </p:tav>
                                      </p:tavLst>
                                    </p:anim>
                                    <p:anim calcmode="lin" valueType="num">
                                      <p:cBhvr additive="base">
                                        <p:cTn id="98" dur="5000" fill="hold"/>
                                        <p:tgtEl>
                                          <p:spTgt spid="41"/>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p:cTn id="101" dur="5000" fill="hold"/>
                                        <p:tgtEl>
                                          <p:spTgt spid="41"/>
                                        </p:tgtEl>
                                        <p:attrNameLst>
                                          <p:attrName>ppt_w</p:attrName>
                                        </p:attrNameLst>
                                      </p:cBhvr>
                                      <p:tavLst>
                                        <p:tav tm="0" fmla="#ppt_w*sin(2.5*pi*$)">
                                          <p:val>
                                            <p:fltVal val="0"/>
                                          </p:val>
                                        </p:tav>
                                        <p:tav tm="100000">
                                          <p:val>
                                            <p:fltVal val="1"/>
                                          </p:val>
                                        </p:tav>
                                      </p:tavLst>
                                    </p:anim>
                                    <p:anim calcmode="lin" valueType="num">
                                      <p:cBhvr>
                                        <p:cTn id="102" dur="5000" fill="hold"/>
                                        <p:tgtEl>
                                          <p:spTgt spid="41"/>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5000"/>
                                        <p:tgtEl>
                                          <p:spTgt spid="41"/>
                                        </p:tgtEl>
                                        <p:attrNameLst>
                                          <p:attrName>ppt_x</p:attrName>
                                        </p:attrNameLst>
                                      </p:cBhvr>
                                      <p:tavLst>
                                        <p:tav tm="0">
                                          <p:val>
                                            <p:strVal val="ppt_x"/>
                                          </p:val>
                                        </p:tav>
                                        <p:tav tm="100000">
                                          <p:val>
                                            <p:strVal val="1+ppt_w/2"/>
                                          </p:val>
                                        </p:tav>
                                      </p:tavLst>
                                    </p:anim>
                                    <p:anim calcmode="lin" valueType="num">
                                      <p:cBhvr additive="base">
                                        <p:cTn id="105" dur="5000"/>
                                        <p:tgtEl>
                                          <p:spTgt spid="41"/>
                                        </p:tgtEl>
                                        <p:attrNameLst>
                                          <p:attrName>ppt_y</p:attrName>
                                        </p:attrNameLst>
                                      </p:cBhvr>
                                      <p:tavLst>
                                        <p:tav tm="0">
                                          <p:val>
                                            <p:strVal val="ppt_y"/>
                                          </p:val>
                                        </p:tav>
                                        <p:tav tm="100000">
                                          <p:val>
                                            <p:strVal val="ppt_y"/>
                                          </p:val>
                                        </p:tav>
                                      </p:tavLst>
                                    </p:anim>
                                    <p:set>
                                      <p:cBhvr>
                                        <p:cTn id="106" dur="1" fill="hold">
                                          <p:stCondLst>
                                            <p:cond delay="4999"/>
                                          </p:stCondLst>
                                        </p:cTn>
                                        <p:tgtEl>
                                          <p:spTgt spid="41"/>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000"/>
                                        <p:tgtEl>
                                          <p:spTgt spid="41"/>
                                        </p:tgtEl>
                                      </p:cBhvr>
                                    </p:animEffect>
                                    <p:set>
                                      <p:cBhvr>
                                        <p:cTn id="109" dur="1" fill="hold">
                                          <p:stCondLst>
                                            <p:cond delay="4999"/>
                                          </p:stCondLst>
                                        </p:cTn>
                                        <p:tgtEl>
                                          <p:spTgt spid="41"/>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5000" fill="hold"/>
                                        <p:tgtEl>
                                          <p:spTgt spid="30"/>
                                        </p:tgtEl>
                                        <p:attrNameLst>
                                          <p:attrName>ppt_x</p:attrName>
                                        </p:attrNameLst>
                                      </p:cBhvr>
                                      <p:tavLst>
                                        <p:tav tm="0">
                                          <p:val>
                                            <p:strVal val="0-#ppt_w/2"/>
                                          </p:val>
                                        </p:tav>
                                        <p:tav tm="100000">
                                          <p:val>
                                            <p:strVal val="#ppt_x"/>
                                          </p:val>
                                        </p:tav>
                                      </p:tavLst>
                                    </p:anim>
                                    <p:anim calcmode="lin" valueType="num">
                                      <p:cBhvr additive="base">
                                        <p:cTn id="113" dur="5000" fill="hold"/>
                                        <p:tgtEl>
                                          <p:spTgt spid="30"/>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 calcmode="lin" valueType="num">
                                      <p:cBhvr>
                                        <p:cTn id="116" dur="5000" fill="hold"/>
                                        <p:tgtEl>
                                          <p:spTgt spid="30"/>
                                        </p:tgtEl>
                                        <p:attrNameLst>
                                          <p:attrName>ppt_w</p:attrName>
                                        </p:attrNameLst>
                                      </p:cBhvr>
                                      <p:tavLst>
                                        <p:tav tm="0" fmla="#ppt_w*sin(2.5*pi*$)">
                                          <p:val>
                                            <p:fltVal val="0"/>
                                          </p:val>
                                        </p:tav>
                                        <p:tav tm="100000">
                                          <p:val>
                                            <p:fltVal val="1"/>
                                          </p:val>
                                        </p:tav>
                                      </p:tavLst>
                                    </p:anim>
                                    <p:anim calcmode="lin" valueType="num">
                                      <p:cBhvr>
                                        <p:cTn id="117" dur="5000" fill="hold"/>
                                        <p:tgtEl>
                                          <p:spTgt spid="30"/>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5000"/>
                                        <p:tgtEl>
                                          <p:spTgt spid="30"/>
                                        </p:tgtEl>
                                        <p:attrNameLst>
                                          <p:attrName>ppt_x</p:attrName>
                                        </p:attrNameLst>
                                      </p:cBhvr>
                                      <p:tavLst>
                                        <p:tav tm="0">
                                          <p:val>
                                            <p:strVal val="ppt_x"/>
                                          </p:val>
                                        </p:tav>
                                        <p:tav tm="100000">
                                          <p:val>
                                            <p:strVal val="1+ppt_w/2"/>
                                          </p:val>
                                        </p:tav>
                                      </p:tavLst>
                                    </p:anim>
                                    <p:anim calcmode="lin" valueType="num">
                                      <p:cBhvr additive="base">
                                        <p:cTn id="120" dur="5000"/>
                                        <p:tgtEl>
                                          <p:spTgt spid="30"/>
                                        </p:tgtEl>
                                        <p:attrNameLst>
                                          <p:attrName>ppt_y</p:attrName>
                                        </p:attrNameLst>
                                      </p:cBhvr>
                                      <p:tavLst>
                                        <p:tav tm="0">
                                          <p:val>
                                            <p:strVal val="ppt_y"/>
                                          </p:val>
                                        </p:tav>
                                        <p:tav tm="100000">
                                          <p:val>
                                            <p:strVal val="ppt_y"/>
                                          </p:val>
                                        </p:tav>
                                      </p:tavLst>
                                    </p:anim>
                                    <p:set>
                                      <p:cBhvr>
                                        <p:cTn id="121" dur="1" fill="hold">
                                          <p:stCondLst>
                                            <p:cond delay="4999"/>
                                          </p:stCondLst>
                                        </p:cTn>
                                        <p:tgtEl>
                                          <p:spTgt spid="30"/>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000"/>
                                        <p:tgtEl>
                                          <p:spTgt spid="30"/>
                                        </p:tgtEl>
                                      </p:cBhvr>
                                    </p:animEffect>
                                    <p:set>
                                      <p:cBhvr>
                                        <p:cTn id="124" dur="1" fill="hold">
                                          <p:stCondLst>
                                            <p:cond delay="4999"/>
                                          </p:stCondLst>
                                        </p:cTn>
                                        <p:tgtEl>
                                          <p:spTgt spid="30"/>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5000" fill="hold"/>
                                        <p:tgtEl>
                                          <p:spTgt spid="36"/>
                                        </p:tgtEl>
                                        <p:attrNameLst>
                                          <p:attrName>ppt_x</p:attrName>
                                        </p:attrNameLst>
                                      </p:cBhvr>
                                      <p:tavLst>
                                        <p:tav tm="0">
                                          <p:val>
                                            <p:strVal val="0-#ppt_w/2"/>
                                          </p:val>
                                        </p:tav>
                                        <p:tav tm="100000">
                                          <p:val>
                                            <p:strVal val="#ppt_x"/>
                                          </p:val>
                                        </p:tav>
                                      </p:tavLst>
                                    </p:anim>
                                    <p:anim calcmode="lin" valueType="num">
                                      <p:cBhvr additive="base">
                                        <p:cTn id="128" dur="5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5000" fill="hold"/>
                                        <p:tgtEl>
                                          <p:spTgt spid="36"/>
                                        </p:tgtEl>
                                        <p:attrNameLst>
                                          <p:attrName>ppt_w</p:attrName>
                                        </p:attrNameLst>
                                      </p:cBhvr>
                                      <p:tavLst>
                                        <p:tav tm="0" fmla="#ppt_w*sin(2.5*pi*$)">
                                          <p:val>
                                            <p:fltVal val="0"/>
                                          </p:val>
                                        </p:tav>
                                        <p:tav tm="100000">
                                          <p:val>
                                            <p:fltVal val="1"/>
                                          </p:val>
                                        </p:tav>
                                      </p:tavLst>
                                    </p:anim>
                                    <p:anim calcmode="lin" valueType="num">
                                      <p:cBhvr>
                                        <p:cTn id="132" dur="50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5000"/>
                                        <p:tgtEl>
                                          <p:spTgt spid="36"/>
                                        </p:tgtEl>
                                        <p:attrNameLst>
                                          <p:attrName>ppt_x</p:attrName>
                                        </p:attrNameLst>
                                      </p:cBhvr>
                                      <p:tavLst>
                                        <p:tav tm="0">
                                          <p:val>
                                            <p:strVal val="ppt_x"/>
                                          </p:val>
                                        </p:tav>
                                        <p:tav tm="100000">
                                          <p:val>
                                            <p:strVal val="1+ppt_w/2"/>
                                          </p:val>
                                        </p:tav>
                                      </p:tavLst>
                                    </p:anim>
                                    <p:anim calcmode="lin" valueType="num">
                                      <p:cBhvr additive="base">
                                        <p:cTn id="135" dur="5000"/>
                                        <p:tgtEl>
                                          <p:spTgt spid="36"/>
                                        </p:tgtEl>
                                        <p:attrNameLst>
                                          <p:attrName>ppt_y</p:attrName>
                                        </p:attrNameLst>
                                      </p:cBhvr>
                                      <p:tavLst>
                                        <p:tav tm="0">
                                          <p:val>
                                            <p:strVal val="ppt_y"/>
                                          </p:val>
                                        </p:tav>
                                        <p:tav tm="100000">
                                          <p:val>
                                            <p:strVal val="ppt_y"/>
                                          </p:val>
                                        </p:tav>
                                      </p:tavLst>
                                    </p:anim>
                                    <p:set>
                                      <p:cBhvr>
                                        <p:cTn id="136" dur="1" fill="hold">
                                          <p:stCondLst>
                                            <p:cond delay="4999"/>
                                          </p:stCondLst>
                                        </p:cTn>
                                        <p:tgtEl>
                                          <p:spTgt spid="36"/>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000"/>
                                        <p:tgtEl>
                                          <p:spTgt spid="36"/>
                                        </p:tgtEl>
                                      </p:cBhvr>
                                    </p:animEffect>
                                    <p:set>
                                      <p:cBhvr>
                                        <p:cTn id="139" dur="1" fill="hold">
                                          <p:stCondLst>
                                            <p:cond delay="4999"/>
                                          </p:stCondLst>
                                        </p:cTn>
                                        <p:tgtEl>
                                          <p:spTgt spid="36"/>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5000" fill="hold"/>
                                        <p:tgtEl>
                                          <p:spTgt spid="35"/>
                                        </p:tgtEl>
                                        <p:attrNameLst>
                                          <p:attrName>ppt_x</p:attrName>
                                        </p:attrNameLst>
                                      </p:cBhvr>
                                      <p:tavLst>
                                        <p:tav tm="0">
                                          <p:val>
                                            <p:strVal val="0-#ppt_w/2"/>
                                          </p:val>
                                        </p:tav>
                                        <p:tav tm="100000">
                                          <p:val>
                                            <p:strVal val="#ppt_x"/>
                                          </p:val>
                                        </p:tav>
                                      </p:tavLst>
                                    </p:anim>
                                    <p:anim calcmode="lin" valueType="num">
                                      <p:cBhvr additive="base">
                                        <p:cTn id="143" dur="5000" fill="hold"/>
                                        <p:tgtEl>
                                          <p:spTgt spid="35"/>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p:cTn id="146" dur="5000" fill="hold"/>
                                        <p:tgtEl>
                                          <p:spTgt spid="35"/>
                                        </p:tgtEl>
                                        <p:attrNameLst>
                                          <p:attrName>ppt_w</p:attrName>
                                        </p:attrNameLst>
                                      </p:cBhvr>
                                      <p:tavLst>
                                        <p:tav tm="0" fmla="#ppt_w*sin(2.5*pi*$)">
                                          <p:val>
                                            <p:fltVal val="0"/>
                                          </p:val>
                                        </p:tav>
                                        <p:tav tm="100000">
                                          <p:val>
                                            <p:fltVal val="1"/>
                                          </p:val>
                                        </p:tav>
                                      </p:tavLst>
                                    </p:anim>
                                    <p:anim calcmode="lin" valueType="num">
                                      <p:cBhvr>
                                        <p:cTn id="147" dur="5000" fill="hold"/>
                                        <p:tgtEl>
                                          <p:spTgt spid="35"/>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5000"/>
                                        <p:tgtEl>
                                          <p:spTgt spid="35"/>
                                        </p:tgtEl>
                                        <p:attrNameLst>
                                          <p:attrName>ppt_x</p:attrName>
                                        </p:attrNameLst>
                                      </p:cBhvr>
                                      <p:tavLst>
                                        <p:tav tm="0">
                                          <p:val>
                                            <p:strVal val="ppt_x"/>
                                          </p:val>
                                        </p:tav>
                                        <p:tav tm="100000">
                                          <p:val>
                                            <p:strVal val="1+ppt_w/2"/>
                                          </p:val>
                                        </p:tav>
                                      </p:tavLst>
                                    </p:anim>
                                    <p:anim calcmode="lin" valueType="num">
                                      <p:cBhvr additive="base">
                                        <p:cTn id="150" dur="5000"/>
                                        <p:tgtEl>
                                          <p:spTgt spid="35"/>
                                        </p:tgtEl>
                                        <p:attrNameLst>
                                          <p:attrName>ppt_y</p:attrName>
                                        </p:attrNameLst>
                                      </p:cBhvr>
                                      <p:tavLst>
                                        <p:tav tm="0">
                                          <p:val>
                                            <p:strVal val="ppt_y"/>
                                          </p:val>
                                        </p:tav>
                                        <p:tav tm="100000">
                                          <p:val>
                                            <p:strVal val="ppt_y"/>
                                          </p:val>
                                        </p:tav>
                                      </p:tavLst>
                                    </p:anim>
                                    <p:set>
                                      <p:cBhvr>
                                        <p:cTn id="151" dur="1" fill="hold">
                                          <p:stCondLst>
                                            <p:cond delay="4999"/>
                                          </p:stCondLst>
                                        </p:cTn>
                                        <p:tgtEl>
                                          <p:spTgt spid="35"/>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000"/>
                                        <p:tgtEl>
                                          <p:spTgt spid="35"/>
                                        </p:tgtEl>
                                      </p:cBhvr>
                                    </p:animEffect>
                                    <p:set>
                                      <p:cBhvr>
                                        <p:cTn id="154" dur="1" fill="hold">
                                          <p:stCondLst>
                                            <p:cond delay="4999"/>
                                          </p:stCondLst>
                                        </p:cTn>
                                        <p:tgtEl>
                                          <p:spTgt spid="35"/>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5000" fill="hold"/>
                                        <p:tgtEl>
                                          <p:spTgt spid="34"/>
                                        </p:tgtEl>
                                        <p:attrNameLst>
                                          <p:attrName>ppt_x</p:attrName>
                                        </p:attrNameLst>
                                      </p:cBhvr>
                                      <p:tavLst>
                                        <p:tav tm="0">
                                          <p:val>
                                            <p:strVal val="0-#ppt_w/2"/>
                                          </p:val>
                                        </p:tav>
                                        <p:tav tm="100000">
                                          <p:val>
                                            <p:strVal val="#ppt_x"/>
                                          </p:val>
                                        </p:tav>
                                      </p:tavLst>
                                    </p:anim>
                                    <p:anim calcmode="lin" valueType="num">
                                      <p:cBhvr additive="base">
                                        <p:cTn id="158" dur="5000" fill="hold"/>
                                        <p:tgtEl>
                                          <p:spTgt spid="34"/>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5000" fill="hold"/>
                                        <p:tgtEl>
                                          <p:spTgt spid="34"/>
                                        </p:tgtEl>
                                        <p:attrNameLst>
                                          <p:attrName>ppt_w</p:attrName>
                                        </p:attrNameLst>
                                      </p:cBhvr>
                                      <p:tavLst>
                                        <p:tav tm="0" fmla="#ppt_w*sin(2.5*pi*$)">
                                          <p:val>
                                            <p:fltVal val="0"/>
                                          </p:val>
                                        </p:tav>
                                        <p:tav tm="100000">
                                          <p:val>
                                            <p:fltVal val="1"/>
                                          </p:val>
                                        </p:tav>
                                      </p:tavLst>
                                    </p:anim>
                                    <p:anim calcmode="lin" valueType="num">
                                      <p:cBhvr>
                                        <p:cTn id="162" dur="5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5000"/>
                                        <p:tgtEl>
                                          <p:spTgt spid="34"/>
                                        </p:tgtEl>
                                        <p:attrNameLst>
                                          <p:attrName>ppt_x</p:attrName>
                                        </p:attrNameLst>
                                      </p:cBhvr>
                                      <p:tavLst>
                                        <p:tav tm="0">
                                          <p:val>
                                            <p:strVal val="ppt_x"/>
                                          </p:val>
                                        </p:tav>
                                        <p:tav tm="100000">
                                          <p:val>
                                            <p:strVal val="1+ppt_w/2"/>
                                          </p:val>
                                        </p:tav>
                                      </p:tavLst>
                                    </p:anim>
                                    <p:anim calcmode="lin" valueType="num">
                                      <p:cBhvr additive="base">
                                        <p:cTn id="165" dur="5000"/>
                                        <p:tgtEl>
                                          <p:spTgt spid="34"/>
                                        </p:tgtEl>
                                        <p:attrNameLst>
                                          <p:attrName>ppt_y</p:attrName>
                                        </p:attrNameLst>
                                      </p:cBhvr>
                                      <p:tavLst>
                                        <p:tav tm="0">
                                          <p:val>
                                            <p:strVal val="ppt_y"/>
                                          </p:val>
                                        </p:tav>
                                        <p:tav tm="100000">
                                          <p:val>
                                            <p:strVal val="ppt_y"/>
                                          </p:val>
                                        </p:tav>
                                      </p:tavLst>
                                    </p:anim>
                                    <p:set>
                                      <p:cBhvr>
                                        <p:cTn id="166" dur="1" fill="hold">
                                          <p:stCondLst>
                                            <p:cond delay="4999"/>
                                          </p:stCondLst>
                                        </p:cTn>
                                        <p:tgtEl>
                                          <p:spTgt spid="34"/>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000"/>
                                        <p:tgtEl>
                                          <p:spTgt spid="34"/>
                                        </p:tgtEl>
                                      </p:cBhvr>
                                    </p:animEffect>
                                    <p:set>
                                      <p:cBhvr>
                                        <p:cTn id="169" dur="1" fill="hold">
                                          <p:stCondLst>
                                            <p:cond delay="4999"/>
                                          </p:stCondLst>
                                        </p:cTn>
                                        <p:tgtEl>
                                          <p:spTgt spid="34"/>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additive="base">
                                        <p:cTn id="172" dur="5000" fill="hold"/>
                                        <p:tgtEl>
                                          <p:spTgt spid="33"/>
                                        </p:tgtEl>
                                        <p:attrNameLst>
                                          <p:attrName>ppt_x</p:attrName>
                                        </p:attrNameLst>
                                      </p:cBhvr>
                                      <p:tavLst>
                                        <p:tav tm="0">
                                          <p:val>
                                            <p:strVal val="0-#ppt_w/2"/>
                                          </p:val>
                                        </p:tav>
                                        <p:tav tm="100000">
                                          <p:val>
                                            <p:strVal val="#ppt_x"/>
                                          </p:val>
                                        </p:tav>
                                      </p:tavLst>
                                    </p:anim>
                                    <p:anim calcmode="lin" valueType="num">
                                      <p:cBhvr additive="base">
                                        <p:cTn id="173" dur="5000" fill="hold"/>
                                        <p:tgtEl>
                                          <p:spTgt spid="33"/>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3"/>
                                        </p:tgtEl>
                                        <p:attrNameLst>
                                          <p:attrName>style.visibility</p:attrName>
                                        </p:attrNameLst>
                                      </p:cBhvr>
                                      <p:to>
                                        <p:strVal val="visible"/>
                                      </p:to>
                                    </p:set>
                                    <p:anim calcmode="lin" valueType="num">
                                      <p:cBhvr>
                                        <p:cTn id="176" dur="5000" fill="hold"/>
                                        <p:tgtEl>
                                          <p:spTgt spid="33"/>
                                        </p:tgtEl>
                                        <p:attrNameLst>
                                          <p:attrName>ppt_w</p:attrName>
                                        </p:attrNameLst>
                                      </p:cBhvr>
                                      <p:tavLst>
                                        <p:tav tm="0" fmla="#ppt_w*sin(2.5*pi*$)">
                                          <p:val>
                                            <p:fltVal val="0"/>
                                          </p:val>
                                        </p:tav>
                                        <p:tav tm="100000">
                                          <p:val>
                                            <p:fltVal val="1"/>
                                          </p:val>
                                        </p:tav>
                                      </p:tavLst>
                                    </p:anim>
                                    <p:anim calcmode="lin" valueType="num">
                                      <p:cBhvr>
                                        <p:cTn id="177" dur="5000" fill="hold"/>
                                        <p:tgtEl>
                                          <p:spTgt spid="33"/>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5000"/>
                                        <p:tgtEl>
                                          <p:spTgt spid="33"/>
                                        </p:tgtEl>
                                        <p:attrNameLst>
                                          <p:attrName>ppt_x</p:attrName>
                                        </p:attrNameLst>
                                      </p:cBhvr>
                                      <p:tavLst>
                                        <p:tav tm="0">
                                          <p:val>
                                            <p:strVal val="ppt_x"/>
                                          </p:val>
                                        </p:tav>
                                        <p:tav tm="100000">
                                          <p:val>
                                            <p:strVal val="1+ppt_w/2"/>
                                          </p:val>
                                        </p:tav>
                                      </p:tavLst>
                                    </p:anim>
                                    <p:anim calcmode="lin" valueType="num">
                                      <p:cBhvr additive="base">
                                        <p:cTn id="180" dur="5000"/>
                                        <p:tgtEl>
                                          <p:spTgt spid="33"/>
                                        </p:tgtEl>
                                        <p:attrNameLst>
                                          <p:attrName>ppt_y</p:attrName>
                                        </p:attrNameLst>
                                      </p:cBhvr>
                                      <p:tavLst>
                                        <p:tav tm="0">
                                          <p:val>
                                            <p:strVal val="ppt_y"/>
                                          </p:val>
                                        </p:tav>
                                        <p:tav tm="100000">
                                          <p:val>
                                            <p:strVal val="ppt_y"/>
                                          </p:val>
                                        </p:tav>
                                      </p:tavLst>
                                    </p:anim>
                                    <p:set>
                                      <p:cBhvr>
                                        <p:cTn id="181" dur="1" fill="hold">
                                          <p:stCondLst>
                                            <p:cond delay="4999"/>
                                          </p:stCondLst>
                                        </p:cTn>
                                        <p:tgtEl>
                                          <p:spTgt spid="33"/>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000"/>
                                        <p:tgtEl>
                                          <p:spTgt spid="33"/>
                                        </p:tgtEl>
                                      </p:cBhvr>
                                    </p:animEffect>
                                    <p:set>
                                      <p:cBhvr>
                                        <p:cTn id="184" dur="1" fill="hold">
                                          <p:stCondLst>
                                            <p:cond delay="4999"/>
                                          </p:stCondLst>
                                        </p:cTn>
                                        <p:tgtEl>
                                          <p:spTgt spid="33"/>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5000" fill="hold"/>
                                        <p:tgtEl>
                                          <p:spTgt spid="32"/>
                                        </p:tgtEl>
                                        <p:attrNameLst>
                                          <p:attrName>ppt_x</p:attrName>
                                        </p:attrNameLst>
                                      </p:cBhvr>
                                      <p:tavLst>
                                        <p:tav tm="0">
                                          <p:val>
                                            <p:strVal val="0-#ppt_w/2"/>
                                          </p:val>
                                        </p:tav>
                                        <p:tav tm="100000">
                                          <p:val>
                                            <p:strVal val="#ppt_x"/>
                                          </p:val>
                                        </p:tav>
                                      </p:tavLst>
                                    </p:anim>
                                    <p:anim calcmode="lin" valueType="num">
                                      <p:cBhvr additive="base">
                                        <p:cTn id="188" dur="5000" fill="hold"/>
                                        <p:tgtEl>
                                          <p:spTgt spid="32"/>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5000" fill="hold"/>
                                        <p:tgtEl>
                                          <p:spTgt spid="32"/>
                                        </p:tgtEl>
                                        <p:attrNameLst>
                                          <p:attrName>ppt_w</p:attrName>
                                        </p:attrNameLst>
                                      </p:cBhvr>
                                      <p:tavLst>
                                        <p:tav tm="0" fmla="#ppt_w*sin(2.5*pi*$)">
                                          <p:val>
                                            <p:fltVal val="0"/>
                                          </p:val>
                                        </p:tav>
                                        <p:tav tm="100000">
                                          <p:val>
                                            <p:fltVal val="1"/>
                                          </p:val>
                                        </p:tav>
                                      </p:tavLst>
                                    </p:anim>
                                    <p:anim calcmode="lin" valueType="num">
                                      <p:cBhvr>
                                        <p:cTn id="192" dur="5000" fill="hold"/>
                                        <p:tgtEl>
                                          <p:spTgt spid="32"/>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5000"/>
                                        <p:tgtEl>
                                          <p:spTgt spid="32"/>
                                        </p:tgtEl>
                                        <p:attrNameLst>
                                          <p:attrName>ppt_x</p:attrName>
                                        </p:attrNameLst>
                                      </p:cBhvr>
                                      <p:tavLst>
                                        <p:tav tm="0">
                                          <p:val>
                                            <p:strVal val="ppt_x"/>
                                          </p:val>
                                        </p:tav>
                                        <p:tav tm="100000">
                                          <p:val>
                                            <p:strVal val="1+ppt_w/2"/>
                                          </p:val>
                                        </p:tav>
                                      </p:tavLst>
                                    </p:anim>
                                    <p:anim calcmode="lin" valueType="num">
                                      <p:cBhvr additive="base">
                                        <p:cTn id="195" dur="5000"/>
                                        <p:tgtEl>
                                          <p:spTgt spid="32"/>
                                        </p:tgtEl>
                                        <p:attrNameLst>
                                          <p:attrName>ppt_y</p:attrName>
                                        </p:attrNameLst>
                                      </p:cBhvr>
                                      <p:tavLst>
                                        <p:tav tm="0">
                                          <p:val>
                                            <p:strVal val="ppt_y"/>
                                          </p:val>
                                        </p:tav>
                                        <p:tav tm="100000">
                                          <p:val>
                                            <p:strVal val="ppt_y"/>
                                          </p:val>
                                        </p:tav>
                                      </p:tavLst>
                                    </p:anim>
                                    <p:set>
                                      <p:cBhvr>
                                        <p:cTn id="196" dur="1" fill="hold">
                                          <p:stCondLst>
                                            <p:cond delay="4999"/>
                                          </p:stCondLst>
                                        </p:cTn>
                                        <p:tgtEl>
                                          <p:spTgt spid="32"/>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000"/>
                                        <p:tgtEl>
                                          <p:spTgt spid="32"/>
                                        </p:tgtEl>
                                      </p:cBhvr>
                                    </p:animEffect>
                                    <p:set>
                                      <p:cBhvr>
                                        <p:cTn id="199" dur="1" fill="hold">
                                          <p:stCondLst>
                                            <p:cond delay="4999"/>
                                          </p:stCondLst>
                                        </p:cTn>
                                        <p:tgtEl>
                                          <p:spTgt spid="32"/>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1"/>
                                        </p:tgtEl>
                                        <p:attrNameLst>
                                          <p:attrName>style.visibility</p:attrName>
                                        </p:attrNameLst>
                                      </p:cBhvr>
                                      <p:to>
                                        <p:strVal val="visible"/>
                                      </p:to>
                                    </p:set>
                                    <p:anim calcmode="lin" valueType="num">
                                      <p:cBhvr additive="base">
                                        <p:cTn id="202" dur="5000" fill="hold"/>
                                        <p:tgtEl>
                                          <p:spTgt spid="31"/>
                                        </p:tgtEl>
                                        <p:attrNameLst>
                                          <p:attrName>ppt_x</p:attrName>
                                        </p:attrNameLst>
                                      </p:cBhvr>
                                      <p:tavLst>
                                        <p:tav tm="0">
                                          <p:val>
                                            <p:strVal val="0-#ppt_w/2"/>
                                          </p:val>
                                        </p:tav>
                                        <p:tav tm="100000">
                                          <p:val>
                                            <p:strVal val="#ppt_x"/>
                                          </p:val>
                                        </p:tav>
                                      </p:tavLst>
                                    </p:anim>
                                    <p:anim calcmode="lin" valueType="num">
                                      <p:cBhvr additive="base">
                                        <p:cTn id="203" dur="5000" fill="hold"/>
                                        <p:tgtEl>
                                          <p:spTgt spid="31"/>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1"/>
                                        </p:tgtEl>
                                        <p:attrNameLst>
                                          <p:attrName>style.visibility</p:attrName>
                                        </p:attrNameLst>
                                      </p:cBhvr>
                                      <p:to>
                                        <p:strVal val="visible"/>
                                      </p:to>
                                    </p:set>
                                    <p:anim calcmode="lin" valueType="num">
                                      <p:cBhvr>
                                        <p:cTn id="206" dur="5000" fill="hold"/>
                                        <p:tgtEl>
                                          <p:spTgt spid="31"/>
                                        </p:tgtEl>
                                        <p:attrNameLst>
                                          <p:attrName>ppt_w</p:attrName>
                                        </p:attrNameLst>
                                      </p:cBhvr>
                                      <p:tavLst>
                                        <p:tav tm="0" fmla="#ppt_w*sin(2.5*pi*$)">
                                          <p:val>
                                            <p:fltVal val="0"/>
                                          </p:val>
                                        </p:tav>
                                        <p:tav tm="100000">
                                          <p:val>
                                            <p:fltVal val="1"/>
                                          </p:val>
                                        </p:tav>
                                      </p:tavLst>
                                    </p:anim>
                                    <p:anim calcmode="lin" valueType="num">
                                      <p:cBhvr>
                                        <p:cTn id="207" dur="5000" fill="hold"/>
                                        <p:tgtEl>
                                          <p:spTgt spid="31"/>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5000"/>
                                        <p:tgtEl>
                                          <p:spTgt spid="31"/>
                                        </p:tgtEl>
                                        <p:attrNameLst>
                                          <p:attrName>ppt_x</p:attrName>
                                        </p:attrNameLst>
                                      </p:cBhvr>
                                      <p:tavLst>
                                        <p:tav tm="0">
                                          <p:val>
                                            <p:strVal val="ppt_x"/>
                                          </p:val>
                                        </p:tav>
                                        <p:tav tm="100000">
                                          <p:val>
                                            <p:strVal val="1+ppt_w/2"/>
                                          </p:val>
                                        </p:tav>
                                      </p:tavLst>
                                    </p:anim>
                                    <p:anim calcmode="lin" valueType="num">
                                      <p:cBhvr additive="base">
                                        <p:cTn id="210" dur="5000"/>
                                        <p:tgtEl>
                                          <p:spTgt spid="31"/>
                                        </p:tgtEl>
                                        <p:attrNameLst>
                                          <p:attrName>ppt_y</p:attrName>
                                        </p:attrNameLst>
                                      </p:cBhvr>
                                      <p:tavLst>
                                        <p:tav tm="0">
                                          <p:val>
                                            <p:strVal val="ppt_y"/>
                                          </p:val>
                                        </p:tav>
                                        <p:tav tm="100000">
                                          <p:val>
                                            <p:strVal val="ppt_y"/>
                                          </p:val>
                                        </p:tav>
                                      </p:tavLst>
                                    </p:anim>
                                    <p:set>
                                      <p:cBhvr>
                                        <p:cTn id="211" dur="1" fill="hold">
                                          <p:stCondLst>
                                            <p:cond delay="4999"/>
                                          </p:stCondLst>
                                        </p:cTn>
                                        <p:tgtEl>
                                          <p:spTgt spid="31"/>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000"/>
                                        <p:tgtEl>
                                          <p:spTgt spid="31"/>
                                        </p:tgtEl>
                                      </p:cBhvr>
                                    </p:animEffect>
                                    <p:set>
                                      <p:cBhvr>
                                        <p:cTn id="214" dur="1" fill="hold">
                                          <p:stCondLst>
                                            <p:cond delay="4999"/>
                                          </p:stCondLst>
                                        </p:cTn>
                                        <p:tgtEl>
                                          <p:spTgt spid="31"/>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5000" fill="hold"/>
                                        <p:tgtEl>
                                          <p:spTgt spid="29"/>
                                        </p:tgtEl>
                                        <p:attrNameLst>
                                          <p:attrName>ppt_x</p:attrName>
                                        </p:attrNameLst>
                                      </p:cBhvr>
                                      <p:tavLst>
                                        <p:tav tm="0">
                                          <p:val>
                                            <p:strVal val="0-#ppt_w/2"/>
                                          </p:val>
                                        </p:tav>
                                        <p:tav tm="100000">
                                          <p:val>
                                            <p:strVal val="#ppt_x"/>
                                          </p:val>
                                        </p:tav>
                                      </p:tavLst>
                                    </p:anim>
                                    <p:anim calcmode="lin" valueType="num">
                                      <p:cBhvr additive="base">
                                        <p:cTn id="218" dur="5000" fill="hold"/>
                                        <p:tgtEl>
                                          <p:spTgt spid="29"/>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29"/>
                                        </p:tgtEl>
                                        <p:attrNameLst>
                                          <p:attrName>style.visibility</p:attrName>
                                        </p:attrNameLst>
                                      </p:cBhvr>
                                      <p:to>
                                        <p:strVal val="visible"/>
                                      </p:to>
                                    </p:set>
                                    <p:anim calcmode="lin" valueType="num">
                                      <p:cBhvr>
                                        <p:cTn id="221" dur="5000" fill="hold"/>
                                        <p:tgtEl>
                                          <p:spTgt spid="29"/>
                                        </p:tgtEl>
                                        <p:attrNameLst>
                                          <p:attrName>ppt_w</p:attrName>
                                        </p:attrNameLst>
                                      </p:cBhvr>
                                      <p:tavLst>
                                        <p:tav tm="0" fmla="#ppt_w*sin(2.5*pi*$)">
                                          <p:val>
                                            <p:fltVal val="0"/>
                                          </p:val>
                                        </p:tav>
                                        <p:tav tm="100000">
                                          <p:val>
                                            <p:fltVal val="1"/>
                                          </p:val>
                                        </p:tav>
                                      </p:tavLst>
                                    </p:anim>
                                    <p:anim calcmode="lin" valueType="num">
                                      <p:cBhvr>
                                        <p:cTn id="222" dur="5000" fill="hold"/>
                                        <p:tgtEl>
                                          <p:spTgt spid="29"/>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5000"/>
                                        <p:tgtEl>
                                          <p:spTgt spid="29"/>
                                        </p:tgtEl>
                                        <p:attrNameLst>
                                          <p:attrName>ppt_x</p:attrName>
                                        </p:attrNameLst>
                                      </p:cBhvr>
                                      <p:tavLst>
                                        <p:tav tm="0">
                                          <p:val>
                                            <p:strVal val="ppt_x"/>
                                          </p:val>
                                        </p:tav>
                                        <p:tav tm="100000">
                                          <p:val>
                                            <p:strVal val="1+ppt_w/2"/>
                                          </p:val>
                                        </p:tav>
                                      </p:tavLst>
                                    </p:anim>
                                    <p:anim calcmode="lin" valueType="num">
                                      <p:cBhvr additive="base">
                                        <p:cTn id="225" dur="5000"/>
                                        <p:tgtEl>
                                          <p:spTgt spid="29"/>
                                        </p:tgtEl>
                                        <p:attrNameLst>
                                          <p:attrName>ppt_y</p:attrName>
                                        </p:attrNameLst>
                                      </p:cBhvr>
                                      <p:tavLst>
                                        <p:tav tm="0">
                                          <p:val>
                                            <p:strVal val="ppt_y"/>
                                          </p:val>
                                        </p:tav>
                                        <p:tav tm="100000">
                                          <p:val>
                                            <p:strVal val="ppt_y"/>
                                          </p:val>
                                        </p:tav>
                                      </p:tavLst>
                                    </p:anim>
                                    <p:set>
                                      <p:cBhvr>
                                        <p:cTn id="226" dur="1" fill="hold">
                                          <p:stCondLst>
                                            <p:cond delay="4999"/>
                                          </p:stCondLst>
                                        </p:cTn>
                                        <p:tgtEl>
                                          <p:spTgt spid="29"/>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000"/>
                                        <p:tgtEl>
                                          <p:spTgt spid="29"/>
                                        </p:tgtEl>
                                      </p:cBhvr>
                                    </p:animEffect>
                                    <p:set>
                                      <p:cBhvr>
                                        <p:cTn id="229" dur="1" fill="hold">
                                          <p:stCondLst>
                                            <p:cond delay="4999"/>
                                          </p:stCondLst>
                                        </p:cTn>
                                        <p:tgtEl>
                                          <p:spTgt spid="29"/>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28"/>
                                        </p:tgtEl>
                                        <p:attrNameLst>
                                          <p:attrName>style.visibility</p:attrName>
                                        </p:attrNameLst>
                                      </p:cBhvr>
                                      <p:to>
                                        <p:strVal val="visible"/>
                                      </p:to>
                                    </p:set>
                                    <p:anim calcmode="lin" valueType="num">
                                      <p:cBhvr additive="base">
                                        <p:cTn id="232" dur="5000" fill="hold"/>
                                        <p:tgtEl>
                                          <p:spTgt spid="28"/>
                                        </p:tgtEl>
                                        <p:attrNameLst>
                                          <p:attrName>ppt_x</p:attrName>
                                        </p:attrNameLst>
                                      </p:cBhvr>
                                      <p:tavLst>
                                        <p:tav tm="0">
                                          <p:val>
                                            <p:strVal val="0-#ppt_w/2"/>
                                          </p:val>
                                        </p:tav>
                                        <p:tav tm="100000">
                                          <p:val>
                                            <p:strVal val="#ppt_x"/>
                                          </p:val>
                                        </p:tav>
                                      </p:tavLst>
                                    </p:anim>
                                    <p:anim calcmode="lin" valueType="num">
                                      <p:cBhvr additive="base">
                                        <p:cTn id="233" dur="5000" fill="hold"/>
                                        <p:tgtEl>
                                          <p:spTgt spid="28"/>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8"/>
                                        </p:tgtEl>
                                        <p:attrNameLst>
                                          <p:attrName>style.visibility</p:attrName>
                                        </p:attrNameLst>
                                      </p:cBhvr>
                                      <p:to>
                                        <p:strVal val="visible"/>
                                      </p:to>
                                    </p:set>
                                    <p:anim calcmode="lin" valueType="num">
                                      <p:cBhvr>
                                        <p:cTn id="236" dur="5000" fill="hold"/>
                                        <p:tgtEl>
                                          <p:spTgt spid="28"/>
                                        </p:tgtEl>
                                        <p:attrNameLst>
                                          <p:attrName>ppt_w</p:attrName>
                                        </p:attrNameLst>
                                      </p:cBhvr>
                                      <p:tavLst>
                                        <p:tav tm="0" fmla="#ppt_w*sin(2.5*pi*$)">
                                          <p:val>
                                            <p:fltVal val="0"/>
                                          </p:val>
                                        </p:tav>
                                        <p:tav tm="100000">
                                          <p:val>
                                            <p:fltVal val="1"/>
                                          </p:val>
                                        </p:tav>
                                      </p:tavLst>
                                    </p:anim>
                                    <p:anim calcmode="lin" valueType="num">
                                      <p:cBhvr>
                                        <p:cTn id="237" dur="5000" fill="hold"/>
                                        <p:tgtEl>
                                          <p:spTgt spid="28"/>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5000"/>
                                        <p:tgtEl>
                                          <p:spTgt spid="28"/>
                                        </p:tgtEl>
                                        <p:attrNameLst>
                                          <p:attrName>ppt_x</p:attrName>
                                        </p:attrNameLst>
                                      </p:cBhvr>
                                      <p:tavLst>
                                        <p:tav tm="0">
                                          <p:val>
                                            <p:strVal val="ppt_x"/>
                                          </p:val>
                                        </p:tav>
                                        <p:tav tm="100000">
                                          <p:val>
                                            <p:strVal val="1+ppt_w/2"/>
                                          </p:val>
                                        </p:tav>
                                      </p:tavLst>
                                    </p:anim>
                                    <p:anim calcmode="lin" valueType="num">
                                      <p:cBhvr additive="base">
                                        <p:cTn id="240" dur="5000"/>
                                        <p:tgtEl>
                                          <p:spTgt spid="28"/>
                                        </p:tgtEl>
                                        <p:attrNameLst>
                                          <p:attrName>ppt_y</p:attrName>
                                        </p:attrNameLst>
                                      </p:cBhvr>
                                      <p:tavLst>
                                        <p:tav tm="0">
                                          <p:val>
                                            <p:strVal val="ppt_y"/>
                                          </p:val>
                                        </p:tav>
                                        <p:tav tm="100000">
                                          <p:val>
                                            <p:strVal val="ppt_y"/>
                                          </p:val>
                                        </p:tav>
                                      </p:tavLst>
                                    </p:anim>
                                    <p:set>
                                      <p:cBhvr>
                                        <p:cTn id="241" dur="1" fill="hold">
                                          <p:stCondLst>
                                            <p:cond delay="4999"/>
                                          </p:stCondLst>
                                        </p:cTn>
                                        <p:tgtEl>
                                          <p:spTgt spid="28"/>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000"/>
                                        <p:tgtEl>
                                          <p:spTgt spid="28"/>
                                        </p:tgtEl>
                                      </p:cBhvr>
                                    </p:animEffect>
                                    <p:set>
                                      <p:cBhvr>
                                        <p:cTn id="244" dur="1" fill="hold">
                                          <p:stCondLst>
                                            <p:cond delay="4999"/>
                                          </p:stCondLst>
                                        </p:cTn>
                                        <p:tgtEl>
                                          <p:spTgt spid="28"/>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5000" fill="hold"/>
                                        <p:tgtEl>
                                          <p:spTgt spid="27"/>
                                        </p:tgtEl>
                                        <p:attrNameLst>
                                          <p:attrName>ppt_x</p:attrName>
                                        </p:attrNameLst>
                                      </p:cBhvr>
                                      <p:tavLst>
                                        <p:tav tm="0">
                                          <p:val>
                                            <p:strVal val="0-#ppt_w/2"/>
                                          </p:val>
                                        </p:tav>
                                        <p:tav tm="100000">
                                          <p:val>
                                            <p:strVal val="#ppt_x"/>
                                          </p:val>
                                        </p:tav>
                                      </p:tavLst>
                                    </p:anim>
                                    <p:anim calcmode="lin" valueType="num">
                                      <p:cBhvr additive="base">
                                        <p:cTn id="248" dur="5000" fill="hold"/>
                                        <p:tgtEl>
                                          <p:spTgt spid="27"/>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 calcmode="lin" valueType="num">
                                      <p:cBhvr>
                                        <p:cTn id="251" dur="5000" fill="hold"/>
                                        <p:tgtEl>
                                          <p:spTgt spid="27"/>
                                        </p:tgtEl>
                                        <p:attrNameLst>
                                          <p:attrName>ppt_w</p:attrName>
                                        </p:attrNameLst>
                                      </p:cBhvr>
                                      <p:tavLst>
                                        <p:tav tm="0" fmla="#ppt_w*sin(2.5*pi*$)">
                                          <p:val>
                                            <p:fltVal val="0"/>
                                          </p:val>
                                        </p:tav>
                                        <p:tav tm="100000">
                                          <p:val>
                                            <p:fltVal val="1"/>
                                          </p:val>
                                        </p:tav>
                                      </p:tavLst>
                                    </p:anim>
                                    <p:anim calcmode="lin" valueType="num">
                                      <p:cBhvr>
                                        <p:cTn id="252" dur="5000" fill="hold"/>
                                        <p:tgtEl>
                                          <p:spTgt spid="27"/>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5000"/>
                                        <p:tgtEl>
                                          <p:spTgt spid="27"/>
                                        </p:tgtEl>
                                        <p:attrNameLst>
                                          <p:attrName>ppt_x</p:attrName>
                                        </p:attrNameLst>
                                      </p:cBhvr>
                                      <p:tavLst>
                                        <p:tav tm="0">
                                          <p:val>
                                            <p:strVal val="ppt_x"/>
                                          </p:val>
                                        </p:tav>
                                        <p:tav tm="100000">
                                          <p:val>
                                            <p:strVal val="1+ppt_w/2"/>
                                          </p:val>
                                        </p:tav>
                                      </p:tavLst>
                                    </p:anim>
                                    <p:anim calcmode="lin" valueType="num">
                                      <p:cBhvr additive="base">
                                        <p:cTn id="255" dur="5000"/>
                                        <p:tgtEl>
                                          <p:spTgt spid="27"/>
                                        </p:tgtEl>
                                        <p:attrNameLst>
                                          <p:attrName>ppt_y</p:attrName>
                                        </p:attrNameLst>
                                      </p:cBhvr>
                                      <p:tavLst>
                                        <p:tav tm="0">
                                          <p:val>
                                            <p:strVal val="ppt_y"/>
                                          </p:val>
                                        </p:tav>
                                        <p:tav tm="100000">
                                          <p:val>
                                            <p:strVal val="ppt_y"/>
                                          </p:val>
                                        </p:tav>
                                      </p:tavLst>
                                    </p:anim>
                                    <p:set>
                                      <p:cBhvr>
                                        <p:cTn id="256" dur="1" fill="hold">
                                          <p:stCondLst>
                                            <p:cond delay="4999"/>
                                          </p:stCondLst>
                                        </p:cTn>
                                        <p:tgtEl>
                                          <p:spTgt spid="27"/>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000"/>
                                        <p:tgtEl>
                                          <p:spTgt spid="27"/>
                                        </p:tgtEl>
                                      </p:cBhvr>
                                    </p:animEffect>
                                    <p:set>
                                      <p:cBhvr>
                                        <p:cTn id="259" dur="1" fill="hold">
                                          <p:stCondLst>
                                            <p:cond delay="4999"/>
                                          </p:stCondLst>
                                        </p:cTn>
                                        <p:tgtEl>
                                          <p:spTgt spid="27"/>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5000" fill="hold"/>
                                        <p:tgtEl>
                                          <p:spTgt spid="26"/>
                                        </p:tgtEl>
                                        <p:attrNameLst>
                                          <p:attrName>ppt_x</p:attrName>
                                        </p:attrNameLst>
                                      </p:cBhvr>
                                      <p:tavLst>
                                        <p:tav tm="0">
                                          <p:val>
                                            <p:strVal val="0-#ppt_w/2"/>
                                          </p:val>
                                        </p:tav>
                                        <p:tav tm="100000">
                                          <p:val>
                                            <p:strVal val="#ppt_x"/>
                                          </p:val>
                                        </p:tav>
                                      </p:tavLst>
                                    </p:anim>
                                    <p:anim calcmode="lin" valueType="num">
                                      <p:cBhvr additive="base">
                                        <p:cTn id="263" dur="5000" fill="hold"/>
                                        <p:tgtEl>
                                          <p:spTgt spid="26"/>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5000" fill="hold"/>
                                        <p:tgtEl>
                                          <p:spTgt spid="26"/>
                                        </p:tgtEl>
                                        <p:attrNameLst>
                                          <p:attrName>ppt_w</p:attrName>
                                        </p:attrNameLst>
                                      </p:cBhvr>
                                      <p:tavLst>
                                        <p:tav tm="0" fmla="#ppt_w*sin(2.5*pi*$)">
                                          <p:val>
                                            <p:fltVal val="0"/>
                                          </p:val>
                                        </p:tav>
                                        <p:tav tm="100000">
                                          <p:val>
                                            <p:fltVal val="1"/>
                                          </p:val>
                                        </p:tav>
                                      </p:tavLst>
                                    </p:anim>
                                    <p:anim calcmode="lin" valueType="num">
                                      <p:cBhvr>
                                        <p:cTn id="267" dur="50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5000"/>
                                        <p:tgtEl>
                                          <p:spTgt spid="26"/>
                                        </p:tgtEl>
                                        <p:attrNameLst>
                                          <p:attrName>ppt_x</p:attrName>
                                        </p:attrNameLst>
                                      </p:cBhvr>
                                      <p:tavLst>
                                        <p:tav tm="0">
                                          <p:val>
                                            <p:strVal val="ppt_x"/>
                                          </p:val>
                                        </p:tav>
                                        <p:tav tm="100000">
                                          <p:val>
                                            <p:strVal val="1+ppt_w/2"/>
                                          </p:val>
                                        </p:tav>
                                      </p:tavLst>
                                    </p:anim>
                                    <p:anim calcmode="lin" valueType="num">
                                      <p:cBhvr additive="base">
                                        <p:cTn id="270" dur="5000"/>
                                        <p:tgtEl>
                                          <p:spTgt spid="26"/>
                                        </p:tgtEl>
                                        <p:attrNameLst>
                                          <p:attrName>ppt_y</p:attrName>
                                        </p:attrNameLst>
                                      </p:cBhvr>
                                      <p:tavLst>
                                        <p:tav tm="0">
                                          <p:val>
                                            <p:strVal val="ppt_y"/>
                                          </p:val>
                                        </p:tav>
                                        <p:tav tm="100000">
                                          <p:val>
                                            <p:strVal val="ppt_y"/>
                                          </p:val>
                                        </p:tav>
                                      </p:tavLst>
                                    </p:anim>
                                    <p:set>
                                      <p:cBhvr>
                                        <p:cTn id="271" dur="1" fill="hold">
                                          <p:stCondLst>
                                            <p:cond delay="4999"/>
                                          </p:stCondLst>
                                        </p:cTn>
                                        <p:tgtEl>
                                          <p:spTgt spid="26"/>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000"/>
                                        <p:tgtEl>
                                          <p:spTgt spid="26"/>
                                        </p:tgtEl>
                                      </p:cBhvr>
                                    </p:animEffect>
                                    <p:set>
                                      <p:cBhvr>
                                        <p:cTn id="274" dur="1" fill="hold">
                                          <p:stCondLst>
                                            <p:cond delay="4999"/>
                                          </p:stCondLst>
                                        </p:cTn>
                                        <p:tgtEl>
                                          <p:spTgt spid="26"/>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5000" fill="hold"/>
                                        <p:tgtEl>
                                          <p:spTgt spid="25"/>
                                        </p:tgtEl>
                                        <p:attrNameLst>
                                          <p:attrName>ppt_x</p:attrName>
                                        </p:attrNameLst>
                                      </p:cBhvr>
                                      <p:tavLst>
                                        <p:tav tm="0">
                                          <p:val>
                                            <p:strVal val="0-#ppt_w/2"/>
                                          </p:val>
                                        </p:tav>
                                        <p:tav tm="100000">
                                          <p:val>
                                            <p:strVal val="#ppt_x"/>
                                          </p:val>
                                        </p:tav>
                                      </p:tavLst>
                                    </p:anim>
                                    <p:anim calcmode="lin" valueType="num">
                                      <p:cBhvr additive="base">
                                        <p:cTn id="278" dur="5000" fill="hold"/>
                                        <p:tgtEl>
                                          <p:spTgt spid="25"/>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5000" fill="hold"/>
                                        <p:tgtEl>
                                          <p:spTgt spid="25"/>
                                        </p:tgtEl>
                                        <p:attrNameLst>
                                          <p:attrName>ppt_w</p:attrName>
                                        </p:attrNameLst>
                                      </p:cBhvr>
                                      <p:tavLst>
                                        <p:tav tm="0" fmla="#ppt_w*sin(2.5*pi*$)">
                                          <p:val>
                                            <p:fltVal val="0"/>
                                          </p:val>
                                        </p:tav>
                                        <p:tav tm="100000">
                                          <p:val>
                                            <p:fltVal val="1"/>
                                          </p:val>
                                        </p:tav>
                                      </p:tavLst>
                                    </p:anim>
                                    <p:anim calcmode="lin" valueType="num">
                                      <p:cBhvr>
                                        <p:cTn id="282" dur="50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5000"/>
                                        <p:tgtEl>
                                          <p:spTgt spid="25"/>
                                        </p:tgtEl>
                                        <p:attrNameLst>
                                          <p:attrName>ppt_x</p:attrName>
                                        </p:attrNameLst>
                                      </p:cBhvr>
                                      <p:tavLst>
                                        <p:tav tm="0">
                                          <p:val>
                                            <p:strVal val="ppt_x"/>
                                          </p:val>
                                        </p:tav>
                                        <p:tav tm="100000">
                                          <p:val>
                                            <p:strVal val="1+ppt_w/2"/>
                                          </p:val>
                                        </p:tav>
                                      </p:tavLst>
                                    </p:anim>
                                    <p:anim calcmode="lin" valueType="num">
                                      <p:cBhvr additive="base">
                                        <p:cTn id="285" dur="5000"/>
                                        <p:tgtEl>
                                          <p:spTgt spid="25"/>
                                        </p:tgtEl>
                                        <p:attrNameLst>
                                          <p:attrName>ppt_y</p:attrName>
                                        </p:attrNameLst>
                                      </p:cBhvr>
                                      <p:tavLst>
                                        <p:tav tm="0">
                                          <p:val>
                                            <p:strVal val="ppt_y"/>
                                          </p:val>
                                        </p:tav>
                                        <p:tav tm="100000">
                                          <p:val>
                                            <p:strVal val="ppt_y"/>
                                          </p:val>
                                        </p:tav>
                                      </p:tavLst>
                                    </p:anim>
                                    <p:set>
                                      <p:cBhvr>
                                        <p:cTn id="286" dur="1" fill="hold">
                                          <p:stCondLst>
                                            <p:cond delay="4999"/>
                                          </p:stCondLst>
                                        </p:cTn>
                                        <p:tgtEl>
                                          <p:spTgt spid="25"/>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000"/>
                                        <p:tgtEl>
                                          <p:spTgt spid="25"/>
                                        </p:tgtEl>
                                      </p:cBhvr>
                                    </p:animEffect>
                                    <p:set>
                                      <p:cBhvr>
                                        <p:cTn id="289" dur="1" fill="hold">
                                          <p:stCondLst>
                                            <p:cond delay="4999"/>
                                          </p:stCondLst>
                                        </p:cTn>
                                        <p:tgtEl>
                                          <p:spTgt spid="2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5000" fill="hold"/>
                                        <p:tgtEl>
                                          <p:spTgt spid="24"/>
                                        </p:tgtEl>
                                        <p:attrNameLst>
                                          <p:attrName>ppt_x</p:attrName>
                                        </p:attrNameLst>
                                      </p:cBhvr>
                                      <p:tavLst>
                                        <p:tav tm="0">
                                          <p:val>
                                            <p:strVal val="0-#ppt_w/2"/>
                                          </p:val>
                                        </p:tav>
                                        <p:tav tm="100000">
                                          <p:val>
                                            <p:strVal val="#ppt_x"/>
                                          </p:val>
                                        </p:tav>
                                      </p:tavLst>
                                    </p:anim>
                                    <p:anim calcmode="lin" valueType="num">
                                      <p:cBhvr additive="base">
                                        <p:cTn id="293" dur="5000" fill="hold"/>
                                        <p:tgtEl>
                                          <p:spTgt spid="24"/>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5000" fill="hold"/>
                                        <p:tgtEl>
                                          <p:spTgt spid="24"/>
                                        </p:tgtEl>
                                        <p:attrNameLst>
                                          <p:attrName>ppt_w</p:attrName>
                                        </p:attrNameLst>
                                      </p:cBhvr>
                                      <p:tavLst>
                                        <p:tav tm="0" fmla="#ppt_w*sin(2.5*pi*$)">
                                          <p:val>
                                            <p:fltVal val="0"/>
                                          </p:val>
                                        </p:tav>
                                        <p:tav tm="100000">
                                          <p:val>
                                            <p:fltVal val="1"/>
                                          </p:val>
                                        </p:tav>
                                      </p:tavLst>
                                    </p:anim>
                                    <p:anim calcmode="lin" valueType="num">
                                      <p:cBhvr>
                                        <p:cTn id="297" dur="50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5000"/>
                                        <p:tgtEl>
                                          <p:spTgt spid="24"/>
                                        </p:tgtEl>
                                        <p:attrNameLst>
                                          <p:attrName>ppt_x</p:attrName>
                                        </p:attrNameLst>
                                      </p:cBhvr>
                                      <p:tavLst>
                                        <p:tav tm="0">
                                          <p:val>
                                            <p:strVal val="ppt_x"/>
                                          </p:val>
                                        </p:tav>
                                        <p:tav tm="100000">
                                          <p:val>
                                            <p:strVal val="1+ppt_w/2"/>
                                          </p:val>
                                        </p:tav>
                                      </p:tavLst>
                                    </p:anim>
                                    <p:anim calcmode="lin" valueType="num">
                                      <p:cBhvr additive="base">
                                        <p:cTn id="300" dur="5000"/>
                                        <p:tgtEl>
                                          <p:spTgt spid="24"/>
                                        </p:tgtEl>
                                        <p:attrNameLst>
                                          <p:attrName>ppt_y</p:attrName>
                                        </p:attrNameLst>
                                      </p:cBhvr>
                                      <p:tavLst>
                                        <p:tav tm="0">
                                          <p:val>
                                            <p:strVal val="ppt_y"/>
                                          </p:val>
                                        </p:tav>
                                        <p:tav tm="100000">
                                          <p:val>
                                            <p:strVal val="ppt_y"/>
                                          </p:val>
                                        </p:tav>
                                      </p:tavLst>
                                    </p:anim>
                                    <p:set>
                                      <p:cBhvr>
                                        <p:cTn id="301" dur="1" fill="hold">
                                          <p:stCondLst>
                                            <p:cond delay="4999"/>
                                          </p:stCondLst>
                                        </p:cTn>
                                        <p:tgtEl>
                                          <p:spTgt spid="24"/>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000"/>
                                        <p:tgtEl>
                                          <p:spTgt spid="24"/>
                                        </p:tgtEl>
                                      </p:cBhvr>
                                    </p:animEffect>
                                    <p:set>
                                      <p:cBhvr>
                                        <p:cTn id="304" dur="1" fill="hold">
                                          <p:stCondLst>
                                            <p:cond delay="4999"/>
                                          </p:stCondLst>
                                        </p:cTn>
                                        <p:tgtEl>
                                          <p:spTgt spid="24"/>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5000" fill="hold"/>
                                        <p:tgtEl>
                                          <p:spTgt spid="23"/>
                                        </p:tgtEl>
                                        <p:attrNameLst>
                                          <p:attrName>ppt_x</p:attrName>
                                        </p:attrNameLst>
                                      </p:cBhvr>
                                      <p:tavLst>
                                        <p:tav tm="0">
                                          <p:val>
                                            <p:strVal val="0-#ppt_w/2"/>
                                          </p:val>
                                        </p:tav>
                                        <p:tav tm="100000">
                                          <p:val>
                                            <p:strVal val="#ppt_x"/>
                                          </p:val>
                                        </p:tav>
                                      </p:tavLst>
                                    </p:anim>
                                    <p:anim calcmode="lin" valueType="num">
                                      <p:cBhvr additive="base">
                                        <p:cTn id="308" dur="5000" fill="hold"/>
                                        <p:tgtEl>
                                          <p:spTgt spid="23"/>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5000" fill="hold"/>
                                        <p:tgtEl>
                                          <p:spTgt spid="23"/>
                                        </p:tgtEl>
                                        <p:attrNameLst>
                                          <p:attrName>ppt_w</p:attrName>
                                        </p:attrNameLst>
                                      </p:cBhvr>
                                      <p:tavLst>
                                        <p:tav tm="0" fmla="#ppt_w*sin(2.5*pi*$)">
                                          <p:val>
                                            <p:fltVal val="0"/>
                                          </p:val>
                                        </p:tav>
                                        <p:tav tm="100000">
                                          <p:val>
                                            <p:fltVal val="1"/>
                                          </p:val>
                                        </p:tav>
                                      </p:tavLst>
                                    </p:anim>
                                    <p:anim calcmode="lin" valueType="num">
                                      <p:cBhvr>
                                        <p:cTn id="312" dur="50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5000"/>
                                        <p:tgtEl>
                                          <p:spTgt spid="23"/>
                                        </p:tgtEl>
                                        <p:attrNameLst>
                                          <p:attrName>ppt_x</p:attrName>
                                        </p:attrNameLst>
                                      </p:cBhvr>
                                      <p:tavLst>
                                        <p:tav tm="0">
                                          <p:val>
                                            <p:strVal val="ppt_x"/>
                                          </p:val>
                                        </p:tav>
                                        <p:tav tm="100000">
                                          <p:val>
                                            <p:strVal val="1+ppt_w/2"/>
                                          </p:val>
                                        </p:tav>
                                      </p:tavLst>
                                    </p:anim>
                                    <p:anim calcmode="lin" valueType="num">
                                      <p:cBhvr additive="base">
                                        <p:cTn id="315" dur="5000"/>
                                        <p:tgtEl>
                                          <p:spTgt spid="23"/>
                                        </p:tgtEl>
                                        <p:attrNameLst>
                                          <p:attrName>ppt_y</p:attrName>
                                        </p:attrNameLst>
                                      </p:cBhvr>
                                      <p:tavLst>
                                        <p:tav tm="0">
                                          <p:val>
                                            <p:strVal val="ppt_y"/>
                                          </p:val>
                                        </p:tav>
                                        <p:tav tm="100000">
                                          <p:val>
                                            <p:strVal val="ppt_y"/>
                                          </p:val>
                                        </p:tav>
                                      </p:tavLst>
                                    </p:anim>
                                    <p:set>
                                      <p:cBhvr>
                                        <p:cTn id="316" dur="1" fill="hold">
                                          <p:stCondLst>
                                            <p:cond delay="4999"/>
                                          </p:stCondLst>
                                        </p:cTn>
                                        <p:tgtEl>
                                          <p:spTgt spid="23"/>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000"/>
                                        <p:tgtEl>
                                          <p:spTgt spid="23"/>
                                        </p:tgtEl>
                                      </p:cBhvr>
                                    </p:animEffect>
                                    <p:set>
                                      <p:cBhvr>
                                        <p:cTn id="319" dur="1" fill="hold">
                                          <p:stCondLst>
                                            <p:cond delay="4999"/>
                                          </p:stCondLst>
                                        </p:cTn>
                                        <p:tgtEl>
                                          <p:spTgt spid="23"/>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5000" fill="hold"/>
                                        <p:tgtEl>
                                          <p:spTgt spid="22"/>
                                        </p:tgtEl>
                                        <p:attrNameLst>
                                          <p:attrName>ppt_x</p:attrName>
                                        </p:attrNameLst>
                                      </p:cBhvr>
                                      <p:tavLst>
                                        <p:tav tm="0">
                                          <p:val>
                                            <p:strVal val="0-#ppt_w/2"/>
                                          </p:val>
                                        </p:tav>
                                        <p:tav tm="100000">
                                          <p:val>
                                            <p:strVal val="#ppt_x"/>
                                          </p:val>
                                        </p:tav>
                                      </p:tavLst>
                                    </p:anim>
                                    <p:anim calcmode="lin" valueType="num">
                                      <p:cBhvr additive="base">
                                        <p:cTn id="323" dur="5000" fill="hold"/>
                                        <p:tgtEl>
                                          <p:spTgt spid="2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p:cTn id="326" dur="5000" fill="hold"/>
                                        <p:tgtEl>
                                          <p:spTgt spid="22"/>
                                        </p:tgtEl>
                                        <p:attrNameLst>
                                          <p:attrName>ppt_w</p:attrName>
                                        </p:attrNameLst>
                                      </p:cBhvr>
                                      <p:tavLst>
                                        <p:tav tm="0" fmla="#ppt_w*sin(2.5*pi*$)">
                                          <p:val>
                                            <p:fltVal val="0"/>
                                          </p:val>
                                        </p:tav>
                                        <p:tav tm="100000">
                                          <p:val>
                                            <p:fltVal val="1"/>
                                          </p:val>
                                        </p:tav>
                                      </p:tavLst>
                                    </p:anim>
                                    <p:anim calcmode="lin" valueType="num">
                                      <p:cBhvr>
                                        <p:cTn id="327" dur="5000" fill="hold"/>
                                        <p:tgtEl>
                                          <p:spTgt spid="22"/>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5000"/>
                                        <p:tgtEl>
                                          <p:spTgt spid="22"/>
                                        </p:tgtEl>
                                        <p:attrNameLst>
                                          <p:attrName>ppt_x</p:attrName>
                                        </p:attrNameLst>
                                      </p:cBhvr>
                                      <p:tavLst>
                                        <p:tav tm="0">
                                          <p:val>
                                            <p:strVal val="ppt_x"/>
                                          </p:val>
                                        </p:tav>
                                        <p:tav tm="100000">
                                          <p:val>
                                            <p:strVal val="1+ppt_w/2"/>
                                          </p:val>
                                        </p:tav>
                                      </p:tavLst>
                                    </p:anim>
                                    <p:anim calcmode="lin" valueType="num">
                                      <p:cBhvr additive="base">
                                        <p:cTn id="330" dur="5000"/>
                                        <p:tgtEl>
                                          <p:spTgt spid="22"/>
                                        </p:tgtEl>
                                        <p:attrNameLst>
                                          <p:attrName>ppt_y</p:attrName>
                                        </p:attrNameLst>
                                      </p:cBhvr>
                                      <p:tavLst>
                                        <p:tav tm="0">
                                          <p:val>
                                            <p:strVal val="ppt_y"/>
                                          </p:val>
                                        </p:tav>
                                        <p:tav tm="100000">
                                          <p:val>
                                            <p:strVal val="ppt_y"/>
                                          </p:val>
                                        </p:tav>
                                      </p:tavLst>
                                    </p:anim>
                                    <p:set>
                                      <p:cBhvr>
                                        <p:cTn id="331" dur="1" fill="hold">
                                          <p:stCondLst>
                                            <p:cond delay="4999"/>
                                          </p:stCondLst>
                                        </p:cTn>
                                        <p:tgtEl>
                                          <p:spTgt spid="22"/>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000"/>
                                        <p:tgtEl>
                                          <p:spTgt spid="22"/>
                                        </p:tgtEl>
                                      </p:cBhvr>
                                    </p:animEffect>
                                    <p:set>
                                      <p:cBhvr>
                                        <p:cTn id="334" dur="1" fill="hold">
                                          <p:stCondLst>
                                            <p:cond delay="49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1"/>
                                        </p:tgtEl>
                                        <p:attrNameLst>
                                          <p:attrName>style.visibility</p:attrName>
                                        </p:attrNameLst>
                                      </p:cBhvr>
                                      <p:to>
                                        <p:strVal val="visible"/>
                                      </p:to>
                                    </p:set>
                                    <p:anim calcmode="lin" valueType="num">
                                      <p:cBhvr additive="base">
                                        <p:cTn id="337" dur="5000" fill="hold"/>
                                        <p:tgtEl>
                                          <p:spTgt spid="21"/>
                                        </p:tgtEl>
                                        <p:attrNameLst>
                                          <p:attrName>ppt_x</p:attrName>
                                        </p:attrNameLst>
                                      </p:cBhvr>
                                      <p:tavLst>
                                        <p:tav tm="0">
                                          <p:val>
                                            <p:strVal val="0-#ppt_w/2"/>
                                          </p:val>
                                        </p:tav>
                                        <p:tav tm="100000">
                                          <p:val>
                                            <p:strVal val="#ppt_x"/>
                                          </p:val>
                                        </p:tav>
                                      </p:tavLst>
                                    </p:anim>
                                    <p:anim calcmode="lin" valueType="num">
                                      <p:cBhvr additive="base">
                                        <p:cTn id="338" dur="5000" fill="hold"/>
                                        <p:tgtEl>
                                          <p:spTgt spid="21"/>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1"/>
                                        </p:tgtEl>
                                        <p:attrNameLst>
                                          <p:attrName>style.visibility</p:attrName>
                                        </p:attrNameLst>
                                      </p:cBhvr>
                                      <p:to>
                                        <p:strVal val="visible"/>
                                      </p:to>
                                    </p:set>
                                    <p:anim calcmode="lin" valueType="num">
                                      <p:cBhvr>
                                        <p:cTn id="341" dur="5000" fill="hold"/>
                                        <p:tgtEl>
                                          <p:spTgt spid="21"/>
                                        </p:tgtEl>
                                        <p:attrNameLst>
                                          <p:attrName>ppt_w</p:attrName>
                                        </p:attrNameLst>
                                      </p:cBhvr>
                                      <p:tavLst>
                                        <p:tav tm="0" fmla="#ppt_w*sin(2.5*pi*$)">
                                          <p:val>
                                            <p:fltVal val="0"/>
                                          </p:val>
                                        </p:tav>
                                        <p:tav tm="100000">
                                          <p:val>
                                            <p:fltVal val="1"/>
                                          </p:val>
                                        </p:tav>
                                      </p:tavLst>
                                    </p:anim>
                                    <p:anim calcmode="lin" valueType="num">
                                      <p:cBhvr>
                                        <p:cTn id="342" dur="5000" fill="hold"/>
                                        <p:tgtEl>
                                          <p:spTgt spid="21"/>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5000"/>
                                        <p:tgtEl>
                                          <p:spTgt spid="21"/>
                                        </p:tgtEl>
                                        <p:attrNameLst>
                                          <p:attrName>ppt_x</p:attrName>
                                        </p:attrNameLst>
                                      </p:cBhvr>
                                      <p:tavLst>
                                        <p:tav tm="0">
                                          <p:val>
                                            <p:strVal val="ppt_x"/>
                                          </p:val>
                                        </p:tav>
                                        <p:tav tm="100000">
                                          <p:val>
                                            <p:strVal val="1+ppt_w/2"/>
                                          </p:val>
                                        </p:tav>
                                      </p:tavLst>
                                    </p:anim>
                                    <p:anim calcmode="lin" valueType="num">
                                      <p:cBhvr additive="base">
                                        <p:cTn id="345" dur="5000"/>
                                        <p:tgtEl>
                                          <p:spTgt spid="21"/>
                                        </p:tgtEl>
                                        <p:attrNameLst>
                                          <p:attrName>ppt_y</p:attrName>
                                        </p:attrNameLst>
                                      </p:cBhvr>
                                      <p:tavLst>
                                        <p:tav tm="0">
                                          <p:val>
                                            <p:strVal val="ppt_y"/>
                                          </p:val>
                                        </p:tav>
                                        <p:tav tm="100000">
                                          <p:val>
                                            <p:strVal val="ppt_y"/>
                                          </p:val>
                                        </p:tav>
                                      </p:tavLst>
                                    </p:anim>
                                    <p:set>
                                      <p:cBhvr>
                                        <p:cTn id="346" dur="1" fill="hold">
                                          <p:stCondLst>
                                            <p:cond delay="4999"/>
                                          </p:stCondLst>
                                        </p:cTn>
                                        <p:tgtEl>
                                          <p:spTgt spid="21"/>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000"/>
                                        <p:tgtEl>
                                          <p:spTgt spid="21"/>
                                        </p:tgtEl>
                                      </p:cBhvr>
                                    </p:animEffect>
                                    <p:set>
                                      <p:cBhvr>
                                        <p:cTn id="349" dur="1" fill="hold">
                                          <p:stCondLst>
                                            <p:cond delay="4999"/>
                                          </p:stCondLst>
                                        </p:cTn>
                                        <p:tgtEl>
                                          <p:spTgt spid="21"/>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0"/>
                                        </p:tgtEl>
                                        <p:attrNameLst>
                                          <p:attrName>style.visibility</p:attrName>
                                        </p:attrNameLst>
                                      </p:cBhvr>
                                      <p:to>
                                        <p:strVal val="visible"/>
                                      </p:to>
                                    </p:set>
                                    <p:anim calcmode="lin" valueType="num">
                                      <p:cBhvr additive="base">
                                        <p:cTn id="352" dur="5000" fill="hold"/>
                                        <p:tgtEl>
                                          <p:spTgt spid="20"/>
                                        </p:tgtEl>
                                        <p:attrNameLst>
                                          <p:attrName>ppt_x</p:attrName>
                                        </p:attrNameLst>
                                      </p:cBhvr>
                                      <p:tavLst>
                                        <p:tav tm="0">
                                          <p:val>
                                            <p:strVal val="0-#ppt_w/2"/>
                                          </p:val>
                                        </p:tav>
                                        <p:tav tm="100000">
                                          <p:val>
                                            <p:strVal val="#ppt_x"/>
                                          </p:val>
                                        </p:tav>
                                      </p:tavLst>
                                    </p:anim>
                                    <p:anim calcmode="lin" valueType="num">
                                      <p:cBhvr additive="base">
                                        <p:cTn id="353" dur="5000" fill="hold"/>
                                        <p:tgtEl>
                                          <p:spTgt spid="20"/>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0"/>
                                        </p:tgtEl>
                                        <p:attrNameLst>
                                          <p:attrName>style.visibility</p:attrName>
                                        </p:attrNameLst>
                                      </p:cBhvr>
                                      <p:to>
                                        <p:strVal val="visible"/>
                                      </p:to>
                                    </p:set>
                                    <p:anim calcmode="lin" valueType="num">
                                      <p:cBhvr>
                                        <p:cTn id="356" dur="5000" fill="hold"/>
                                        <p:tgtEl>
                                          <p:spTgt spid="20"/>
                                        </p:tgtEl>
                                        <p:attrNameLst>
                                          <p:attrName>ppt_w</p:attrName>
                                        </p:attrNameLst>
                                      </p:cBhvr>
                                      <p:tavLst>
                                        <p:tav tm="0" fmla="#ppt_w*sin(2.5*pi*$)">
                                          <p:val>
                                            <p:fltVal val="0"/>
                                          </p:val>
                                        </p:tav>
                                        <p:tav tm="100000">
                                          <p:val>
                                            <p:fltVal val="1"/>
                                          </p:val>
                                        </p:tav>
                                      </p:tavLst>
                                    </p:anim>
                                    <p:anim calcmode="lin" valueType="num">
                                      <p:cBhvr>
                                        <p:cTn id="357" dur="5000" fill="hold"/>
                                        <p:tgtEl>
                                          <p:spTgt spid="20"/>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5000"/>
                                        <p:tgtEl>
                                          <p:spTgt spid="20"/>
                                        </p:tgtEl>
                                        <p:attrNameLst>
                                          <p:attrName>ppt_x</p:attrName>
                                        </p:attrNameLst>
                                      </p:cBhvr>
                                      <p:tavLst>
                                        <p:tav tm="0">
                                          <p:val>
                                            <p:strVal val="ppt_x"/>
                                          </p:val>
                                        </p:tav>
                                        <p:tav tm="100000">
                                          <p:val>
                                            <p:strVal val="1+ppt_w/2"/>
                                          </p:val>
                                        </p:tav>
                                      </p:tavLst>
                                    </p:anim>
                                    <p:anim calcmode="lin" valueType="num">
                                      <p:cBhvr additive="base">
                                        <p:cTn id="360" dur="5000"/>
                                        <p:tgtEl>
                                          <p:spTgt spid="20"/>
                                        </p:tgtEl>
                                        <p:attrNameLst>
                                          <p:attrName>ppt_y</p:attrName>
                                        </p:attrNameLst>
                                      </p:cBhvr>
                                      <p:tavLst>
                                        <p:tav tm="0">
                                          <p:val>
                                            <p:strVal val="ppt_y"/>
                                          </p:val>
                                        </p:tav>
                                        <p:tav tm="100000">
                                          <p:val>
                                            <p:strVal val="ppt_y"/>
                                          </p:val>
                                        </p:tav>
                                      </p:tavLst>
                                    </p:anim>
                                    <p:set>
                                      <p:cBhvr>
                                        <p:cTn id="361" dur="1" fill="hold">
                                          <p:stCondLst>
                                            <p:cond delay="4999"/>
                                          </p:stCondLst>
                                        </p:cTn>
                                        <p:tgtEl>
                                          <p:spTgt spid="20"/>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000"/>
                                        <p:tgtEl>
                                          <p:spTgt spid="20"/>
                                        </p:tgtEl>
                                      </p:cBhvr>
                                    </p:animEffect>
                                    <p:set>
                                      <p:cBhvr>
                                        <p:cTn id="364" dur="1" fill="hold">
                                          <p:stCondLst>
                                            <p:cond delay="4999"/>
                                          </p:stCondLst>
                                        </p:cTn>
                                        <p:tgtEl>
                                          <p:spTgt spid="20"/>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5000" fill="hold"/>
                                        <p:tgtEl>
                                          <p:spTgt spid="19"/>
                                        </p:tgtEl>
                                        <p:attrNameLst>
                                          <p:attrName>ppt_x</p:attrName>
                                        </p:attrNameLst>
                                      </p:cBhvr>
                                      <p:tavLst>
                                        <p:tav tm="0">
                                          <p:val>
                                            <p:strVal val="0-#ppt_w/2"/>
                                          </p:val>
                                        </p:tav>
                                        <p:tav tm="100000">
                                          <p:val>
                                            <p:strVal val="#ppt_x"/>
                                          </p:val>
                                        </p:tav>
                                      </p:tavLst>
                                    </p:anim>
                                    <p:anim calcmode="lin" valueType="num">
                                      <p:cBhvr additive="base">
                                        <p:cTn id="368" dur="5000" fill="hold"/>
                                        <p:tgtEl>
                                          <p:spTgt spid="1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5000" fill="hold"/>
                                        <p:tgtEl>
                                          <p:spTgt spid="19"/>
                                        </p:tgtEl>
                                        <p:attrNameLst>
                                          <p:attrName>ppt_w</p:attrName>
                                        </p:attrNameLst>
                                      </p:cBhvr>
                                      <p:tavLst>
                                        <p:tav tm="0" fmla="#ppt_w*sin(2.5*pi*$)">
                                          <p:val>
                                            <p:fltVal val="0"/>
                                          </p:val>
                                        </p:tav>
                                        <p:tav tm="100000">
                                          <p:val>
                                            <p:fltVal val="1"/>
                                          </p:val>
                                        </p:tav>
                                      </p:tavLst>
                                    </p:anim>
                                    <p:anim calcmode="lin" valueType="num">
                                      <p:cBhvr>
                                        <p:cTn id="372" dur="5000" fill="hold"/>
                                        <p:tgtEl>
                                          <p:spTgt spid="19"/>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5000"/>
                                        <p:tgtEl>
                                          <p:spTgt spid="19"/>
                                        </p:tgtEl>
                                        <p:attrNameLst>
                                          <p:attrName>ppt_x</p:attrName>
                                        </p:attrNameLst>
                                      </p:cBhvr>
                                      <p:tavLst>
                                        <p:tav tm="0">
                                          <p:val>
                                            <p:strVal val="ppt_x"/>
                                          </p:val>
                                        </p:tav>
                                        <p:tav tm="100000">
                                          <p:val>
                                            <p:strVal val="1+ppt_w/2"/>
                                          </p:val>
                                        </p:tav>
                                      </p:tavLst>
                                    </p:anim>
                                    <p:anim calcmode="lin" valueType="num">
                                      <p:cBhvr additive="base">
                                        <p:cTn id="375" dur="5000"/>
                                        <p:tgtEl>
                                          <p:spTgt spid="19"/>
                                        </p:tgtEl>
                                        <p:attrNameLst>
                                          <p:attrName>ppt_y</p:attrName>
                                        </p:attrNameLst>
                                      </p:cBhvr>
                                      <p:tavLst>
                                        <p:tav tm="0">
                                          <p:val>
                                            <p:strVal val="ppt_y"/>
                                          </p:val>
                                        </p:tav>
                                        <p:tav tm="100000">
                                          <p:val>
                                            <p:strVal val="ppt_y"/>
                                          </p:val>
                                        </p:tav>
                                      </p:tavLst>
                                    </p:anim>
                                    <p:set>
                                      <p:cBhvr>
                                        <p:cTn id="376" dur="1" fill="hold">
                                          <p:stCondLst>
                                            <p:cond delay="4999"/>
                                          </p:stCondLst>
                                        </p:cTn>
                                        <p:tgtEl>
                                          <p:spTgt spid="1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000"/>
                                        <p:tgtEl>
                                          <p:spTgt spid="19"/>
                                        </p:tgtEl>
                                      </p:cBhvr>
                                    </p:animEffect>
                                    <p:set>
                                      <p:cBhvr>
                                        <p:cTn id="379" dur="1" fill="hold">
                                          <p:stCondLst>
                                            <p:cond delay="4999"/>
                                          </p:stCondLst>
                                        </p:cTn>
                                        <p:tgtEl>
                                          <p:spTgt spid="1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6"/>
                                        </p:tgtEl>
                                        <p:attrNameLst>
                                          <p:attrName>style.visibility</p:attrName>
                                        </p:attrNameLst>
                                      </p:cBhvr>
                                      <p:to>
                                        <p:strVal val="visible"/>
                                      </p:to>
                                    </p:set>
                                    <p:anim calcmode="lin" valueType="num">
                                      <p:cBhvr additive="base">
                                        <p:cTn id="382" dur="5000" fill="hold"/>
                                        <p:tgtEl>
                                          <p:spTgt spid="16"/>
                                        </p:tgtEl>
                                        <p:attrNameLst>
                                          <p:attrName>ppt_x</p:attrName>
                                        </p:attrNameLst>
                                      </p:cBhvr>
                                      <p:tavLst>
                                        <p:tav tm="0">
                                          <p:val>
                                            <p:strVal val="0-#ppt_w/2"/>
                                          </p:val>
                                        </p:tav>
                                        <p:tav tm="100000">
                                          <p:val>
                                            <p:strVal val="#ppt_x"/>
                                          </p:val>
                                        </p:tav>
                                      </p:tavLst>
                                    </p:anim>
                                    <p:anim calcmode="lin" valueType="num">
                                      <p:cBhvr additive="base">
                                        <p:cTn id="383" dur="5000" fill="hold"/>
                                        <p:tgtEl>
                                          <p:spTgt spid="16"/>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6"/>
                                        </p:tgtEl>
                                        <p:attrNameLst>
                                          <p:attrName>style.visibility</p:attrName>
                                        </p:attrNameLst>
                                      </p:cBhvr>
                                      <p:to>
                                        <p:strVal val="visible"/>
                                      </p:to>
                                    </p:set>
                                    <p:anim calcmode="lin" valueType="num">
                                      <p:cBhvr>
                                        <p:cTn id="386" dur="5000" fill="hold"/>
                                        <p:tgtEl>
                                          <p:spTgt spid="16"/>
                                        </p:tgtEl>
                                        <p:attrNameLst>
                                          <p:attrName>ppt_w</p:attrName>
                                        </p:attrNameLst>
                                      </p:cBhvr>
                                      <p:tavLst>
                                        <p:tav tm="0" fmla="#ppt_w*sin(2.5*pi*$)">
                                          <p:val>
                                            <p:fltVal val="0"/>
                                          </p:val>
                                        </p:tav>
                                        <p:tav tm="100000">
                                          <p:val>
                                            <p:fltVal val="1"/>
                                          </p:val>
                                        </p:tav>
                                      </p:tavLst>
                                    </p:anim>
                                    <p:anim calcmode="lin" valueType="num">
                                      <p:cBhvr>
                                        <p:cTn id="387" dur="5000" fill="hold"/>
                                        <p:tgtEl>
                                          <p:spTgt spid="1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5000"/>
                                        <p:tgtEl>
                                          <p:spTgt spid="16"/>
                                        </p:tgtEl>
                                        <p:attrNameLst>
                                          <p:attrName>ppt_x</p:attrName>
                                        </p:attrNameLst>
                                      </p:cBhvr>
                                      <p:tavLst>
                                        <p:tav tm="0">
                                          <p:val>
                                            <p:strVal val="ppt_x"/>
                                          </p:val>
                                        </p:tav>
                                        <p:tav tm="100000">
                                          <p:val>
                                            <p:strVal val="1+ppt_w/2"/>
                                          </p:val>
                                        </p:tav>
                                      </p:tavLst>
                                    </p:anim>
                                    <p:anim calcmode="lin" valueType="num">
                                      <p:cBhvr additive="base">
                                        <p:cTn id="390" dur="5000"/>
                                        <p:tgtEl>
                                          <p:spTgt spid="16"/>
                                        </p:tgtEl>
                                        <p:attrNameLst>
                                          <p:attrName>ppt_y</p:attrName>
                                        </p:attrNameLst>
                                      </p:cBhvr>
                                      <p:tavLst>
                                        <p:tav tm="0">
                                          <p:val>
                                            <p:strVal val="ppt_y"/>
                                          </p:val>
                                        </p:tav>
                                        <p:tav tm="100000">
                                          <p:val>
                                            <p:strVal val="ppt_y"/>
                                          </p:val>
                                        </p:tav>
                                      </p:tavLst>
                                    </p:anim>
                                    <p:set>
                                      <p:cBhvr>
                                        <p:cTn id="391" dur="1" fill="hold">
                                          <p:stCondLst>
                                            <p:cond delay="4999"/>
                                          </p:stCondLst>
                                        </p:cTn>
                                        <p:tgtEl>
                                          <p:spTgt spid="16"/>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000"/>
                                        <p:tgtEl>
                                          <p:spTgt spid="16"/>
                                        </p:tgtEl>
                                      </p:cBhvr>
                                    </p:animEffect>
                                    <p:set>
                                      <p:cBhvr>
                                        <p:cTn id="394" dur="1" fill="hold">
                                          <p:stCondLst>
                                            <p:cond delay="4999"/>
                                          </p:stCondLst>
                                        </p:cTn>
                                        <p:tgtEl>
                                          <p:spTgt spid="16"/>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5000" fill="hold"/>
                                        <p:tgtEl>
                                          <p:spTgt spid="17"/>
                                        </p:tgtEl>
                                        <p:attrNameLst>
                                          <p:attrName>ppt_x</p:attrName>
                                        </p:attrNameLst>
                                      </p:cBhvr>
                                      <p:tavLst>
                                        <p:tav tm="0">
                                          <p:val>
                                            <p:strVal val="0-#ppt_w/2"/>
                                          </p:val>
                                        </p:tav>
                                        <p:tav tm="100000">
                                          <p:val>
                                            <p:strVal val="#ppt_x"/>
                                          </p:val>
                                        </p:tav>
                                      </p:tavLst>
                                    </p:anim>
                                    <p:anim calcmode="lin" valueType="num">
                                      <p:cBhvr additive="base">
                                        <p:cTn id="398" dur="5000" fill="hold"/>
                                        <p:tgtEl>
                                          <p:spTgt spid="17"/>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5000" fill="hold"/>
                                        <p:tgtEl>
                                          <p:spTgt spid="17"/>
                                        </p:tgtEl>
                                        <p:attrNameLst>
                                          <p:attrName>ppt_w</p:attrName>
                                        </p:attrNameLst>
                                      </p:cBhvr>
                                      <p:tavLst>
                                        <p:tav tm="0" fmla="#ppt_w*sin(2.5*pi*$)">
                                          <p:val>
                                            <p:fltVal val="0"/>
                                          </p:val>
                                        </p:tav>
                                        <p:tav tm="100000">
                                          <p:val>
                                            <p:fltVal val="1"/>
                                          </p:val>
                                        </p:tav>
                                      </p:tavLst>
                                    </p:anim>
                                    <p:anim calcmode="lin" valueType="num">
                                      <p:cBhvr>
                                        <p:cTn id="402" dur="50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5000"/>
                                        <p:tgtEl>
                                          <p:spTgt spid="17"/>
                                        </p:tgtEl>
                                        <p:attrNameLst>
                                          <p:attrName>ppt_x</p:attrName>
                                        </p:attrNameLst>
                                      </p:cBhvr>
                                      <p:tavLst>
                                        <p:tav tm="0">
                                          <p:val>
                                            <p:strVal val="ppt_x"/>
                                          </p:val>
                                        </p:tav>
                                        <p:tav tm="100000">
                                          <p:val>
                                            <p:strVal val="1+ppt_w/2"/>
                                          </p:val>
                                        </p:tav>
                                      </p:tavLst>
                                    </p:anim>
                                    <p:anim calcmode="lin" valueType="num">
                                      <p:cBhvr additive="base">
                                        <p:cTn id="405" dur="5000"/>
                                        <p:tgtEl>
                                          <p:spTgt spid="17"/>
                                        </p:tgtEl>
                                        <p:attrNameLst>
                                          <p:attrName>ppt_y</p:attrName>
                                        </p:attrNameLst>
                                      </p:cBhvr>
                                      <p:tavLst>
                                        <p:tav tm="0">
                                          <p:val>
                                            <p:strVal val="ppt_y"/>
                                          </p:val>
                                        </p:tav>
                                        <p:tav tm="100000">
                                          <p:val>
                                            <p:strVal val="ppt_y"/>
                                          </p:val>
                                        </p:tav>
                                      </p:tavLst>
                                    </p:anim>
                                    <p:set>
                                      <p:cBhvr>
                                        <p:cTn id="406" dur="1" fill="hold">
                                          <p:stCondLst>
                                            <p:cond delay="4999"/>
                                          </p:stCondLst>
                                        </p:cTn>
                                        <p:tgtEl>
                                          <p:spTgt spid="17"/>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000"/>
                                        <p:tgtEl>
                                          <p:spTgt spid="17"/>
                                        </p:tgtEl>
                                      </p:cBhvr>
                                    </p:animEffect>
                                    <p:set>
                                      <p:cBhvr>
                                        <p:cTn id="409" dur="1" fill="hold">
                                          <p:stCondLst>
                                            <p:cond delay="4999"/>
                                          </p:stCondLst>
                                        </p:cTn>
                                        <p:tgtEl>
                                          <p:spTgt spid="17"/>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18"/>
                                        </p:tgtEl>
                                        <p:attrNameLst>
                                          <p:attrName>style.visibility</p:attrName>
                                        </p:attrNameLst>
                                      </p:cBhvr>
                                      <p:to>
                                        <p:strVal val="visible"/>
                                      </p:to>
                                    </p:set>
                                    <p:anim calcmode="lin" valueType="num">
                                      <p:cBhvr additive="base">
                                        <p:cTn id="412" dur="5000" fill="hold"/>
                                        <p:tgtEl>
                                          <p:spTgt spid="18"/>
                                        </p:tgtEl>
                                        <p:attrNameLst>
                                          <p:attrName>ppt_x</p:attrName>
                                        </p:attrNameLst>
                                      </p:cBhvr>
                                      <p:tavLst>
                                        <p:tav tm="0">
                                          <p:val>
                                            <p:strVal val="0-#ppt_w/2"/>
                                          </p:val>
                                        </p:tav>
                                        <p:tav tm="100000">
                                          <p:val>
                                            <p:strVal val="#ppt_x"/>
                                          </p:val>
                                        </p:tav>
                                      </p:tavLst>
                                    </p:anim>
                                    <p:anim calcmode="lin" valueType="num">
                                      <p:cBhvr additive="base">
                                        <p:cTn id="413" dur="5000" fill="hold"/>
                                        <p:tgtEl>
                                          <p:spTgt spid="18"/>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8"/>
                                        </p:tgtEl>
                                        <p:attrNameLst>
                                          <p:attrName>style.visibility</p:attrName>
                                        </p:attrNameLst>
                                      </p:cBhvr>
                                      <p:to>
                                        <p:strVal val="visible"/>
                                      </p:to>
                                    </p:set>
                                    <p:anim calcmode="lin" valueType="num">
                                      <p:cBhvr>
                                        <p:cTn id="416" dur="5000" fill="hold"/>
                                        <p:tgtEl>
                                          <p:spTgt spid="18"/>
                                        </p:tgtEl>
                                        <p:attrNameLst>
                                          <p:attrName>ppt_w</p:attrName>
                                        </p:attrNameLst>
                                      </p:cBhvr>
                                      <p:tavLst>
                                        <p:tav tm="0" fmla="#ppt_w*sin(2.5*pi*$)">
                                          <p:val>
                                            <p:fltVal val="0"/>
                                          </p:val>
                                        </p:tav>
                                        <p:tav tm="100000">
                                          <p:val>
                                            <p:fltVal val="1"/>
                                          </p:val>
                                        </p:tav>
                                      </p:tavLst>
                                    </p:anim>
                                    <p:anim calcmode="lin" valueType="num">
                                      <p:cBhvr>
                                        <p:cTn id="417" dur="5000" fill="hold"/>
                                        <p:tgtEl>
                                          <p:spTgt spid="18"/>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5000"/>
                                        <p:tgtEl>
                                          <p:spTgt spid="18"/>
                                        </p:tgtEl>
                                        <p:attrNameLst>
                                          <p:attrName>ppt_x</p:attrName>
                                        </p:attrNameLst>
                                      </p:cBhvr>
                                      <p:tavLst>
                                        <p:tav tm="0">
                                          <p:val>
                                            <p:strVal val="ppt_x"/>
                                          </p:val>
                                        </p:tav>
                                        <p:tav tm="100000">
                                          <p:val>
                                            <p:strVal val="1+ppt_w/2"/>
                                          </p:val>
                                        </p:tav>
                                      </p:tavLst>
                                    </p:anim>
                                    <p:anim calcmode="lin" valueType="num">
                                      <p:cBhvr additive="base">
                                        <p:cTn id="420" dur="5000"/>
                                        <p:tgtEl>
                                          <p:spTgt spid="18"/>
                                        </p:tgtEl>
                                        <p:attrNameLst>
                                          <p:attrName>ppt_y</p:attrName>
                                        </p:attrNameLst>
                                      </p:cBhvr>
                                      <p:tavLst>
                                        <p:tav tm="0">
                                          <p:val>
                                            <p:strVal val="ppt_y"/>
                                          </p:val>
                                        </p:tav>
                                        <p:tav tm="100000">
                                          <p:val>
                                            <p:strVal val="ppt_y"/>
                                          </p:val>
                                        </p:tav>
                                      </p:tavLst>
                                    </p:anim>
                                    <p:set>
                                      <p:cBhvr>
                                        <p:cTn id="421" dur="1" fill="hold">
                                          <p:stCondLst>
                                            <p:cond delay="4999"/>
                                          </p:stCondLst>
                                        </p:cTn>
                                        <p:tgtEl>
                                          <p:spTgt spid="18"/>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000"/>
                                        <p:tgtEl>
                                          <p:spTgt spid="18"/>
                                        </p:tgtEl>
                                      </p:cBhvr>
                                    </p:animEffect>
                                    <p:set>
                                      <p:cBhvr>
                                        <p:cTn id="424" dur="1" fill="hold">
                                          <p:stCondLst>
                                            <p:cond delay="4999"/>
                                          </p:stCondLst>
                                        </p:cTn>
                                        <p:tgtEl>
                                          <p:spTgt spid="18"/>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5"/>
                                        </p:tgtEl>
                                        <p:attrNameLst>
                                          <p:attrName>style.visibility</p:attrName>
                                        </p:attrNameLst>
                                      </p:cBhvr>
                                      <p:to>
                                        <p:strVal val="visible"/>
                                      </p:to>
                                    </p:set>
                                    <p:anim calcmode="lin" valueType="num">
                                      <p:cBhvr additive="base">
                                        <p:cTn id="427" dur="5000" fill="hold"/>
                                        <p:tgtEl>
                                          <p:spTgt spid="15"/>
                                        </p:tgtEl>
                                        <p:attrNameLst>
                                          <p:attrName>ppt_x</p:attrName>
                                        </p:attrNameLst>
                                      </p:cBhvr>
                                      <p:tavLst>
                                        <p:tav tm="0">
                                          <p:val>
                                            <p:strVal val="0-#ppt_w/2"/>
                                          </p:val>
                                        </p:tav>
                                        <p:tav tm="100000">
                                          <p:val>
                                            <p:strVal val="#ppt_x"/>
                                          </p:val>
                                        </p:tav>
                                      </p:tavLst>
                                    </p:anim>
                                    <p:anim calcmode="lin" valueType="num">
                                      <p:cBhvr additive="base">
                                        <p:cTn id="428" dur="5000" fill="hold"/>
                                        <p:tgtEl>
                                          <p:spTgt spid="15"/>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5"/>
                                        </p:tgtEl>
                                        <p:attrNameLst>
                                          <p:attrName>style.visibility</p:attrName>
                                        </p:attrNameLst>
                                      </p:cBhvr>
                                      <p:to>
                                        <p:strVal val="visible"/>
                                      </p:to>
                                    </p:set>
                                    <p:anim calcmode="lin" valueType="num">
                                      <p:cBhvr>
                                        <p:cTn id="431" dur="5000" fill="hold"/>
                                        <p:tgtEl>
                                          <p:spTgt spid="15"/>
                                        </p:tgtEl>
                                        <p:attrNameLst>
                                          <p:attrName>ppt_w</p:attrName>
                                        </p:attrNameLst>
                                      </p:cBhvr>
                                      <p:tavLst>
                                        <p:tav tm="0" fmla="#ppt_w*sin(2.5*pi*$)">
                                          <p:val>
                                            <p:fltVal val="0"/>
                                          </p:val>
                                        </p:tav>
                                        <p:tav tm="100000">
                                          <p:val>
                                            <p:fltVal val="1"/>
                                          </p:val>
                                        </p:tav>
                                      </p:tavLst>
                                    </p:anim>
                                    <p:anim calcmode="lin" valueType="num">
                                      <p:cBhvr>
                                        <p:cTn id="432" dur="5000" fill="hold"/>
                                        <p:tgtEl>
                                          <p:spTgt spid="1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5000"/>
                                        <p:tgtEl>
                                          <p:spTgt spid="15"/>
                                        </p:tgtEl>
                                        <p:attrNameLst>
                                          <p:attrName>ppt_x</p:attrName>
                                        </p:attrNameLst>
                                      </p:cBhvr>
                                      <p:tavLst>
                                        <p:tav tm="0">
                                          <p:val>
                                            <p:strVal val="ppt_x"/>
                                          </p:val>
                                        </p:tav>
                                        <p:tav tm="100000">
                                          <p:val>
                                            <p:strVal val="1+ppt_w/2"/>
                                          </p:val>
                                        </p:tav>
                                      </p:tavLst>
                                    </p:anim>
                                    <p:anim calcmode="lin" valueType="num">
                                      <p:cBhvr additive="base">
                                        <p:cTn id="435" dur="5000"/>
                                        <p:tgtEl>
                                          <p:spTgt spid="15"/>
                                        </p:tgtEl>
                                        <p:attrNameLst>
                                          <p:attrName>ppt_y</p:attrName>
                                        </p:attrNameLst>
                                      </p:cBhvr>
                                      <p:tavLst>
                                        <p:tav tm="0">
                                          <p:val>
                                            <p:strVal val="ppt_y"/>
                                          </p:val>
                                        </p:tav>
                                        <p:tav tm="100000">
                                          <p:val>
                                            <p:strVal val="ppt_y"/>
                                          </p:val>
                                        </p:tav>
                                      </p:tavLst>
                                    </p:anim>
                                    <p:set>
                                      <p:cBhvr>
                                        <p:cTn id="436" dur="1" fill="hold">
                                          <p:stCondLst>
                                            <p:cond delay="4999"/>
                                          </p:stCondLst>
                                        </p:cTn>
                                        <p:tgtEl>
                                          <p:spTgt spid="15"/>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000"/>
                                        <p:tgtEl>
                                          <p:spTgt spid="15"/>
                                        </p:tgtEl>
                                      </p:cBhvr>
                                    </p:animEffect>
                                    <p:set>
                                      <p:cBhvr>
                                        <p:cTn id="439" dur="1" fill="hold">
                                          <p:stCondLst>
                                            <p:cond delay="4999"/>
                                          </p:stCondLst>
                                        </p:cTn>
                                        <p:tgtEl>
                                          <p:spTgt spid="15"/>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4"/>
                                        </p:tgtEl>
                                        <p:attrNameLst>
                                          <p:attrName>style.visibility</p:attrName>
                                        </p:attrNameLst>
                                      </p:cBhvr>
                                      <p:to>
                                        <p:strVal val="visible"/>
                                      </p:to>
                                    </p:set>
                                    <p:anim calcmode="lin" valueType="num">
                                      <p:cBhvr additive="base">
                                        <p:cTn id="442" dur="5000" fill="hold"/>
                                        <p:tgtEl>
                                          <p:spTgt spid="14"/>
                                        </p:tgtEl>
                                        <p:attrNameLst>
                                          <p:attrName>ppt_x</p:attrName>
                                        </p:attrNameLst>
                                      </p:cBhvr>
                                      <p:tavLst>
                                        <p:tav tm="0">
                                          <p:val>
                                            <p:strVal val="0-#ppt_w/2"/>
                                          </p:val>
                                        </p:tav>
                                        <p:tav tm="100000">
                                          <p:val>
                                            <p:strVal val="#ppt_x"/>
                                          </p:val>
                                        </p:tav>
                                      </p:tavLst>
                                    </p:anim>
                                    <p:anim calcmode="lin" valueType="num">
                                      <p:cBhvr additive="base">
                                        <p:cTn id="443" dur="5000" fill="hold"/>
                                        <p:tgtEl>
                                          <p:spTgt spid="14"/>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4"/>
                                        </p:tgtEl>
                                        <p:attrNameLst>
                                          <p:attrName>style.visibility</p:attrName>
                                        </p:attrNameLst>
                                      </p:cBhvr>
                                      <p:to>
                                        <p:strVal val="visible"/>
                                      </p:to>
                                    </p:set>
                                    <p:anim calcmode="lin" valueType="num">
                                      <p:cBhvr>
                                        <p:cTn id="446" dur="5000" fill="hold"/>
                                        <p:tgtEl>
                                          <p:spTgt spid="14"/>
                                        </p:tgtEl>
                                        <p:attrNameLst>
                                          <p:attrName>ppt_w</p:attrName>
                                        </p:attrNameLst>
                                      </p:cBhvr>
                                      <p:tavLst>
                                        <p:tav tm="0" fmla="#ppt_w*sin(2.5*pi*$)">
                                          <p:val>
                                            <p:fltVal val="0"/>
                                          </p:val>
                                        </p:tav>
                                        <p:tav tm="100000">
                                          <p:val>
                                            <p:fltVal val="1"/>
                                          </p:val>
                                        </p:tav>
                                      </p:tavLst>
                                    </p:anim>
                                    <p:anim calcmode="lin" valueType="num">
                                      <p:cBhvr>
                                        <p:cTn id="447" dur="5000" fill="hold"/>
                                        <p:tgtEl>
                                          <p:spTgt spid="1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5000"/>
                                        <p:tgtEl>
                                          <p:spTgt spid="14"/>
                                        </p:tgtEl>
                                        <p:attrNameLst>
                                          <p:attrName>ppt_x</p:attrName>
                                        </p:attrNameLst>
                                      </p:cBhvr>
                                      <p:tavLst>
                                        <p:tav tm="0">
                                          <p:val>
                                            <p:strVal val="ppt_x"/>
                                          </p:val>
                                        </p:tav>
                                        <p:tav tm="100000">
                                          <p:val>
                                            <p:strVal val="1+ppt_w/2"/>
                                          </p:val>
                                        </p:tav>
                                      </p:tavLst>
                                    </p:anim>
                                    <p:anim calcmode="lin" valueType="num">
                                      <p:cBhvr additive="base">
                                        <p:cTn id="450" dur="5000"/>
                                        <p:tgtEl>
                                          <p:spTgt spid="14"/>
                                        </p:tgtEl>
                                        <p:attrNameLst>
                                          <p:attrName>ppt_y</p:attrName>
                                        </p:attrNameLst>
                                      </p:cBhvr>
                                      <p:tavLst>
                                        <p:tav tm="0">
                                          <p:val>
                                            <p:strVal val="ppt_y"/>
                                          </p:val>
                                        </p:tav>
                                        <p:tav tm="100000">
                                          <p:val>
                                            <p:strVal val="ppt_y"/>
                                          </p:val>
                                        </p:tav>
                                      </p:tavLst>
                                    </p:anim>
                                    <p:set>
                                      <p:cBhvr>
                                        <p:cTn id="451" dur="1" fill="hold">
                                          <p:stCondLst>
                                            <p:cond delay="4999"/>
                                          </p:stCondLst>
                                        </p:cTn>
                                        <p:tgtEl>
                                          <p:spTgt spid="14"/>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000"/>
                                        <p:tgtEl>
                                          <p:spTgt spid="14"/>
                                        </p:tgtEl>
                                      </p:cBhvr>
                                    </p:animEffect>
                                    <p:set>
                                      <p:cBhvr>
                                        <p:cTn id="454" dur="1" fill="hold">
                                          <p:stCondLst>
                                            <p:cond delay="4999"/>
                                          </p:stCondLst>
                                        </p:cTn>
                                        <p:tgtEl>
                                          <p:spTgt spid="14"/>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3"/>
                                        </p:tgtEl>
                                        <p:attrNameLst>
                                          <p:attrName>style.visibility</p:attrName>
                                        </p:attrNameLst>
                                      </p:cBhvr>
                                      <p:to>
                                        <p:strVal val="visible"/>
                                      </p:to>
                                    </p:set>
                                    <p:anim calcmode="lin" valueType="num">
                                      <p:cBhvr additive="base">
                                        <p:cTn id="457" dur="5000" fill="hold"/>
                                        <p:tgtEl>
                                          <p:spTgt spid="13"/>
                                        </p:tgtEl>
                                        <p:attrNameLst>
                                          <p:attrName>ppt_x</p:attrName>
                                        </p:attrNameLst>
                                      </p:cBhvr>
                                      <p:tavLst>
                                        <p:tav tm="0">
                                          <p:val>
                                            <p:strVal val="0-#ppt_w/2"/>
                                          </p:val>
                                        </p:tav>
                                        <p:tav tm="100000">
                                          <p:val>
                                            <p:strVal val="#ppt_x"/>
                                          </p:val>
                                        </p:tav>
                                      </p:tavLst>
                                    </p:anim>
                                    <p:anim calcmode="lin" valueType="num">
                                      <p:cBhvr additive="base">
                                        <p:cTn id="458" dur="5000" fill="hold"/>
                                        <p:tgtEl>
                                          <p:spTgt spid="13"/>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3"/>
                                        </p:tgtEl>
                                        <p:attrNameLst>
                                          <p:attrName>style.visibility</p:attrName>
                                        </p:attrNameLst>
                                      </p:cBhvr>
                                      <p:to>
                                        <p:strVal val="visible"/>
                                      </p:to>
                                    </p:set>
                                    <p:anim calcmode="lin" valueType="num">
                                      <p:cBhvr>
                                        <p:cTn id="461" dur="5000" fill="hold"/>
                                        <p:tgtEl>
                                          <p:spTgt spid="13"/>
                                        </p:tgtEl>
                                        <p:attrNameLst>
                                          <p:attrName>ppt_w</p:attrName>
                                        </p:attrNameLst>
                                      </p:cBhvr>
                                      <p:tavLst>
                                        <p:tav tm="0" fmla="#ppt_w*sin(2.5*pi*$)">
                                          <p:val>
                                            <p:fltVal val="0"/>
                                          </p:val>
                                        </p:tav>
                                        <p:tav tm="100000">
                                          <p:val>
                                            <p:fltVal val="1"/>
                                          </p:val>
                                        </p:tav>
                                      </p:tavLst>
                                    </p:anim>
                                    <p:anim calcmode="lin" valueType="num">
                                      <p:cBhvr>
                                        <p:cTn id="462" dur="5000" fill="hold"/>
                                        <p:tgtEl>
                                          <p:spTgt spid="1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5000"/>
                                        <p:tgtEl>
                                          <p:spTgt spid="13"/>
                                        </p:tgtEl>
                                        <p:attrNameLst>
                                          <p:attrName>ppt_x</p:attrName>
                                        </p:attrNameLst>
                                      </p:cBhvr>
                                      <p:tavLst>
                                        <p:tav tm="0">
                                          <p:val>
                                            <p:strVal val="ppt_x"/>
                                          </p:val>
                                        </p:tav>
                                        <p:tav tm="100000">
                                          <p:val>
                                            <p:strVal val="1+ppt_w/2"/>
                                          </p:val>
                                        </p:tav>
                                      </p:tavLst>
                                    </p:anim>
                                    <p:anim calcmode="lin" valueType="num">
                                      <p:cBhvr additive="base">
                                        <p:cTn id="465" dur="5000"/>
                                        <p:tgtEl>
                                          <p:spTgt spid="13"/>
                                        </p:tgtEl>
                                        <p:attrNameLst>
                                          <p:attrName>ppt_y</p:attrName>
                                        </p:attrNameLst>
                                      </p:cBhvr>
                                      <p:tavLst>
                                        <p:tav tm="0">
                                          <p:val>
                                            <p:strVal val="ppt_y"/>
                                          </p:val>
                                        </p:tav>
                                        <p:tav tm="100000">
                                          <p:val>
                                            <p:strVal val="ppt_y"/>
                                          </p:val>
                                        </p:tav>
                                      </p:tavLst>
                                    </p:anim>
                                    <p:set>
                                      <p:cBhvr>
                                        <p:cTn id="466" dur="1" fill="hold">
                                          <p:stCondLst>
                                            <p:cond delay="4999"/>
                                          </p:stCondLst>
                                        </p:cTn>
                                        <p:tgtEl>
                                          <p:spTgt spid="13"/>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000"/>
                                        <p:tgtEl>
                                          <p:spTgt spid="13"/>
                                        </p:tgtEl>
                                      </p:cBhvr>
                                    </p:animEffect>
                                    <p:set>
                                      <p:cBhvr>
                                        <p:cTn id="469" dur="1" fill="hold">
                                          <p:stCondLst>
                                            <p:cond delay="4999"/>
                                          </p:stCondLst>
                                        </p:cTn>
                                        <p:tgtEl>
                                          <p:spTgt spid="13"/>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2"/>
                                        </p:tgtEl>
                                        <p:attrNameLst>
                                          <p:attrName>style.visibility</p:attrName>
                                        </p:attrNameLst>
                                      </p:cBhvr>
                                      <p:to>
                                        <p:strVal val="visible"/>
                                      </p:to>
                                    </p:set>
                                    <p:anim calcmode="lin" valueType="num">
                                      <p:cBhvr additive="base">
                                        <p:cTn id="472" dur="5000" fill="hold"/>
                                        <p:tgtEl>
                                          <p:spTgt spid="12"/>
                                        </p:tgtEl>
                                        <p:attrNameLst>
                                          <p:attrName>ppt_x</p:attrName>
                                        </p:attrNameLst>
                                      </p:cBhvr>
                                      <p:tavLst>
                                        <p:tav tm="0">
                                          <p:val>
                                            <p:strVal val="0-#ppt_w/2"/>
                                          </p:val>
                                        </p:tav>
                                        <p:tav tm="100000">
                                          <p:val>
                                            <p:strVal val="#ppt_x"/>
                                          </p:val>
                                        </p:tav>
                                      </p:tavLst>
                                    </p:anim>
                                    <p:anim calcmode="lin" valueType="num">
                                      <p:cBhvr additive="base">
                                        <p:cTn id="473" dur="5000" fill="hold"/>
                                        <p:tgtEl>
                                          <p:spTgt spid="12"/>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2"/>
                                        </p:tgtEl>
                                        <p:attrNameLst>
                                          <p:attrName>style.visibility</p:attrName>
                                        </p:attrNameLst>
                                      </p:cBhvr>
                                      <p:to>
                                        <p:strVal val="visible"/>
                                      </p:to>
                                    </p:set>
                                    <p:anim calcmode="lin" valueType="num">
                                      <p:cBhvr>
                                        <p:cTn id="476" dur="5000" fill="hold"/>
                                        <p:tgtEl>
                                          <p:spTgt spid="12"/>
                                        </p:tgtEl>
                                        <p:attrNameLst>
                                          <p:attrName>ppt_w</p:attrName>
                                        </p:attrNameLst>
                                      </p:cBhvr>
                                      <p:tavLst>
                                        <p:tav tm="0" fmla="#ppt_w*sin(2.5*pi*$)">
                                          <p:val>
                                            <p:fltVal val="0"/>
                                          </p:val>
                                        </p:tav>
                                        <p:tav tm="100000">
                                          <p:val>
                                            <p:fltVal val="1"/>
                                          </p:val>
                                        </p:tav>
                                      </p:tavLst>
                                    </p:anim>
                                    <p:anim calcmode="lin" valueType="num">
                                      <p:cBhvr>
                                        <p:cTn id="477" dur="5000" fill="hold"/>
                                        <p:tgtEl>
                                          <p:spTgt spid="1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5000"/>
                                        <p:tgtEl>
                                          <p:spTgt spid="12"/>
                                        </p:tgtEl>
                                        <p:attrNameLst>
                                          <p:attrName>ppt_x</p:attrName>
                                        </p:attrNameLst>
                                      </p:cBhvr>
                                      <p:tavLst>
                                        <p:tav tm="0">
                                          <p:val>
                                            <p:strVal val="ppt_x"/>
                                          </p:val>
                                        </p:tav>
                                        <p:tav tm="100000">
                                          <p:val>
                                            <p:strVal val="1+ppt_w/2"/>
                                          </p:val>
                                        </p:tav>
                                      </p:tavLst>
                                    </p:anim>
                                    <p:anim calcmode="lin" valueType="num">
                                      <p:cBhvr additive="base">
                                        <p:cTn id="480" dur="5000"/>
                                        <p:tgtEl>
                                          <p:spTgt spid="12"/>
                                        </p:tgtEl>
                                        <p:attrNameLst>
                                          <p:attrName>ppt_y</p:attrName>
                                        </p:attrNameLst>
                                      </p:cBhvr>
                                      <p:tavLst>
                                        <p:tav tm="0">
                                          <p:val>
                                            <p:strVal val="ppt_y"/>
                                          </p:val>
                                        </p:tav>
                                        <p:tav tm="100000">
                                          <p:val>
                                            <p:strVal val="ppt_y"/>
                                          </p:val>
                                        </p:tav>
                                      </p:tavLst>
                                    </p:anim>
                                    <p:set>
                                      <p:cBhvr>
                                        <p:cTn id="481" dur="1" fill="hold">
                                          <p:stCondLst>
                                            <p:cond delay="4999"/>
                                          </p:stCondLst>
                                        </p:cTn>
                                        <p:tgtEl>
                                          <p:spTgt spid="12"/>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000"/>
                                        <p:tgtEl>
                                          <p:spTgt spid="12"/>
                                        </p:tgtEl>
                                      </p:cBhvr>
                                    </p:animEffect>
                                    <p:set>
                                      <p:cBhvr>
                                        <p:cTn id="484" dur="1" fill="hold">
                                          <p:stCondLst>
                                            <p:cond delay="4999"/>
                                          </p:stCondLst>
                                        </p:cTn>
                                        <p:tgtEl>
                                          <p:spTgt spid="12"/>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1"/>
                                        </p:tgtEl>
                                        <p:attrNameLst>
                                          <p:attrName>style.visibility</p:attrName>
                                        </p:attrNameLst>
                                      </p:cBhvr>
                                      <p:to>
                                        <p:strVal val="visible"/>
                                      </p:to>
                                    </p:set>
                                    <p:anim calcmode="lin" valueType="num">
                                      <p:cBhvr additive="base">
                                        <p:cTn id="487" dur="5000" fill="hold"/>
                                        <p:tgtEl>
                                          <p:spTgt spid="11"/>
                                        </p:tgtEl>
                                        <p:attrNameLst>
                                          <p:attrName>ppt_x</p:attrName>
                                        </p:attrNameLst>
                                      </p:cBhvr>
                                      <p:tavLst>
                                        <p:tav tm="0">
                                          <p:val>
                                            <p:strVal val="0-#ppt_w/2"/>
                                          </p:val>
                                        </p:tav>
                                        <p:tav tm="100000">
                                          <p:val>
                                            <p:strVal val="#ppt_x"/>
                                          </p:val>
                                        </p:tav>
                                      </p:tavLst>
                                    </p:anim>
                                    <p:anim calcmode="lin" valueType="num">
                                      <p:cBhvr additive="base">
                                        <p:cTn id="488" dur="5000" fill="hold"/>
                                        <p:tgtEl>
                                          <p:spTgt spid="11"/>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1"/>
                                        </p:tgtEl>
                                        <p:attrNameLst>
                                          <p:attrName>style.visibility</p:attrName>
                                        </p:attrNameLst>
                                      </p:cBhvr>
                                      <p:to>
                                        <p:strVal val="visible"/>
                                      </p:to>
                                    </p:set>
                                    <p:anim calcmode="lin" valueType="num">
                                      <p:cBhvr>
                                        <p:cTn id="491" dur="5000" fill="hold"/>
                                        <p:tgtEl>
                                          <p:spTgt spid="11"/>
                                        </p:tgtEl>
                                        <p:attrNameLst>
                                          <p:attrName>ppt_w</p:attrName>
                                        </p:attrNameLst>
                                      </p:cBhvr>
                                      <p:tavLst>
                                        <p:tav tm="0" fmla="#ppt_w*sin(2.5*pi*$)">
                                          <p:val>
                                            <p:fltVal val="0"/>
                                          </p:val>
                                        </p:tav>
                                        <p:tav tm="100000">
                                          <p:val>
                                            <p:fltVal val="1"/>
                                          </p:val>
                                        </p:tav>
                                      </p:tavLst>
                                    </p:anim>
                                    <p:anim calcmode="lin" valueType="num">
                                      <p:cBhvr>
                                        <p:cTn id="492" dur="5000" fill="hold"/>
                                        <p:tgtEl>
                                          <p:spTgt spid="1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5000"/>
                                        <p:tgtEl>
                                          <p:spTgt spid="11"/>
                                        </p:tgtEl>
                                        <p:attrNameLst>
                                          <p:attrName>ppt_x</p:attrName>
                                        </p:attrNameLst>
                                      </p:cBhvr>
                                      <p:tavLst>
                                        <p:tav tm="0">
                                          <p:val>
                                            <p:strVal val="ppt_x"/>
                                          </p:val>
                                        </p:tav>
                                        <p:tav tm="100000">
                                          <p:val>
                                            <p:strVal val="1+ppt_w/2"/>
                                          </p:val>
                                        </p:tav>
                                      </p:tavLst>
                                    </p:anim>
                                    <p:anim calcmode="lin" valueType="num">
                                      <p:cBhvr additive="base">
                                        <p:cTn id="495" dur="5000"/>
                                        <p:tgtEl>
                                          <p:spTgt spid="11"/>
                                        </p:tgtEl>
                                        <p:attrNameLst>
                                          <p:attrName>ppt_y</p:attrName>
                                        </p:attrNameLst>
                                      </p:cBhvr>
                                      <p:tavLst>
                                        <p:tav tm="0">
                                          <p:val>
                                            <p:strVal val="ppt_y"/>
                                          </p:val>
                                        </p:tav>
                                        <p:tav tm="100000">
                                          <p:val>
                                            <p:strVal val="ppt_y"/>
                                          </p:val>
                                        </p:tav>
                                      </p:tavLst>
                                    </p:anim>
                                    <p:set>
                                      <p:cBhvr>
                                        <p:cTn id="496" dur="1" fill="hold">
                                          <p:stCondLst>
                                            <p:cond delay="4999"/>
                                          </p:stCondLst>
                                        </p:cTn>
                                        <p:tgtEl>
                                          <p:spTgt spid="11"/>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000"/>
                                        <p:tgtEl>
                                          <p:spTgt spid="11"/>
                                        </p:tgtEl>
                                      </p:cBhvr>
                                    </p:animEffect>
                                    <p:set>
                                      <p:cBhvr>
                                        <p:cTn id="499" dur="1" fill="hold">
                                          <p:stCondLst>
                                            <p:cond delay="4999"/>
                                          </p:stCondLst>
                                        </p:cTn>
                                        <p:tgtEl>
                                          <p:spTgt spid="1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5000" fill="hold"/>
                                        <p:tgtEl>
                                          <p:spTgt spid="10"/>
                                        </p:tgtEl>
                                        <p:attrNameLst>
                                          <p:attrName>ppt_x</p:attrName>
                                        </p:attrNameLst>
                                      </p:cBhvr>
                                      <p:tavLst>
                                        <p:tav tm="0">
                                          <p:val>
                                            <p:strVal val="0-#ppt_w/2"/>
                                          </p:val>
                                        </p:tav>
                                        <p:tav tm="100000">
                                          <p:val>
                                            <p:strVal val="#ppt_x"/>
                                          </p:val>
                                        </p:tav>
                                      </p:tavLst>
                                    </p:anim>
                                    <p:anim calcmode="lin" valueType="num">
                                      <p:cBhvr additive="base">
                                        <p:cTn id="503" dur="5000" fill="hold"/>
                                        <p:tgtEl>
                                          <p:spTgt spid="10"/>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
                                        </p:tgtEl>
                                        <p:attrNameLst>
                                          <p:attrName>style.visibility</p:attrName>
                                        </p:attrNameLst>
                                      </p:cBhvr>
                                      <p:to>
                                        <p:strVal val="visible"/>
                                      </p:to>
                                    </p:set>
                                    <p:anim calcmode="lin" valueType="num">
                                      <p:cBhvr>
                                        <p:cTn id="506" dur="5000" fill="hold"/>
                                        <p:tgtEl>
                                          <p:spTgt spid="10"/>
                                        </p:tgtEl>
                                        <p:attrNameLst>
                                          <p:attrName>ppt_w</p:attrName>
                                        </p:attrNameLst>
                                      </p:cBhvr>
                                      <p:tavLst>
                                        <p:tav tm="0" fmla="#ppt_w*sin(2.5*pi*$)">
                                          <p:val>
                                            <p:fltVal val="0"/>
                                          </p:val>
                                        </p:tav>
                                        <p:tav tm="100000">
                                          <p:val>
                                            <p:fltVal val="1"/>
                                          </p:val>
                                        </p:tav>
                                      </p:tavLst>
                                    </p:anim>
                                    <p:anim calcmode="lin" valueType="num">
                                      <p:cBhvr>
                                        <p:cTn id="507" dur="5000" fill="hold"/>
                                        <p:tgtEl>
                                          <p:spTgt spid="10"/>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5000"/>
                                        <p:tgtEl>
                                          <p:spTgt spid="10"/>
                                        </p:tgtEl>
                                        <p:attrNameLst>
                                          <p:attrName>ppt_x</p:attrName>
                                        </p:attrNameLst>
                                      </p:cBhvr>
                                      <p:tavLst>
                                        <p:tav tm="0">
                                          <p:val>
                                            <p:strVal val="ppt_x"/>
                                          </p:val>
                                        </p:tav>
                                        <p:tav tm="100000">
                                          <p:val>
                                            <p:strVal val="1+ppt_w/2"/>
                                          </p:val>
                                        </p:tav>
                                      </p:tavLst>
                                    </p:anim>
                                    <p:anim calcmode="lin" valueType="num">
                                      <p:cBhvr additive="base">
                                        <p:cTn id="510" dur="5000"/>
                                        <p:tgtEl>
                                          <p:spTgt spid="10"/>
                                        </p:tgtEl>
                                        <p:attrNameLst>
                                          <p:attrName>ppt_y</p:attrName>
                                        </p:attrNameLst>
                                      </p:cBhvr>
                                      <p:tavLst>
                                        <p:tav tm="0">
                                          <p:val>
                                            <p:strVal val="ppt_y"/>
                                          </p:val>
                                        </p:tav>
                                        <p:tav tm="100000">
                                          <p:val>
                                            <p:strVal val="ppt_y"/>
                                          </p:val>
                                        </p:tav>
                                      </p:tavLst>
                                    </p:anim>
                                    <p:set>
                                      <p:cBhvr>
                                        <p:cTn id="511" dur="1" fill="hold">
                                          <p:stCondLst>
                                            <p:cond delay="4999"/>
                                          </p:stCondLst>
                                        </p:cTn>
                                        <p:tgtEl>
                                          <p:spTgt spid="10"/>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000"/>
                                        <p:tgtEl>
                                          <p:spTgt spid="10"/>
                                        </p:tgtEl>
                                      </p:cBhvr>
                                    </p:animEffect>
                                    <p:set>
                                      <p:cBhvr>
                                        <p:cTn id="514" dur="1" fill="hold">
                                          <p:stCondLst>
                                            <p:cond delay="4999"/>
                                          </p:stCondLst>
                                        </p:cTn>
                                        <p:tgtEl>
                                          <p:spTgt spid="10"/>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9"/>
                                        </p:tgtEl>
                                        <p:attrNameLst>
                                          <p:attrName>style.visibility</p:attrName>
                                        </p:attrNameLst>
                                      </p:cBhvr>
                                      <p:to>
                                        <p:strVal val="visible"/>
                                      </p:to>
                                    </p:set>
                                    <p:anim calcmode="lin" valueType="num">
                                      <p:cBhvr additive="base">
                                        <p:cTn id="517" dur="5000" fill="hold"/>
                                        <p:tgtEl>
                                          <p:spTgt spid="9"/>
                                        </p:tgtEl>
                                        <p:attrNameLst>
                                          <p:attrName>ppt_x</p:attrName>
                                        </p:attrNameLst>
                                      </p:cBhvr>
                                      <p:tavLst>
                                        <p:tav tm="0">
                                          <p:val>
                                            <p:strVal val="0-#ppt_w/2"/>
                                          </p:val>
                                        </p:tav>
                                        <p:tav tm="100000">
                                          <p:val>
                                            <p:strVal val="#ppt_x"/>
                                          </p:val>
                                        </p:tav>
                                      </p:tavLst>
                                    </p:anim>
                                    <p:anim calcmode="lin" valueType="num">
                                      <p:cBhvr additive="base">
                                        <p:cTn id="518" dur="5000" fill="hold"/>
                                        <p:tgtEl>
                                          <p:spTgt spid="9"/>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9"/>
                                        </p:tgtEl>
                                        <p:attrNameLst>
                                          <p:attrName>style.visibility</p:attrName>
                                        </p:attrNameLst>
                                      </p:cBhvr>
                                      <p:to>
                                        <p:strVal val="visible"/>
                                      </p:to>
                                    </p:set>
                                    <p:anim calcmode="lin" valueType="num">
                                      <p:cBhvr>
                                        <p:cTn id="521" dur="5000" fill="hold"/>
                                        <p:tgtEl>
                                          <p:spTgt spid="9"/>
                                        </p:tgtEl>
                                        <p:attrNameLst>
                                          <p:attrName>ppt_w</p:attrName>
                                        </p:attrNameLst>
                                      </p:cBhvr>
                                      <p:tavLst>
                                        <p:tav tm="0" fmla="#ppt_w*sin(2.5*pi*$)">
                                          <p:val>
                                            <p:fltVal val="0"/>
                                          </p:val>
                                        </p:tav>
                                        <p:tav tm="100000">
                                          <p:val>
                                            <p:fltVal val="1"/>
                                          </p:val>
                                        </p:tav>
                                      </p:tavLst>
                                    </p:anim>
                                    <p:anim calcmode="lin" valueType="num">
                                      <p:cBhvr>
                                        <p:cTn id="522" dur="5000" fill="hold"/>
                                        <p:tgtEl>
                                          <p:spTgt spid="9"/>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5000"/>
                                        <p:tgtEl>
                                          <p:spTgt spid="9"/>
                                        </p:tgtEl>
                                        <p:attrNameLst>
                                          <p:attrName>ppt_x</p:attrName>
                                        </p:attrNameLst>
                                      </p:cBhvr>
                                      <p:tavLst>
                                        <p:tav tm="0">
                                          <p:val>
                                            <p:strVal val="ppt_x"/>
                                          </p:val>
                                        </p:tav>
                                        <p:tav tm="100000">
                                          <p:val>
                                            <p:strVal val="1+ppt_w/2"/>
                                          </p:val>
                                        </p:tav>
                                      </p:tavLst>
                                    </p:anim>
                                    <p:anim calcmode="lin" valueType="num">
                                      <p:cBhvr additive="base">
                                        <p:cTn id="525" dur="5000"/>
                                        <p:tgtEl>
                                          <p:spTgt spid="9"/>
                                        </p:tgtEl>
                                        <p:attrNameLst>
                                          <p:attrName>ppt_y</p:attrName>
                                        </p:attrNameLst>
                                      </p:cBhvr>
                                      <p:tavLst>
                                        <p:tav tm="0">
                                          <p:val>
                                            <p:strVal val="ppt_y"/>
                                          </p:val>
                                        </p:tav>
                                        <p:tav tm="100000">
                                          <p:val>
                                            <p:strVal val="ppt_y"/>
                                          </p:val>
                                        </p:tav>
                                      </p:tavLst>
                                    </p:anim>
                                    <p:set>
                                      <p:cBhvr>
                                        <p:cTn id="526" dur="1" fill="hold">
                                          <p:stCondLst>
                                            <p:cond delay="4999"/>
                                          </p:stCondLst>
                                        </p:cTn>
                                        <p:tgtEl>
                                          <p:spTgt spid="9"/>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000"/>
                                        <p:tgtEl>
                                          <p:spTgt spid="9"/>
                                        </p:tgtEl>
                                      </p:cBhvr>
                                    </p:animEffect>
                                    <p:set>
                                      <p:cBhvr>
                                        <p:cTn id="529" dur="1" fill="hold">
                                          <p:stCondLst>
                                            <p:cond delay="4999"/>
                                          </p:stCondLst>
                                        </p:cTn>
                                        <p:tgtEl>
                                          <p:spTgt spid="9"/>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8"/>
                                        </p:tgtEl>
                                        <p:attrNameLst>
                                          <p:attrName>style.visibility</p:attrName>
                                        </p:attrNameLst>
                                      </p:cBhvr>
                                      <p:to>
                                        <p:strVal val="visible"/>
                                      </p:to>
                                    </p:set>
                                    <p:anim calcmode="lin" valueType="num">
                                      <p:cBhvr additive="base">
                                        <p:cTn id="532" dur="5000" fill="hold"/>
                                        <p:tgtEl>
                                          <p:spTgt spid="8"/>
                                        </p:tgtEl>
                                        <p:attrNameLst>
                                          <p:attrName>ppt_x</p:attrName>
                                        </p:attrNameLst>
                                      </p:cBhvr>
                                      <p:tavLst>
                                        <p:tav tm="0">
                                          <p:val>
                                            <p:strVal val="0-#ppt_w/2"/>
                                          </p:val>
                                        </p:tav>
                                        <p:tav tm="100000">
                                          <p:val>
                                            <p:strVal val="#ppt_x"/>
                                          </p:val>
                                        </p:tav>
                                      </p:tavLst>
                                    </p:anim>
                                    <p:anim calcmode="lin" valueType="num">
                                      <p:cBhvr additive="base">
                                        <p:cTn id="533" dur="5000" fill="hold"/>
                                        <p:tgtEl>
                                          <p:spTgt spid="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8"/>
                                        </p:tgtEl>
                                        <p:attrNameLst>
                                          <p:attrName>style.visibility</p:attrName>
                                        </p:attrNameLst>
                                      </p:cBhvr>
                                      <p:to>
                                        <p:strVal val="visible"/>
                                      </p:to>
                                    </p:set>
                                    <p:anim calcmode="lin" valueType="num">
                                      <p:cBhvr>
                                        <p:cTn id="536" dur="5000" fill="hold"/>
                                        <p:tgtEl>
                                          <p:spTgt spid="8"/>
                                        </p:tgtEl>
                                        <p:attrNameLst>
                                          <p:attrName>ppt_w</p:attrName>
                                        </p:attrNameLst>
                                      </p:cBhvr>
                                      <p:tavLst>
                                        <p:tav tm="0" fmla="#ppt_w*sin(2.5*pi*$)">
                                          <p:val>
                                            <p:fltVal val="0"/>
                                          </p:val>
                                        </p:tav>
                                        <p:tav tm="100000">
                                          <p:val>
                                            <p:fltVal val="1"/>
                                          </p:val>
                                        </p:tav>
                                      </p:tavLst>
                                    </p:anim>
                                    <p:anim calcmode="lin" valueType="num">
                                      <p:cBhvr>
                                        <p:cTn id="537" dur="5000" fill="hold"/>
                                        <p:tgtEl>
                                          <p:spTgt spid="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5000"/>
                                        <p:tgtEl>
                                          <p:spTgt spid="8"/>
                                        </p:tgtEl>
                                        <p:attrNameLst>
                                          <p:attrName>ppt_x</p:attrName>
                                        </p:attrNameLst>
                                      </p:cBhvr>
                                      <p:tavLst>
                                        <p:tav tm="0">
                                          <p:val>
                                            <p:strVal val="ppt_x"/>
                                          </p:val>
                                        </p:tav>
                                        <p:tav tm="100000">
                                          <p:val>
                                            <p:strVal val="1+ppt_w/2"/>
                                          </p:val>
                                        </p:tav>
                                      </p:tavLst>
                                    </p:anim>
                                    <p:anim calcmode="lin" valueType="num">
                                      <p:cBhvr additive="base">
                                        <p:cTn id="540" dur="5000"/>
                                        <p:tgtEl>
                                          <p:spTgt spid="8"/>
                                        </p:tgtEl>
                                        <p:attrNameLst>
                                          <p:attrName>ppt_y</p:attrName>
                                        </p:attrNameLst>
                                      </p:cBhvr>
                                      <p:tavLst>
                                        <p:tav tm="0">
                                          <p:val>
                                            <p:strVal val="ppt_y"/>
                                          </p:val>
                                        </p:tav>
                                        <p:tav tm="100000">
                                          <p:val>
                                            <p:strVal val="ppt_y"/>
                                          </p:val>
                                        </p:tav>
                                      </p:tavLst>
                                    </p:anim>
                                    <p:set>
                                      <p:cBhvr>
                                        <p:cTn id="541" dur="1" fill="hold">
                                          <p:stCondLst>
                                            <p:cond delay="4999"/>
                                          </p:stCondLst>
                                        </p:cTn>
                                        <p:tgtEl>
                                          <p:spTgt spid="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000"/>
                                        <p:tgtEl>
                                          <p:spTgt spid="8"/>
                                        </p:tgtEl>
                                      </p:cBhvr>
                                    </p:animEffect>
                                    <p:set>
                                      <p:cBhvr>
                                        <p:cTn id="544" dur="1" fill="hold">
                                          <p:stCondLst>
                                            <p:cond delay="4999"/>
                                          </p:stCondLst>
                                        </p:cTn>
                                        <p:tgtEl>
                                          <p:spTgt spid="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7"/>
                                        </p:tgtEl>
                                        <p:attrNameLst>
                                          <p:attrName>style.visibility</p:attrName>
                                        </p:attrNameLst>
                                      </p:cBhvr>
                                      <p:to>
                                        <p:strVal val="visible"/>
                                      </p:to>
                                    </p:set>
                                    <p:anim calcmode="lin" valueType="num">
                                      <p:cBhvr additive="base">
                                        <p:cTn id="547" dur="5000" fill="hold"/>
                                        <p:tgtEl>
                                          <p:spTgt spid="7"/>
                                        </p:tgtEl>
                                        <p:attrNameLst>
                                          <p:attrName>ppt_x</p:attrName>
                                        </p:attrNameLst>
                                      </p:cBhvr>
                                      <p:tavLst>
                                        <p:tav tm="0">
                                          <p:val>
                                            <p:strVal val="0-#ppt_w/2"/>
                                          </p:val>
                                        </p:tav>
                                        <p:tav tm="100000">
                                          <p:val>
                                            <p:strVal val="#ppt_x"/>
                                          </p:val>
                                        </p:tav>
                                      </p:tavLst>
                                    </p:anim>
                                    <p:anim calcmode="lin" valueType="num">
                                      <p:cBhvr additive="base">
                                        <p:cTn id="548" dur="5000" fill="hold"/>
                                        <p:tgtEl>
                                          <p:spTgt spid="7"/>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7"/>
                                        </p:tgtEl>
                                        <p:attrNameLst>
                                          <p:attrName>style.visibility</p:attrName>
                                        </p:attrNameLst>
                                      </p:cBhvr>
                                      <p:to>
                                        <p:strVal val="visible"/>
                                      </p:to>
                                    </p:set>
                                    <p:anim calcmode="lin" valueType="num">
                                      <p:cBhvr>
                                        <p:cTn id="551" dur="5000" fill="hold"/>
                                        <p:tgtEl>
                                          <p:spTgt spid="7"/>
                                        </p:tgtEl>
                                        <p:attrNameLst>
                                          <p:attrName>ppt_w</p:attrName>
                                        </p:attrNameLst>
                                      </p:cBhvr>
                                      <p:tavLst>
                                        <p:tav tm="0" fmla="#ppt_w*sin(2.5*pi*$)">
                                          <p:val>
                                            <p:fltVal val="0"/>
                                          </p:val>
                                        </p:tav>
                                        <p:tav tm="100000">
                                          <p:val>
                                            <p:fltVal val="1"/>
                                          </p:val>
                                        </p:tav>
                                      </p:tavLst>
                                    </p:anim>
                                    <p:anim calcmode="lin" valueType="num">
                                      <p:cBhvr>
                                        <p:cTn id="552" dur="5000" fill="hold"/>
                                        <p:tgtEl>
                                          <p:spTgt spid="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5000"/>
                                        <p:tgtEl>
                                          <p:spTgt spid="7"/>
                                        </p:tgtEl>
                                        <p:attrNameLst>
                                          <p:attrName>ppt_x</p:attrName>
                                        </p:attrNameLst>
                                      </p:cBhvr>
                                      <p:tavLst>
                                        <p:tav tm="0">
                                          <p:val>
                                            <p:strVal val="ppt_x"/>
                                          </p:val>
                                        </p:tav>
                                        <p:tav tm="100000">
                                          <p:val>
                                            <p:strVal val="1+ppt_w/2"/>
                                          </p:val>
                                        </p:tav>
                                      </p:tavLst>
                                    </p:anim>
                                    <p:anim calcmode="lin" valueType="num">
                                      <p:cBhvr additive="base">
                                        <p:cTn id="555" dur="5000"/>
                                        <p:tgtEl>
                                          <p:spTgt spid="7"/>
                                        </p:tgtEl>
                                        <p:attrNameLst>
                                          <p:attrName>ppt_y</p:attrName>
                                        </p:attrNameLst>
                                      </p:cBhvr>
                                      <p:tavLst>
                                        <p:tav tm="0">
                                          <p:val>
                                            <p:strVal val="ppt_y"/>
                                          </p:val>
                                        </p:tav>
                                        <p:tav tm="100000">
                                          <p:val>
                                            <p:strVal val="ppt_y"/>
                                          </p:val>
                                        </p:tav>
                                      </p:tavLst>
                                    </p:anim>
                                    <p:set>
                                      <p:cBhvr>
                                        <p:cTn id="556" dur="1" fill="hold">
                                          <p:stCondLst>
                                            <p:cond delay="4999"/>
                                          </p:stCondLst>
                                        </p:cTn>
                                        <p:tgtEl>
                                          <p:spTgt spid="7"/>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000"/>
                                        <p:tgtEl>
                                          <p:spTgt spid="7"/>
                                        </p:tgtEl>
                                      </p:cBhvr>
                                    </p:animEffect>
                                    <p:set>
                                      <p:cBhvr>
                                        <p:cTn id="559" dur="1" fill="hold">
                                          <p:stCondLst>
                                            <p:cond delay="4999"/>
                                          </p:stCondLst>
                                        </p:cTn>
                                        <p:tgtEl>
                                          <p:spTgt spid="7"/>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
                                        </p:tgtEl>
                                        <p:attrNameLst>
                                          <p:attrName>style.visibility</p:attrName>
                                        </p:attrNameLst>
                                      </p:cBhvr>
                                      <p:to>
                                        <p:strVal val="visible"/>
                                      </p:to>
                                    </p:set>
                                    <p:anim calcmode="lin" valueType="num">
                                      <p:cBhvr additive="base">
                                        <p:cTn id="562" dur="5000" fill="hold"/>
                                        <p:tgtEl>
                                          <p:spTgt spid="6"/>
                                        </p:tgtEl>
                                        <p:attrNameLst>
                                          <p:attrName>ppt_x</p:attrName>
                                        </p:attrNameLst>
                                      </p:cBhvr>
                                      <p:tavLst>
                                        <p:tav tm="0">
                                          <p:val>
                                            <p:strVal val="0-#ppt_w/2"/>
                                          </p:val>
                                        </p:tav>
                                        <p:tav tm="100000">
                                          <p:val>
                                            <p:strVal val="#ppt_x"/>
                                          </p:val>
                                        </p:tav>
                                      </p:tavLst>
                                    </p:anim>
                                    <p:anim calcmode="lin" valueType="num">
                                      <p:cBhvr additive="base">
                                        <p:cTn id="563" dur="5000" fill="hold"/>
                                        <p:tgtEl>
                                          <p:spTgt spid="6"/>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
                                        </p:tgtEl>
                                        <p:attrNameLst>
                                          <p:attrName>style.visibility</p:attrName>
                                        </p:attrNameLst>
                                      </p:cBhvr>
                                      <p:to>
                                        <p:strVal val="visible"/>
                                      </p:to>
                                    </p:set>
                                    <p:anim calcmode="lin" valueType="num">
                                      <p:cBhvr>
                                        <p:cTn id="566" dur="5000" fill="hold"/>
                                        <p:tgtEl>
                                          <p:spTgt spid="6"/>
                                        </p:tgtEl>
                                        <p:attrNameLst>
                                          <p:attrName>ppt_w</p:attrName>
                                        </p:attrNameLst>
                                      </p:cBhvr>
                                      <p:tavLst>
                                        <p:tav tm="0" fmla="#ppt_w*sin(2.5*pi*$)">
                                          <p:val>
                                            <p:fltVal val="0"/>
                                          </p:val>
                                        </p:tav>
                                        <p:tav tm="100000">
                                          <p:val>
                                            <p:fltVal val="1"/>
                                          </p:val>
                                        </p:tav>
                                      </p:tavLst>
                                    </p:anim>
                                    <p:anim calcmode="lin" valueType="num">
                                      <p:cBhvr>
                                        <p:cTn id="567" dur="5000" fill="hold"/>
                                        <p:tgtEl>
                                          <p:spTgt spid="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5000"/>
                                        <p:tgtEl>
                                          <p:spTgt spid="6"/>
                                        </p:tgtEl>
                                        <p:attrNameLst>
                                          <p:attrName>ppt_x</p:attrName>
                                        </p:attrNameLst>
                                      </p:cBhvr>
                                      <p:tavLst>
                                        <p:tav tm="0">
                                          <p:val>
                                            <p:strVal val="ppt_x"/>
                                          </p:val>
                                        </p:tav>
                                        <p:tav tm="100000">
                                          <p:val>
                                            <p:strVal val="1+ppt_w/2"/>
                                          </p:val>
                                        </p:tav>
                                      </p:tavLst>
                                    </p:anim>
                                    <p:anim calcmode="lin" valueType="num">
                                      <p:cBhvr additive="base">
                                        <p:cTn id="570" dur="5000"/>
                                        <p:tgtEl>
                                          <p:spTgt spid="6"/>
                                        </p:tgtEl>
                                        <p:attrNameLst>
                                          <p:attrName>ppt_y</p:attrName>
                                        </p:attrNameLst>
                                      </p:cBhvr>
                                      <p:tavLst>
                                        <p:tav tm="0">
                                          <p:val>
                                            <p:strVal val="ppt_y"/>
                                          </p:val>
                                        </p:tav>
                                        <p:tav tm="100000">
                                          <p:val>
                                            <p:strVal val="ppt_y"/>
                                          </p:val>
                                        </p:tav>
                                      </p:tavLst>
                                    </p:anim>
                                    <p:set>
                                      <p:cBhvr>
                                        <p:cTn id="571" dur="1" fill="hold">
                                          <p:stCondLst>
                                            <p:cond delay="4999"/>
                                          </p:stCondLst>
                                        </p:cTn>
                                        <p:tgtEl>
                                          <p:spTgt spid="6"/>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000"/>
                                        <p:tgtEl>
                                          <p:spTgt spid="6"/>
                                        </p:tgtEl>
                                      </p:cBhvr>
                                    </p:animEffect>
                                    <p:set>
                                      <p:cBhvr>
                                        <p:cTn id="574" dur="1" fill="hold">
                                          <p:stCondLst>
                                            <p:cond delay="4999"/>
                                          </p:stCondLst>
                                        </p:cTn>
                                        <p:tgtEl>
                                          <p:spTgt spid="6"/>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5"/>
                                        </p:tgtEl>
                                        <p:attrNameLst>
                                          <p:attrName>style.visibility</p:attrName>
                                        </p:attrNameLst>
                                      </p:cBhvr>
                                      <p:to>
                                        <p:strVal val="visible"/>
                                      </p:to>
                                    </p:set>
                                    <p:anim calcmode="lin" valueType="num">
                                      <p:cBhvr additive="base">
                                        <p:cTn id="577" dur="5000" fill="hold"/>
                                        <p:tgtEl>
                                          <p:spTgt spid="5"/>
                                        </p:tgtEl>
                                        <p:attrNameLst>
                                          <p:attrName>ppt_x</p:attrName>
                                        </p:attrNameLst>
                                      </p:cBhvr>
                                      <p:tavLst>
                                        <p:tav tm="0">
                                          <p:val>
                                            <p:strVal val="0-#ppt_w/2"/>
                                          </p:val>
                                        </p:tav>
                                        <p:tav tm="100000">
                                          <p:val>
                                            <p:strVal val="#ppt_x"/>
                                          </p:val>
                                        </p:tav>
                                      </p:tavLst>
                                    </p:anim>
                                    <p:anim calcmode="lin" valueType="num">
                                      <p:cBhvr additive="base">
                                        <p:cTn id="578" dur="5000" fill="hold"/>
                                        <p:tgtEl>
                                          <p:spTgt spid="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
                                        </p:tgtEl>
                                        <p:attrNameLst>
                                          <p:attrName>style.visibility</p:attrName>
                                        </p:attrNameLst>
                                      </p:cBhvr>
                                      <p:to>
                                        <p:strVal val="visible"/>
                                      </p:to>
                                    </p:set>
                                    <p:anim calcmode="lin" valueType="num">
                                      <p:cBhvr>
                                        <p:cTn id="581" dur="5000" fill="hold"/>
                                        <p:tgtEl>
                                          <p:spTgt spid="5"/>
                                        </p:tgtEl>
                                        <p:attrNameLst>
                                          <p:attrName>ppt_w</p:attrName>
                                        </p:attrNameLst>
                                      </p:cBhvr>
                                      <p:tavLst>
                                        <p:tav tm="0" fmla="#ppt_w*sin(2.5*pi*$)">
                                          <p:val>
                                            <p:fltVal val="0"/>
                                          </p:val>
                                        </p:tav>
                                        <p:tav tm="100000">
                                          <p:val>
                                            <p:fltVal val="1"/>
                                          </p:val>
                                        </p:tav>
                                      </p:tavLst>
                                    </p:anim>
                                    <p:anim calcmode="lin" valueType="num">
                                      <p:cBhvr>
                                        <p:cTn id="582" dur="5000" fill="hold"/>
                                        <p:tgtEl>
                                          <p:spTgt spid="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5000"/>
                                        <p:tgtEl>
                                          <p:spTgt spid="5"/>
                                        </p:tgtEl>
                                        <p:attrNameLst>
                                          <p:attrName>ppt_x</p:attrName>
                                        </p:attrNameLst>
                                      </p:cBhvr>
                                      <p:tavLst>
                                        <p:tav tm="0">
                                          <p:val>
                                            <p:strVal val="ppt_x"/>
                                          </p:val>
                                        </p:tav>
                                        <p:tav tm="100000">
                                          <p:val>
                                            <p:strVal val="1+ppt_w/2"/>
                                          </p:val>
                                        </p:tav>
                                      </p:tavLst>
                                    </p:anim>
                                    <p:anim calcmode="lin" valueType="num">
                                      <p:cBhvr additive="base">
                                        <p:cTn id="585" dur="5000"/>
                                        <p:tgtEl>
                                          <p:spTgt spid="5"/>
                                        </p:tgtEl>
                                        <p:attrNameLst>
                                          <p:attrName>ppt_y</p:attrName>
                                        </p:attrNameLst>
                                      </p:cBhvr>
                                      <p:tavLst>
                                        <p:tav tm="0">
                                          <p:val>
                                            <p:strVal val="ppt_y"/>
                                          </p:val>
                                        </p:tav>
                                        <p:tav tm="100000">
                                          <p:val>
                                            <p:strVal val="ppt_y"/>
                                          </p:val>
                                        </p:tav>
                                      </p:tavLst>
                                    </p:anim>
                                    <p:set>
                                      <p:cBhvr>
                                        <p:cTn id="586" dur="1" fill="hold">
                                          <p:stCondLst>
                                            <p:cond delay="4999"/>
                                          </p:stCondLst>
                                        </p:cTn>
                                        <p:tgtEl>
                                          <p:spTgt spid="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000"/>
                                        <p:tgtEl>
                                          <p:spTgt spid="5"/>
                                        </p:tgtEl>
                                      </p:cBhvr>
                                    </p:animEffect>
                                    <p:set>
                                      <p:cBhvr>
                                        <p:cTn id="589" dur="1" fill="hold">
                                          <p:stCondLst>
                                            <p:cond delay="4999"/>
                                          </p:stCondLst>
                                        </p:cTn>
                                        <p:tgtEl>
                                          <p:spTgt spid="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4"/>
                                        </p:tgtEl>
                                        <p:attrNameLst>
                                          <p:attrName>style.visibility</p:attrName>
                                        </p:attrNameLst>
                                      </p:cBhvr>
                                      <p:to>
                                        <p:strVal val="visible"/>
                                      </p:to>
                                    </p:set>
                                    <p:anim calcmode="lin" valueType="num">
                                      <p:cBhvr additive="base">
                                        <p:cTn id="592" dur="5000" fill="hold"/>
                                        <p:tgtEl>
                                          <p:spTgt spid="4"/>
                                        </p:tgtEl>
                                        <p:attrNameLst>
                                          <p:attrName>ppt_x</p:attrName>
                                        </p:attrNameLst>
                                      </p:cBhvr>
                                      <p:tavLst>
                                        <p:tav tm="0">
                                          <p:val>
                                            <p:strVal val="0-#ppt_w/2"/>
                                          </p:val>
                                        </p:tav>
                                        <p:tav tm="100000">
                                          <p:val>
                                            <p:strVal val="#ppt_x"/>
                                          </p:val>
                                        </p:tav>
                                      </p:tavLst>
                                    </p:anim>
                                    <p:anim calcmode="lin" valueType="num">
                                      <p:cBhvr additive="base">
                                        <p:cTn id="593" dur="5000" fill="hold"/>
                                        <p:tgtEl>
                                          <p:spTgt spid="4"/>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
                                        </p:tgtEl>
                                        <p:attrNameLst>
                                          <p:attrName>style.visibility</p:attrName>
                                        </p:attrNameLst>
                                      </p:cBhvr>
                                      <p:to>
                                        <p:strVal val="visible"/>
                                      </p:to>
                                    </p:set>
                                    <p:anim calcmode="lin" valueType="num">
                                      <p:cBhvr>
                                        <p:cTn id="596" dur="5000" fill="hold"/>
                                        <p:tgtEl>
                                          <p:spTgt spid="4"/>
                                        </p:tgtEl>
                                        <p:attrNameLst>
                                          <p:attrName>ppt_w</p:attrName>
                                        </p:attrNameLst>
                                      </p:cBhvr>
                                      <p:tavLst>
                                        <p:tav tm="0" fmla="#ppt_w*sin(2.5*pi*$)">
                                          <p:val>
                                            <p:fltVal val="0"/>
                                          </p:val>
                                        </p:tav>
                                        <p:tav tm="100000">
                                          <p:val>
                                            <p:fltVal val="1"/>
                                          </p:val>
                                        </p:tav>
                                      </p:tavLst>
                                    </p:anim>
                                    <p:anim calcmode="lin" valueType="num">
                                      <p:cBhvr>
                                        <p:cTn id="597" dur="5000" fill="hold"/>
                                        <p:tgtEl>
                                          <p:spTgt spid="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5000"/>
                                        <p:tgtEl>
                                          <p:spTgt spid="4"/>
                                        </p:tgtEl>
                                        <p:attrNameLst>
                                          <p:attrName>ppt_x</p:attrName>
                                        </p:attrNameLst>
                                      </p:cBhvr>
                                      <p:tavLst>
                                        <p:tav tm="0">
                                          <p:val>
                                            <p:strVal val="ppt_x"/>
                                          </p:val>
                                        </p:tav>
                                        <p:tav tm="100000">
                                          <p:val>
                                            <p:strVal val="1+ppt_w/2"/>
                                          </p:val>
                                        </p:tav>
                                      </p:tavLst>
                                    </p:anim>
                                    <p:anim calcmode="lin" valueType="num">
                                      <p:cBhvr additive="base">
                                        <p:cTn id="600" dur="5000"/>
                                        <p:tgtEl>
                                          <p:spTgt spid="4"/>
                                        </p:tgtEl>
                                        <p:attrNameLst>
                                          <p:attrName>ppt_y</p:attrName>
                                        </p:attrNameLst>
                                      </p:cBhvr>
                                      <p:tavLst>
                                        <p:tav tm="0">
                                          <p:val>
                                            <p:strVal val="ppt_y"/>
                                          </p:val>
                                        </p:tav>
                                        <p:tav tm="100000">
                                          <p:val>
                                            <p:strVal val="ppt_y"/>
                                          </p:val>
                                        </p:tav>
                                      </p:tavLst>
                                    </p:anim>
                                    <p:set>
                                      <p:cBhvr>
                                        <p:cTn id="601" dur="1" fill="hold">
                                          <p:stCondLst>
                                            <p:cond delay="4999"/>
                                          </p:stCondLst>
                                        </p:cTn>
                                        <p:tgtEl>
                                          <p:spTgt spid="4"/>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000"/>
                                        <p:tgtEl>
                                          <p:spTgt spid="4"/>
                                        </p:tgtEl>
                                      </p:cBhvr>
                                    </p:animEffect>
                                    <p:set>
                                      <p:cBhvr>
                                        <p:cTn id="604" dur="1" fill="hold">
                                          <p:stCondLst>
                                            <p:cond delay="4999"/>
                                          </p:stCondLst>
                                        </p:cTn>
                                        <p:tgtEl>
                                          <p:spTgt spid="4"/>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3"/>
                                        </p:tgtEl>
                                        <p:attrNameLst>
                                          <p:attrName>style.visibility</p:attrName>
                                        </p:attrNameLst>
                                      </p:cBhvr>
                                      <p:to>
                                        <p:strVal val="visible"/>
                                      </p:to>
                                    </p:set>
                                    <p:anim calcmode="lin" valueType="num">
                                      <p:cBhvr additive="base">
                                        <p:cTn id="607" dur="5000" fill="hold"/>
                                        <p:tgtEl>
                                          <p:spTgt spid="3"/>
                                        </p:tgtEl>
                                        <p:attrNameLst>
                                          <p:attrName>ppt_x</p:attrName>
                                        </p:attrNameLst>
                                      </p:cBhvr>
                                      <p:tavLst>
                                        <p:tav tm="0">
                                          <p:val>
                                            <p:strVal val="0-#ppt_w/2"/>
                                          </p:val>
                                        </p:tav>
                                        <p:tav tm="100000">
                                          <p:val>
                                            <p:strVal val="#ppt_x"/>
                                          </p:val>
                                        </p:tav>
                                      </p:tavLst>
                                    </p:anim>
                                    <p:anim calcmode="lin" valueType="num">
                                      <p:cBhvr additive="base">
                                        <p:cTn id="608" dur="5000" fill="hold"/>
                                        <p:tgtEl>
                                          <p:spTgt spid="3"/>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3"/>
                                        </p:tgtEl>
                                        <p:attrNameLst>
                                          <p:attrName>style.visibility</p:attrName>
                                        </p:attrNameLst>
                                      </p:cBhvr>
                                      <p:to>
                                        <p:strVal val="visible"/>
                                      </p:to>
                                    </p:set>
                                    <p:anim calcmode="lin" valueType="num">
                                      <p:cBhvr>
                                        <p:cTn id="611" dur="5000" fill="hold"/>
                                        <p:tgtEl>
                                          <p:spTgt spid="3"/>
                                        </p:tgtEl>
                                        <p:attrNameLst>
                                          <p:attrName>ppt_w</p:attrName>
                                        </p:attrNameLst>
                                      </p:cBhvr>
                                      <p:tavLst>
                                        <p:tav tm="0" fmla="#ppt_w*sin(2.5*pi*$)">
                                          <p:val>
                                            <p:fltVal val="0"/>
                                          </p:val>
                                        </p:tav>
                                        <p:tav tm="100000">
                                          <p:val>
                                            <p:fltVal val="1"/>
                                          </p:val>
                                        </p:tav>
                                      </p:tavLst>
                                    </p:anim>
                                    <p:anim calcmode="lin" valueType="num">
                                      <p:cBhvr>
                                        <p:cTn id="612" dur="5000" fill="hold"/>
                                        <p:tgtEl>
                                          <p:spTgt spid="3"/>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5000"/>
                                        <p:tgtEl>
                                          <p:spTgt spid="3"/>
                                        </p:tgtEl>
                                        <p:attrNameLst>
                                          <p:attrName>ppt_x</p:attrName>
                                        </p:attrNameLst>
                                      </p:cBhvr>
                                      <p:tavLst>
                                        <p:tav tm="0">
                                          <p:val>
                                            <p:strVal val="ppt_x"/>
                                          </p:val>
                                        </p:tav>
                                        <p:tav tm="100000">
                                          <p:val>
                                            <p:strVal val="1+ppt_w/2"/>
                                          </p:val>
                                        </p:tav>
                                      </p:tavLst>
                                    </p:anim>
                                    <p:anim calcmode="lin" valueType="num">
                                      <p:cBhvr additive="base">
                                        <p:cTn id="615" dur="5000"/>
                                        <p:tgtEl>
                                          <p:spTgt spid="3"/>
                                        </p:tgtEl>
                                        <p:attrNameLst>
                                          <p:attrName>ppt_y</p:attrName>
                                        </p:attrNameLst>
                                      </p:cBhvr>
                                      <p:tavLst>
                                        <p:tav tm="0">
                                          <p:val>
                                            <p:strVal val="ppt_y"/>
                                          </p:val>
                                        </p:tav>
                                        <p:tav tm="100000">
                                          <p:val>
                                            <p:strVal val="ppt_y"/>
                                          </p:val>
                                        </p:tav>
                                      </p:tavLst>
                                    </p:anim>
                                    <p:set>
                                      <p:cBhvr>
                                        <p:cTn id="616" dur="1" fill="hold">
                                          <p:stCondLst>
                                            <p:cond delay="4999"/>
                                          </p:stCondLst>
                                        </p:cTn>
                                        <p:tgtEl>
                                          <p:spTgt spid="3"/>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000"/>
                                        <p:tgtEl>
                                          <p:spTgt spid="3"/>
                                        </p:tgtEl>
                                      </p:cBhvr>
                                    </p:animEffect>
                                    <p:set>
                                      <p:cBhvr>
                                        <p:cTn id="619" dur="1" fill="hold">
                                          <p:stCondLst>
                                            <p:cond delay="4999"/>
                                          </p:stCondLst>
                                        </p:cTn>
                                        <p:tgtEl>
                                          <p:spTgt spid="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2"/>
                                        </p:tgtEl>
                                        <p:attrNameLst>
                                          <p:attrName>style.visibility</p:attrName>
                                        </p:attrNameLst>
                                      </p:cBhvr>
                                      <p:to>
                                        <p:strVal val="visible"/>
                                      </p:to>
                                    </p:set>
                                    <p:anim calcmode="lin" valueType="num">
                                      <p:cBhvr additive="base">
                                        <p:cTn id="622" dur="5000" fill="hold"/>
                                        <p:tgtEl>
                                          <p:spTgt spid="2"/>
                                        </p:tgtEl>
                                        <p:attrNameLst>
                                          <p:attrName>ppt_x</p:attrName>
                                        </p:attrNameLst>
                                      </p:cBhvr>
                                      <p:tavLst>
                                        <p:tav tm="0">
                                          <p:val>
                                            <p:strVal val="0-#ppt_w/2"/>
                                          </p:val>
                                        </p:tav>
                                        <p:tav tm="100000">
                                          <p:val>
                                            <p:strVal val="#ppt_x"/>
                                          </p:val>
                                        </p:tav>
                                      </p:tavLst>
                                    </p:anim>
                                    <p:anim calcmode="lin" valueType="num">
                                      <p:cBhvr additive="base">
                                        <p:cTn id="623" dur="5000" fill="hold"/>
                                        <p:tgtEl>
                                          <p:spTgt spid="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2"/>
                                        </p:tgtEl>
                                        <p:attrNameLst>
                                          <p:attrName>style.visibility</p:attrName>
                                        </p:attrNameLst>
                                      </p:cBhvr>
                                      <p:to>
                                        <p:strVal val="visible"/>
                                      </p:to>
                                    </p:set>
                                    <p:anim calcmode="lin" valueType="num">
                                      <p:cBhvr>
                                        <p:cTn id="626" dur="5000" fill="hold"/>
                                        <p:tgtEl>
                                          <p:spTgt spid="2"/>
                                        </p:tgtEl>
                                        <p:attrNameLst>
                                          <p:attrName>ppt_w</p:attrName>
                                        </p:attrNameLst>
                                      </p:cBhvr>
                                      <p:tavLst>
                                        <p:tav tm="0" fmla="#ppt_w*sin(2.5*pi*$)">
                                          <p:val>
                                            <p:fltVal val="0"/>
                                          </p:val>
                                        </p:tav>
                                        <p:tav tm="100000">
                                          <p:val>
                                            <p:fltVal val="1"/>
                                          </p:val>
                                        </p:tav>
                                      </p:tavLst>
                                    </p:anim>
                                    <p:anim calcmode="lin" valueType="num">
                                      <p:cBhvr>
                                        <p:cTn id="627" dur="5000" fill="hold"/>
                                        <p:tgtEl>
                                          <p:spTgt spid="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5000"/>
                                        <p:tgtEl>
                                          <p:spTgt spid="2"/>
                                        </p:tgtEl>
                                        <p:attrNameLst>
                                          <p:attrName>ppt_x</p:attrName>
                                        </p:attrNameLst>
                                      </p:cBhvr>
                                      <p:tavLst>
                                        <p:tav tm="0">
                                          <p:val>
                                            <p:strVal val="ppt_x"/>
                                          </p:val>
                                        </p:tav>
                                        <p:tav tm="100000">
                                          <p:val>
                                            <p:strVal val="1+ppt_w/2"/>
                                          </p:val>
                                        </p:tav>
                                      </p:tavLst>
                                    </p:anim>
                                    <p:anim calcmode="lin" valueType="num">
                                      <p:cBhvr additive="base">
                                        <p:cTn id="630" dur="5000"/>
                                        <p:tgtEl>
                                          <p:spTgt spid="2"/>
                                        </p:tgtEl>
                                        <p:attrNameLst>
                                          <p:attrName>ppt_y</p:attrName>
                                        </p:attrNameLst>
                                      </p:cBhvr>
                                      <p:tavLst>
                                        <p:tav tm="0">
                                          <p:val>
                                            <p:strVal val="ppt_y"/>
                                          </p:val>
                                        </p:tav>
                                        <p:tav tm="100000">
                                          <p:val>
                                            <p:strVal val="ppt_y"/>
                                          </p:val>
                                        </p:tav>
                                      </p:tavLst>
                                    </p:anim>
                                    <p:set>
                                      <p:cBhvr>
                                        <p:cTn id="631" dur="1" fill="hold">
                                          <p:stCondLst>
                                            <p:cond delay="4999"/>
                                          </p:stCondLst>
                                        </p:cTn>
                                        <p:tgtEl>
                                          <p:spTgt spid="2"/>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000"/>
                                        <p:tgtEl>
                                          <p:spTgt spid="2"/>
                                        </p:tgtEl>
                                      </p:cBhvr>
                                    </p:animEffect>
                                    <p:set>
                                      <p:cBhvr>
                                        <p:cTn id="634" dur="1" fill="hold">
                                          <p:stCondLst>
                                            <p:cond delay="4999"/>
                                          </p:stCondLst>
                                        </p:cTn>
                                        <p:tgtEl>
                                          <p:spTgt spid="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5000" fill="hold"/>
                                        <p:tgtEl>
                                          <p:spTgt spid="87"/>
                                        </p:tgtEl>
                                        <p:attrNameLst>
                                          <p:attrName>ppt_x</p:attrName>
                                        </p:attrNameLst>
                                      </p:cBhvr>
                                      <p:tavLst>
                                        <p:tav tm="0">
                                          <p:val>
                                            <p:strVal val="0-#ppt_w/2"/>
                                          </p:val>
                                        </p:tav>
                                        <p:tav tm="100000">
                                          <p:val>
                                            <p:strVal val="#ppt_x"/>
                                          </p:val>
                                        </p:tav>
                                      </p:tavLst>
                                    </p:anim>
                                    <p:anim calcmode="lin" valueType="num">
                                      <p:cBhvr additive="base">
                                        <p:cTn id="638" dur="5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5000" fill="hold"/>
                                        <p:tgtEl>
                                          <p:spTgt spid="87"/>
                                        </p:tgtEl>
                                        <p:attrNameLst>
                                          <p:attrName>ppt_w</p:attrName>
                                        </p:attrNameLst>
                                      </p:cBhvr>
                                      <p:tavLst>
                                        <p:tav tm="0" fmla="#ppt_w*sin(2.5*pi*$)">
                                          <p:val>
                                            <p:fltVal val="0"/>
                                          </p:val>
                                        </p:tav>
                                        <p:tav tm="100000">
                                          <p:val>
                                            <p:fltVal val="1"/>
                                          </p:val>
                                        </p:tav>
                                      </p:tavLst>
                                    </p:anim>
                                    <p:anim calcmode="lin" valueType="num">
                                      <p:cBhvr>
                                        <p:cTn id="642" dur="5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5000"/>
                                        <p:tgtEl>
                                          <p:spTgt spid="87"/>
                                        </p:tgtEl>
                                        <p:attrNameLst>
                                          <p:attrName>ppt_x</p:attrName>
                                        </p:attrNameLst>
                                      </p:cBhvr>
                                      <p:tavLst>
                                        <p:tav tm="0">
                                          <p:val>
                                            <p:strVal val="ppt_x"/>
                                          </p:val>
                                        </p:tav>
                                        <p:tav tm="100000">
                                          <p:val>
                                            <p:strVal val="0-ppt_w/2"/>
                                          </p:val>
                                        </p:tav>
                                      </p:tavLst>
                                    </p:anim>
                                    <p:anim calcmode="lin" valueType="num">
                                      <p:cBhvr additive="base">
                                        <p:cTn id="645" dur="5000"/>
                                        <p:tgtEl>
                                          <p:spTgt spid="87"/>
                                        </p:tgtEl>
                                        <p:attrNameLst>
                                          <p:attrName>ppt_y</p:attrName>
                                        </p:attrNameLst>
                                      </p:cBhvr>
                                      <p:tavLst>
                                        <p:tav tm="0">
                                          <p:val>
                                            <p:strVal val="ppt_y"/>
                                          </p:val>
                                        </p:tav>
                                        <p:tav tm="100000">
                                          <p:val>
                                            <p:strVal val="ppt_y"/>
                                          </p:val>
                                        </p:tav>
                                      </p:tavLst>
                                    </p:anim>
                                    <p:set>
                                      <p:cBhvr>
                                        <p:cTn id="646" dur="1" fill="hold">
                                          <p:stCondLst>
                                            <p:cond delay="49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000"/>
                                        <p:tgtEl>
                                          <p:spTgt spid="87"/>
                                        </p:tgtEl>
                                      </p:cBhvr>
                                    </p:animEffect>
                                    <p:set>
                                      <p:cBhvr>
                                        <p:cTn id="649" dur="1" fill="hold">
                                          <p:stCondLst>
                                            <p:cond delay="49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5000" fill="hold"/>
                                        <p:tgtEl>
                                          <p:spTgt spid="86"/>
                                        </p:tgtEl>
                                        <p:attrNameLst>
                                          <p:attrName>ppt_x</p:attrName>
                                        </p:attrNameLst>
                                      </p:cBhvr>
                                      <p:tavLst>
                                        <p:tav tm="0">
                                          <p:val>
                                            <p:strVal val="0-#ppt_w/2"/>
                                          </p:val>
                                        </p:tav>
                                        <p:tav tm="100000">
                                          <p:val>
                                            <p:strVal val="#ppt_x"/>
                                          </p:val>
                                        </p:tav>
                                      </p:tavLst>
                                    </p:anim>
                                    <p:anim calcmode="lin" valueType="num">
                                      <p:cBhvr additive="base">
                                        <p:cTn id="653" dur="5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5000" fill="hold"/>
                                        <p:tgtEl>
                                          <p:spTgt spid="86"/>
                                        </p:tgtEl>
                                        <p:attrNameLst>
                                          <p:attrName>ppt_w</p:attrName>
                                        </p:attrNameLst>
                                      </p:cBhvr>
                                      <p:tavLst>
                                        <p:tav tm="0" fmla="#ppt_w*sin(2.5*pi*$)">
                                          <p:val>
                                            <p:fltVal val="0"/>
                                          </p:val>
                                        </p:tav>
                                        <p:tav tm="100000">
                                          <p:val>
                                            <p:fltVal val="1"/>
                                          </p:val>
                                        </p:tav>
                                      </p:tavLst>
                                    </p:anim>
                                    <p:anim calcmode="lin" valueType="num">
                                      <p:cBhvr>
                                        <p:cTn id="657" dur="5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5000"/>
                                        <p:tgtEl>
                                          <p:spTgt spid="86"/>
                                        </p:tgtEl>
                                        <p:attrNameLst>
                                          <p:attrName>ppt_x</p:attrName>
                                        </p:attrNameLst>
                                      </p:cBhvr>
                                      <p:tavLst>
                                        <p:tav tm="0">
                                          <p:val>
                                            <p:strVal val="ppt_x"/>
                                          </p:val>
                                        </p:tav>
                                        <p:tav tm="100000">
                                          <p:val>
                                            <p:strVal val="0-ppt_w/2"/>
                                          </p:val>
                                        </p:tav>
                                      </p:tavLst>
                                    </p:anim>
                                    <p:anim calcmode="lin" valueType="num">
                                      <p:cBhvr additive="base">
                                        <p:cTn id="660" dur="5000"/>
                                        <p:tgtEl>
                                          <p:spTgt spid="86"/>
                                        </p:tgtEl>
                                        <p:attrNameLst>
                                          <p:attrName>ppt_y</p:attrName>
                                        </p:attrNameLst>
                                      </p:cBhvr>
                                      <p:tavLst>
                                        <p:tav tm="0">
                                          <p:val>
                                            <p:strVal val="ppt_y"/>
                                          </p:val>
                                        </p:tav>
                                        <p:tav tm="100000">
                                          <p:val>
                                            <p:strVal val="ppt_y"/>
                                          </p:val>
                                        </p:tav>
                                      </p:tavLst>
                                    </p:anim>
                                    <p:set>
                                      <p:cBhvr>
                                        <p:cTn id="661" dur="1" fill="hold">
                                          <p:stCondLst>
                                            <p:cond delay="49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000"/>
                                        <p:tgtEl>
                                          <p:spTgt spid="86"/>
                                        </p:tgtEl>
                                      </p:cBhvr>
                                    </p:animEffect>
                                    <p:set>
                                      <p:cBhvr>
                                        <p:cTn id="664" dur="1" fill="hold">
                                          <p:stCondLst>
                                            <p:cond delay="49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5000" fill="hold"/>
                                        <p:tgtEl>
                                          <p:spTgt spid="85"/>
                                        </p:tgtEl>
                                        <p:attrNameLst>
                                          <p:attrName>ppt_x</p:attrName>
                                        </p:attrNameLst>
                                      </p:cBhvr>
                                      <p:tavLst>
                                        <p:tav tm="0">
                                          <p:val>
                                            <p:strVal val="0-#ppt_w/2"/>
                                          </p:val>
                                        </p:tav>
                                        <p:tav tm="100000">
                                          <p:val>
                                            <p:strVal val="#ppt_x"/>
                                          </p:val>
                                        </p:tav>
                                      </p:tavLst>
                                    </p:anim>
                                    <p:anim calcmode="lin" valueType="num">
                                      <p:cBhvr additive="base">
                                        <p:cTn id="668" dur="5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5000" fill="hold"/>
                                        <p:tgtEl>
                                          <p:spTgt spid="85"/>
                                        </p:tgtEl>
                                        <p:attrNameLst>
                                          <p:attrName>ppt_w</p:attrName>
                                        </p:attrNameLst>
                                      </p:cBhvr>
                                      <p:tavLst>
                                        <p:tav tm="0" fmla="#ppt_w*sin(2.5*pi*$)">
                                          <p:val>
                                            <p:fltVal val="0"/>
                                          </p:val>
                                        </p:tav>
                                        <p:tav tm="100000">
                                          <p:val>
                                            <p:fltVal val="1"/>
                                          </p:val>
                                        </p:tav>
                                      </p:tavLst>
                                    </p:anim>
                                    <p:anim calcmode="lin" valueType="num">
                                      <p:cBhvr>
                                        <p:cTn id="672" dur="5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5000"/>
                                        <p:tgtEl>
                                          <p:spTgt spid="85"/>
                                        </p:tgtEl>
                                        <p:attrNameLst>
                                          <p:attrName>ppt_x</p:attrName>
                                        </p:attrNameLst>
                                      </p:cBhvr>
                                      <p:tavLst>
                                        <p:tav tm="0">
                                          <p:val>
                                            <p:strVal val="ppt_x"/>
                                          </p:val>
                                        </p:tav>
                                        <p:tav tm="100000">
                                          <p:val>
                                            <p:strVal val="0-ppt_w/2"/>
                                          </p:val>
                                        </p:tav>
                                      </p:tavLst>
                                    </p:anim>
                                    <p:anim calcmode="lin" valueType="num">
                                      <p:cBhvr additive="base">
                                        <p:cTn id="675" dur="5000"/>
                                        <p:tgtEl>
                                          <p:spTgt spid="85"/>
                                        </p:tgtEl>
                                        <p:attrNameLst>
                                          <p:attrName>ppt_y</p:attrName>
                                        </p:attrNameLst>
                                      </p:cBhvr>
                                      <p:tavLst>
                                        <p:tav tm="0">
                                          <p:val>
                                            <p:strVal val="ppt_y"/>
                                          </p:val>
                                        </p:tav>
                                        <p:tav tm="100000">
                                          <p:val>
                                            <p:strVal val="ppt_y"/>
                                          </p:val>
                                        </p:tav>
                                      </p:tavLst>
                                    </p:anim>
                                    <p:set>
                                      <p:cBhvr>
                                        <p:cTn id="676" dur="1" fill="hold">
                                          <p:stCondLst>
                                            <p:cond delay="49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000"/>
                                        <p:tgtEl>
                                          <p:spTgt spid="85"/>
                                        </p:tgtEl>
                                      </p:cBhvr>
                                    </p:animEffect>
                                    <p:set>
                                      <p:cBhvr>
                                        <p:cTn id="679" dur="1" fill="hold">
                                          <p:stCondLst>
                                            <p:cond delay="49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5000" fill="hold"/>
                                        <p:tgtEl>
                                          <p:spTgt spid="84"/>
                                        </p:tgtEl>
                                        <p:attrNameLst>
                                          <p:attrName>ppt_x</p:attrName>
                                        </p:attrNameLst>
                                      </p:cBhvr>
                                      <p:tavLst>
                                        <p:tav tm="0">
                                          <p:val>
                                            <p:strVal val="0-#ppt_w/2"/>
                                          </p:val>
                                        </p:tav>
                                        <p:tav tm="100000">
                                          <p:val>
                                            <p:strVal val="#ppt_x"/>
                                          </p:val>
                                        </p:tav>
                                      </p:tavLst>
                                    </p:anim>
                                    <p:anim calcmode="lin" valueType="num">
                                      <p:cBhvr additive="base">
                                        <p:cTn id="683" dur="5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5000" fill="hold"/>
                                        <p:tgtEl>
                                          <p:spTgt spid="84"/>
                                        </p:tgtEl>
                                        <p:attrNameLst>
                                          <p:attrName>ppt_w</p:attrName>
                                        </p:attrNameLst>
                                      </p:cBhvr>
                                      <p:tavLst>
                                        <p:tav tm="0" fmla="#ppt_w*sin(2.5*pi*$)">
                                          <p:val>
                                            <p:fltVal val="0"/>
                                          </p:val>
                                        </p:tav>
                                        <p:tav tm="100000">
                                          <p:val>
                                            <p:fltVal val="1"/>
                                          </p:val>
                                        </p:tav>
                                      </p:tavLst>
                                    </p:anim>
                                    <p:anim calcmode="lin" valueType="num">
                                      <p:cBhvr>
                                        <p:cTn id="687" dur="5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5000"/>
                                        <p:tgtEl>
                                          <p:spTgt spid="84"/>
                                        </p:tgtEl>
                                        <p:attrNameLst>
                                          <p:attrName>ppt_x</p:attrName>
                                        </p:attrNameLst>
                                      </p:cBhvr>
                                      <p:tavLst>
                                        <p:tav tm="0">
                                          <p:val>
                                            <p:strVal val="ppt_x"/>
                                          </p:val>
                                        </p:tav>
                                        <p:tav tm="100000">
                                          <p:val>
                                            <p:strVal val="0-ppt_w/2"/>
                                          </p:val>
                                        </p:tav>
                                      </p:tavLst>
                                    </p:anim>
                                    <p:anim calcmode="lin" valueType="num">
                                      <p:cBhvr additive="base">
                                        <p:cTn id="690" dur="5000"/>
                                        <p:tgtEl>
                                          <p:spTgt spid="84"/>
                                        </p:tgtEl>
                                        <p:attrNameLst>
                                          <p:attrName>ppt_y</p:attrName>
                                        </p:attrNameLst>
                                      </p:cBhvr>
                                      <p:tavLst>
                                        <p:tav tm="0">
                                          <p:val>
                                            <p:strVal val="ppt_y"/>
                                          </p:val>
                                        </p:tav>
                                        <p:tav tm="100000">
                                          <p:val>
                                            <p:strVal val="ppt_y"/>
                                          </p:val>
                                        </p:tav>
                                      </p:tavLst>
                                    </p:anim>
                                    <p:set>
                                      <p:cBhvr>
                                        <p:cTn id="691" dur="1" fill="hold">
                                          <p:stCondLst>
                                            <p:cond delay="49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000"/>
                                        <p:tgtEl>
                                          <p:spTgt spid="84"/>
                                        </p:tgtEl>
                                      </p:cBhvr>
                                    </p:animEffect>
                                    <p:set>
                                      <p:cBhvr>
                                        <p:cTn id="694" dur="1" fill="hold">
                                          <p:stCondLst>
                                            <p:cond delay="49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5000" fill="hold"/>
                                        <p:tgtEl>
                                          <p:spTgt spid="83"/>
                                        </p:tgtEl>
                                        <p:attrNameLst>
                                          <p:attrName>ppt_x</p:attrName>
                                        </p:attrNameLst>
                                      </p:cBhvr>
                                      <p:tavLst>
                                        <p:tav tm="0">
                                          <p:val>
                                            <p:strVal val="0-#ppt_w/2"/>
                                          </p:val>
                                        </p:tav>
                                        <p:tav tm="100000">
                                          <p:val>
                                            <p:strVal val="#ppt_x"/>
                                          </p:val>
                                        </p:tav>
                                      </p:tavLst>
                                    </p:anim>
                                    <p:anim calcmode="lin" valueType="num">
                                      <p:cBhvr additive="base">
                                        <p:cTn id="698" dur="5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5000" fill="hold"/>
                                        <p:tgtEl>
                                          <p:spTgt spid="83"/>
                                        </p:tgtEl>
                                        <p:attrNameLst>
                                          <p:attrName>ppt_w</p:attrName>
                                        </p:attrNameLst>
                                      </p:cBhvr>
                                      <p:tavLst>
                                        <p:tav tm="0" fmla="#ppt_w*sin(2.5*pi*$)">
                                          <p:val>
                                            <p:fltVal val="0"/>
                                          </p:val>
                                        </p:tav>
                                        <p:tav tm="100000">
                                          <p:val>
                                            <p:fltVal val="1"/>
                                          </p:val>
                                        </p:tav>
                                      </p:tavLst>
                                    </p:anim>
                                    <p:anim calcmode="lin" valueType="num">
                                      <p:cBhvr>
                                        <p:cTn id="702" dur="5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5000"/>
                                        <p:tgtEl>
                                          <p:spTgt spid="83"/>
                                        </p:tgtEl>
                                        <p:attrNameLst>
                                          <p:attrName>ppt_x</p:attrName>
                                        </p:attrNameLst>
                                      </p:cBhvr>
                                      <p:tavLst>
                                        <p:tav tm="0">
                                          <p:val>
                                            <p:strVal val="ppt_x"/>
                                          </p:val>
                                        </p:tav>
                                        <p:tav tm="100000">
                                          <p:val>
                                            <p:strVal val="0-ppt_w/2"/>
                                          </p:val>
                                        </p:tav>
                                      </p:tavLst>
                                    </p:anim>
                                    <p:anim calcmode="lin" valueType="num">
                                      <p:cBhvr additive="base">
                                        <p:cTn id="705" dur="5000"/>
                                        <p:tgtEl>
                                          <p:spTgt spid="83"/>
                                        </p:tgtEl>
                                        <p:attrNameLst>
                                          <p:attrName>ppt_y</p:attrName>
                                        </p:attrNameLst>
                                      </p:cBhvr>
                                      <p:tavLst>
                                        <p:tav tm="0">
                                          <p:val>
                                            <p:strVal val="ppt_y"/>
                                          </p:val>
                                        </p:tav>
                                        <p:tav tm="100000">
                                          <p:val>
                                            <p:strVal val="ppt_y"/>
                                          </p:val>
                                        </p:tav>
                                      </p:tavLst>
                                    </p:anim>
                                    <p:set>
                                      <p:cBhvr>
                                        <p:cTn id="706" dur="1" fill="hold">
                                          <p:stCondLst>
                                            <p:cond delay="49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000"/>
                                        <p:tgtEl>
                                          <p:spTgt spid="83"/>
                                        </p:tgtEl>
                                      </p:cBhvr>
                                    </p:animEffect>
                                    <p:set>
                                      <p:cBhvr>
                                        <p:cTn id="709" dur="1" fill="hold">
                                          <p:stCondLst>
                                            <p:cond delay="49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5000" fill="hold"/>
                                        <p:tgtEl>
                                          <p:spTgt spid="82"/>
                                        </p:tgtEl>
                                        <p:attrNameLst>
                                          <p:attrName>ppt_x</p:attrName>
                                        </p:attrNameLst>
                                      </p:cBhvr>
                                      <p:tavLst>
                                        <p:tav tm="0">
                                          <p:val>
                                            <p:strVal val="0-#ppt_w/2"/>
                                          </p:val>
                                        </p:tav>
                                        <p:tav tm="100000">
                                          <p:val>
                                            <p:strVal val="#ppt_x"/>
                                          </p:val>
                                        </p:tav>
                                      </p:tavLst>
                                    </p:anim>
                                    <p:anim calcmode="lin" valueType="num">
                                      <p:cBhvr additive="base">
                                        <p:cTn id="713" dur="5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5000" fill="hold"/>
                                        <p:tgtEl>
                                          <p:spTgt spid="82"/>
                                        </p:tgtEl>
                                        <p:attrNameLst>
                                          <p:attrName>ppt_w</p:attrName>
                                        </p:attrNameLst>
                                      </p:cBhvr>
                                      <p:tavLst>
                                        <p:tav tm="0" fmla="#ppt_w*sin(2.5*pi*$)">
                                          <p:val>
                                            <p:fltVal val="0"/>
                                          </p:val>
                                        </p:tav>
                                        <p:tav tm="100000">
                                          <p:val>
                                            <p:fltVal val="1"/>
                                          </p:val>
                                        </p:tav>
                                      </p:tavLst>
                                    </p:anim>
                                    <p:anim calcmode="lin" valueType="num">
                                      <p:cBhvr>
                                        <p:cTn id="717" dur="5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5000"/>
                                        <p:tgtEl>
                                          <p:spTgt spid="82"/>
                                        </p:tgtEl>
                                        <p:attrNameLst>
                                          <p:attrName>ppt_x</p:attrName>
                                        </p:attrNameLst>
                                      </p:cBhvr>
                                      <p:tavLst>
                                        <p:tav tm="0">
                                          <p:val>
                                            <p:strVal val="ppt_x"/>
                                          </p:val>
                                        </p:tav>
                                        <p:tav tm="100000">
                                          <p:val>
                                            <p:strVal val="0-ppt_w/2"/>
                                          </p:val>
                                        </p:tav>
                                      </p:tavLst>
                                    </p:anim>
                                    <p:anim calcmode="lin" valueType="num">
                                      <p:cBhvr additive="base">
                                        <p:cTn id="720" dur="5000"/>
                                        <p:tgtEl>
                                          <p:spTgt spid="82"/>
                                        </p:tgtEl>
                                        <p:attrNameLst>
                                          <p:attrName>ppt_y</p:attrName>
                                        </p:attrNameLst>
                                      </p:cBhvr>
                                      <p:tavLst>
                                        <p:tav tm="0">
                                          <p:val>
                                            <p:strVal val="ppt_y"/>
                                          </p:val>
                                        </p:tav>
                                        <p:tav tm="100000">
                                          <p:val>
                                            <p:strVal val="ppt_y"/>
                                          </p:val>
                                        </p:tav>
                                      </p:tavLst>
                                    </p:anim>
                                    <p:set>
                                      <p:cBhvr>
                                        <p:cTn id="721" dur="1" fill="hold">
                                          <p:stCondLst>
                                            <p:cond delay="49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000"/>
                                        <p:tgtEl>
                                          <p:spTgt spid="82"/>
                                        </p:tgtEl>
                                      </p:cBhvr>
                                    </p:animEffect>
                                    <p:set>
                                      <p:cBhvr>
                                        <p:cTn id="724" dur="1" fill="hold">
                                          <p:stCondLst>
                                            <p:cond delay="49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5000" fill="hold"/>
                                        <p:tgtEl>
                                          <p:spTgt spid="81"/>
                                        </p:tgtEl>
                                        <p:attrNameLst>
                                          <p:attrName>ppt_x</p:attrName>
                                        </p:attrNameLst>
                                      </p:cBhvr>
                                      <p:tavLst>
                                        <p:tav tm="0">
                                          <p:val>
                                            <p:strVal val="0-#ppt_w/2"/>
                                          </p:val>
                                        </p:tav>
                                        <p:tav tm="100000">
                                          <p:val>
                                            <p:strVal val="#ppt_x"/>
                                          </p:val>
                                        </p:tav>
                                      </p:tavLst>
                                    </p:anim>
                                    <p:anim calcmode="lin" valueType="num">
                                      <p:cBhvr additive="base">
                                        <p:cTn id="728" dur="5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5000" fill="hold"/>
                                        <p:tgtEl>
                                          <p:spTgt spid="81"/>
                                        </p:tgtEl>
                                        <p:attrNameLst>
                                          <p:attrName>ppt_w</p:attrName>
                                        </p:attrNameLst>
                                      </p:cBhvr>
                                      <p:tavLst>
                                        <p:tav tm="0" fmla="#ppt_w*sin(2.5*pi*$)">
                                          <p:val>
                                            <p:fltVal val="0"/>
                                          </p:val>
                                        </p:tav>
                                        <p:tav tm="100000">
                                          <p:val>
                                            <p:fltVal val="1"/>
                                          </p:val>
                                        </p:tav>
                                      </p:tavLst>
                                    </p:anim>
                                    <p:anim calcmode="lin" valueType="num">
                                      <p:cBhvr>
                                        <p:cTn id="732" dur="5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5000"/>
                                        <p:tgtEl>
                                          <p:spTgt spid="81"/>
                                        </p:tgtEl>
                                        <p:attrNameLst>
                                          <p:attrName>ppt_x</p:attrName>
                                        </p:attrNameLst>
                                      </p:cBhvr>
                                      <p:tavLst>
                                        <p:tav tm="0">
                                          <p:val>
                                            <p:strVal val="ppt_x"/>
                                          </p:val>
                                        </p:tav>
                                        <p:tav tm="100000">
                                          <p:val>
                                            <p:strVal val="0-ppt_w/2"/>
                                          </p:val>
                                        </p:tav>
                                      </p:tavLst>
                                    </p:anim>
                                    <p:anim calcmode="lin" valueType="num">
                                      <p:cBhvr additive="base">
                                        <p:cTn id="735" dur="5000"/>
                                        <p:tgtEl>
                                          <p:spTgt spid="81"/>
                                        </p:tgtEl>
                                        <p:attrNameLst>
                                          <p:attrName>ppt_y</p:attrName>
                                        </p:attrNameLst>
                                      </p:cBhvr>
                                      <p:tavLst>
                                        <p:tav tm="0">
                                          <p:val>
                                            <p:strVal val="ppt_y"/>
                                          </p:val>
                                        </p:tav>
                                        <p:tav tm="100000">
                                          <p:val>
                                            <p:strVal val="ppt_y"/>
                                          </p:val>
                                        </p:tav>
                                      </p:tavLst>
                                    </p:anim>
                                    <p:set>
                                      <p:cBhvr>
                                        <p:cTn id="736" dur="1" fill="hold">
                                          <p:stCondLst>
                                            <p:cond delay="49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000"/>
                                        <p:tgtEl>
                                          <p:spTgt spid="81"/>
                                        </p:tgtEl>
                                      </p:cBhvr>
                                    </p:animEffect>
                                    <p:set>
                                      <p:cBhvr>
                                        <p:cTn id="739" dur="1" fill="hold">
                                          <p:stCondLst>
                                            <p:cond delay="49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5000" fill="hold"/>
                                        <p:tgtEl>
                                          <p:spTgt spid="80"/>
                                        </p:tgtEl>
                                        <p:attrNameLst>
                                          <p:attrName>ppt_x</p:attrName>
                                        </p:attrNameLst>
                                      </p:cBhvr>
                                      <p:tavLst>
                                        <p:tav tm="0">
                                          <p:val>
                                            <p:strVal val="0-#ppt_w/2"/>
                                          </p:val>
                                        </p:tav>
                                        <p:tav tm="100000">
                                          <p:val>
                                            <p:strVal val="#ppt_x"/>
                                          </p:val>
                                        </p:tav>
                                      </p:tavLst>
                                    </p:anim>
                                    <p:anim calcmode="lin" valueType="num">
                                      <p:cBhvr additive="base">
                                        <p:cTn id="743" dur="5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5000" fill="hold"/>
                                        <p:tgtEl>
                                          <p:spTgt spid="80"/>
                                        </p:tgtEl>
                                        <p:attrNameLst>
                                          <p:attrName>ppt_w</p:attrName>
                                        </p:attrNameLst>
                                      </p:cBhvr>
                                      <p:tavLst>
                                        <p:tav tm="0" fmla="#ppt_w*sin(2.5*pi*$)">
                                          <p:val>
                                            <p:fltVal val="0"/>
                                          </p:val>
                                        </p:tav>
                                        <p:tav tm="100000">
                                          <p:val>
                                            <p:fltVal val="1"/>
                                          </p:val>
                                        </p:tav>
                                      </p:tavLst>
                                    </p:anim>
                                    <p:anim calcmode="lin" valueType="num">
                                      <p:cBhvr>
                                        <p:cTn id="747" dur="5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5000"/>
                                        <p:tgtEl>
                                          <p:spTgt spid="80"/>
                                        </p:tgtEl>
                                        <p:attrNameLst>
                                          <p:attrName>ppt_x</p:attrName>
                                        </p:attrNameLst>
                                      </p:cBhvr>
                                      <p:tavLst>
                                        <p:tav tm="0">
                                          <p:val>
                                            <p:strVal val="ppt_x"/>
                                          </p:val>
                                        </p:tav>
                                        <p:tav tm="100000">
                                          <p:val>
                                            <p:strVal val="0-ppt_w/2"/>
                                          </p:val>
                                        </p:tav>
                                      </p:tavLst>
                                    </p:anim>
                                    <p:anim calcmode="lin" valueType="num">
                                      <p:cBhvr additive="base">
                                        <p:cTn id="750" dur="5000"/>
                                        <p:tgtEl>
                                          <p:spTgt spid="80"/>
                                        </p:tgtEl>
                                        <p:attrNameLst>
                                          <p:attrName>ppt_y</p:attrName>
                                        </p:attrNameLst>
                                      </p:cBhvr>
                                      <p:tavLst>
                                        <p:tav tm="0">
                                          <p:val>
                                            <p:strVal val="ppt_y"/>
                                          </p:val>
                                        </p:tav>
                                        <p:tav tm="100000">
                                          <p:val>
                                            <p:strVal val="ppt_y"/>
                                          </p:val>
                                        </p:tav>
                                      </p:tavLst>
                                    </p:anim>
                                    <p:set>
                                      <p:cBhvr>
                                        <p:cTn id="751" dur="1" fill="hold">
                                          <p:stCondLst>
                                            <p:cond delay="49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000"/>
                                        <p:tgtEl>
                                          <p:spTgt spid="80"/>
                                        </p:tgtEl>
                                      </p:cBhvr>
                                    </p:animEffect>
                                    <p:set>
                                      <p:cBhvr>
                                        <p:cTn id="754" dur="1" fill="hold">
                                          <p:stCondLst>
                                            <p:cond delay="49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5000" fill="hold"/>
                                        <p:tgtEl>
                                          <p:spTgt spid="79"/>
                                        </p:tgtEl>
                                        <p:attrNameLst>
                                          <p:attrName>ppt_x</p:attrName>
                                        </p:attrNameLst>
                                      </p:cBhvr>
                                      <p:tavLst>
                                        <p:tav tm="0">
                                          <p:val>
                                            <p:strVal val="0-#ppt_w/2"/>
                                          </p:val>
                                        </p:tav>
                                        <p:tav tm="100000">
                                          <p:val>
                                            <p:strVal val="#ppt_x"/>
                                          </p:val>
                                        </p:tav>
                                      </p:tavLst>
                                    </p:anim>
                                    <p:anim calcmode="lin" valueType="num">
                                      <p:cBhvr additive="base">
                                        <p:cTn id="758" dur="5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5000" fill="hold"/>
                                        <p:tgtEl>
                                          <p:spTgt spid="79"/>
                                        </p:tgtEl>
                                        <p:attrNameLst>
                                          <p:attrName>ppt_w</p:attrName>
                                        </p:attrNameLst>
                                      </p:cBhvr>
                                      <p:tavLst>
                                        <p:tav tm="0" fmla="#ppt_w*sin(2.5*pi*$)">
                                          <p:val>
                                            <p:fltVal val="0"/>
                                          </p:val>
                                        </p:tav>
                                        <p:tav tm="100000">
                                          <p:val>
                                            <p:fltVal val="1"/>
                                          </p:val>
                                        </p:tav>
                                      </p:tavLst>
                                    </p:anim>
                                    <p:anim calcmode="lin" valueType="num">
                                      <p:cBhvr>
                                        <p:cTn id="762" dur="5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5000"/>
                                        <p:tgtEl>
                                          <p:spTgt spid="79"/>
                                        </p:tgtEl>
                                        <p:attrNameLst>
                                          <p:attrName>ppt_x</p:attrName>
                                        </p:attrNameLst>
                                      </p:cBhvr>
                                      <p:tavLst>
                                        <p:tav tm="0">
                                          <p:val>
                                            <p:strVal val="ppt_x"/>
                                          </p:val>
                                        </p:tav>
                                        <p:tav tm="100000">
                                          <p:val>
                                            <p:strVal val="0-ppt_w/2"/>
                                          </p:val>
                                        </p:tav>
                                      </p:tavLst>
                                    </p:anim>
                                    <p:anim calcmode="lin" valueType="num">
                                      <p:cBhvr additive="base">
                                        <p:cTn id="765" dur="5000"/>
                                        <p:tgtEl>
                                          <p:spTgt spid="79"/>
                                        </p:tgtEl>
                                        <p:attrNameLst>
                                          <p:attrName>ppt_y</p:attrName>
                                        </p:attrNameLst>
                                      </p:cBhvr>
                                      <p:tavLst>
                                        <p:tav tm="0">
                                          <p:val>
                                            <p:strVal val="ppt_y"/>
                                          </p:val>
                                        </p:tav>
                                        <p:tav tm="100000">
                                          <p:val>
                                            <p:strVal val="ppt_y"/>
                                          </p:val>
                                        </p:tav>
                                      </p:tavLst>
                                    </p:anim>
                                    <p:set>
                                      <p:cBhvr>
                                        <p:cTn id="766" dur="1" fill="hold">
                                          <p:stCondLst>
                                            <p:cond delay="49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000"/>
                                        <p:tgtEl>
                                          <p:spTgt spid="79"/>
                                        </p:tgtEl>
                                      </p:cBhvr>
                                    </p:animEffect>
                                    <p:set>
                                      <p:cBhvr>
                                        <p:cTn id="769" dur="1" fill="hold">
                                          <p:stCondLst>
                                            <p:cond delay="49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5000" fill="hold"/>
                                        <p:tgtEl>
                                          <p:spTgt spid="78"/>
                                        </p:tgtEl>
                                        <p:attrNameLst>
                                          <p:attrName>ppt_x</p:attrName>
                                        </p:attrNameLst>
                                      </p:cBhvr>
                                      <p:tavLst>
                                        <p:tav tm="0">
                                          <p:val>
                                            <p:strVal val="0-#ppt_w/2"/>
                                          </p:val>
                                        </p:tav>
                                        <p:tav tm="100000">
                                          <p:val>
                                            <p:strVal val="#ppt_x"/>
                                          </p:val>
                                        </p:tav>
                                      </p:tavLst>
                                    </p:anim>
                                    <p:anim calcmode="lin" valueType="num">
                                      <p:cBhvr additive="base">
                                        <p:cTn id="773" dur="5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5000" fill="hold"/>
                                        <p:tgtEl>
                                          <p:spTgt spid="78"/>
                                        </p:tgtEl>
                                        <p:attrNameLst>
                                          <p:attrName>ppt_w</p:attrName>
                                        </p:attrNameLst>
                                      </p:cBhvr>
                                      <p:tavLst>
                                        <p:tav tm="0" fmla="#ppt_w*sin(2.5*pi*$)">
                                          <p:val>
                                            <p:fltVal val="0"/>
                                          </p:val>
                                        </p:tav>
                                        <p:tav tm="100000">
                                          <p:val>
                                            <p:fltVal val="1"/>
                                          </p:val>
                                        </p:tav>
                                      </p:tavLst>
                                    </p:anim>
                                    <p:anim calcmode="lin" valueType="num">
                                      <p:cBhvr>
                                        <p:cTn id="777" dur="5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5000"/>
                                        <p:tgtEl>
                                          <p:spTgt spid="78"/>
                                        </p:tgtEl>
                                        <p:attrNameLst>
                                          <p:attrName>ppt_x</p:attrName>
                                        </p:attrNameLst>
                                      </p:cBhvr>
                                      <p:tavLst>
                                        <p:tav tm="0">
                                          <p:val>
                                            <p:strVal val="ppt_x"/>
                                          </p:val>
                                        </p:tav>
                                        <p:tav tm="100000">
                                          <p:val>
                                            <p:strVal val="0-ppt_w/2"/>
                                          </p:val>
                                        </p:tav>
                                      </p:tavLst>
                                    </p:anim>
                                    <p:anim calcmode="lin" valueType="num">
                                      <p:cBhvr additive="base">
                                        <p:cTn id="780" dur="5000"/>
                                        <p:tgtEl>
                                          <p:spTgt spid="78"/>
                                        </p:tgtEl>
                                        <p:attrNameLst>
                                          <p:attrName>ppt_y</p:attrName>
                                        </p:attrNameLst>
                                      </p:cBhvr>
                                      <p:tavLst>
                                        <p:tav tm="0">
                                          <p:val>
                                            <p:strVal val="ppt_y"/>
                                          </p:val>
                                        </p:tav>
                                        <p:tav tm="100000">
                                          <p:val>
                                            <p:strVal val="ppt_y"/>
                                          </p:val>
                                        </p:tav>
                                      </p:tavLst>
                                    </p:anim>
                                    <p:set>
                                      <p:cBhvr>
                                        <p:cTn id="781" dur="1" fill="hold">
                                          <p:stCondLst>
                                            <p:cond delay="49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000"/>
                                        <p:tgtEl>
                                          <p:spTgt spid="78"/>
                                        </p:tgtEl>
                                      </p:cBhvr>
                                    </p:animEffect>
                                    <p:set>
                                      <p:cBhvr>
                                        <p:cTn id="784" dur="1" fill="hold">
                                          <p:stCondLst>
                                            <p:cond delay="49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5000" fill="hold"/>
                                        <p:tgtEl>
                                          <p:spTgt spid="77"/>
                                        </p:tgtEl>
                                        <p:attrNameLst>
                                          <p:attrName>ppt_x</p:attrName>
                                        </p:attrNameLst>
                                      </p:cBhvr>
                                      <p:tavLst>
                                        <p:tav tm="0">
                                          <p:val>
                                            <p:strVal val="0-#ppt_w/2"/>
                                          </p:val>
                                        </p:tav>
                                        <p:tav tm="100000">
                                          <p:val>
                                            <p:strVal val="#ppt_x"/>
                                          </p:val>
                                        </p:tav>
                                      </p:tavLst>
                                    </p:anim>
                                    <p:anim calcmode="lin" valueType="num">
                                      <p:cBhvr additive="base">
                                        <p:cTn id="788" dur="5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5000" fill="hold"/>
                                        <p:tgtEl>
                                          <p:spTgt spid="77"/>
                                        </p:tgtEl>
                                        <p:attrNameLst>
                                          <p:attrName>ppt_w</p:attrName>
                                        </p:attrNameLst>
                                      </p:cBhvr>
                                      <p:tavLst>
                                        <p:tav tm="0" fmla="#ppt_w*sin(2.5*pi*$)">
                                          <p:val>
                                            <p:fltVal val="0"/>
                                          </p:val>
                                        </p:tav>
                                        <p:tav tm="100000">
                                          <p:val>
                                            <p:fltVal val="1"/>
                                          </p:val>
                                        </p:tav>
                                      </p:tavLst>
                                    </p:anim>
                                    <p:anim calcmode="lin" valueType="num">
                                      <p:cBhvr>
                                        <p:cTn id="792" dur="5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5000"/>
                                        <p:tgtEl>
                                          <p:spTgt spid="77"/>
                                        </p:tgtEl>
                                        <p:attrNameLst>
                                          <p:attrName>ppt_x</p:attrName>
                                        </p:attrNameLst>
                                      </p:cBhvr>
                                      <p:tavLst>
                                        <p:tav tm="0">
                                          <p:val>
                                            <p:strVal val="ppt_x"/>
                                          </p:val>
                                        </p:tav>
                                        <p:tav tm="100000">
                                          <p:val>
                                            <p:strVal val="0-ppt_w/2"/>
                                          </p:val>
                                        </p:tav>
                                      </p:tavLst>
                                    </p:anim>
                                    <p:anim calcmode="lin" valueType="num">
                                      <p:cBhvr additive="base">
                                        <p:cTn id="795" dur="5000"/>
                                        <p:tgtEl>
                                          <p:spTgt spid="77"/>
                                        </p:tgtEl>
                                        <p:attrNameLst>
                                          <p:attrName>ppt_y</p:attrName>
                                        </p:attrNameLst>
                                      </p:cBhvr>
                                      <p:tavLst>
                                        <p:tav tm="0">
                                          <p:val>
                                            <p:strVal val="ppt_y"/>
                                          </p:val>
                                        </p:tav>
                                        <p:tav tm="100000">
                                          <p:val>
                                            <p:strVal val="ppt_y"/>
                                          </p:val>
                                        </p:tav>
                                      </p:tavLst>
                                    </p:anim>
                                    <p:set>
                                      <p:cBhvr>
                                        <p:cTn id="796" dur="1" fill="hold">
                                          <p:stCondLst>
                                            <p:cond delay="49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000"/>
                                        <p:tgtEl>
                                          <p:spTgt spid="77"/>
                                        </p:tgtEl>
                                      </p:cBhvr>
                                    </p:animEffect>
                                    <p:set>
                                      <p:cBhvr>
                                        <p:cTn id="799" dur="1" fill="hold">
                                          <p:stCondLst>
                                            <p:cond delay="49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5000" fill="hold"/>
                                        <p:tgtEl>
                                          <p:spTgt spid="76"/>
                                        </p:tgtEl>
                                        <p:attrNameLst>
                                          <p:attrName>ppt_x</p:attrName>
                                        </p:attrNameLst>
                                      </p:cBhvr>
                                      <p:tavLst>
                                        <p:tav tm="0">
                                          <p:val>
                                            <p:strVal val="0-#ppt_w/2"/>
                                          </p:val>
                                        </p:tav>
                                        <p:tav tm="100000">
                                          <p:val>
                                            <p:strVal val="#ppt_x"/>
                                          </p:val>
                                        </p:tav>
                                      </p:tavLst>
                                    </p:anim>
                                    <p:anim calcmode="lin" valueType="num">
                                      <p:cBhvr additive="base">
                                        <p:cTn id="803" dur="5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5000" fill="hold"/>
                                        <p:tgtEl>
                                          <p:spTgt spid="76"/>
                                        </p:tgtEl>
                                        <p:attrNameLst>
                                          <p:attrName>ppt_w</p:attrName>
                                        </p:attrNameLst>
                                      </p:cBhvr>
                                      <p:tavLst>
                                        <p:tav tm="0" fmla="#ppt_w*sin(2.5*pi*$)">
                                          <p:val>
                                            <p:fltVal val="0"/>
                                          </p:val>
                                        </p:tav>
                                        <p:tav tm="100000">
                                          <p:val>
                                            <p:fltVal val="1"/>
                                          </p:val>
                                        </p:tav>
                                      </p:tavLst>
                                    </p:anim>
                                    <p:anim calcmode="lin" valueType="num">
                                      <p:cBhvr>
                                        <p:cTn id="807" dur="5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5000"/>
                                        <p:tgtEl>
                                          <p:spTgt spid="76"/>
                                        </p:tgtEl>
                                        <p:attrNameLst>
                                          <p:attrName>ppt_x</p:attrName>
                                        </p:attrNameLst>
                                      </p:cBhvr>
                                      <p:tavLst>
                                        <p:tav tm="0">
                                          <p:val>
                                            <p:strVal val="ppt_x"/>
                                          </p:val>
                                        </p:tav>
                                        <p:tav tm="100000">
                                          <p:val>
                                            <p:strVal val="0-ppt_w/2"/>
                                          </p:val>
                                        </p:tav>
                                      </p:tavLst>
                                    </p:anim>
                                    <p:anim calcmode="lin" valueType="num">
                                      <p:cBhvr additive="base">
                                        <p:cTn id="810" dur="5000"/>
                                        <p:tgtEl>
                                          <p:spTgt spid="76"/>
                                        </p:tgtEl>
                                        <p:attrNameLst>
                                          <p:attrName>ppt_y</p:attrName>
                                        </p:attrNameLst>
                                      </p:cBhvr>
                                      <p:tavLst>
                                        <p:tav tm="0">
                                          <p:val>
                                            <p:strVal val="ppt_y"/>
                                          </p:val>
                                        </p:tav>
                                        <p:tav tm="100000">
                                          <p:val>
                                            <p:strVal val="ppt_y"/>
                                          </p:val>
                                        </p:tav>
                                      </p:tavLst>
                                    </p:anim>
                                    <p:set>
                                      <p:cBhvr>
                                        <p:cTn id="811" dur="1" fill="hold">
                                          <p:stCondLst>
                                            <p:cond delay="49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000"/>
                                        <p:tgtEl>
                                          <p:spTgt spid="76"/>
                                        </p:tgtEl>
                                      </p:cBhvr>
                                    </p:animEffect>
                                    <p:set>
                                      <p:cBhvr>
                                        <p:cTn id="814" dur="1" fill="hold">
                                          <p:stCondLst>
                                            <p:cond delay="49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5000" fill="hold"/>
                                        <p:tgtEl>
                                          <p:spTgt spid="75"/>
                                        </p:tgtEl>
                                        <p:attrNameLst>
                                          <p:attrName>ppt_x</p:attrName>
                                        </p:attrNameLst>
                                      </p:cBhvr>
                                      <p:tavLst>
                                        <p:tav tm="0">
                                          <p:val>
                                            <p:strVal val="0-#ppt_w/2"/>
                                          </p:val>
                                        </p:tav>
                                        <p:tav tm="100000">
                                          <p:val>
                                            <p:strVal val="#ppt_x"/>
                                          </p:val>
                                        </p:tav>
                                      </p:tavLst>
                                    </p:anim>
                                    <p:anim calcmode="lin" valueType="num">
                                      <p:cBhvr additive="base">
                                        <p:cTn id="818" dur="5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5000" fill="hold"/>
                                        <p:tgtEl>
                                          <p:spTgt spid="75"/>
                                        </p:tgtEl>
                                        <p:attrNameLst>
                                          <p:attrName>ppt_w</p:attrName>
                                        </p:attrNameLst>
                                      </p:cBhvr>
                                      <p:tavLst>
                                        <p:tav tm="0" fmla="#ppt_w*sin(2.5*pi*$)">
                                          <p:val>
                                            <p:fltVal val="0"/>
                                          </p:val>
                                        </p:tav>
                                        <p:tav tm="100000">
                                          <p:val>
                                            <p:fltVal val="1"/>
                                          </p:val>
                                        </p:tav>
                                      </p:tavLst>
                                    </p:anim>
                                    <p:anim calcmode="lin" valueType="num">
                                      <p:cBhvr>
                                        <p:cTn id="822" dur="5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5000"/>
                                        <p:tgtEl>
                                          <p:spTgt spid="75"/>
                                        </p:tgtEl>
                                        <p:attrNameLst>
                                          <p:attrName>ppt_x</p:attrName>
                                        </p:attrNameLst>
                                      </p:cBhvr>
                                      <p:tavLst>
                                        <p:tav tm="0">
                                          <p:val>
                                            <p:strVal val="ppt_x"/>
                                          </p:val>
                                        </p:tav>
                                        <p:tav tm="100000">
                                          <p:val>
                                            <p:strVal val="0-ppt_w/2"/>
                                          </p:val>
                                        </p:tav>
                                      </p:tavLst>
                                    </p:anim>
                                    <p:anim calcmode="lin" valueType="num">
                                      <p:cBhvr additive="base">
                                        <p:cTn id="825" dur="5000"/>
                                        <p:tgtEl>
                                          <p:spTgt spid="75"/>
                                        </p:tgtEl>
                                        <p:attrNameLst>
                                          <p:attrName>ppt_y</p:attrName>
                                        </p:attrNameLst>
                                      </p:cBhvr>
                                      <p:tavLst>
                                        <p:tav tm="0">
                                          <p:val>
                                            <p:strVal val="ppt_y"/>
                                          </p:val>
                                        </p:tav>
                                        <p:tav tm="100000">
                                          <p:val>
                                            <p:strVal val="ppt_y"/>
                                          </p:val>
                                        </p:tav>
                                      </p:tavLst>
                                    </p:anim>
                                    <p:set>
                                      <p:cBhvr>
                                        <p:cTn id="826" dur="1" fill="hold">
                                          <p:stCondLst>
                                            <p:cond delay="49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000"/>
                                        <p:tgtEl>
                                          <p:spTgt spid="75"/>
                                        </p:tgtEl>
                                      </p:cBhvr>
                                    </p:animEffect>
                                    <p:set>
                                      <p:cBhvr>
                                        <p:cTn id="829" dur="1" fill="hold">
                                          <p:stCondLst>
                                            <p:cond delay="49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5000" fill="hold"/>
                                        <p:tgtEl>
                                          <p:spTgt spid="74"/>
                                        </p:tgtEl>
                                        <p:attrNameLst>
                                          <p:attrName>ppt_x</p:attrName>
                                        </p:attrNameLst>
                                      </p:cBhvr>
                                      <p:tavLst>
                                        <p:tav tm="0">
                                          <p:val>
                                            <p:strVal val="0-#ppt_w/2"/>
                                          </p:val>
                                        </p:tav>
                                        <p:tav tm="100000">
                                          <p:val>
                                            <p:strVal val="#ppt_x"/>
                                          </p:val>
                                        </p:tav>
                                      </p:tavLst>
                                    </p:anim>
                                    <p:anim calcmode="lin" valueType="num">
                                      <p:cBhvr additive="base">
                                        <p:cTn id="833" dur="5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5000" fill="hold"/>
                                        <p:tgtEl>
                                          <p:spTgt spid="74"/>
                                        </p:tgtEl>
                                        <p:attrNameLst>
                                          <p:attrName>ppt_w</p:attrName>
                                        </p:attrNameLst>
                                      </p:cBhvr>
                                      <p:tavLst>
                                        <p:tav tm="0" fmla="#ppt_w*sin(2.5*pi*$)">
                                          <p:val>
                                            <p:fltVal val="0"/>
                                          </p:val>
                                        </p:tav>
                                        <p:tav tm="100000">
                                          <p:val>
                                            <p:fltVal val="1"/>
                                          </p:val>
                                        </p:tav>
                                      </p:tavLst>
                                    </p:anim>
                                    <p:anim calcmode="lin" valueType="num">
                                      <p:cBhvr>
                                        <p:cTn id="837" dur="5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5000"/>
                                        <p:tgtEl>
                                          <p:spTgt spid="74"/>
                                        </p:tgtEl>
                                        <p:attrNameLst>
                                          <p:attrName>ppt_x</p:attrName>
                                        </p:attrNameLst>
                                      </p:cBhvr>
                                      <p:tavLst>
                                        <p:tav tm="0">
                                          <p:val>
                                            <p:strVal val="ppt_x"/>
                                          </p:val>
                                        </p:tav>
                                        <p:tav tm="100000">
                                          <p:val>
                                            <p:strVal val="0-ppt_w/2"/>
                                          </p:val>
                                        </p:tav>
                                      </p:tavLst>
                                    </p:anim>
                                    <p:anim calcmode="lin" valueType="num">
                                      <p:cBhvr additive="base">
                                        <p:cTn id="840" dur="5000"/>
                                        <p:tgtEl>
                                          <p:spTgt spid="74"/>
                                        </p:tgtEl>
                                        <p:attrNameLst>
                                          <p:attrName>ppt_y</p:attrName>
                                        </p:attrNameLst>
                                      </p:cBhvr>
                                      <p:tavLst>
                                        <p:tav tm="0">
                                          <p:val>
                                            <p:strVal val="ppt_y"/>
                                          </p:val>
                                        </p:tav>
                                        <p:tav tm="100000">
                                          <p:val>
                                            <p:strVal val="ppt_y"/>
                                          </p:val>
                                        </p:tav>
                                      </p:tavLst>
                                    </p:anim>
                                    <p:set>
                                      <p:cBhvr>
                                        <p:cTn id="841" dur="1" fill="hold">
                                          <p:stCondLst>
                                            <p:cond delay="49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000"/>
                                        <p:tgtEl>
                                          <p:spTgt spid="74"/>
                                        </p:tgtEl>
                                      </p:cBhvr>
                                    </p:animEffect>
                                    <p:set>
                                      <p:cBhvr>
                                        <p:cTn id="844" dur="1" fill="hold">
                                          <p:stCondLst>
                                            <p:cond delay="49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5000" fill="hold"/>
                                        <p:tgtEl>
                                          <p:spTgt spid="73"/>
                                        </p:tgtEl>
                                        <p:attrNameLst>
                                          <p:attrName>ppt_x</p:attrName>
                                        </p:attrNameLst>
                                      </p:cBhvr>
                                      <p:tavLst>
                                        <p:tav tm="0">
                                          <p:val>
                                            <p:strVal val="0-#ppt_w/2"/>
                                          </p:val>
                                        </p:tav>
                                        <p:tav tm="100000">
                                          <p:val>
                                            <p:strVal val="#ppt_x"/>
                                          </p:val>
                                        </p:tav>
                                      </p:tavLst>
                                    </p:anim>
                                    <p:anim calcmode="lin" valueType="num">
                                      <p:cBhvr additive="base">
                                        <p:cTn id="848" dur="5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5000" fill="hold"/>
                                        <p:tgtEl>
                                          <p:spTgt spid="73"/>
                                        </p:tgtEl>
                                        <p:attrNameLst>
                                          <p:attrName>ppt_w</p:attrName>
                                        </p:attrNameLst>
                                      </p:cBhvr>
                                      <p:tavLst>
                                        <p:tav tm="0" fmla="#ppt_w*sin(2.5*pi*$)">
                                          <p:val>
                                            <p:fltVal val="0"/>
                                          </p:val>
                                        </p:tav>
                                        <p:tav tm="100000">
                                          <p:val>
                                            <p:fltVal val="1"/>
                                          </p:val>
                                        </p:tav>
                                      </p:tavLst>
                                    </p:anim>
                                    <p:anim calcmode="lin" valueType="num">
                                      <p:cBhvr>
                                        <p:cTn id="852" dur="5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5000"/>
                                        <p:tgtEl>
                                          <p:spTgt spid="73"/>
                                        </p:tgtEl>
                                        <p:attrNameLst>
                                          <p:attrName>ppt_x</p:attrName>
                                        </p:attrNameLst>
                                      </p:cBhvr>
                                      <p:tavLst>
                                        <p:tav tm="0">
                                          <p:val>
                                            <p:strVal val="ppt_x"/>
                                          </p:val>
                                        </p:tav>
                                        <p:tav tm="100000">
                                          <p:val>
                                            <p:strVal val="0-ppt_w/2"/>
                                          </p:val>
                                        </p:tav>
                                      </p:tavLst>
                                    </p:anim>
                                    <p:anim calcmode="lin" valueType="num">
                                      <p:cBhvr additive="base">
                                        <p:cTn id="855" dur="5000"/>
                                        <p:tgtEl>
                                          <p:spTgt spid="73"/>
                                        </p:tgtEl>
                                        <p:attrNameLst>
                                          <p:attrName>ppt_y</p:attrName>
                                        </p:attrNameLst>
                                      </p:cBhvr>
                                      <p:tavLst>
                                        <p:tav tm="0">
                                          <p:val>
                                            <p:strVal val="ppt_y"/>
                                          </p:val>
                                        </p:tav>
                                        <p:tav tm="100000">
                                          <p:val>
                                            <p:strVal val="ppt_y"/>
                                          </p:val>
                                        </p:tav>
                                      </p:tavLst>
                                    </p:anim>
                                    <p:set>
                                      <p:cBhvr>
                                        <p:cTn id="856" dur="1" fill="hold">
                                          <p:stCondLst>
                                            <p:cond delay="49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000"/>
                                        <p:tgtEl>
                                          <p:spTgt spid="73"/>
                                        </p:tgtEl>
                                      </p:cBhvr>
                                    </p:animEffect>
                                    <p:set>
                                      <p:cBhvr>
                                        <p:cTn id="859" dur="1" fill="hold">
                                          <p:stCondLst>
                                            <p:cond delay="49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5000" fill="hold"/>
                                        <p:tgtEl>
                                          <p:spTgt spid="72"/>
                                        </p:tgtEl>
                                        <p:attrNameLst>
                                          <p:attrName>ppt_x</p:attrName>
                                        </p:attrNameLst>
                                      </p:cBhvr>
                                      <p:tavLst>
                                        <p:tav tm="0">
                                          <p:val>
                                            <p:strVal val="0-#ppt_w/2"/>
                                          </p:val>
                                        </p:tav>
                                        <p:tav tm="100000">
                                          <p:val>
                                            <p:strVal val="#ppt_x"/>
                                          </p:val>
                                        </p:tav>
                                      </p:tavLst>
                                    </p:anim>
                                    <p:anim calcmode="lin" valueType="num">
                                      <p:cBhvr additive="base">
                                        <p:cTn id="863" dur="5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5000" fill="hold"/>
                                        <p:tgtEl>
                                          <p:spTgt spid="72"/>
                                        </p:tgtEl>
                                        <p:attrNameLst>
                                          <p:attrName>ppt_w</p:attrName>
                                        </p:attrNameLst>
                                      </p:cBhvr>
                                      <p:tavLst>
                                        <p:tav tm="0" fmla="#ppt_w*sin(2.5*pi*$)">
                                          <p:val>
                                            <p:fltVal val="0"/>
                                          </p:val>
                                        </p:tav>
                                        <p:tav tm="100000">
                                          <p:val>
                                            <p:fltVal val="1"/>
                                          </p:val>
                                        </p:tav>
                                      </p:tavLst>
                                    </p:anim>
                                    <p:anim calcmode="lin" valueType="num">
                                      <p:cBhvr>
                                        <p:cTn id="867" dur="5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5000"/>
                                        <p:tgtEl>
                                          <p:spTgt spid="72"/>
                                        </p:tgtEl>
                                        <p:attrNameLst>
                                          <p:attrName>ppt_x</p:attrName>
                                        </p:attrNameLst>
                                      </p:cBhvr>
                                      <p:tavLst>
                                        <p:tav tm="0">
                                          <p:val>
                                            <p:strVal val="ppt_x"/>
                                          </p:val>
                                        </p:tav>
                                        <p:tav tm="100000">
                                          <p:val>
                                            <p:strVal val="0-ppt_w/2"/>
                                          </p:val>
                                        </p:tav>
                                      </p:tavLst>
                                    </p:anim>
                                    <p:anim calcmode="lin" valueType="num">
                                      <p:cBhvr additive="base">
                                        <p:cTn id="870" dur="5000"/>
                                        <p:tgtEl>
                                          <p:spTgt spid="72"/>
                                        </p:tgtEl>
                                        <p:attrNameLst>
                                          <p:attrName>ppt_y</p:attrName>
                                        </p:attrNameLst>
                                      </p:cBhvr>
                                      <p:tavLst>
                                        <p:tav tm="0">
                                          <p:val>
                                            <p:strVal val="ppt_y"/>
                                          </p:val>
                                        </p:tav>
                                        <p:tav tm="100000">
                                          <p:val>
                                            <p:strVal val="ppt_y"/>
                                          </p:val>
                                        </p:tav>
                                      </p:tavLst>
                                    </p:anim>
                                    <p:set>
                                      <p:cBhvr>
                                        <p:cTn id="871" dur="1" fill="hold">
                                          <p:stCondLst>
                                            <p:cond delay="49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000"/>
                                        <p:tgtEl>
                                          <p:spTgt spid="72"/>
                                        </p:tgtEl>
                                      </p:cBhvr>
                                    </p:animEffect>
                                    <p:set>
                                      <p:cBhvr>
                                        <p:cTn id="874" dur="1" fill="hold">
                                          <p:stCondLst>
                                            <p:cond delay="49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5000" fill="hold"/>
                                        <p:tgtEl>
                                          <p:spTgt spid="71"/>
                                        </p:tgtEl>
                                        <p:attrNameLst>
                                          <p:attrName>ppt_x</p:attrName>
                                        </p:attrNameLst>
                                      </p:cBhvr>
                                      <p:tavLst>
                                        <p:tav tm="0">
                                          <p:val>
                                            <p:strVal val="0-#ppt_w/2"/>
                                          </p:val>
                                        </p:tav>
                                        <p:tav tm="100000">
                                          <p:val>
                                            <p:strVal val="#ppt_x"/>
                                          </p:val>
                                        </p:tav>
                                      </p:tavLst>
                                    </p:anim>
                                    <p:anim calcmode="lin" valueType="num">
                                      <p:cBhvr additive="base">
                                        <p:cTn id="878" dur="5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5000" fill="hold"/>
                                        <p:tgtEl>
                                          <p:spTgt spid="71"/>
                                        </p:tgtEl>
                                        <p:attrNameLst>
                                          <p:attrName>ppt_w</p:attrName>
                                        </p:attrNameLst>
                                      </p:cBhvr>
                                      <p:tavLst>
                                        <p:tav tm="0" fmla="#ppt_w*sin(2.5*pi*$)">
                                          <p:val>
                                            <p:fltVal val="0"/>
                                          </p:val>
                                        </p:tav>
                                        <p:tav tm="100000">
                                          <p:val>
                                            <p:fltVal val="1"/>
                                          </p:val>
                                        </p:tav>
                                      </p:tavLst>
                                    </p:anim>
                                    <p:anim calcmode="lin" valueType="num">
                                      <p:cBhvr>
                                        <p:cTn id="882" dur="5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5000"/>
                                        <p:tgtEl>
                                          <p:spTgt spid="71"/>
                                        </p:tgtEl>
                                        <p:attrNameLst>
                                          <p:attrName>ppt_x</p:attrName>
                                        </p:attrNameLst>
                                      </p:cBhvr>
                                      <p:tavLst>
                                        <p:tav tm="0">
                                          <p:val>
                                            <p:strVal val="ppt_x"/>
                                          </p:val>
                                        </p:tav>
                                        <p:tav tm="100000">
                                          <p:val>
                                            <p:strVal val="0-ppt_w/2"/>
                                          </p:val>
                                        </p:tav>
                                      </p:tavLst>
                                    </p:anim>
                                    <p:anim calcmode="lin" valueType="num">
                                      <p:cBhvr additive="base">
                                        <p:cTn id="885" dur="5000"/>
                                        <p:tgtEl>
                                          <p:spTgt spid="71"/>
                                        </p:tgtEl>
                                        <p:attrNameLst>
                                          <p:attrName>ppt_y</p:attrName>
                                        </p:attrNameLst>
                                      </p:cBhvr>
                                      <p:tavLst>
                                        <p:tav tm="0">
                                          <p:val>
                                            <p:strVal val="ppt_y"/>
                                          </p:val>
                                        </p:tav>
                                        <p:tav tm="100000">
                                          <p:val>
                                            <p:strVal val="ppt_y"/>
                                          </p:val>
                                        </p:tav>
                                      </p:tavLst>
                                    </p:anim>
                                    <p:set>
                                      <p:cBhvr>
                                        <p:cTn id="886" dur="1" fill="hold">
                                          <p:stCondLst>
                                            <p:cond delay="49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000"/>
                                        <p:tgtEl>
                                          <p:spTgt spid="71"/>
                                        </p:tgtEl>
                                      </p:cBhvr>
                                    </p:animEffect>
                                    <p:set>
                                      <p:cBhvr>
                                        <p:cTn id="889" dur="1" fill="hold">
                                          <p:stCondLst>
                                            <p:cond delay="49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5000" fill="hold"/>
                                        <p:tgtEl>
                                          <p:spTgt spid="70"/>
                                        </p:tgtEl>
                                        <p:attrNameLst>
                                          <p:attrName>ppt_x</p:attrName>
                                        </p:attrNameLst>
                                      </p:cBhvr>
                                      <p:tavLst>
                                        <p:tav tm="0">
                                          <p:val>
                                            <p:strVal val="0-#ppt_w/2"/>
                                          </p:val>
                                        </p:tav>
                                        <p:tav tm="100000">
                                          <p:val>
                                            <p:strVal val="#ppt_x"/>
                                          </p:val>
                                        </p:tav>
                                      </p:tavLst>
                                    </p:anim>
                                    <p:anim calcmode="lin" valueType="num">
                                      <p:cBhvr additive="base">
                                        <p:cTn id="893" dur="5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5000" fill="hold"/>
                                        <p:tgtEl>
                                          <p:spTgt spid="70"/>
                                        </p:tgtEl>
                                        <p:attrNameLst>
                                          <p:attrName>ppt_w</p:attrName>
                                        </p:attrNameLst>
                                      </p:cBhvr>
                                      <p:tavLst>
                                        <p:tav tm="0" fmla="#ppt_w*sin(2.5*pi*$)">
                                          <p:val>
                                            <p:fltVal val="0"/>
                                          </p:val>
                                        </p:tav>
                                        <p:tav tm="100000">
                                          <p:val>
                                            <p:fltVal val="1"/>
                                          </p:val>
                                        </p:tav>
                                      </p:tavLst>
                                    </p:anim>
                                    <p:anim calcmode="lin" valueType="num">
                                      <p:cBhvr>
                                        <p:cTn id="897" dur="5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5000"/>
                                        <p:tgtEl>
                                          <p:spTgt spid="70"/>
                                        </p:tgtEl>
                                        <p:attrNameLst>
                                          <p:attrName>ppt_x</p:attrName>
                                        </p:attrNameLst>
                                      </p:cBhvr>
                                      <p:tavLst>
                                        <p:tav tm="0">
                                          <p:val>
                                            <p:strVal val="ppt_x"/>
                                          </p:val>
                                        </p:tav>
                                        <p:tav tm="100000">
                                          <p:val>
                                            <p:strVal val="0-ppt_w/2"/>
                                          </p:val>
                                        </p:tav>
                                      </p:tavLst>
                                    </p:anim>
                                    <p:anim calcmode="lin" valueType="num">
                                      <p:cBhvr additive="base">
                                        <p:cTn id="900" dur="5000"/>
                                        <p:tgtEl>
                                          <p:spTgt spid="70"/>
                                        </p:tgtEl>
                                        <p:attrNameLst>
                                          <p:attrName>ppt_y</p:attrName>
                                        </p:attrNameLst>
                                      </p:cBhvr>
                                      <p:tavLst>
                                        <p:tav tm="0">
                                          <p:val>
                                            <p:strVal val="ppt_y"/>
                                          </p:val>
                                        </p:tav>
                                        <p:tav tm="100000">
                                          <p:val>
                                            <p:strVal val="ppt_y"/>
                                          </p:val>
                                        </p:tav>
                                      </p:tavLst>
                                    </p:anim>
                                    <p:set>
                                      <p:cBhvr>
                                        <p:cTn id="901" dur="1" fill="hold">
                                          <p:stCondLst>
                                            <p:cond delay="49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000"/>
                                        <p:tgtEl>
                                          <p:spTgt spid="70"/>
                                        </p:tgtEl>
                                      </p:cBhvr>
                                    </p:animEffect>
                                    <p:set>
                                      <p:cBhvr>
                                        <p:cTn id="904" dur="1" fill="hold">
                                          <p:stCondLst>
                                            <p:cond delay="49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5000" fill="hold"/>
                                        <p:tgtEl>
                                          <p:spTgt spid="69"/>
                                        </p:tgtEl>
                                        <p:attrNameLst>
                                          <p:attrName>ppt_x</p:attrName>
                                        </p:attrNameLst>
                                      </p:cBhvr>
                                      <p:tavLst>
                                        <p:tav tm="0">
                                          <p:val>
                                            <p:strVal val="0-#ppt_w/2"/>
                                          </p:val>
                                        </p:tav>
                                        <p:tav tm="100000">
                                          <p:val>
                                            <p:strVal val="#ppt_x"/>
                                          </p:val>
                                        </p:tav>
                                      </p:tavLst>
                                    </p:anim>
                                    <p:anim calcmode="lin" valueType="num">
                                      <p:cBhvr additive="base">
                                        <p:cTn id="908" dur="5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5000" fill="hold"/>
                                        <p:tgtEl>
                                          <p:spTgt spid="69"/>
                                        </p:tgtEl>
                                        <p:attrNameLst>
                                          <p:attrName>ppt_w</p:attrName>
                                        </p:attrNameLst>
                                      </p:cBhvr>
                                      <p:tavLst>
                                        <p:tav tm="0" fmla="#ppt_w*sin(2.5*pi*$)">
                                          <p:val>
                                            <p:fltVal val="0"/>
                                          </p:val>
                                        </p:tav>
                                        <p:tav tm="100000">
                                          <p:val>
                                            <p:fltVal val="1"/>
                                          </p:val>
                                        </p:tav>
                                      </p:tavLst>
                                    </p:anim>
                                    <p:anim calcmode="lin" valueType="num">
                                      <p:cBhvr>
                                        <p:cTn id="912" dur="5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5000"/>
                                        <p:tgtEl>
                                          <p:spTgt spid="69"/>
                                        </p:tgtEl>
                                        <p:attrNameLst>
                                          <p:attrName>ppt_x</p:attrName>
                                        </p:attrNameLst>
                                      </p:cBhvr>
                                      <p:tavLst>
                                        <p:tav tm="0">
                                          <p:val>
                                            <p:strVal val="ppt_x"/>
                                          </p:val>
                                        </p:tav>
                                        <p:tav tm="100000">
                                          <p:val>
                                            <p:strVal val="0-ppt_w/2"/>
                                          </p:val>
                                        </p:tav>
                                      </p:tavLst>
                                    </p:anim>
                                    <p:anim calcmode="lin" valueType="num">
                                      <p:cBhvr additive="base">
                                        <p:cTn id="915" dur="5000"/>
                                        <p:tgtEl>
                                          <p:spTgt spid="69"/>
                                        </p:tgtEl>
                                        <p:attrNameLst>
                                          <p:attrName>ppt_y</p:attrName>
                                        </p:attrNameLst>
                                      </p:cBhvr>
                                      <p:tavLst>
                                        <p:tav tm="0">
                                          <p:val>
                                            <p:strVal val="ppt_y"/>
                                          </p:val>
                                        </p:tav>
                                        <p:tav tm="100000">
                                          <p:val>
                                            <p:strVal val="ppt_y"/>
                                          </p:val>
                                        </p:tav>
                                      </p:tavLst>
                                    </p:anim>
                                    <p:set>
                                      <p:cBhvr>
                                        <p:cTn id="916" dur="1" fill="hold">
                                          <p:stCondLst>
                                            <p:cond delay="49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000"/>
                                        <p:tgtEl>
                                          <p:spTgt spid="69"/>
                                        </p:tgtEl>
                                      </p:cBhvr>
                                    </p:animEffect>
                                    <p:set>
                                      <p:cBhvr>
                                        <p:cTn id="919" dur="1" fill="hold">
                                          <p:stCondLst>
                                            <p:cond delay="49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5000" fill="hold"/>
                                        <p:tgtEl>
                                          <p:spTgt spid="68"/>
                                        </p:tgtEl>
                                        <p:attrNameLst>
                                          <p:attrName>ppt_x</p:attrName>
                                        </p:attrNameLst>
                                      </p:cBhvr>
                                      <p:tavLst>
                                        <p:tav tm="0">
                                          <p:val>
                                            <p:strVal val="0-#ppt_w/2"/>
                                          </p:val>
                                        </p:tav>
                                        <p:tav tm="100000">
                                          <p:val>
                                            <p:strVal val="#ppt_x"/>
                                          </p:val>
                                        </p:tav>
                                      </p:tavLst>
                                    </p:anim>
                                    <p:anim calcmode="lin" valueType="num">
                                      <p:cBhvr additive="base">
                                        <p:cTn id="923" dur="5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5000" fill="hold"/>
                                        <p:tgtEl>
                                          <p:spTgt spid="68"/>
                                        </p:tgtEl>
                                        <p:attrNameLst>
                                          <p:attrName>ppt_w</p:attrName>
                                        </p:attrNameLst>
                                      </p:cBhvr>
                                      <p:tavLst>
                                        <p:tav tm="0" fmla="#ppt_w*sin(2.5*pi*$)">
                                          <p:val>
                                            <p:fltVal val="0"/>
                                          </p:val>
                                        </p:tav>
                                        <p:tav tm="100000">
                                          <p:val>
                                            <p:fltVal val="1"/>
                                          </p:val>
                                        </p:tav>
                                      </p:tavLst>
                                    </p:anim>
                                    <p:anim calcmode="lin" valueType="num">
                                      <p:cBhvr>
                                        <p:cTn id="927" dur="5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5000"/>
                                        <p:tgtEl>
                                          <p:spTgt spid="68"/>
                                        </p:tgtEl>
                                        <p:attrNameLst>
                                          <p:attrName>ppt_x</p:attrName>
                                        </p:attrNameLst>
                                      </p:cBhvr>
                                      <p:tavLst>
                                        <p:tav tm="0">
                                          <p:val>
                                            <p:strVal val="ppt_x"/>
                                          </p:val>
                                        </p:tav>
                                        <p:tav tm="100000">
                                          <p:val>
                                            <p:strVal val="0-ppt_w/2"/>
                                          </p:val>
                                        </p:tav>
                                      </p:tavLst>
                                    </p:anim>
                                    <p:anim calcmode="lin" valueType="num">
                                      <p:cBhvr additive="base">
                                        <p:cTn id="930" dur="5000"/>
                                        <p:tgtEl>
                                          <p:spTgt spid="68"/>
                                        </p:tgtEl>
                                        <p:attrNameLst>
                                          <p:attrName>ppt_y</p:attrName>
                                        </p:attrNameLst>
                                      </p:cBhvr>
                                      <p:tavLst>
                                        <p:tav tm="0">
                                          <p:val>
                                            <p:strVal val="ppt_y"/>
                                          </p:val>
                                        </p:tav>
                                        <p:tav tm="100000">
                                          <p:val>
                                            <p:strVal val="ppt_y"/>
                                          </p:val>
                                        </p:tav>
                                      </p:tavLst>
                                    </p:anim>
                                    <p:set>
                                      <p:cBhvr>
                                        <p:cTn id="931" dur="1" fill="hold">
                                          <p:stCondLst>
                                            <p:cond delay="49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000"/>
                                        <p:tgtEl>
                                          <p:spTgt spid="68"/>
                                        </p:tgtEl>
                                      </p:cBhvr>
                                    </p:animEffect>
                                    <p:set>
                                      <p:cBhvr>
                                        <p:cTn id="934" dur="1" fill="hold">
                                          <p:stCondLst>
                                            <p:cond delay="49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5000" fill="hold"/>
                                        <p:tgtEl>
                                          <p:spTgt spid="67"/>
                                        </p:tgtEl>
                                        <p:attrNameLst>
                                          <p:attrName>ppt_x</p:attrName>
                                        </p:attrNameLst>
                                      </p:cBhvr>
                                      <p:tavLst>
                                        <p:tav tm="0">
                                          <p:val>
                                            <p:strVal val="0-#ppt_w/2"/>
                                          </p:val>
                                        </p:tav>
                                        <p:tav tm="100000">
                                          <p:val>
                                            <p:strVal val="#ppt_x"/>
                                          </p:val>
                                        </p:tav>
                                      </p:tavLst>
                                    </p:anim>
                                    <p:anim calcmode="lin" valueType="num">
                                      <p:cBhvr additive="base">
                                        <p:cTn id="938" dur="5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5000" fill="hold"/>
                                        <p:tgtEl>
                                          <p:spTgt spid="67"/>
                                        </p:tgtEl>
                                        <p:attrNameLst>
                                          <p:attrName>ppt_w</p:attrName>
                                        </p:attrNameLst>
                                      </p:cBhvr>
                                      <p:tavLst>
                                        <p:tav tm="0" fmla="#ppt_w*sin(2.5*pi*$)">
                                          <p:val>
                                            <p:fltVal val="0"/>
                                          </p:val>
                                        </p:tav>
                                        <p:tav tm="100000">
                                          <p:val>
                                            <p:fltVal val="1"/>
                                          </p:val>
                                        </p:tav>
                                      </p:tavLst>
                                    </p:anim>
                                    <p:anim calcmode="lin" valueType="num">
                                      <p:cBhvr>
                                        <p:cTn id="942" dur="5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5000"/>
                                        <p:tgtEl>
                                          <p:spTgt spid="67"/>
                                        </p:tgtEl>
                                        <p:attrNameLst>
                                          <p:attrName>ppt_x</p:attrName>
                                        </p:attrNameLst>
                                      </p:cBhvr>
                                      <p:tavLst>
                                        <p:tav tm="0">
                                          <p:val>
                                            <p:strVal val="ppt_x"/>
                                          </p:val>
                                        </p:tav>
                                        <p:tav tm="100000">
                                          <p:val>
                                            <p:strVal val="0-ppt_w/2"/>
                                          </p:val>
                                        </p:tav>
                                      </p:tavLst>
                                    </p:anim>
                                    <p:anim calcmode="lin" valueType="num">
                                      <p:cBhvr additive="base">
                                        <p:cTn id="945" dur="5000"/>
                                        <p:tgtEl>
                                          <p:spTgt spid="67"/>
                                        </p:tgtEl>
                                        <p:attrNameLst>
                                          <p:attrName>ppt_y</p:attrName>
                                        </p:attrNameLst>
                                      </p:cBhvr>
                                      <p:tavLst>
                                        <p:tav tm="0">
                                          <p:val>
                                            <p:strVal val="ppt_y"/>
                                          </p:val>
                                        </p:tav>
                                        <p:tav tm="100000">
                                          <p:val>
                                            <p:strVal val="ppt_y"/>
                                          </p:val>
                                        </p:tav>
                                      </p:tavLst>
                                    </p:anim>
                                    <p:set>
                                      <p:cBhvr>
                                        <p:cTn id="946" dur="1" fill="hold">
                                          <p:stCondLst>
                                            <p:cond delay="49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000"/>
                                        <p:tgtEl>
                                          <p:spTgt spid="67"/>
                                        </p:tgtEl>
                                      </p:cBhvr>
                                    </p:animEffect>
                                    <p:set>
                                      <p:cBhvr>
                                        <p:cTn id="949" dur="1" fill="hold">
                                          <p:stCondLst>
                                            <p:cond delay="49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5000" fill="hold"/>
                                        <p:tgtEl>
                                          <p:spTgt spid="66"/>
                                        </p:tgtEl>
                                        <p:attrNameLst>
                                          <p:attrName>ppt_x</p:attrName>
                                        </p:attrNameLst>
                                      </p:cBhvr>
                                      <p:tavLst>
                                        <p:tav tm="0">
                                          <p:val>
                                            <p:strVal val="0-#ppt_w/2"/>
                                          </p:val>
                                        </p:tav>
                                        <p:tav tm="100000">
                                          <p:val>
                                            <p:strVal val="#ppt_x"/>
                                          </p:val>
                                        </p:tav>
                                      </p:tavLst>
                                    </p:anim>
                                    <p:anim calcmode="lin" valueType="num">
                                      <p:cBhvr additive="base">
                                        <p:cTn id="953" dur="5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5000" fill="hold"/>
                                        <p:tgtEl>
                                          <p:spTgt spid="66"/>
                                        </p:tgtEl>
                                        <p:attrNameLst>
                                          <p:attrName>ppt_w</p:attrName>
                                        </p:attrNameLst>
                                      </p:cBhvr>
                                      <p:tavLst>
                                        <p:tav tm="0" fmla="#ppt_w*sin(2.5*pi*$)">
                                          <p:val>
                                            <p:fltVal val="0"/>
                                          </p:val>
                                        </p:tav>
                                        <p:tav tm="100000">
                                          <p:val>
                                            <p:fltVal val="1"/>
                                          </p:val>
                                        </p:tav>
                                      </p:tavLst>
                                    </p:anim>
                                    <p:anim calcmode="lin" valueType="num">
                                      <p:cBhvr>
                                        <p:cTn id="957" dur="5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5000"/>
                                        <p:tgtEl>
                                          <p:spTgt spid="66"/>
                                        </p:tgtEl>
                                        <p:attrNameLst>
                                          <p:attrName>ppt_x</p:attrName>
                                        </p:attrNameLst>
                                      </p:cBhvr>
                                      <p:tavLst>
                                        <p:tav tm="0">
                                          <p:val>
                                            <p:strVal val="ppt_x"/>
                                          </p:val>
                                        </p:tav>
                                        <p:tav tm="100000">
                                          <p:val>
                                            <p:strVal val="0-ppt_w/2"/>
                                          </p:val>
                                        </p:tav>
                                      </p:tavLst>
                                    </p:anim>
                                    <p:anim calcmode="lin" valueType="num">
                                      <p:cBhvr additive="base">
                                        <p:cTn id="960" dur="5000"/>
                                        <p:tgtEl>
                                          <p:spTgt spid="66"/>
                                        </p:tgtEl>
                                        <p:attrNameLst>
                                          <p:attrName>ppt_y</p:attrName>
                                        </p:attrNameLst>
                                      </p:cBhvr>
                                      <p:tavLst>
                                        <p:tav tm="0">
                                          <p:val>
                                            <p:strVal val="ppt_y"/>
                                          </p:val>
                                        </p:tav>
                                        <p:tav tm="100000">
                                          <p:val>
                                            <p:strVal val="ppt_y"/>
                                          </p:val>
                                        </p:tav>
                                      </p:tavLst>
                                    </p:anim>
                                    <p:set>
                                      <p:cBhvr>
                                        <p:cTn id="961" dur="1" fill="hold">
                                          <p:stCondLst>
                                            <p:cond delay="49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000"/>
                                        <p:tgtEl>
                                          <p:spTgt spid="66"/>
                                        </p:tgtEl>
                                      </p:cBhvr>
                                    </p:animEffect>
                                    <p:set>
                                      <p:cBhvr>
                                        <p:cTn id="964" dur="1" fill="hold">
                                          <p:stCondLst>
                                            <p:cond delay="49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5000" fill="hold"/>
                                        <p:tgtEl>
                                          <p:spTgt spid="65"/>
                                        </p:tgtEl>
                                        <p:attrNameLst>
                                          <p:attrName>ppt_x</p:attrName>
                                        </p:attrNameLst>
                                      </p:cBhvr>
                                      <p:tavLst>
                                        <p:tav tm="0">
                                          <p:val>
                                            <p:strVal val="0-#ppt_w/2"/>
                                          </p:val>
                                        </p:tav>
                                        <p:tav tm="100000">
                                          <p:val>
                                            <p:strVal val="#ppt_x"/>
                                          </p:val>
                                        </p:tav>
                                      </p:tavLst>
                                    </p:anim>
                                    <p:anim calcmode="lin" valueType="num">
                                      <p:cBhvr additive="base">
                                        <p:cTn id="968" dur="5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5000" fill="hold"/>
                                        <p:tgtEl>
                                          <p:spTgt spid="65"/>
                                        </p:tgtEl>
                                        <p:attrNameLst>
                                          <p:attrName>ppt_w</p:attrName>
                                        </p:attrNameLst>
                                      </p:cBhvr>
                                      <p:tavLst>
                                        <p:tav tm="0" fmla="#ppt_w*sin(2.5*pi*$)">
                                          <p:val>
                                            <p:fltVal val="0"/>
                                          </p:val>
                                        </p:tav>
                                        <p:tav tm="100000">
                                          <p:val>
                                            <p:fltVal val="1"/>
                                          </p:val>
                                        </p:tav>
                                      </p:tavLst>
                                    </p:anim>
                                    <p:anim calcmode="lin" valueType="num">
                                      <p:cBhvr>
                                        <p:cTn id="972" dur="5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5000"/>
                                        <p:tgtEl>
                                          <p:spTgt spid="65"/>
                                        </p:tgtEl>
                                        <p:attrNameLst>
                                          <p:attrName>ppt_x</p:attrName>
                                        </p:attrNameLst>
                                      </p:cBhvr>
                                      <p:tavLst>
                                        <p:tav tm="0">
                                          <p:val>
                                            <p:strVal val="ppt_x"/>
                                          </p:val>
                                        </p:tav>
                                        <p:tav tm="100000">
                                          <p:val>
                                            <p:strVal val="0-ppt_w/2"/>
                                          </p:val>
                                        </p:tav>
                                      </p:tavLst>
                                    </p:anim>
                                    <p:anim calcmode="lin" valueType="num">
                                      <p:cBhvr additive="base">
                                        <p:cTn id="975" dur="5000"/>
                                        <p:tgtEl>
                                          <p:spTgt spid="65"/>
                                        </p:tgtEl>
                                        <p:attrNameLst>
                                          <p:attrName>ppt_y</p:attrName>
                                        </p:attrNameLst>
                                      </p:cBhvr>
                                      <p:tavLst>
                                        <p:tav tm="0">
                                          <p:val>
                                            <p:strVal val="ppt_y"/>
                                          </p:val>
                                        </p:tav>
                                        <p:tav tm="100000">
                                          <p:val>
                                            <p:strVal val="ppt_y"/>
                                          </p:val>
                                        </p:tav>
                                      </p:tavLst>
                                    </p:anim>
                                    <p:set>
                                      <p:cBhvr>
                                        <p:cTn id="976" dur="1" fill="hold">
                                          <p:stCondLst>
                                            <p:cond delay="49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000"/>
                                        <p:tgtEl>
                                          <p:spTgt spid="65"/>
                                        </p:tgtEl>
                                      </p:cBhvr>
                                    </p:animEffect>
                                    <p:set>
                                      <p:cBhvr>
                                        <p:cTn id="979" dur="1" fill="hold">
                                          <p:stCondLst>
                                            <p:cond delay="49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5000" fill="hold"/>
                                        <p:tgtEl>
                                          <p:spTgt spid="64"/>
                                        </p:tgtEl>
                                        <p:attrNameLst>
                                          <p:attrName>ppt_x</p:attrName>
                                        </p:attrNameLst>
                                      </p:cBhvr>
                                      <p:tavLst>
                                        <p:tav tm="0">
                                          <p:val>
                                            <p:strVal val="0-#ppt_w/2"/>
                                          </p:val>
                                        </p:tav>
                                        <p:tav tm="100000">
                                          <p:val>
                                            <p:strVal val="#ppt_x"/>
                                          </p:val>
                                        </p:tav>
                                      </p:tavLst>
                                    </p:anim>
                                    <p:anim calcmode="lin" valueType="num">
                                      <p:cBhvr additive="base">
                                        <p:cTn id="983" dur="5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5000" fill="hold"/>
                                        <p:tgtEl>
                                          <p:spTgt spid="64"/>
                                        </p:tgtEl>
                                        <p:attrNameLst>
                                          <p:attrName>ppt_w</p:attrName>
                                        </p:attrNameLst>
                                      </p:cBhvr>
                                      <p:tavLst>
                                        <p:tav tm="0" fmla="#ppt_w*sin(2.5*pi*$)">
                                          <p:val>
                                            <p:fltVal val="0"/>
                                          </p:val>
                                        </p:tav>
                                        <p:tav tm="100000">
                                          <p:val>
                                            <p:fltVal val="1"/>
                                          </p:val>
                                        </p:tav>
                                      </p:tavLst>
                                    </p:anim>
                                    <p:anim calcmode="lin" valueType="num">
                                      <p:cBhvr>
                                        <p:cTn id="987" dur="5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5000"/>
                                        <p:tgtEl>
                                          <p:spTgt spid="64"/>
                                        </p:tgtEl>
                                        <p:attrNameLst>
                                          <p:attrName>ppt_x</p:attrName>
                                        </p:attrNameLst>
                                      </p:cBhvr>
                                      <p:tavLst>
                                        <p:tav tm="0">
                                          <p:val>
                                            <p:strVal val="ppt_x"/>
                                          </p:val>
                                        </p:tav>
                                        <p:tav tm="100000">
                                          <p:val>
                                            <p:strVal val="0-ppt_w/2"/>
                                          </p:val>
                                        </p:tav>
                                      </p:tavLst>
                                    </p:anim>
                                    <p:anim calcmode="lin" valueType="num">
                                      <p:cBhvr additive="base">
                                        <p:cTn id="990" dur="5000"/>
                                        <p:tgtEl>
                                          <p:spTgt spid="64"/>
                                        </p:tgtEl>
                                        <p:attrNameLst>
                                          <p:attrName>ppt_y</p:attrName>
                                        </p:attrNameLst>
                                      </p:cBhvr>
                                      <p:tavLst>
                                        <p:tav tm="0">
                                          <p:val>
                                            <p:strVal val="ppt_y"/>
                                          </p:val>
                                        </p:tav>
                                        <p:tav tm="100000">
                                          <p:val>
                                            <p:strVal val="ppt_y"/>
                                          </p:val>
                                        </p:tav>
                                      </p:tavLst>
                                    </p:anim>
                                    <p:set>
                                      <p:cBhvr>
                                        <p:cTn id="991" dur="1" fill="hold">
                                          <p:stCondLst>
                                            <p:cond delay="49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000"/>
                                        <p:tgtEl>
                                          <p:spTgt spid="64"/>
                                        </p:tgtEl>
                                      </p:cBhvr>
                                    </p:animEffect>
                                    <p:set>
                                      <p:cBhvr>
                                        <p:cTn id="994" dur="1" fill="hold">
                                          <p:stCondLst>
                                            <p:cond delay="49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5000" fill="hold"/>
                                        <p:tgtEl>
                                          <p:spTgt spid="63"/>
                                        </p:tgtEl>
                                        <p:attrNameLst>
                                          <p:attrName>ppt_x</p:attrName>
                                        </p:attrNameLst>
                                      </p:cBhvr>
                                      <p:tavLst>
                                        <p:tav tm="0">
                                          <p:val>
                                            <p:strVal val="0-#ppt_w/2"/>
                                          </p:val>
                                        </p:tav>
                                        <p:tav tm="100000">
                                          <p:val>
                                            <p:strVal val="#ppt_x"/>
                                          </p:val>
                                        </p:tav>
                                      </p:tavLst>
                                    </p:anim>
                                    <p:anim calcmode="lin" valueType="num">
                                      <p:cBhvr additive="base">
                                        <p:cTn id="998" dur="5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5000" fill="hold"/>
                                        <p:tgtEl>
                                          <p:spTgt spid="63"/>
                                        </p:tgtEl>
                                        <p:attrNameLst>
                                          <p:attrName>ppt_w</p:attrName>
                                        </p:attrNameLst>
                                      </p:cBhvr>
                                      <p:tavLst>
                                        <p:tav tm="0" fmla="#ppt_w*sin(2.5*pi*$)">
                                          <p:val>
                                            <p:fltVal val="0"/>
                                          </p:val>
                                        </p:tav>
                                        <p:tav tm="100000">
                                          <p:val>
                                            <p:fltVal val="1"/>
                                          </p:val>
                                        </p:tav>
                                      </p:tavLst>
                                    </p:anim>
                                    <p:anim calcmode="lin" valueType="num">
                                      <p:cBhvr>
                                        <p:cTn id="1002" dur="5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5000"/>
                                        <p:tgtEl>
                                          <p:spTgt spid="63"/>
                                        </p:tgtEl>
                                        <p:attrNameLst>
                                          <p:attrName>ppt_x</p:attrName>
                                        </p:attrNameLst>
                                      </p:cBhvr>
                                      <p:tavLst>
                                        <p:tav tm="0">
                                          <p:val>
                                            <p:strVal val="ppt_x"/>
                                          </p:val>
                                        </p:tav>
                                        <p:tav tm="100000">
                                          <p:val>
                                            <p:strVal val="0-ppt_w/2"/>
                                          </p:val>
                                        </p:tav>
                                      </p:tavLst>
                                    </p:anim>
                                    <p:anim calcmode="lin" valueType="num">
                                      <p:cBhvr additive="base">
                                        <p:cTn id="1005" dur="5000"/>
                                        <p:tgtEl>
                                          <p:spTgt spid="63"/>
                                        </p:tgtEl>
                                        <p:attrNameLst>
                                          <p:attrName>ppt_y</p:attrName>
                                        </p:attrNameLst>
                                      </p:cBhvr>
                                      <p:tavLst>
                                        <p:tav tm="0">
                                          <p:val>
                                            <p:strVal val="ppt_y"/>
                                          </p:val>
                                        </p:tav>
                                        <p:tav tm="100000">
                                          <p:val>
                                            <p:strVal val="ppt_y"/>
                                          </p:val>
                                        </p:tav>
                                      </p:tavLst>
                                    </p:anim>
                                    <p:set>
                                      <p:cBhvr>
                                        <p:cTn id="1006" dur="1" fill="hold">
                                          <p:stCondLst>
                                            <p:cond delay="49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000"/>
                                        <p:tgtEl>
                                          <p:spTgt spid="63"/>
                                        </p:tgtEl>
                                      </p:cBhvr>
                                    </p:animEffect>
                                    <p:set>
                                      <p:cBhvr>
                                        <p:cTn id="1009" dur="1" fill="hold">
                                          <p:stCondLst>
                                            <p:cond delay="49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5000" fill="hold"/>
                                        <p:tgtEl>
                                          <p:spTgt spid="62"/>
                                        </p:tgtEl>
                                        <p:attrNameLst>
                                          <p:attrName>ppt_x</p:attrName>
                                        </p:attrNameLst>
                                      </p:cBhvr>
                                      <p:tavLst>
                                        <p:tav tm="0">
                                          <p:val>
                                            <p:strVal val="0-#ppt_w/2"/>
                                          </p:val>
                                        </p:tav>
                                        <p:tav tm="100000">
                                          <p:val>
                                            <p:strVal val="#ppt_x"/>
                                          </p:val>
                                        </p:tav>
                                      </p:tavLst>
                                    </p:anim>
                                    <p:anim calcmode="lin" valueType="num">
                                      <p:cBhvr additive="base">
                                        <p:cTn id="1013" dur="5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5000" fill="hold"/>
                                        <p:tgtEl>
                                          <p:spTgt spid="62"/>
                                        </p:tgtEl>
                                        <p:attrNameLst>
                                          <p:attrName>ppt_w</p:attrName>
                                        </p:attrNameLst>
                                      </p:cBhvr>
                                      <p:tavLst>
                                        <p:tav tm="0" fmla="#ppt_w*sin(2.5*pi*$)">
                                          <p:val>
                                            <p:fltVal val="0"/>
                                          </p:val>
                                        </p:tav>
                                        <p:tav tm="100000">
                                          <p:val>
                                            <p:fltVal val="1"/>
                                          </p:val>
                                        </p:tav>
                                      </p:tavLst>
                                    </p:anim>
                                    <p:anim calcmode="lin" valueType="num">
                                      <p:cBhvr>
                                        <p:cTn id="1017" dur="5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5000"/>
                                        <p:tgtEl>
                                          <p:spTgt spid="62"/>
                                        </p:tgtEl>
                                        <p:attrNameLst>
                                          <p:attrName>ppt_x</p:attrName>
                                        </p:attrNameLst>
                                      </p:cBhvr>
                                      <p:tavLst>
                                        <p:tav tm="0">
                                          <p:val>
                                            <p:strVal val="ppt_x"/>
                                          </p:val>
                                        </p:tav>
                                        <p:tav tm="100000">
                                          <p:val>
                                            <p:strVal val="0-ppt_w/2"/>
                                          </p:val>
                                        </p:tav>
                                      </p:tavLst>
                                    </p:anim>
                                    <p:anim calcmode="lin" valueType="num">
                                      <p:cBhvr additive="base">
                                        <p:cTn id="1020" dur="5000"/>
                                        <p:tgtEl>
                                          <p:spTgt spid="62"/>
                                        </p:tgtEl>
                                        <p:attrNameLst>
                                          <p:attrName>ppt_y</p:attrName>
                                        </p:attrNameLst>
                                      </p:cBhvr>
                                      <p:tavLst>
                                        <p:tav tm="0">
                                          <p:val>
                                            <p:strVal val="ppt_y"/>
                                          </p:val>
                                        </p:tav>
                                        <p:tav tm="100000">
                                          <p:val>
                                            <p:strVal val="ppt_y"/>
                                          </p:val>
                                        </p:tav>
                                      </p:tavLst>
                                    </p:anim>
                                    <p:set>
                                      <p:cBhvr>
                                        <p:cTn id="1021" dur="1" fill="hold">
                                          <p:stCondLst>
                                            <p:cond delay="49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000"/>
                                        <p:tgtEl>
                                          <p:spTgt spid="62"/>
                                        </p:tgtEl>
                                      </p:cBhvr>
                                    </p:animEffect>
                                    <p:set>
                                      <p:cBhvr>
                                        <p:cTn id="1024" dur="1" fill="hold">
                                          <p:stCondLst>
                                            <p:cond delay="49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5000" fill="hold"/>
                                        <p:tgtEl>
                                          <p:spTgt spid="61"/>
                                        </p:tgtEl>
                                        <p:attrNameLst>
                                          <p:attrName>ppt_x</p:attrName>
                                        </p:attrNameLst>
                                      </p:cBhvr>
                                      <p:tavLst>
                                        <p:tav tm="0">
                                          <p:val>
                                            <p:strVal val="0-#ppt_w/2"/>
                                          </p:val>
                                        </p:tav>
                                        <p:tav tm="100000">
                                          <p:val>
                                            <p:strVal val="#ppt_x"/>
                                          </p:val>
                                        </p:tav>
                                      </p:tavLst>
                                    </p:anim>
                                    <p:anim calcmode="lin" valueType="num">
                                      <p:cBhvr additive="base">
                                        <p:cTn id="1028" dur="5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5000" fill="hold"/>
                                        <p:tgtEl>
                                          <p:spTgt spid="61"/>
                                        </p:tgtEl>
                                        <p:attrNameLst>
                                          <p:attrName>ppt_w</p:attrName>
                                        </p:attrNameLst>
                                      </p:cBhvr>
                                      <p:tavLst>
                                        <p:tav tm="0" fmla="#ppt_w*sin(2.5*pi*$)">
                                          <p:val>
                                            <p:fltVal val="0"/>
                                          </p:val>
                                        </p:tav>
                                        <p:tav tm="100000">
                                          <p:val>
                                            <p:fltVal val="1"/>
                                          </p:val>
                                        </p:tav>
                                      </p:tavLst>
                                    </p:anim>
                                    <p:anim calcmode="lin" valueType="num">
                                      <p:cBhvr>
                                        <p:cTn id="1032" dur="5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5000"/>
                                        <p:tgtEl>
                                          <p:spTgt spid="61"/>
                                        </p:tgtEl>
                                        <p:attrNameLst>
                                          <p:attrName>ppt_x</p:attrName>
                                        </p:attrNameLst>
                                      </p:cBhvr>
                                      <p:tavLst>
                                        <p:tav tm="0">
                                          <p:val>
                                            <p:strVal val="ppt_x"/>
                                          </p:val>
                                        </p:tav>
                                        <p:tav tm="100000">
                                          <p:val>
                                            <p:strVal val="0-ppt_w/2"/>
                                          </p:val>
                                        </p:tav>
                                      </p:tavLst>
                                    </p:anim>
                                    <p:anim calcmode="lin" valueType="num">
                                      <p:cBhvr additive="base">
                                        <p:cTn id="1035" dur="5000"/>
                                        <p:tgtEl>
                                          <p:spTgt spid="61"/>
                                        </p:tgtEl>
                                        <p:attrNameLst>
                                          <p:attrName>ppt_y</p:attrName>
                                        </p:attrNameLst>
                                      </p:cBhvr>
                                      <p:tavLst>
                                        <p:tav tm="0">
                                          <p:val>
                                            <p:strVal val="ppt_y"/>
                                          </p:val>
                                        </p:tav>
                                        <p:tav tm="100000">
                                          <p:val>
                                            <p:strVal val="ppt_y"/>
                                          </p:val>
                                        </p:tav>
                                      </p:tavLst>
                                    </p:anim>
                                    <p:set>
                                      <p:cBhvr>
                                        <p:cTn id="1036" dur="1" fill="hold">
                                          <p:stCondLst>
                                            <p:cond delay="49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000"/>
                                        <p:tgtEl>
                                          <p:spTgt spid="61"/>
                                        </p:tgtEl>
                                      </p:cBhvr>
                                    </p:animEffect>
                                    <p:set>
                                      <p:cBhvr>
                                        <p:cTn id="1039" dur="1" fill="hold">
                                          <p:stCondLst>
                                            <p:cond delay="49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5000" fill="hold"/>
                                        <p:tgtEl>
                                          <p:spTgt spid="60"/>
                                        </p:tgtEl>
                                        <p:attrNameLst>
                                          <p:attrName>ppt_x</p:attrName>
                                        </p:attrNameLst>
                                      </p:cBhvr>
                                      <p:tavLst>
                                        <p:tav tm="0">
                                          <p:val>
                                            <p:strVal val="0-#ppt_w/2"/>
                                          </p:val>
                                        </p:tav>
                                        <p:tav tm="100000">
                                          <p:val>
                                            <p:strVal val="#ppt_x"/>
                                          </p:val>
                                        </p:tav>
                                      </p:tavLst>
                                    </p:anim>
                                    <p:anim calcmode="lin" valueType="num">
                                      <p:cBhvr additive="base">
                                        <p:cTn id="1043" dur="5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5000" fill="hold"/>
                                        <p:tgtEl>
                                          <p:spTgt spid="60"/>
                                        </p:tgtEl>
                                        <p:attrNameLst>
                                          <p:attrName>ppt_w</p:attrName>
                                        </p:attrNameLst>
                                      </p:cBhvr>
                                      <p:tavLst>
                                        <p:tav tm="0" fmla="#ppt_w*sin(2.5*pi*$)">
                                          <p:val>
                                            <p:fltVal val="0"/>
                                          </p:val>
                                        </p:tav>
                                        <p:tav tm="100000">
                                          <p:val>
                                            <p:fltVal val="1"/>
                                          </p:val>
                                        </p:tav>
                                      </p:tavLst>
                                    </p:anim>
                                    <p:anim calcmode="lin" valueType="num">
                                      <p:cBhvr>
                                        <p:cTn id="1047" dur="5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5000"/>
                                        <p:tgtEl>
                                          <p:spTgt spid="60"/>
                                        </p:tgtEl>
                                        <p:attrNameLst>
                                          <p:attrName>ppt_x</p:attrName>
                                        </p:attrNameLst>
                                      </p:cBhvr>
                                      <p:tavLst>
                                        <p:tav tm="0">
                                          <p:val>
                                            <p:strVal val="ppt_x"/>
                                          </p:val>
                                        </p:tav>
                                        <p:tav tm="100000">
                                          <p:val>
                                            <p:strVal val="0-ppt_w/2"/>
                                          </p:val>
                                        </p:tav>
                                      </p:tavLst>
                                    </p:anim>
                                    <p:anim calcmode="lin" valueType="num">
                                      <p:cBhvr additive="base">
                                        <p:cTn id="1050" dur="5000"/>
                                        <p:tgtEl>
                                          <p:spTgt spid="60"/>
                                        </p:tgtEl>
                                        <p:attrNameLst>
                                          <p:attrName>ppt_y</p:attrName>
                                        </p:attrNameLst>
                                      </p:cBhvr>
                                      <p:tavLst>
                                        <p:tav tm="0">
                                          <p:val>
                                            <p:strVal val="ppt_y"/>
                                          </p:val>
                                        </p:tav>
                                        <p:tav tm="100000">
                                          <p:val>
                                            <p:strVal val="ppt_y"/>
                                          </p:val>
                                        </p:tav>
                                      </p:tavLst>
                                    </p:anim>
                                    <p:set>
                                      <p:cBhvr>
                                        <p:cTn id="1051" dur="1" fill="hold">
                                          <p:stCondLst>
                                            <p:cond delay="49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000"/>
                                        <p:tgtEl>
                                          <p:spTgt spid="60"/>
                                        </p:tgtEl>
                                      </p:cBhvr>
                                    </p:animEffect>
                                    <p:set>
                                      <p:cBhvr>
                                        <p:cTn id="1054" dur="1" fill="hold">
                                          <p:stCondLst>
                                            <p:cond delay="49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5000" fill="hold"/>
                                        <p:tgtEl>
                                          <p:spTgt spid="59"/>
                                        </p:tgtEl>
                                        <p:attrNameLst>
                                          <p:attrName>ppt_x</p:attrName>
                                        </p:attrNameLst>
                                      </p:cBhvr>
                                      <p:tavLst>
                                        <p:tav tm="0">
                                          <p:val>
                                            <p:strVal val="0-#ppt_w/2"/>
                                          </p:val>
                                        </p:tav>
                                        <p:tav tm="100000">
                                          <p:val>
                                            <p:strVal val="#ppt_x"/>
                                          </p:val>
                                        </p:tav>
                                      </p:tavLst>
                                    </p:anim>
                                    <p:anim calcmode="lin" valueType="num">
                                      <p:cBhvr additive="base">
                                        <p:cTn id="1058" dur="5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5000" fill="hold"/>
                                        <p:tgtEl>
                                          <p:spTgt spid="59"/>
                                        </p:tgtEl>
                                        <p:attrNameLst>
                                          <p:attrName>ppt_w</p:attrName>
                                        </p:attrNameLst>
                                      </p:cBhvr>
                                      <p:tavLst>
                                        <p:tav tm="0" fmla="#ppt_w*sin(2.5*pi*$)">
                                          <p:val>
                                            <p:fltVal val="0"/>
                                          </p:val>
                                        </p:tav>
                                        <p:tav tm="100000">
                                          <p:val>
                                            <p:fltVal val="1"/>
                                          </p:val>
                                        </p:tav>
                                      </p:tavLst>
                                    </p:anim>
                                    <p:anim calcmode="lin" valueType="num">
                                      <p:cBhvr>
                                        <p:cTn id="1062" dur="5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5000"/>
                                        <p:tgtEl>
                                          <p:spTgt spid="59"/>
                                        </p:tgtEl>
                                        <p:attrNameLst>
                                          <p:attrName>ppt_x</p:attrName>
                                        </p:attrNameLst>
                                      </p:cBhvr>
                                      <p:tavLst>
                                        <p:tav tm="0">
                                          <p:val>
                                            <p:strVal val="ppt_x"/>
                                          </p:val>
                                        </p:tav>
                                        <p:tav tm="100000">
                                          <p:val>
                                            <p:strVal val="0-ppt_w/2"/>
                                          </p:val>
                                        </p:tav>
                                      </p:tavLst>
                                    </p:anim>
                                    <p:anim calcmode="lin" valueType="num">
                                      <p:cBhvr additive="base">
                                        <p:cTn id="1065" dur="5000"/>
                                        <p:tgtEl>
                                          <p:spTgt spid="59"/>
                                        </p:tgtEl>
                                        <p:attrNameLst>
                                          <p:attrName>ppt_y</p:attrName>
                                        </p:attrNameLst>
                                      </p:cBhvr>
                                      <p:tavLst>
                                        <p:tav tm="0">
                                          <p:val>
                                            <p:strVal val="ppt_y"/>
                                          </p:val>
                                        </p:tav>
                                        <p:tav tm="100000">
                                          <p:val>
                                            <p:strVal val="ppt_y"/>
                                          </p:val>
                                        </p:tav>
                                      </p:tavLst>
                                    </p:anim>
                                    <p:set>
                                      <p:cBhvr>
                                        <p:cTn id="1066" dur="1" fill="hold">
                                          <p:stCondLst>
                                            <p:cond delay="49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000"/>
                                        <p:tgtEl>
                                          <p:spTgt spid="59"/>
                                        </p:tgtEl>
                                      </p:cBhvr>
                                    </p:animEffect>
                                    <p:set>
                                      <p:cBhvr>
                                        <p:cTn id="1069" dur="1" fill="hold">
                                          <p:stCondLst>
                                            <p:cond delay="49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5000" fill="hold"/>
                                        <p:tgtEl>
                                          <p:spTgt spid="58"/>
                                        </p:tgtEl>
                                        <p:attrNameLst>
                                          <p:attrName>ppt_x</p:attrName>
                                        </p:attrNameLst>
                                      </p:cBhvr>
                                      <p:tavLst>
                                        <p:tav tm="0">
                                          <p:val>
                                            <p:strVal val="0-#ppt_w/2"/>
                                          </p:val>
                                        </p:tav>
                                        <p:tav tm="100000">
                                          <p:val>
                                            <p:strVal val="#ppt_x"/>
                                          </p:val>
                                        </p:tav>
                                      </p:tavLst>
                                    </p:anim>
                                    <p:anim calcmode="lin" valueType="num">
                                      <p:cBhvr additive="base">
                                        <p:cTn id="1073" dur="5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5000" fill="hold"/>
                                        <p:tgtEl>
                                          <p:spTgt spid="58"/>
                                        </p:tgtEl>
                                        <p:attrNameLst>
                                          <p:attrName>ppt_w</p:attrName>
                                        </p:attrNameLst>
                                      </p:cBhvr>
                                      <p:tavLst>
                                        <p:tav tm="0" fmla="#ppt_w*sin(2.5*pi*$)">
                                          <p:val>
                                            <p:fltVal val="0"/>
                                          </p:val>
                                        </p:tav>
                                        <p:tav tm="100000">
                                          <p:val>
                                            <p:fltVal val="1"/>
                                          </p:val>
                                        </p:tav>
                                      </p:tavLst>
                                    </p:anim>
                                    <p:anim calcmode="lin" valueType="num">
                                      <p:cBhvr>
                                        <p:cTn id="1077" dur="5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5000"/>
                                        <p:tgtEl>
                                          <p:spTgt spid="58"/>
                                        </p:tgtEl>
                                        <p:attrNameLst>
                                          <p:attrName>ppt_x</p:attrName>
                                        </p:attrNameLst>
                                      </p:cBhvr>
                                      <p:tavLst>
                                        <p:tav tm="0">
                                          <p:val>
                                            <p:strVal val="ppt_x"/>
                                          </p:val>
                                        </p:tav>
                                        <p:tav tm="100000">
                                          <p:val>
                                            <p:strVal val="0-ppt_w/2"/>
                                          </p:val>
                                        </p:tav>
                                      </p:tavLst>
                                    </p:anim>
                                    <p:anim calcmode="lin" valueType="num">
                                      <p:cBhvr additive="base">
                                        <p:cTn id="1080" dur="5000"/>
                                        <p:tgtEl>
                                          <p:spTgt spid="58"/>
                                        </p:tgtEl>
                                        <p:attrNameLst>
                                          <p:attrName>ppt_y</p:attrName>
                                        </p:attrNameLst>
                                      </p:cBhvr>
                                      <p:tavLst>
                                        <p:tav tm="0">
                                          <p:val>
                                            <p:strVal val="ppt_y"/>
                                          </p:val>
                                        </p:tav>
                                        <p:tav tm="100000">
                                          <p:val>
                                            <p:strVal val="ppt_y"/>
                                          </p:val>
                                        </p:tav>
                                      </p:tavLst>
                                    </p:anim>
                                    <p:set>
                                      <p:cBhvr>
                                        <p:cTn id="1081" dur="1" fill="hold">
                                          <p:stCondLst>
                                            <p:cond delay="49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000"/>
                                        <p:tgtEl>
                                          <p:spTgt spid="58"/>
                                        </p:tgtEl>
                                      </p:cBhvr>
                                    </p:animEffect>
                                    <p:set>
                                      <p:cBhvr>
                                        <p:cTn id="1084" dur="1" fill="hold">
                                          <p:stCondLst>
                                            <p:cond delay="49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5000" fill="hold"/>
                                        <p:tgtEl>
                                          <p:spTgt spid="57"/>
                                        </p:tgtEl>
                                        <p:attrNameLst>
                                          <p:attrName>ppt_x</p:attrName>
                                        </p:attrNameLst>
                                      </p:cBhvr>
                                      <p:tavLst>
                                        <p:tav tm="0">
                                          <p:val>
                                            <p:strVal val="0-#ppt_w/2"/>
                                          </p:val>
                                        </p:tav>
                                        <p:tav tm="100000">
                                          <p:val>
                                            <p:strVal val="#ppt_x"/>
                                          </p:val>
                                        </p:tav>
                                      </p:tavLst>
                                    </p:anim>
                                    <p:anim calcmode="lin" valueType="num">
                                      <p:cBhvr additive="base">
                                        <p:cTn id="1088" dur="5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5000" fill="hold"/>
                                        <p:tgtEl>
                                          <p:spTgt spid="57"/>
                                        </p:tgtEl>
                                        <p:attrNameLst>
                                          <p:attrName>ppt_w</p:attrName>
                                        </p:attrNameLst>
                                      </p:cBhvr>
                                      <p:tavLst>
                                        <p:tav tm="0" fmla="#ppt_w*sin(2.5*pi*$)">
                                          <p:val>
                                            <p:fltVal val="0"/>
                                          </p:val>
                                        </p:tav>
                                        <p:tav tm="100000">
                                          <p:val>
                                            <p:fltVal val="1"/>
                                          </p:val>
                                        </p:tav>
                                      </p:tavLst>
                                    </p:anim>
                                    <p:anim calcmode="lin" valueType="num">
                                      <p:cBhvr>
                                        <p:cTn id="1092" dur="5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5000"/>
                                        <p:tgtEl>
                                          <p:spTgt spid="57"/>
                                        </p:tgtEl>
                                        <p:attrNameLst>
                                          <p:attrName>ppt_x</p:attrName>
                                        </p:attrNameLst>
                                      </p:cBhvr>
                                      <p:tavLst>
                                        <p:tav tm="0">
                                          <p:val>
                                            <p:strVal val="ppt_x"/>
                                          </p:val>
                                        </p:tav>
                                        <p:tav tm="100000">
                                          <p:val>
                                            <p:strVal val="0-ppt_w/2"/>
                                          </p:val>
                                        </p:tav>
                                      </p:tavLst>
                                    </p:anim>
                                    <p:anim calcmode="lin" valueType="num">
                                      <p:cBhvr additive="base">
                                        <p:cTn id="1095" dur="5000"/>
                                        <p:tgtEl>
                                          <p:spTgt spid="57"/>
                                        </p:tgtEl>
                                        <p:attrNameLst>
                                          <p:attrName>ppt_y</p:attrName>
                                        </p:attrNameLst>
                                      </p:cBhvr>
                                      <p:tavLst>
                                        <p:tav tm="0">
                                          <p:val>
                                            <p:strVal val="ppt_y"/>
                                          </p:val>
                                        </p:tav>
                                        <p:tav tm="100000">
                                          <p:val>
                                            <p:strVal val="ppt_y"/>
                                          </p:val>
                                        </p:tav>
                                      </p:tavLst>
                                    </p:anim>
                                    <p:set>
                                      <p:cBhvr>
                                        <p:cTn id="1096" dur="1" fill="hold">
                                          <p:stCondLst>
                                            <p:cond delay="49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000"/>
                                        <p:tgtEl>
                                          <p:spTgt spid="57"/>
                                        </p:tgtEl>
                                      </p:cBhvr>
                                    </p:animEffect>
                                    <p:set>
                                      <p:cBhvr>
                                        <p:cTn id="1099" dur="1" fill="hold">
                                          <p:stCondLst>
                                            <p:cond delay="49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5000" fill="hold"/>
                                        <p:tgtEl>
                                          <p:spTgt spid="56"/>
                                        </p:tgtEl>
                                        <p:attrNameLst>
                                          <p:attrName>ppt_x</p:attrName>
                                        </p:attrNameLst>
                                      </p:cBhvr>
                                      <p:tavLst>
                                        <p:tav tm="0">
                                          <p:val>
                                            <p:strVal val="0-#ppt_w/2"/>
                                          </p:val>
                                        </p:tav>
                                        <p:tav tm="100000">
                                          <p:val>
                                            <p:strVal val="#ppt_x"/>
                                          </p:val>
                                        </p:tav>
                                      </p:tavLst>
                                    </p:anim>
                                    <p:anim calcmode="lin" valueType="num">
                                      <p:cBhvr additive="base">
                                        <p:cTn id="1103" dur="5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5000" fill="hold"/>
                                        <p:tgtEl>
                                          <p:spTgt spid="56"/>
                                        </p:tgtEl>
                                        <p:attrNameLst>
                                          <p:attrName>ppt_w</p:attrName>
                                        </p:attrNameLst>
                                      </p:cBhvr>
                                      <p:tavLst>
                                        <p:tav tm="0" fmla="#ppt_w*sin(2.5*pi*$)">
                                          <p:val>
                                            <p:fltVal val="0"/>
                                          </p:val>
                                        </p:tav>
                                        <p:tav tm="100000">
                                          <p:val>
                                            <p:fltVal val="1"/>
                                          </p:val>
                                        </p:tav>
                                      </p:tavLst>
                                    </p:anim>
                                    <p:anim calcmode="lin" valueType="num">
                                      <p:cBhvr>
                                        <p:cTn id="1107" dur="5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5000"/>
                                        <p:tgtEl>
                                          <p:spTgt spid="56"/>
                                        </p:tgtEl>
                                        <p:attrNameLst>
                                          <p:attrName>ppt_x</p:attrName>
                                        </p:attrNameLst>
                                      </p:cBhvr>
                                      <p:tavLst>
                                        <p:tav tm="0">
                                          <p:val>
                                            <p:strVal val="ppt_x"/>
                                          </p:val>
                                        </p:tav>
                                        <p:tav tm="100000">
                                          <p:val>
                                            <p:strVal val="0-ppt_w/2"/>
                                          </p:val>
                                        </p:tav>
                                      </p:tavLst>
                                    </p:anim>
                                    <p:anim calcmode="lin" valueType="num">
                                      <p:cBhvr additive="base">
                                        <p:cTn id="1110" dur="5000"/>
                                        <p:tgtEl>
                                          <p:spTgt spid="56"/>
                                        </p:tgtEl>
                                        <p:attrNameLst>
                                          <p:attrName>ppt_y</p:attrName>
                                        </p:attrNameLst>
                                      </p:cBhvr>
                                      <p:tavLst>
                                        <p:tav tm="0">
                                          <p:val>
                                            <p:strVal val="ppt_y"/>
                                          </p:val>
                                        </p:tav>
                                        <p:tav tm="100000">
                                          <p:val>
                                            <p:strVal val="ppt_y"/>
                                          </p:val>
                                        </p:tav>
                                      </p:tavLst>
                                    </p:anim>
                                    <p:set>
                                      <p:cBhvr>
                                        <p:cTn id="1111" dur="1" fill="hold">
                                          <p:stCondLst>
                                            <p:cond delay="49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000"/>
                                        <p:tgtEl>
                                          <p:spTgt spid="56"/>
                                        </p:tgtEl>
                                      </p:cBhvr>
                                    </p:animEffect>
                                    <p:set>
                                      <p:cBhvr>
                                        <p:cTn id="1114" dur="1" fill="hold">
                                          <p:stCondLst>
                                            <p:cond delay="49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5000" fill="hold"/>
                                        <p:tgtEl>
                                          <p:spTgt spid="55"/>
                                        </p:tgtEl>
                                        <p:attrNameLst>
                                          <p:attrName>ppt_x</p:attrName>
                                        </p:attrNameLst>
                                      </p:cBhvr>
                                      <p:tavLst>
                                        <p:tav tm="0">
                                          <p:val>
                                            <p:strVal val="0-#ppt_w/2"/>
                                          </p:val>
                                        </p:tav>
                                        <p:tav tm="100000">
                                          <p:val>
                                            <p:strVal val="#ppt_x"/>
                                          </p:val>
                                        </p:tav>
                                      </p:tavLst>
                                    </p:anim>
                                    <p:anim calcmode="lin" valueType="num">
                                      <p:cBhvr additive="base">
                                        <p:cTn id="1118" dur="5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5000" fill="hold"/>
                                        <p:tgtEl>
                                          <p:spTgt spid="55"/>
                                        </p:tgtEl>
                                        <p:attrNameLst>
                                          <p:attrName>ppt_w</p:attrName>
                                        </p:attrNameLst>
                                      </p:cBhvr>
                                      <p:tavLst>
                                        <p:tav tm="0" fmla="#ppt_w*sin(2.5*pi*$)">
                                          <p:val>
                                            <p:fltVal val="0"/>
                                          </p:val>
                                        </p:tav>
                                        <p:tav tm="100000">
                                          <p:val>
                                            <p:fltVal val="1"/>
                                          </p:val>
                                        </p:tav>
                                      </p:tavLst>
                                    </p:anim>
                                    <p:anim calcmode="lin" valueType="num">
                                      <p:cBhvr>
                                        <p:cTn id="1122" dur="5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5000"/>
                                        <p:tgtEl>
                                          <p:spTgt spid="55"/>
                                        </p:tgtEl>
                                        <p:attrNameLst>
                                          <p:attrName>ppt_x</p:attrName>
                                        </p:attrNameLst>
                                      </p:cBhvr>
                                      <p:tavLst>
                                        <p:tav tm="0">
                                          <p:val>
                                            <p:strVal val="ppt_x"/>
                                          </p:val>
                                        </p:tav>
                                        <p:tav tm="100000">
                                          <p:val>
                                            <p:strVal val="0-ppt_w/2"/>
                                          </p:val>
                                        </p:tav>
                                      </p:tavLst>
                                    </p:anim>
                                    <p:anim calcmode="lin" valueType="num">
                                      <p:cBhvr additive="base">
                                        <p:cTn id="1125" dur="5000"/>
                                        <p:tgtEl>
                                          <p:spTgt spid="55"/>
                                        </p:tgtEl>
                                        <p:attrNameLst>
                                          <p:attrName>ppt_y</p:attrName>
                                        </p:attrNameLst>
                                      </p:cBhvr>
                                      <p:tavLst>
                                        <p:tav tm="0">
                                          <p:val>
                                            <p:strVal val="ppt_y"/>
                                          </p:val>
                                        </p:tav>
                                        <p:tav tm="100000">
                                          <p:val>
                                            <p:strVal val="ppt_y"/>
                                          </p:val>
                                        </p:tav>
                                      </p:tavLst>
                                    </p:anim>
                                    <p:set>
                                      <p:cBhvr>
                                        <p:cTn id="1126" dur="1" fill="hold">
                                          <p:stCondLst>
                                            <p:cond delay="49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000"/>
                                        <p:tgtEl>
                                          <p:spTgt spid="55"/>
                                        </p:tgtEl>
                                      </p:cBhvr>
                                    </p:animEffect>
                                    <p:set>
                                      <p:cBhvr>
                                        <p:cTn id="1129" dur="1" fill="hold">
                                          <p:stCondLst>
                                            <p:cond delay="49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5000" fill="hold"/>
                                        <p:tgtEl>
                                          <p:spTgt spid="54"/>
                                        </p:tgtEl>
                                        <p:attrNameLst>
                                          <p:attrName>ppt_x</p:attrName>
                                        </p:attrNameLst>
                                      </p:cBhvr>
                                      <p:tavLst>
                                        <p:tav tm="0">
                                          <p:val>
                                            <p:strVal val="0-#ppt_w/2"/>
                                          </p:val>
                                        </p:tav>
                                        <p:tav tm="100000">
                                          <p:val>
                                            <p:strVal val="#ppt_x"/>
                                          </p:val>
                                        </p:tav>
                                      </p:tavLst>
                                    </p:anim>
                                    <p:anim calcmode="lin" valueType="num">
                                      <p:cBhvr additive="base">
                                        <p:cTn id="1133" dur="5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5000" fill="hold"/>
                                        <p:tgtEl>
                                          <p:spTgt spid="54"/>
                                        </p:tgtEl>
                                        <p:attrNameLst>
                                          <p:attrName>ppt_w</p:attrName>
                                        </p:attrNameLst>
                                      </p:cBhvr>
                                      <p:tavLst>
                                        <p:tav tm="0" fmla="#ppt_w*sin(2.5*pi*$)">
                                          <p:val>
                                            <p:fltVal val="0"/>
                                          </p:val>
                                        </p:tav>
                                        <p:tav tm="100000">
                                          <p:val>
                                            <p:fltVal val="1"/>
                                          </p:val>
                                        </p:tav>
                                      </p:tavLst>
                                    </p:anim>
                                    <p:anim calcmode="lin" valueType="num">
                                      <p:cBhvr>
                                        <p:cTn id="1137" dur="5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5000"/>
                                        <p:tgtEl>
                                          <p:spTgt spid="54"/>
                                        </p:tgtEl>
                                        <p:attrNameLst>
                                          <p:attrName>ppt_x</p:attrName>
                                        </p:attrNameLst>
                                      </p:cBhvr>
                                      <p:tavLst>
                                        <p:tav tm="0">
                                          <p:val>
                                            <p:strVal val="ppt_x"/>
                                          </p:val>
                                        </p:tav>
                                        <p:tav tm="100000">
                                          <p:val>
                                            <p:strVal val="0-ppt_w/2"/>
                                          </p:val>
                                        </p:tav>
                                      </p:tavLst>
                                    </p:anim>
                                    <p:anim calcmode="lin" valueType="num">
                                      <p:cBhvr additive="base">
                                        <p:cTn id="1140" dur="5000"/>
                                        <p:tgtEl>
                                          <p:spTgt spid="54"/>
                                        </p:tgtEl>
                                        <p:attrNameLst>
                                          <p:attrName>ppt_y</p:attrName>
                                        </p:attrNameLst>
                                      </p:cBhvr>
                                      <p:tavLst>
                                        <p:tav tm="0">
                                          <p:val>
                                            <p:strVal val="ppt_y"/>
                                          </p:val>
                                        </p:tav>
                                        <p:tav tm="100000">
                                          <p:val>
                                            <p:strVal val="ppt_y"/>
                                          </p:val>
                                        </p:tav>
                                      </p:tavLst>
                                    </p:anim>
                                    <p:set>
                                      <p:cBhvr>
                                        <p:cTn id="1141" dur="1" fill="hold">
                                          <p:stCondLst>
                                            <p:cond delay="49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000"/>
                                        <p:tgtEl>
                                          <p:spTgt spid="54"/>
                                        </p:tgtEl>
                                      </p:cBhvr>
                                    </p:animEffect>
                                    <p:set>
                                      <p:cBhvr>
                                        <p:cTn id="1144" dur="1" fill="hold">
                                          <p:stCondLst>
                                            <p:cond delay="49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5000" fill="hold"/>
                                        <p:tgtEl>
                                          <p:spTgt spid="53"/>
                                        </p:tgtEl>
                                        <p:attrNameLst>
                                          <p:attrName>ppt_x</p:attrName>
                                        </p:attrNameLst>
                                      </p:cBhvr>
                                      <p:tavLst>
                                        <p:tav tm="0">
                                          <p:val>
                                            <p:strVal val="0-#ppt_w/2"/>
                                          </p:val>
                                        </p:tav>
                                        <p:tav tm="100000">
                                          <p:val>
                                            <p:strVal val="#ppt_x"/>
                                          </p:val>
                                        </p:tav>
                                      </p:tavLst>
                                    </p:anim>
                                    <p:anim calcmode="lin" valueType="num">
                                      <p:cBhvr additive="base">
                                        <p:cTn id="1148" dur="5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5000" fill="hold"/>
                                        <p:tgtEl>
                                          <p:spTgt spid="53"/>
                                        </p:tgtEl>
                                        <p:attrNameLst>
                                          <p:attrName>ppt_w</p:attrName>
                                        </p:attrNameLst>
                                      </p:cBhvr>
                                      <p:tavLst>
                                        <p:tav tm="0" fmla="#ppt_w*sin(2.5*pi*$)">
                                          <p:val>
                                            <p:fltVal val="0"/>
                                          </p:val>
                                        </p:tav>
                                        <p:tav tm="100000">
                                          <p:val>
                                            <p:fltVal val="1"/>
                                          </p:val>
                                        </p:tav>
                                      </p:tavLst>
                                    </p:anim>
                                    <p:anim calcmode="lin" valueType="num">
                                      <p:cBhvr>
                                        <p:cTn id="1152" dur="5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5000"/>
                                        <p:tgtEl>
                                          <p:spTgt spid="53"/>
                                        </p:tgtEl>
                                        <p:attrNameLst>
                                          <p:attrName>ppt_x</p:attrName>
                                        </p:attrNameLst>
                                      </p:cBhvr>
                                      <p:tavLst>
                                        <p:tav tm="0">
                                          <p:val>
                                            <p:strVal val="ppt_x"/>
                                          </p:val>
                                        </p:tav>
                                        <p:tav tm="100000">
                                          <p:val>
                                            <p:strVal val="0-ppt_w/2"/>
                                          </p:val>
                                        </p:tav>
                                      </p:tavLst>
                                    </p:anim>
                                    <p:anim calcmode="lin" valueType="num">
                                      <p:cBhvr additive="base">
                                        <p:cTn id="1155" dur="5000"/>
                                        <p:tgtEl>
                                          <p:spTgt spid="53"/>
                                        </p:tgtEl>
                                        <p:attrNameLst>
                                          <p:attrName>ppt_y</p:attrName>
                                        </p:attrNameLst>
                                      </p:cBhvr>
                                      <p:tavLst>
                                        <p:tav tm="0">
                                          <p:val>
                                            <p:strVal val="ppt_y"/>
                                          </p:val>
                                        </p:tav>
                                        <p:tav tm="100000">
                                          <p:val>
                                            <p:strVal val="ppt_y"/>
                                          </p:val>
                                        </p:tav>
                                      </p:tavLst>
                                    </p:anim>
                                    <p:set>
                                      <p:cBhvr>
                                        <p:cTn id="1156" dur="1" fill="hold">
                                          <p:stCondLst>
                                            <p:cond delay="49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000"/>
                                        <p:tgtEl>
                                          <p:spTgt spid="53"/>
                                        </p:tgtEl>
                                      </p:cBhvr>
                                    </p:animEffect>
                                    <p:set>
                                      <p:cBhvr>
                                        <p:cTn id="1159" dur="1" fill="hold">
                                          <p:stCondLst>
                                            <p:cond delay="49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5000" fill="hold"/>
                                        <p:tgtEl>
                                          <p:spTgt spid="52"/>
                                        </p:tgtEl>
                                        <p:attrNameLst>
                                          <p:attrName>ppt_x</p:attrName>
                                        </p:attrNameLst>
                                      </p:cBhvr>
                                      <p:tavLst>
                                        <p:tav tm="0">
                                          <p:val>
                                            <p:strVal val="0-#ppt_w/2"/>
                                          </p:val>
                                        </p:tav>
                                        <p:tav tm="100000">
                                          <p:val>
                                            <p:strVal val="#ppt_x"/>
                                          </p:val>
                                        </p:tav>
                                      </p:tavLst>
                                    </p:anim>
                                    <p:anim calcmode="lin" valueType="num">
                                      <p:cBhvr additive="base">
                                        <p:cTn id="1163" dur="5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5000" fill="hold"/>
                                        <p:tgtEl>
                                          <p:spTgt spid="52"/>
                                        </p:tgtEl>
                                        <p:attrNameLst>
                                          <p:attrName>ppt_w</p:attrName>
                                        </p:attrNameLst>
                                      </p:cBhvr>
                                      <p:tavLst>
                                        <p:tav tm="0" fmla="#ppt_w*sin(2.5*pi*$)">
                                          <p:val>
                                            <p:fltVal val="0"/>
                                          </p:val>
                                        </p:tav>
                                        <p:tav tm="100000">
                                          <p:val>
                                            <p:fltVal val="1"/>
                                          </p:val>
                                        </p:tav>
                                      </p:tavLst>
                                    </p:anim>
                                    <p:anim calcmode="lin" valueType="num">
                                      <p:cBhvr>
                                        <p:cTn id="1167" dur="5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5000"/>
                                        <p:tgtEl>
                                          <p:spTgt spid="52"/>
                                        </p:tgtEl>
                                        <p:attrNameLst>
                                          <p:attrName>ppt_x</p:attrName>
                                        </p:attrNameLst>
                                      </p:cBhvr>
                                      <p:tavLst>
                                        <p:tav tm="0">
                                          <p:val>
                                            <p:strVal val="ppt_x"/>
                                          </p:val>
                                        </p:tav>
                                        <p:tav tm="100000">
                                          <p:val>
                                            <p:strVal val="0-ppt_w/2"/>
                                          </p:val>
                                        </p:tav>
                                      </p:tavLst>
                                    </p:anim>
                                    <p:anim calcmode="lin" valueType="num">
                                      <p:cBhvr additive="base">
                                        <p:cTn id="1170" dur="5000"/>
                                        <p:tgtEl>
                                          <p:spTgt spid="52"/>
                                        </p:tgtEl>
                                        <p:attrNameLst>
                                          <p:attrName>ppt_y</p:attrName>
                                        </p:attrNameLst>
                                      </p:cBhvr>
                                      <p:tavLst>
                                        <p:tav tm="0">
                                          <p:val>
                                            <p:strVal val="ppt_y"/>
                                          </p:val>
                                        </p:tav>
                                        <p:tav tm="100000">
                                          <p:val>
                                            <p:strVal val="ppt_y"/>
                                          </p:val>
                                        </p:tav>
                                      </p:tavLst>
                                    </p:anim>
                                    <p:set>
                                      <p:cBhvr>
                                        <p:cTn id="1171" dur="1" fill="hold">
                                          <p:stCondLst>
                                            <p:cond delay="49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000"/>
                                        <p:tgtEl>
                                          <p:spTgt spid="52"/>
                                        </p:tgtEl>
                                      </p:cBhvr>
                                    </p:animEffect>
                                    <p:set>
                                      <p:cBhvr>
                                        <p:cTn id="1174" dur="1" fill="hold">
                                          <p:stCondLst>
                                            <p:cond delay="49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5000" fill="hold"/>
                                        <p:tgtEl>
                                          <p:spTgt spid="51"/>
                                        </p:tgtEl>
                                        <p:attrNameLst>
                                          <p:attrName>ppt_x</p:attrName>
                                        </p:attrNameLst>
                                      </p:cBhvr>
                                      <p:tavLst>
                                        <p:tav tm="0">
                                          <p:val>
                                            <p:strVal val="0-#ppt_w/2"/>
                                          </p:val>
                                        </p:tav>
                                        <p:tav tm="100000">
                                          <p:val>
                                            <p:strVal val="#ppt_x"/>
                                          </p:val>
                                        </p:tav>
                                      </p:tavLst>
                                    </p:anim>
                                    <p:anim calcmode="lin" valueType="num">
                                      <p:cBhvr additive="base">
                                        <p:cTn id="1178" dur="5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5000" fill="hold"/>
                                        <p:tgtEl>
                                          <p:spTgt spid="51"/>
                                        </p:tgtEl>
                                        <p:attrNameLst>
                                          <p:attrName>ppt_w</p:attrName>
                                        </p:attrNameLst>
                                      </p:cBhvr>
                                      <p:tavLst>
                                        <p:tav tm="0" fmla="#ppt_w*sin(2.5*pi*$)">
                                          <p:val>
                                            <p:fltVal val="0"/>
                                          </p:val>
                                        </p:tav>
                                        <p:tav tm="100000">
                                          <p:val>
                                            <p:fltVal val="1"/>
                                          </p:val>
                                        </p:tav>
                                      </p:tavLst>
                                    </p:anim>
                                    <p:anim calcmode="lin" valueType="num">
                                      <p:cBhvr>
                                        <p:cTn id="1182" dur="5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5000"/>
                                        <p:tgtEl>
                                          <p:spTgt spid="51"/>
                                        </p:tgtEl>
                                        <p:attrNameLst>
                                          <p:attrName>ppt_x</p:attrName>
                                        </p:attrNameLst>
                                      </p:cBhvr>
                                      <p:tavLst>
                                        <p:tav tm="0">
                                          <p:val>
                                            <p:strVal val="ppt_x"/>
                                          </p:val>
                                        </p:tav>
                                        <p:tav tm="100000">
                                          <p:val>
                                            <p:strVal val="0-ppt_w/2"/>
                                          </p:val>
                                        </p:tav>
                                      </p:tavLst>
                                    </p:anim>
                                    <p:anim calcmode="lin" valueType="num">
                                      <p:cBhvr additive="base">
                                        <p:cTn id="1185" dur="5000"/>
                                        <p:tgtEl>
                                          <p:spTgt spid="51"/>
                                        </p:tgtEl>
                                        <p:attrNameLst>
                                          <p:attrName>ppt_y</p:attrName>
                                        </p:attrNameLst>
                                      </p:cBhvr>
                                      <p:tavLst>
                                        <p:tav tm="0">
                                          <p:val>
                                            <p:strVal val="ppt_y"/>
                                          </p:val>
                                        </p:tav>
                                        <p:tav tm="100000">
                                          <p:val>
                                            <p:strVal val="ppt_y"/>
                                          </p:val>
                                        </p:tav>
                                      </p:tavLst>
                                    </p:anim>
                                    <p:set>
                                      <p:cBhvr>
                                        <p:cTn id="1186" dur="1" fill="hold">
                                          <p:stCondLst>
                                            <p:cond delay="49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000"/>
                                        <p:tgtEl>
                                          <p:spTgt spid="51"/>
                                        </p:tgtEl>
                                      </p:cBhvr>
                                    </p:animEffect>
                                    <p:set>
                                      <p:cBhvr>
                                        <p:cTn id="1189" dur="1" fill="hold">
                                          <p:stCondLst>
                                            <p:cond delay="49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5000" fill="hold"/>
                                        <p:tgtEl>
                                          <p:spTgt spid="50"/>
                                        </p:tgtEl>
                                        <p:attrNameLst>
                                          <p:attrName>ppt_x</p:attrName>
                                        </p:attrNameLst>
                                      </p:cBhvr>
                                      <p:tavLst>
                                        <p:tav tm="0">
                                          <p:val>
                                            <p:strVal val="0-#ppt_w/2"/>
                                          </p:val>
                                        </p:tav>
                                        <p:tav tm="100000">
                                          <p:val>
                                            <p:strVal val="#ppt_x"/>
                                          </p:val>
                                        </p:tav>
                                      </p:tavLst>
                                    </p:anim>
                                    <p:anim calcmode="lin" valueType="num">
                                      <p:cBhvr additive="base">
                                        <p:cTn id="1193" dur="5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5000" fill="hold"/>
                                        <p:tgtEl>
                                          <p:spTgt spid="50"/>
                                        </p:tgtEl>
                                        <p:attrNameLst>
                                          <p:attrName>ppt_w</p:attrName>
                                        </p:attrNameLst>
                                      </p:cBhvr>
                                      <p:tavLst>
                                        <p:tav tm="0" fmla="#ppt_w*sin(2.5*pi*$)">
                                          <p:val>
                                            <p:fltVal val="0"/>
                                          </p:val>
                                        </p:tav>
                                        <p:tav tm="100000">
                                          <p:val>
                                            <p:fltVal val="1"/>
                                          </p:val>
                                        </p:tav>
                                      </p:tavLst>
                                    </p:anim>
                                    <p:anim calcmode="lin" valueType="num">
                                      <p:cBhvr>
                                        <p:cTn id="1197" dur="5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5000"/>
                                        <p:tgtEl>
                                          <p:spTgt spid="50"/>
                                        </p:tgtEl>
                                        <p:attrNameLst>
                                          <p:attrName>ppt_x</p:attrName>
                                        </p:attrNameLst>
                                      </p:cBhvr>
                                      <p:tavLst>
                                        <p:tav tm="0">
                                          <p:val>
                                            <p:strVal val="ppt_x"/>
                                          </p:val>
                                        </p:tav>
                                        <p:tav tm="100000">
                                          <p:val>
                                            <p:strVal val="0-ppt_w/2"/>
                                          </p:val>
                                        </p:tav>
                                      </p:tavLst>
                                    </p:anim>
                                    <p:anim calcmode="lin" valueType="num">
                                      <p:cBhvr additive="base">
                                        <p:cTn id="1200" dur="5000"/>
                                        <p:tgtEl>
                                          <p:spTgt spid="50"/>
                                        </p:tgtEl>
                                        <p:attrNameLst>
                                          <p:attrName>ppt_y</p:attrName>
                                        </p:attrNameLst>
                                      </p:cBhvr>
                                      <p:tavLst>
                                        <p:tav tm="0">
                                          <p:val>
                                            <p:strVal val="ppt_y"/>
                                          </p:val>
                                        </p:tav>
                                        <p:tav tm="100000">
                                          <p:val>
                                            <p:strVal val="ppt_y"/>
                                          </p:val>
                                        </p:tav>
                                      </p:tavLst>
                                    </p:anim>
                                    <p:set>
                                      <p:cBhvr>
                                        <p:cTn id="1201" dur="1" fill="hold">
                                          <p:stCondLst>
                                            <p:cond delay="49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000"/>
                                        <p:tgtEl>
                                          <p:spTgt spid="50"/>
                                        </p:tgtEl>
                                      </p:cBhvr>
                                    </p:animEffect>
                                    <p:set>
                                      <p:cBhvr>
                                        <p:cTn id="1204" dur="1" fill="hold">
                                          <p:stCondLst>
                                            <p:cond delay="49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5000" fill="hold"/>
                                        <p:tgtEl>
                                          <p:spTgt spid="49"/>
                                        </p:tgtEl>
                                        <p:attrNameLst>
                                          <p:attrName>ppt_x</p:attrName>
                                        </p:attrNameLst>
                                      </p:cBhvr>
                                      <p:tavLst>
                                        <p:tav tm="0">
                                          <p:val>
                                            <p:strVal val="0-#ppt_w/2"/>
                                          </p:val>
                                        </p:tav>
                                        <p:tav tm="100000">
                                          <p:val>
                                            <p:strVal val="#ppt_x"/>
                                          </p:val>
                                        </p:tav>
                                      </p:tavLst>
                                    </p:anim>
                                    <p:anim calcmode="lin" valueType="num">
                                      <p:cBhvr additive="base">
                                        <p:cTn id="1208" dur="5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5000" fill="hold"/>
                                        <p:tgtEl>
                                          <p:spTgt spid="49"/>
                                        </p:tgtEl>
                                        <p:attrNameLst>
                                          <p:attrName>ppt_w</p:attrName>
                                        </p:attrNameLst>
                                      </p:cBhvr>
                                      <p:tavLst>
                                        <p:tav tm="0" fmla="#ppt_w*sin(2.5*pi*$)">
                                          <p:val>
                                            <p:fltVal val="0"/>
                                          </p:val>
                                        </p:tav>
                                        <p:tav tm="100000">
                                          <p:val>
                                            <p:fltVal val="1"/>
                                          </p:val>
                                        </p:tav>
                                      </p:tavLst>
                                    </p:anim>
                                    <p:anim calcmode="lin" valueType="num">
                                      <p:cBhvr>
                                        <p:cTn id="1212" dur="5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5000"/>
                                        <p:tgtEl>
                                          <p:spTgt spid="49"/>
                                        </p:tgtEl>
                                        <p:attrNameLst>
                                          <p:attrName>ppt_x</p:attrName>
                                        </p:attrNameLst>
                                      </p:cBhvr>
                                      <p:tavLst>
                                        <p:tav tm="0">
                                          <p:val>
                                            <p:strVal val="ppt_x"/>
                                          </p:val>
                                        </p:tav>
                                        <p:tav tm="100000">
                                          <p:val>
                                            <p:strVal val="0-ppt_w/2"/>
                                          </p:val>
                                        </p:tav>
                                      </p:tavLst>
                                    </p:anim>
                                    <p:anim calcmode="lin" valueType="num">
                                      <p:cBhvr additive="base">
                                        <p:cTn id="1215" dur="5000"/>
                                        <p:tgtEl>
                                          <p:spTgt spid="49"/>
                                        </p:tgtEl>
                                        <p:attrNameLst>
                                          <p:attrName>ppt_y</p:attrName>
                                        </p:attrNameLst>
                                      </p:cBhvr>
                                      <p:tavLst>
                                        <p:tav tm="0">
                                          <p:val>
                                            <p:strVal val="ppt_y"/>
                                          </p:val>
                                        </p:tav>
                                        <p:tav tm="100000">
                                          <p:val>
                                            <p:strVal val="ppt_y"/>
                                          </p:val>
                                        </p:tav>
                                      </p:tavLst>
                                    </p:anim>
                                    <p:set>
                                      <p:cBhvr>
                                        <p:cTn id="1216" dur="1" fill="hold">
                                          <p:stCondLst>
                                            <p:cond delay="49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000"/>
                                        <p:tgtEl>
                                          <p:spTgt spid="49"/>
                                        </p:tgtEl>
                                      </p:cBhvr>
                                    </p:animEffect>
                                    <p:set>
                                      <p:cBhvr>
                                        <p:cTn id="1219" dur="1" fill="hold">
                                          <p:stCondLst>
                                            <p:cond delay="49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5000" fill="hold"/>
                                        <p:tgtEl>
                                          <p:spTgt spid="48"/>
                                        </p:tgtEl>
                                        <p:attrNameLst>
                                          <p:attrName>ppt_x</p:attrName>
                                        </p:attrNameLst>
                                      </p:cBhvr>
                                      <p:tavLst>
                                        <p:tav tm="0">
                                          <p:val>
                                            <p:strVal val="0-#ppt_w/2"/>
                                          </p:val>
                                        </p:tav>
                                        <p:tav tm="100000">
                                          <p:val>
                                            <p:strVal val="#ppt_x"/>
                                          </p:val>
                                        </p:tav>
                                      </p:tavLst>
                                    </p:anim>
                                    <p:anim calcmode="lin" valueType="num">
                                      <p:cBhvr additive="base">
                                        <p:cTn id="1223" dur="5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5000" fill="hold"/>
                                        <p:tgtEl>
                                          <p:spTgt spid="48"/>
                                        </p:tgtEl>
                                        <p:attrNameLst>
                                          <p:attrName>ppt_w</p:attrName>
                                        </p:attrNameLst>
                                      </p:cBhvr>
                                      <p:tavLst>
                                        <p:tav tm="0" fmla="#ppt_w*sin(2.5*pi*$)">
                                          <p:val>
                                            <p:fltVal val="0"/>
                                          </p:val>
                                        </p:tav>
                                        <p:tav tm="100000">
                                          <p:val>
                                            <p:fltVal val="1"/>
                                          </p:val>
                                        </p:tav>
                                      </p:tavLst>
                                    </p:anim>
                                    <p:anim calcmode="lin" valueType="num">
                                      <p:cBhvr>
                                        <p:cTn id="1227" dur="5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5000"/>
                                        <p:tgtEl>
                                          <p:spTgt spid="48"/>
                                        </p:tgtEl>
                                        <p:attrNameLst>
                                          <p:attrName>ppt_x</p:attrName>
                                        </p:attrNameLst>
                                      </p:cBhvr>
                                      <p:tavLst>
                                        <p:tav tm="0">
                                          <p:val>
                                            <p:strVal val="ppt_x"/>
                                          </p:val>
                                        </p:tav>
                                        <p:tav tm="100000">
                                          <p:val>
                                            <p:strVal val="0-ppt_w/2"/>
                                          </p:val>
                                        </p:tav>
                                      </p:tavLst>
                                    </p:anim>
                                    <p:anim calcmode="lin" valueType="num">
                                      <p:cBhvr additive="base">
                                        <p:cTn id="1230" dur="5000"/>
                                        <p:tgtEl>
                                          <p:spTgt spid="48"/>
                                        </p:tgtEl>
                                        <p:attrNameLst>
                                          <p:attrName>ppt_y</p:attrName>
                                        </p:attrNameLst>
                                      </p:cBhvr>
                                      <p:tavLst>
                                        <p:tav tm="0">
                                          <p:val>
                                            <p:strVal val="ppt_y"/>
                                          </p:val>
                                        </p:tav>
                                        <p:tav tm="100000">
                                          <p:val>
                                            <p:strVal val="ppt_y"/>
                                          </p:val>
                                        </p:tav>
                                      </p:tavLst>
                                    </p:anim>
                                    <p:set>
                                      <p:cBhvr>
                                        <p:cTn id="1231" dur="1" fill="hold">
                                          <p:stCondLst>
                                            <p:cond delay="49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000"/>
                                        <p:tgtEl>
                                          <p:spTgt spid="48"/>
                                        </p:tgtEl>
                                      </p:cBhvr>
                                    </p:animEffect>
                                    <p:set>
                                      <p:cBhvr>
                                        <p:cTn id="1234" dur="1" fill="hold">
                                          <p:stCondLst>
                                            <p:cond delay="49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5000" fill="hold"/>
                                        <p:tgtEl>
                                          <p:spTgt spid="47"/>
                                        </p:tgtEl>
                                        <p:attrNameLst>
                                          <p:attrName>ppt_x</p:attrName>
                                        </p:attrNameLst>
                                      </p:cBhvr>
                                      <p:tavLst>
                                        <p:tav tm="0">
                                          <p:val>
                                            <p:strVal val="0-#ppt_w/2"/>
                                          </p:val>
                                        </p:tav>
                                        <p:tav tm="100000">
                                          <p:val>
                                            <p:strVal val="#ppt_x"/>
                                          </p:val>
                                        </p:tav>
                                      </p:tavLst>
                                    </p:anim>
                                    <p:anim calcmode="lin" valueType="num">
                                      <p:cBhvr additive="base">
                                        <p:cTn id="1238" dur="5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5000" fill="hold"/>
                                        <p:tgtEl>
                                          <p:spTgt spid="47"/>
                                        </p:tgtEl>
                                        <p:attrNameLst>
                                          <p:attrName>ppt_w</p:attrName>
                                        </p:attrNameLst>
                                      </p:cBhvr>
                                      <p:tavLst>
                                        <p:tav tm="0" fmla="#ppt_w*sin(2.5*pi*$)">
                                          <p:val>
                                            <p:fltVal val="0"/>
                                          </p:val>
                                        </p:tav>
                                        <p:tav tm="100000">
                                          <p:val>
                                            <p:fltVal val="1"/>
                                          </p:val>
                                        </p:tav>
                                      </p:tavLst>
                                    </p:anim>
                                    <p:anim calcmode="lin" valueType="num">
                                      <p:cBhvr>
                                        <p:cTn id="1242" dur="5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5000"/>
                                        <p:tgtEl>
                                          <p:spTgt spid="47"/>
                                        </p:tgtEl>
                                        <p:attrNameLst>
                                          <p:attrName>ppt_x</p:attrName>
                                        </p:attrNameLst>
                                      </p:cBhvr>
                                      <p:tavLst>
                                        <p:tav tm="0">
                                          <p:val>
                                            <p:strVal val="ppt_x"/>
                                          </p:val>
                                        </p:tav>
                                        <p:tav tm="100000">
                                          <p:val>
                                            <p:strVal val="0-ppt_w/2"/>
                                          </p:val>
                                        </p:tav>
                                      </p:tavLst>
                                    </p:anim>
                                    <p:anim calcmode="lin" valueType="num">
                                      <p:cBhvr additive="base">
                                        <p:cTn id="1245" dur="5000"/>
                                        <p:tgtEl>
                                          <p:spTgt spid="47"/>
                                        </p:tgtEl>
                                        <p:attrNameLst>
                                          <p:attrName>ppt_y</p:attrName>
                                        </p:attrNameLst>
                                      </p:cBhvr>
                                      <p:tavLst>
                                        <p:tav tm="0">
                                          <p:val>
                                            <p:strVal val="ppt_y"/>
                                          </p:val>
                                        </p:tav>
                                        <p:tav tm="100000">
                                          <p:val>
                                            <p:strVal val="ppt_y"/>
                                          </p:val>
                                        </p:tav>
                                      </p:tavLst>
                                    </p:anim>
                                    <p:set>
                                      <p:cBhvr>
                                        <p:cTn id="1246" dur="1" fill="hold">
                                          <p:stCondLst>
                                            <p:cond delay="49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000"/>
                                        <p:tgtEl>
                                          <p:spTgt spid="47"/>
                                        </p:tgtEl>
                                      </p:cBhvr>
                                    </p:animEffect>
                                    <p:set>
                                      <p:cBhvr>
                                        <p:cTn id="1249" dur="1" fill="hold">
                                          <p:stCondLst>
                                            <p:cond delay="49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5000" fill="hold"/>
                                        <p:tgtEl>
                                          <p:spTgt spid="46"/>
                                        </p:tgtEl>
                                        <p:attrNameLst>
                                          <p:attrName>ppt_x</p:attrName>
                                        </p:attrNameLst>
                                      </p:cBhvr>
                                      <p:tavLst>
                                        <p:tav tm="0">
                                          <p:val>
                                            <p:strVal val="0-#ppt_w/2"/>
                                          </p:val>
                                        </p:tav>
                                        <p:tav tm="100000">
                                          <p:val>
                                            <p:strVal val="#ppt_x"/>
                                          </p:val>
                                        </p:tav>
                                      </p:tavLst>
                                    </p:anim>
                                    <p:anim calcmode="lin" valueType="num">
                                      <p:cBhvr additive="base">
                                        <p:cTn id="1253" dur="5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5000" fill="hold"/>
                                        <p:tgtEl>
                                          <p:spTgt spid="46"/>
                                        </p:tgtEl>
                                        <p:attrNameLst>
                                          <p:attrName>ppt_w</p:attrName>
                                        </p:attrNameLst>
                                      </p:cBhvr>
                                      <p:tavLst>
                                        <p:tav tm="0" fmla="#ppt_w*sin(2.5*pi*$)">
                                          <p:val>
                                            <p:fltVal val="0"/>
                                          </p:val>
                                        </p:tav>
                                        <p:tav tm="100000">
                                          <p:val>
                                            <p:fltVal val="1"/>
                                          </p:val>
                                        </p:tav>
                                      </p:tavLst>
                                    </p:anim>
                                    <p:anim calcmode="lin" valueType="num">
                                      <p:cBhvr>
                                        <p:cTn id="1257" dur="5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5000"/>
                                        <p:tgtEl>
                                          <p:spTgt spid="46"/>
                                        </p:tgtEl>
                                        <p:attrNameLst>
                                          <p:attrName>ppt_x</p:attrName>
                                        </p:attrNameLst>
                                      </p:cBhvr>
                                      <p:tavLst>
                                        <p:tav tm="0">
                                          <p:val>
                                            <p:strVal val="ppt_x"/>
                                          </p:val>
                                        </p:tav>
                                        <p:tav tm="100000">
                                          <p:val>
                                            <p:strVal val="0-ppt_w/2"/>
                                          </p:val>
                                        </p:tav>
                                      </p:tavLst>
                                    </p:anim>
                                    <p:anim calcmode="lin" valueType="num">
                                      <p:cBhvr additive="base">
                                        <p:cTn id="1260" dur="5000"/>
                                        <p:tgtEl>
                                          <p:spTgt spid="46"/>
                                        </p:tgtEl>
                                        <p:attrNameLst>
                                          <p:attrName>ppt_y</p:attrName>
                                        </p:attrNameLst>
                                      </p:cBhvr>
                                      <p:tavLst>
                                        <p:tav tm="0">
                                          <p:val>
                                            <p:strVal val="ppt_y"/>
                                          </p:val>
                                        </p:tav>
                                        <p:tav tm="100000">
                                          <p:val>
                                            <p:strVal val="ppt_y"/>
                                          </p:val>
                                        </p:tav>
                                      </p:tavLst>
                                    </p:anim>
                                    <p:set>
                                      <p:cBhvr>
                                        <p:cTn id="1261" dur="1" fill="hold">
                                          <p:stCondLst>
                                            <p:cond delay="49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000"/>
                                        <p:tgtEl>
                                          <p:spTgt spid="46"/>
                                        </p:tgtEl>
                                      </p:cBhvr>
                                    </p:animEffect>
                                    <p:set>
                                      <p:cBhvr>
                                        <p:cTn id="1264" dur="1" fill="hold">
                                          <p:stCondLst>
                                            <p:cond delay="4999"/>
                                          </p:stCondLst>
                                        </p:cTn>
                                        <p:tgtEl>
                                          <p:spTgt spid="46"/>
                                        </p:tgtEl>
                                        <p:attrNameLst>
                                          <p:attrName>style.visibility</p:attrName>
                                        </p:attrNameLst>
                                      </p:cBhvr>
                                      <p:to>
                                        <p:strVal val="hidden"/>
                                      </p:to>
                                    </p:set>
                                  </p:childTnLst>
                                </p:cTn>
                              </p:par>
                              <p:par>
                                <p:cTn id="1265" presetID="9" presetClass="emph" presetSubtype="0" grpId="0" nodeType="withEffect">
                                  <p:stCondLst>
                                    <p:cond delay="0"/>
                                  </p:stCondLst>
                                  <p:childTnLst>
                                    <p:set>
                                      <p:cBhvr rctx="PPT">
                                        <p:cTn id="1266" dur="indefinite"/>
                                        <p:tgtEl>
                                          <p:spTgt spid="89"/>
                                        </p:tgtEl>
                                        <p:attrNameLst>
                                          <p:attrName>style.opacity</p:attrName>
                                        </p:attrNameLst>
                                      </p:cBhvr>
                                      <p:to>
                                        <p:strVal val="0"/>
                                      </p:to>
                                    </p:set>
                                    <p:animEffect filter="image" prLst="opacity: 0">
                                      <p:cBhvr rctx="IE">
                                        <p:cTn id="1267" dur="indefinite"/>
                                        <p:tgtEl>
                                          <p:spTgt spid="89"/>
                                        </p:tgtEl>
                                      </p:cBhvr>
                                    </p:animEffect>
                                  </p:childTnLst>
                                </p:cTn>
                              </p:par>
                              <p:par>
                                <p:cTn id="1268" presetID="23" presetClass="entr" presetSubtype="288" fill="hold" nodeType="withEffect">
                                  <p:stCondLst>
                                    <p:cond delay="1500"/>
                                  </p:stCondLst>
                                  <p:childTnLst>
                                    <p:set>
                                      <p:cBhvr>
                                        <p:cTn id="1269" dur="1" fill="hold">
                                          <p:stCondLst>
                                            <p:cond delay="0"/>
                                          </p:stCondLst>
                                        </p:cTn>
                                        <p:tgtEl>
                                          <p:spTgt spid="91"/>
                                        </p:tgtEl>
                                        <p:attrNameLst>
                                          <p:attrName>style.visibility</p:attrName>
                                        </p:attrNameLst>
                                      </p:cBhvr>
                                      <p:to>
                                        <p:strVal val="visible"/>
                                      </p:to>
                                    </p:set>
                                    <p:anim calcmode="lin" valueType="num">
                                      <p:cBhvr>
                                        <p:cTn id="1270" dur="4000" fill="hold"/>
                                        <p:tgtEl>
                                          <p:spTgt spid="91"/>
                                        </p:tgtEl>
                                        <p:attrNameLst>
                                          <p:attrName>ppt_w</p:attrName>
                                        </p:attrNameLst>
                                      </p:cBhvr>
                                      <p:tavLst>
                                        <p:tav tm="0">
                                          <p:val>
                                            <p:strVal val="4/3*#ppt_w"/>
                                          </p:val>
                                        </p:tav>
                                        <p:tav tm="100000">
                                          <p:val>
                                            <p:strVal val="#ppt_w"/>
                                          </p:val>
                                        </p:tav>
                                      </p:tavLst>
                                    </p:anim>
                                    <p:anim calcmode="lin" valueType="num">
                                      <p:cBhvr>
                                        <p:cTn id="1271" dur="4000" fill="hold"/>
                                        <p:tgtEl>
                                          <p:spTgt spid="91"/>
                                        </p:tgtEl>
                                        <p:attrNameLst>
                                          <p:attrName>ppt_h</p:attrName>
                                        </p:attrNameLst>
                                      </p:cBhvr>
                                      <p:tavLst>
                                        <p:tav tm="0">
                                          <p:val>
                                            <p:strVal val="4/3*#ppt_h"/>
                                          </p:val>
                                        </p:tav>
                                        <p:tav tm="100000">
                                          <p:val>
                                            <p:strVal val="#ppt_h"/>
                                          </p:val>
                                        </p:tav>
                                      </p:tavLst>
                                    </p:anim>
                                  </p:childTnLst>
                                </p:cTn>
                              </p:par>
                              <p:par>
                                <p:cTn id="1272" presetID="16" presetClass="entr" presetSubtype="37" fill="hold" nodeType="withEffect">
                                  <p:stCondLst>
                                    <p:cond delay="1500"/>
                                  </p:stCondLst>
                                  <p:childTnLst>
                                    <p:set>
                                      <p:cBhvr>
                                        <p:cTn id="1273" dur="1" fill="hold">
                                          <p:stCondLst>
                                            <p:cond delay="0"/>
                                          </p:stCondLst>
                                        </p:cTn>
                                        <p:tgtEl>
                                          <p:spTgt spid="91"/>
                                        </p:tgtEl>
                                        <p:attrNameLst>
                                          <p:attrName>style.visibility</p:attrName>
                                        </p:attrNameLst>
                                      </p:cBhvr>
                                      <p:to>
                                        <p:strVal val="visible"/>
                                      </p:to>
                                    </p:set>
                                    <p:animEffect transition="in" filter="barn(outVertical)">
                                      <p:cBhvr>
                                        <p:cTn id="1274" dur="4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29 Rectángulo"/>
          <p:cNvSpPr/>
          <p:nvPr/>
        </p:nvSpPr>
        <p:spPr>
          <a:xfrm>
            <a:off x="0" y="7590"/>
            <a:ext cx="9144000" cy="5143500"/>
          </a:xfrm>
          <a:prstGeom prst="rect">
            <a:avLst/>
          </a:prstGeom>
          <a:gradFill flip="none" rotWithShape="1">
            <a:gsLst>
              <a:gs pos="100000">
                <a:srgbClr val="000000"/>
              </a:gs>
              <a:gs pos="0">
                <a:srgbClr val="006600">
                  <a:lumMod val="71000"/>
                </a:srgbClr>
              </a:gs>
              <a:gs pos="8000">
                <a:srgbClr val="99FF33">
                  <a:lumMod val="24000"/>
                </a:srgbClr>
              </a:gs>
              <a:gs pos="22000">
                <a:srgbClr val="00B050">
                  <a:lumMod val="2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9" name="28 Imagen" descr="Diapositiva2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4206404" y="-1316682"/>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0800000">
            <a:off x="4163631" y="5760640"/>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3359705" y="5098381"/>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4967558" y="5098381"/>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163631" y="4443958"/>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2555778" y="4468756"/>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5771485" y="4445734"/>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a:off x="7801284"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7139024" y="2983228"/>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139024" y="1433842"/>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6484602"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6509399" y="3757921"/>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6376" y="659149"/>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H="1">
            <a:off x="579946"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H="1">
            <a:off x="1242206" y="2983228"/>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6200000" flipH="1">
            <a:off x="1242206" y="1433842"/>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1896628"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871831" y="3757921"/>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894853" y="659149"/>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468560" y="-1388690"/>
            <a:ext cx="10081120" cy="7992888"/>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25747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4000" fill="hold"/>
                                        <p:tgtEl>
                                          <p:spTgt spid="8"/>
                                        </p:tgtEl>
                                        <p:attrNameLst>
                                          <p:attrName>ppt_x</p:attrName>
                                        </p:attrNameLst>
                                      </p:cBhvr>
                                      <p:tavLst>
                                        <p:tav tm="0">
                                          <p:val>
                                            <p:strVal val="#ppt_x"/>
                                          </p:val>
                                        </p:tav>
                                        <p:tav tm="100000">
                                          <p:val>
                                            <p:strVal val="#ppt_x"/>
                                          </p:val>
                                        </p:tav>
                                      </p:tavLst>
                                    </p:anim>
                                    <p:anim calcmode="lin" valueType="num">
                                      <p:cBhvr additive="base">
                                        <p:cTn id="8" dur="4000" fill="hold"/>
                                        <p:tgtEl>
                                          <p:spTgt spid="8"/>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4000"/>
                                        <p:tgtEl>
                                          <p:spTgt spid="8"/>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4000" fill="hold"/>
                                        <p:tgtEl>
                                          <p:spTgt spid="8"/>
                                        </p:tgtEl>
                                        <p:attrNameLst>
                                          <p:attrName>ppt_w</p:attrName>
                                        </p:attrNameLst>
                                      </p:cBhvr>
                                      <p:tavLst>
                                        <p:tav tm="0">
                                          <p:val>
                                            <p:strVal val="#ppt_w"/>
                                          </p:val>
                                        </p:tav>
                                        <p:tav tm="100000">
                                          <p:val>
                                            <p:strVal val="#ppt_w"/>
                                          </p:val>
                                        </p:tav>
                                      </p:tavLst>
                                    </p:anim>
                                    <p:anim calcmode="lin" valueType="num">
                                      <p:cBhvr>
                                        <p:cTn id="15" dur="4000" fill="hold"/>
                                        <p:tgtEl>
                                          <p:spTgt spid="8"/>
                                        </p:tgtEl>
                                        <p:attrNameLst>
                                          <p:attrName>ppt_h</p:attrName>
                                        </p:attrNameLst>
                                      </p:cBhvr>
                                      <p:tavLst>
                                        <p:tav tm="0" fmla="#ppt_h*sin(2.5*pi*$)">
                                          <p:val>
                                            <p:fltVal val="0"/>
                                          </p:val>
                                        </p:tav>
                                        <p:tav tm="100000">
                                          <p:val>
                                            <p:fltVal val="1"/>
                                          </p:val>
                                        </p:tav>
                                      </p:tavLst>
                                    </p:anim>
                                  </p:childTnLst>
                                </p:cTn>
                              </p:par>
                              <p:par>
                                <p:cTn id="16" presetID="2" presetClass="exit" presetSubtype="4" fill="hold" grpId="3" nodeType="withEffect">
                                  <p:stCondLst>
                                    <p:cond delay="0"/>
                                  </p:stCondLst>
                                  <p:childTnLst>
                                    <p:anim calcmode="lin" valueType="num">
                                      <p:cBhvr additive="base">
                                        <p:cTn id="17" dur="4000"/>
                                        <p:tgtEl>
                                          <p:spTgt spid="8"/>
                                        </p:tgtEl>
                                        <p:attrNameLst>
                                          <p:attrName>ppt_x</p:attrName>
                                        </p:attrNameLst>
                                      </p:cBhvr>
                                      <p:tavLst>
                                        <p:tav tm="0">
                                          <p:val>
                                            <p:strVal val="ppt_x"/>
                                          </p:val>
                                        </p:tav>
                                        <p:tav tm="100000">
                                          <p:val>
                                            <p:strVal val="ppt_x"/>
                                          </p:val>
                                        </p:tav>
                                      </p:tavLst>
                                    </p:anim>
                                    <p:anim calcmode="lin" valueType="num">
                                      <p:cBhvr additive="base">
                                        <p:cTn id="18" dur="4000"/>
                                        <p:tgtEl>
                                          <p:spTgt spid="8"/>
                                        </p:tgtEl>
                                        <p:attrNameLst>
                                          <p:attrName>ppt_y</p:attrName>
                                        </p:attrNameLst>
                                      </p:cBhvr>
                                      <p:tavLst>
                                        <p:tav tm="0">
                                          <p:val>
                                            <p:strVal val="ppt_y"/>
                                          </p:val>
                                        </p:tav>
                                        <p:tav tm="100000">
                                          <p:val>
                                            <p:strVal val="1+ppt_h/2"/>
                                          </p:val>
                                        </p:tav>
                                      </p:tavLst>
                                    </p:anim>
                                    <p:set>
                                      <p:cBhvr>
                                        <p:cTn id="19" dur="1" fill="hold">
                                          <p:stCondLst>
                                            <p:cond delay="3999"/>
                                          </p:stCondLst>
                                        </p:cTn>
                                        <p:tgtEl>
                                          <p:spTgt spid="8"/>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4000" fill="hold"/>
                                        <p:tgtEl>
                                          <p:spTgt spid="6"/>
                                        </p:tgtEl>
                                        <p:attrNameLst>
                                          <p:attrName>ppt_x</p:attrName>
                                        </p:attrNameLst>
                                      </p:cBhvr>
                                      <p:tavLst>
                                        <p:tav tm="0">
                                          <p:val>
                                            <p:strVal val="#ppt_x"/>
                                          </p:val>
                                        </p:tav>
                                        <p:tav tm="100000">
                                          <p:val>
                                            <p:strVal val="#ppt_x"/>
                                          </p:val>
                                        </p:tav>
                                      </p:tavLst>
                                    </p:anim>
                                    <p:anim calcmode="lin" valueType="num">
                                      <p:cBhvr additive="base">
                                        <p:cTn id="23" dur="4000" fill="hold"/>
                                        <p:tgtEl>
                                          <p:spTgt spid="6"/>
                                        </p:tgtEl>
                                        <p:attrNameLst>
                                          <p:attrName>ppt_y</p:attrName>
                                        </p:attrNameLst>
                                      </p:cBhvr>
                                      <p:tavLst>
                                        <p:tav tm="0">
                                          <p:val>
                                            <p:strVal val="1+#ppt_h/2"/>
                                          </p:val>
                                        </p:tav>
                                        <p:tav tm="100000">
                                          <p:val>
                                            <p:strVal val="#ppt_y"/>
                                          </p:val>
                                        </p:tav>
                                      </p:tavLst>
                                    </p:anim>
                                  </p:childTnLst>
                                </p:cTn>
                              </p:par>
                              <p:par>
                                <p:cTn id="24" presetID="3" presetClass="entr" presetSubtype="10" fill="hold" grpId="1"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blinds(horizontal)">
                                      <p:cBhvr>
                                        <p:cTn id="26" dur="4000"/>
                                        <p:tgtEl>
                                          <p:spTgt spid="6"/>
                                        </p:tgtEl>
                                      </p:cBhvr>
                                    </p:animEffect>
                                  </p:childTnLst>
                                </p:cTn>
                              </p:par>
                              <p:par>
                                <p:cTn id="27" presetID="19" presetClass="entr" presetSubtype="5" fill="hold" grpId="2"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4000" fill="hold"/>
                                        <p:tgtEl>
                                          <p:spTgt spid="6"/>
                                        </p:tgtEl>
                                        <p:attrNameLst>
                                          <p:attrName>ppt_w</p:attrName>
                                        </p:attrNameLst>
                                      </p:cBhvr>
                                      <p:tavLst>
                                        <p:tav tm="0">
                                          <p:val>
                                            <p:strVal val="#ppt_w"/>
                                          </p:val>
                                        </p:tav>
                                        <p:tav tm="100000">
                                          <p:val>
                                            <p:strVal val="#ppt_w"/>
                                          </p:val>
                                        </p:tav>
                                      </p:tavLst>
                                    </p:anim>
                                    <p:anim calcmode="lin" valueType="num">
                                      <p:cBhvr>
                                        <p:cTn id="30" dur="4000" fill="hold"/>
                                        <p:tgtEl>
                                          <p:spTgt spid="6"/>
                                        </p:tgtEl>
                                        <p:attrNameLst>
                                          <p:attrName>ppt_h</p:attrName>
                                        </p:attrNameLst>
                                      </p:cBhvr>
                                      <p:tavLst>
                                        <p:tav tm="0" fmla="#ppt_h*sin(2.5*pi*$)">
                                          <p:val>
                                            <p:fltVal val="0"/>
                                          </p:val>
                                        </p:tav>
                                        <p:tav tm="100000">
                                          <p:val>
                                            <p:fltVal val="1"/>
                                          </p:val>
                                        </p:tav>
                                      </p:tavLst>
                                    </p:anim>
                                  </p:childTnLst>
                                </p:cTn>
                              </p:par>
                              <p:par>
                                <p:cTn id="31" presetID="2" presetClass="exit" presetSubtype="4" fill="hold" grpId="3" nodeType="withEffect">
                                  <p:stCondLst>
                                    <p:cond delay="0"/>
                                  </p:stCondLst>
                                  <p:childTnLst>
                                    <p:anim calcmode="lin" valueType="num">
                                      <p:cBhvr additive="base">
                                        <p:cTn id="32" dur="4000"/>
                                        <p:tgtEl>
                                          <p:spTgt spid="6"/>
                                        </p:tgtEl>
                                        <p:attrNameLst>
                                          <p:attrName>ppt_x</p:attrName>
                                        </p:attrNameLst>
                                      </p:cBhvr>
                                      <p:tavLst>
                                        <p:tav tm="0">
                                          <p:val>
                                            <p:strVal val="ppt_x"/>
                                          </p:val>
                                        </p:tav>
                                        <p:tav tm="100000">
                                          <p:val>
                                            <p:strVal val="ppt_x"/>
                                          </p:val>
                                        </p:tav>
                                      </p:tavLst>
                                    </p:anim>
                                    <p:anim calcmode="lin" valueType="num">
                                      <p:cBhvr additive="base">
                                        <p:cTn id="33" dur="4000"/>
                                        <p:tgtEl>
                                          <p:spTgt spid="6"/>
                                        </p:tgtEl>
                                        <p:attrNameLst>
                                          <p:attrName>ppt_y</p:attrName>
                                        </p:attrNameLst>
                                      </p:cBhvr>
                                      <p:tavLst>
                                        <p:tav tm="0">
                                          <p:val>
                                            <p:strVal val="ppt_y"/>
                                          </p:val>
                                        </p:tav>
                                        <p:tav tm="100000">
                                          <p:val>
                                            <p:strVal val="1+ppt_h/2"/>
                                          </p:val>
                                        </p:tav>
                                      </p:tavLst>
                                    </p:anim>
                                    <p:set>
                                      <p:cBhvr>
                                        <p:cTn id="34" dur="1" fill="hold">
                                          <p:stCondLst>
                                            <p:cond delay="3999"/>
                                          </p:stCondLst>
                                        </p:cTn>
                                        <p:tgtEl>
                                          <p:spTgt spid="6"/>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4000" fill="hold"/>
                                        <p:tgtEl>
                                          <p:spTgt spid="7"/>
                                        </p:tgtEl>
                                        <p:attrNameLst>
                                          <p:attrName>ppt_x</p:attrName>
                                        </p:attrNameLst>
                                      </p:cBhvr>
                                      <p:tavLst>
                                        <p:tav tm="0">
                                          <p:val>
                                            <p:strVal val="#ppt_x"/>
                                          </p:val>
                                        </p:tav>
                                        <p:tav tm="100000">
                                          <p:val>
                                            <p:strVal val="#ppt_x"/>
                                          </p:val>
                                        </p:tav>
                                      </p:tavLst>
                                    </p:anim>
                                    <p:anim calcmode="lin" valueType="num">
                                      <p:cBhvr additive="base">
                                        <p:cTn id="38" dur="4000" fill="hold"/>
                                        <p:tgtEl>
                                          <p:spTgt spid="7"/>
                                        </p:tgtEl>
                                        <p:attrNameLst>
                                          <p:attrName>ppt_y</p:attrName>
                                        </p:attrNameLst>
                                      </p:cBhvr>
                                      <p:tavLst>
                                        <p:tav tm="0">
                                          <p:val>
                                            <p:strVal val="1+#ppt_h/2"/>
                                          </p:val>
                                        </p:tav>
                                        <p:tav tm="100000">
                                          <p:val>
                                            <p:strVal val="#ppt_y"/>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blinds(horizontal)">
                                      <p:cBhvr>
                                        <p:cTn id="41" dur="4000"/>
                                        <p:tgtEl>
                                          <p:spTgt spid="7"/>
                                        </p:tgtEl>
                                      </p:cBhvr>
                                    </p:animEffect>
                                  </p:childTnLst>
                                </p:cTn>
                              </p:par>
                              <p:par>
                                <p:cTn id="42" presetID="19" presetClass="entr" presetSubtype="5" fill="hold" grpId="2"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4000" fill="hold"/>
                                        <p:tgtEl>
                                          <p:spTgt spid="7"/>
                                        </p:tgtEl>
                                        <p:attrNameLst>
                                          <p:attrName>ppt_w</p:attrName>
                                        </p:attrNameLst>
                                      </p:cBhvr>
                                      <p:tavLst>
                                        <p:tav tm="0">
                                          <p:val>
                                            <p:strVal val="#ppt_w"/>
                                          </p:val>
                                        </p:tav>
                                        <p:tav tm="100000">
                                          <p:val>
                                            <p:strVal val="#ppt_w"/>
                                          </p:val>
                                        </p:tav>
                                      </p:tavLst>
                                    </p:anim>
                                    <p:anim calcmode="lin" valueType="num">
                                      <p:cBhvr>
                                        <p:cTn id="45" dur="4000" fill="hold"/>
                                        <p:tgtEl>
                                          <p:spTgt spid="7"/>
                                        </p:tgtEl>
                                        <p:attrNameLst>
                                          <p:attrName>ppt_h</p:attrName>
                                        </p:attrNameLst>
                                      </p:cBhvr>
                                      <p:tavLst>
                                        <p:tav tm="0" fmla="#ppt_h*sin(2.5*pi*$)">
                                          <p:val>
                                            <p:fltVal val="0"/>
                                          </p:val>
                                        </p:tav>
                                        <p:tav tm="100000">
                                          <p:val>
                                            <p:fltVal val="1"/>
                                          </p:val>
                                        </p:tav>
                                      </p:tavLst>
                                    </p:anim>
                                  </p:childTnLst>
                                </p:cTn>
                              </p:par>
                              <p:par>
                                <p:cTn id="46" presetID="2" presetClass="exit" presetSubtype="4" fill="hold" grpId="3" nodeType="withEffect">
                                  <p:stCondLst>
                                    <p:cond delay="0"/>
                                  </p:stCondLst>
                                  <p:childTnLst>
                                    <p:anim calcmode="lin" valueType="num">
                                      <p:cBhvr additive="base">
                                        <p:cTn id="47" dur="4000"/>
                                        <p:tgtEl>
                                          <p:spTgt spid="7"/>
                                        </p:tgtEl>
                                        <p:attrNameLst>
                                          <p:attrName>ppt_x</p:attrName>
                                        </p:attrNameLst>
                                      </p:cBhvr>
                                      <p:tavLst>
                                        <p:tav tm="0">
                                          <p:val>
                                            <p:strVal val="ppt_x"/>
                                          </p:val>
                                        </p:tav>
                                        <p:tav tm="100000">
                                          <p:val>
                                            <p:strVal val="ppt_x"/>
                                          </p:val>
                                        </p:tav>
                                      </p:tavLst>
                                    </p:anim>
                                    <p:anim calcmode="lin" valueType="num">
                                      <p:cBhvr additive="base">
                                        <p:cTn id="48" dur="4000"/>
                                        <p:tgtEl>
                                          <p:spTgt spid="7"/>
                                        </p:tgtEl>
                                        <p:attrNameLst>
                                          <p:attrName>ppt_y</p:attrName>
                                        </p:attrNameLst>
                                      </p:cBhvr>
                                      <p:tavLst>
                                        <p:tav tm="0">
                                          <p:val>
                                            <p:strVal val="ppt_y"/>
                                          </p:val>
                                        </p:tav>
                                        <p:tav tm="100000">
                                          <p:val>
                                            <p:strVal val="1+ppt_h/2"/>
                                          </p:val>
                                        </p:tav>
                                      </p:tavLst>
                                    </p:anim>
                                    <p:set>
                                      <p:cBhvr>
                                        <p:cTn id="49" dur="1" fill="hold">
                                          <p:stCondLst>
                                            <p:cond delay="3999"/>
                                          </p:stCondLst>
                                        </p:cTn>
                                        <p:tgtEl>
                                          <p:spTgt spid="7"/>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4000" fill="hold"/>
                                        <p:tgtEl>
                                          <p:spTgt spid="3"/>
                                        </p:tgtEl>
                                        <p:attrNameLst>
                                          <p:attrName>ppt_x</p:attrName>
                                        </p:attrNameLst>
                                      </p:cBhvr>
                                      <p:tavLst>
                                        <p:tav tm="0">
                                          <p:val>
                                            <p:strVal val="#ppt_x"/>
                                          </p:val>
                                        </p:tav>
                                        <p:tav tm="100000">
                                          <p:val>
                                            <p:strVal val="#ppt_x"/>
                                          </p:val>
                                        </p:tav>
                                      </p:tavLst>
                                    </p:anim>
                                    <p:anim calcmode="lin" valueType="num">
                                      <p:cBhvr additive="base">
                                        <p:cTn id="53" dur="4000" fill="hold"/>
                                        <p:tgtEl>
                                          <p:spTgt spid="3"/>
                                        </p:tgtEl>
                                        <p:attrNameLst>
                                          <p:attrName>ppt_y</p:attrName>
                                        </p:attrNameLst>
                                      </p:cBhvr>
                                      <p:tavLst>
                                        <p:tav tm="0">
                                          <p:val>
                                            <p:strVal val="1+#ppt_h/2"/>
                                          </p:val>
                                        </p:tav>
                                        <p:tav tm="100000">
                                          <p:val>
                                            <p:strVal val="#ppt_y"/>
                                          </p:val>
                                        </p:tav>
                                      </p:tavLst>
                                    </p:anim>
                                  </p:childTnLst>
                                </p:cTn>
                              </p:par>
                              <p:par>
                                <p:cTn id="54" presetID="3" presetClass="entr" presetSubtype="10" fill="hold" grpId="1" nodeType="withEffect">
                                  <p:stCondLst>
                                    <p:cond delay="0"/>
                                  </p:stCondLst>
                                  <p:childTnLst>
                                    <p:set>
                                      <p:cBhvr>
                                        <p:cTn id="55" dur="1" fill="hold">
                                          <p:stCondLst>
                                            <p:cond delay="0"/>
                                          </p:stCondLst>
                                        </p:cTn>
                                        <p:tgtEl>
                                          <p:spTgt spid="3"/>
                                        </p:tgtEl>
                                        <p:attrNameLst>
                                          <p:attrName>style.visibility</p:attrName>
                                        </p:attrNameLst>
                                      </p:cBhvr>
                                      <p:to>
                                        <p:strVal val="visible"/>
                                      </p:to>
                                    </p:set>
                                    <p:animEffect transition="in" filter="blinds(horizontal)">
                                      <p:cBhvr>
                                        <p:cTn id="56" dur="4000"/>
                                        <p:tgtEl>
                                          <p:spTgt spid="3"/>
                                        </p:tgtEl>
                                      </p:cBhvr>
                                    </p:animEffect>
                                  </p:childTnLst>
                                </p:cTn>
                              </p:par>
                              <p:par>
                                <p:cTn id="57" presetID="19" presetClass="entr" presetSubtype="5" fill="hold" grpId="2"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4000" fill="hold"/>
                                        <p:tgtEl>
                                          <p:spTgt spid="3"/>
                                        </p:tgtEl>
                                        <p:attrNameLst>
                                          <p:attrName>ppt_w</p:attrName>
                                        </p:attrNameLst>
                                      </p:cBhvr>
                                      <p:tavLst>
                                        <p:tav tm="0">
                                          <p:val>
                                            <p:strVal val="#ppt_w"/>
                                          </p:val>
                                        </p:tav>
                                        <p:tav tm="100000">
                                          <p:val>
                                            <p:strVal val="#ppt_w"/>
                                          </p:val>
                                        </p:tav>
                                      </p:tavLst>
                                    </p:anim>
                                    <p:anim calcmode="lin" valueType="num">
                                      <p:cBhvr>
                                        <p:cTn id="60" dur="4000" fill="hold"/>
                                        <p:tgtEl>
                                          <p:spTgt spid="3"/>
                                        </p:tgtEl>
                                        <p:attrNameLst>
                                          <p:attrName>ppt_h</p:attrName>
                                        </p:attrNameLst>
                                      </p:cBhvr>
                                      <p:tavLst>
                                        <p:tav tm="0" fmla="#ppt_h*sin(2.5*pi*$)">
                                          <p:val>
                                            <p:fltVal val="0"/>
                                          </p:val>
                                        </p:tav>
                                        <p:tav tm="100000">
                                          <p:val>
                                            <p:fltVal val="1"/>
                                          </p:val>
                                        </p:tav>
                                      </p:tavLst>
                                    </p:anim>
                                  </p:childTnLst>
                                </p:cTn>
                              </p:par>
                              <p:par>
                                <p:cTn id="61" presetID="2" presetClass="exit" presetSubtype="4" fill="hold" grpId="3" nodeType="withEffect">
                                  <p:stCondLst>
                                    <p:cond delay="0"/>
                                  </p:stCondLst>
                                  <p:childTnLst>
                                    <p:anim calcmode="lin" valueType="num">
                                      <p:cBhvr additive="base">
                                        <p:cTn id="62" dur="4400"/>
                                        <p:tgtEl>
                                          <p:spTgt spid="3"/>
                                        </p:tgtEl>
                                        <p:attrNameLst>
                                          <p:attrName>ppt_x</p:attrName>
                                        </p:attrNameLst>
                                      </p:cBhvr>
                                      <p:tavLst>
                                        <p:tav tm="0">
                                          <p:val>
                                            <p:strVal val="ppt_x"/>
                                          </p:val>
                                        </p:tav>
                                        <p:tav tm="100000">
                                          <p:val>
                                            <p:strVal val="ppt_x"/>
                                          </p:val>
                                        </p:tav>
                                      </p:tavLst>
                                    </p:anim>
                                    <p:anim calcmode="lin" valueType="num">
                                      <p:cBhvr additive="base">
                                        <p:cTn id="63" dur="4400"/>
                                        <p:tgtEl>
                                          <p:spTgt spid="3"/>
                                        </p:tgtEl>
                                        <p:attrNameLst>
                                          <p:attrName>ppt_y</p:attrName>
                                        </p:attrNameLst>
                                      </p:cBhvr>
                                      <p:tavLst>
                                        <p:tav tm="0">
                                          <p:val>
                                            <p:strVal val="ppt_y"/>
                                          </p:val>
                                        </p:tav>
                                        <p:tav tm="100000">
                                          <p:val>
                                            <p:strVal val="1+ppt_h/2"/>
                                          </p:val>
                                        </p:tav>
                                      </p:tavLst>
                                    </p:anim>
                                    <p:set>
                                      <p:cBhvr>
                                        <p:cTn id="64" dur="1" fill="hold">
                                          <p:stCondLst>
                                            <p:cond delay="4399"/>
                                          </p:stCondLst>
                                        </p:cTn>
                                        <p:tgtEl>
                                          <p:spTgt spid="3"/>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4000" fill="hold"/>
                                        <p:tgtEl>
                                          <p:spTgt spid="5"/>
                                        </p:tgtEl>
                                        <p:attrNameLst>
                                          <p:attrName>ppt_x</p:attrName>
                                        </p:attrNameLst>
                                      </p:cBhvr>
                                      <p:tavLst>
                                        <p:tav tm="0">
                                          <p:val>
                                            <p:strVal val="#ppt_x"/>
                                          </p:val>
                                        </p:tav>
                                        <p:tav tm="100000">
                                          <p:val>
                                            <p:strVal val="#ppt_x"/>
                                          </p:val>
                                        </p:tav>
                                      </p:tavLst>
                                    </p:anim>
                                    <p:anim calcmode="lin" valueType="num">
                                      <p:cBhvr additive="base">
                                        <p:cTn id="68" dur="4000" fill="hold"/>
                                        <p:tgtEl>
                                          <p:spTgt spid="5"/>
                                        </p:tgtEl>
                                        <p:attrNameLst>
                                          <p:attrName>ppt_y</p:attrName>
                                        </p:attrNameLst>
                                      </p:cBhvr>
                                      <p:tavLst>
                                        <p:tav tm="0">
                                          <p:val>
                                            <p:strVal val="1+#ppt_h/2"/>
                                          </p:val>
                                        </p:tav>
                                        <p:tav tm="100000">
                                          <p:val>
                                            <p:strVal val="#ppt_y"/>
                                          </p:val>
                                        </p:tav>
                                      </p:tavLst>
                                    </p:anim>
                                  </p:childTnLst>
                                </p:cTn>
                              </p:par>
                              <p:par>
                                <p:cTn id="69" presetID="3" presetClass="entr" presetSubtype="10" fill="hold" grpId="1" nodeType="with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blinds(horizontal)">
                                      <p:cBhvr>
                                        <p:cTn id="71" dur="4000"/>
                                        <p:tgtEl>
                                          <p:spTgt spid="5"/>
                                        </p:tgtEl>
                                      </p:cBhvr>
                                    </p:animEffect>
                                  </p:childTnLst>
                                </p:cTn>
                              </p:par>
                              <p:par>
                                <p:cTn id="72" presetID="19" presetClass="entr" presetSubtype="5" fill="hold" grpId="2"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p:cTn id="74" dur="4000" fill="hold"/>
                                        <p:tgtEl>
                                          <p:spTgt spid="5"/>
                                        </p:tgtEl>
                                        <p:attrNameLst>
                                          <p:attrName>ppt_w</p:attrName>
                                        </p:attrNameLst>
                                      </p:cBhvr>
                                      <p:tavLst>
                                        <p:tav tm="0">
                                          <p:val>
                                            <p:strVal val="#ppt_w"/>
                                          </p:val>
                                        </p:tav>
                                        <p:tav tm="100000">
                                          <p:val>
                                            <p:strVal val="#ppt_w"/>
                                          </p:val>
                                        </p:tav>
                                      </p:tavLst>
                                    </p:anim>
                                    <p:anim calcmode="lin" valueType="num">
                                      <p:cBhvr>
                                        <p:cTn id="75" dur="4000" fill="hold"/>
                                        <p:tgtEl>
                                          <p:spTgt spid="5"/>
                                        </p:tgtEl>
                                        <p:attrNameLst>
                                          <p:attrName>ppt_h</p:attrName>
                                        </p:attrNameLst>
                                      </p:cBhvr>
                                      <p:tavLst>
                                        <p:tav tm="0" fmla="#ppt_h*sin(2.5*pi*$)">
                                          <p:val>
                                            <p:fltVal val="0"/>
                                          </p:val>
                                        </p:tav>
                                        <p:tav tm="100000">
                                          <p:val>
                                            <p:fltVal val="1"/>
                                          </p:val>
                                        </p:tav>
                                      </p:tavLst>
                                    </p:anim>
                                  </p:childTnLst>
                                </p:cTn>
                              </p:par>
                              <p:par>
                                <p:cTn id="76" presetID="2" presetClass="exit" presetSubtype="4" fill="hold" grpId="3" nodeType="withEffect">
                                  <p:stCondLst>
                                    <p:cond delay="0"/>
                                  </p:stCondLst>
                                  <p:childTnLst>
                                    <p:anim calcmode="lin" valueType="num">
                                      <p:cBhvr additive="base">
                                        <p:cTn id="77" dur="4200"/>
                                        <p:tgtEl>
                                          <p:spTgt spid="5"/>
                                        </p:tgtEl>
                                        <p:attrNameLst>
                                          <p:attrName>ppt_x</p:attrName>
                                        </p:attrNameLst>
                                      </p:cBhvr>
                                      <p:tavLst>
                                        <p:tav tm="0">
                                          <p:val>
                                            <p:strVal val="ppt_x"/>
                                          </p:val>
                                        </p:tav>
                                        <p:tav tm="100000">
                                          <p:val>
                                            <p:strVal val="ppt_x"/>
                                          </p:val>
                                        </p:tav>
                                      </p:tavLst>
                                    </p:anim>
                                    <p:anim calcmode="lin" valueType="num">
                                      <p:cBhvr additive="base">
                                        <p:cTn id="78" dur="4200"/>
                                        <p:tgtEl>
                                          <p:spTgt spid="5"/>
                                        </p:tgtEl>
                                        <p:attrNameLst>
                                          <p:attrName>ppt_y</p:attrName>
                                        </p:attrNameLst>
                                      </p:cBhvr>
                                      <p:tavLst>
                                        <p:tav tm="0">
                                          <p:val>
                                            <p:strVal val="ppt_y"/>
                                          </p:val>
                                        </p:tav>
                                        <p:tav tm="100000">
                                          <p:val>
                                            <p:strVal val="1+ppt_h/2"/>
                                          </p:val>
                                        </p:tav>
                                      </p:tavLst>
                                    </p:anim>
                                    <p:set>
                                      <p:cBhvr>
                                        <p:cTn id="79" dur="1" fill="hold">
                                          <p:stCondLst>
                                            <p:cond delay="4199"/>
                                          </p:stCondLst>
                                        </p:cTn>
                                        <p:tgtEl>
                                          <p:spTgt spid="5"/>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4000" fill="hold"/>
                                        <p:tgtEl>
                                          <p:spTgt spid="4"/>
                                        </p:tgtEl>
                                        <p:attrNameLst>
                                          <p:attrName>ppt_x</p:attrName>
                                        </p:attrNameLst>
                                      </p:cBhvr>
                                      <p:tavLst>
                                        <p:tav tm="0">
                                          <p:val>
                                            <p:strVal val="#ppt_x"/>
                                          </p:val>
                                        </p:tav>
                                        <p:tav tm="100000">
                                          <p:val>
                                            <p:strVal val="#ppt_x"/>
                                          </p:val>
                                        </p:tav>
                                      </p:tavLst>
                                    </p:anim>
                                    <p:anim calcmode="lin" valueType="num">
                                      <p:cBhvr additive="base">
                                        <p:cTn id="83" dur="4000" fill="hold"/>
                                        <p:tgtEl>
                                          <p:spTgt spid="4"/>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4"/>
                                        </p:tgtEl>
                                        <p:attrNameLst>
                                          <p:attrName>style.visibility</p:attrName>
                                        </p:attrNameLst>
                                      </p:cBhvr>
                                      <p:to>
                                        <p:strVal val="visible"/>
                                      </p:to>
                                    </p:set>
                                    <p:animEffect transition="in" filter="blinds(horizontal)">
                                      <p:cBhvr>
                                        <p:cTn id="86" dur="4000"/>
                                        <p:tgtEl>
                                          <p:spTgt spid="4"/>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p:cTn id="89" dur="4000" fill="hold"/>
                                        <p:tgtEl>
                                          <p:spTgt spid="4"/>
                                        </p:tgtEl>
                                        <p:attrNameLst>
                                          <p:attrName>ppt_w</p:attrName>
                                        </p:attrNameLst>
                                      </p:cBhvr>
                                      <p:tavLst>
                                        <p:tav tm="0">
                                          <p:val>
                                            <p:strVal val="#ppt_w"/>
                                          </p:val>
                                        </p:tav>
                                        <p:tav tm="100000">
                                          <p:val>
                                            <p:strVal val="#ppt_w"/>
                                          </p:val>
                                        </p:tav>
                                      </p:tavLst>
                                    </p:anim>
                                    <p:anim calcmode="lin" valueType="num">
                                      <p:cBhvr>
                                        <p:cTn id="90" dur="4000" fill="hold"/>
                                        <p:tgtEl>
                                          <p:spTgt spid="4"/>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4200"/>
                                        <p:tgtEl>
                                          <p:spTgt spid="4"/>
                                        </p:tgtEl>
                                        <p:attrNameLst>
                                          <p:attrName>ppt_x</p:attrName>
                                        </p:attrNameLst>
                                      </p:cBhvr>
                                      <p:tavLst>
                                        <p:tav tm="0">
                                          <p:val>
                                            <p:strVal val="ppt_x"/>
                                          </p:val>
                                        </p:tav>
                                        <p:tav tm="100000">
                                          <p:val>
                                            <p:strVal val="ppt_x"/>
                                          </p:val>
                                        </p:tav>
                                      </p:tavLst>
                                    </p:anim>
                                    <p:anim calcmode="lin" valueType="num">
                                      <p:cBhvr additive="base">
                                        <p:cTn id="93" dur="4200"/>
                                        <p:tgtEl>
                                          <p:spTgt spid="4"/>
                                        </p:tgtEl>
                                        <p:attrNameLst>
                                          <p:attrName>ppt_y</p:attrName>
                                        </p:attrNameLst>
                                      </p:cBhvr>
                                      <p:tavLst>
                                        <p:tav tm="0">
                                          <p:val>
                                            <p:strVal val="ppt_y"/>
                                          </p:val>
                                        </p:tav>
                                        <p:tav tm="100000">
                                          <p:val>
                                            <p:strVal val="1+ppt_h/2"/>
                                          </p:val>
                                        </p:tav>
                                      </p:tavLst>
                                    </p:anim>
                                    <p:set>
                                      <p:cBhvr>
                                        <p:cTn id="94" dur="1" fill="hold">
                                          <p:stCondLst>
                                            <p:cond delay="4199"/>
                                          </p:stCondLst>
                                        </p:cTn>
                                        <p:tgtEl>
                                          <p:spTgt spid="4"/>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3"/>
                                        </p:tgtEl>
                                        <p:attrNameLst>
                                          <p:attrName>style.visibility</p:attrName>
                                        </p:attrNameLst>
                                      </p:cBhvr>
                                      <p:to>
                                        <p:strVal val="visible"/>
                                      </p:to>
                                    </p:set>
                                    <p:anim calcmode="lin" valueType="num">
                                      <p:cBhvr additive="base">
                                        <p:cTn id="97" dur="4000" fill="hold"/>
                                        <p:tgtEl>
                                          <p:spTgt spid="13"/>
                                        </p:tgtEl>
                                        <p:attrNameLst>
                                          <p:attrName>ppt_x</p:attrName>
                                        </p:attrNameLst>
                                      </p:cBhvr>
                                      <p:tavLst>
                                        <p:tav tm="0">
                                          <p:val>
                                            <p:strVal val="#ppt_x"/>
                                          </p:val>
                                        </p:tav>
                                        <p:tav tm="100000">
                                          <p:val>
                                            <p:strVal val="#ppt_x"/>
                                          </p:val>
                                        </p:tav>
                                      </p:tavLst>
                                    </p:anim>
                                    <p:anim calcmode="lin" valueType="num">
                                      <p:cBhvr additive="base">
                                        <p:cTn id="98" dur="4000" fill="hold"/>
                                        <p:tgtEl>
                                          <p:spTgt spid="13"/>
                                        </p:tgtEl>
                                        <p:attrNameLst>
                                          <p:attrName>ppt_y</p:attrName>
                                        </p:attrNameLst>
                                      </p:cBhvr>
                                      <p:tavLst>
                                        <p:tav tm="0">
                                          <p:val>
                                            <p:strVal val="0-#ppt_h/2"/>
                                          </p:val>
                                        </p:tav>
                                        <p:tav tm="100000">
                                          <p:val>
                                            <p:strVal val="#ppt_y"/>
                                          </p:val>
                                        </p:tav>
                                      </p:tavLst>
                                    </p:anim>
                                  </p:childTnLst>
                                </p:cTn>
                              </p:par>
                              <p:par>
                                <p:cTn id="99" presetID="3"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blinds(horizontal)">
                                      <p:cBhvr>
                                        <p:cTn id="101" dur="4000"/>
                                        <p:tgtEl>
                                          <p:spTgt spid="13"/>
                                        </p:tgtEl>
                                      </p:cBhvr>
                                    </p:animEffect>
                                  </p:childTnLst>
                                </p:cTn>
                              </p:par>
                              <p:par>
                                <p:cTn id="102" presetID="19" presetClass="entr" presetSubtype="5" fill="hold" grpId="2" nodeType="withEffect">
                                  <p:stCondLst>
                                    <p:cond delay="0"/>
                                  </p:stCondLst>
                                  <p:childTnLst>
                                    <p:set>
                                      <p:cBhvr>
                                        <p:cTn id="103" dur="1" fill="hold">
                                          <p:stCondLst>
                                            <p:cond delay="0"/>
                                          </p:stCondLst>
                                        </p:cTn>
                                        <p:tgtEl>
                                          <p:spTgt spid="13"/>
                                        </p:tgtEl>
                                        <p:attrNameLst>
                                          <p:attrName>style.visibility</p:attrName>
                                        </p:attrNameLst>
                                      </p:cBhvr>
                                      <p:to>
                                        <p:strVal val="visible"/>
                                      </p:to>
                                    </p:set>
                                    <p:anim calcmode="lin" valueType="num">
                                      <p:cBhvr>
                                        <p:cTn id="104" dur="4000" fill="hold"/>
                                        <p:tgtEl>
                                          <p:spTgt spid="13"/>
                                        </p:tgtEl>
                                        <p:attrNameLst>
                                          <p:attrName>ppt_w</p:attrName>
                                        </p:attrNameLst>
                                      </p:cBhvr>
                                      <p:tavLst>
                                        <p:tav tm="0">
                                          <p:val>
                                            <p:strVal val="#ppt_w"/>
                                          </p:val>
                                        </p:tav>
                                        <p:tav tm="100000">
                                          <p:val>
                                            <p:strVal val="#ppt_w"/>
                                          </p:val>
                                        </p:tav>
                                      </p:tavLst>
                                    </p:anim>
                                    <p:anim calcmode="lin" valueType="num">
                                      <p:cBhvr>
                                        <p:cTn id="105" dur="4000" fill="hold"/>
                                        <p:tgtEl>
                                          <p:spTgt spid="13"/>
                                        </p:tgtEl>
                                        <p:attrNameLst>
                                          <p:attrName>ppt_h</p:attrName>
                                        </p:attrNameLst>
                                      </p:cBhvr>
                                      <p:tavLst>
                                        <p:tav tm="0" fmla="#ppt_h*sin(2.5*pi*$)">
                                          <p:val>
                                            <p:fltVal val="0"/>
                                          </p:val>
                                        </p:tav>
                                        <p:tav tm="100000">
                                          <p:val>
                                            <p:fltVal val="1"/>
                                          </p:val>
                                        </p:tav>
                                      </p:tavLst>
                                    </p:anim>
                                  </p:childTnLst>
                                </p:cTn>
                              </p:par>
                              <p:par>
                                <p:cTn id="106" presetID="2" presetClass="exit" presetSubtype="1" fill="hold" grpId="3" nodeType="withEffect">
                                  <p:stCondLst>
                                    <p:cond delay="0"/>
                                  </p:stCondLst>
                                  <p:childTnLst>
                                    <p:anim calcmode="lin" valueType="num">
                                      <p:cBhvr additive="base">
                                        <p:cTn id="107" dur="4000"/>
                                        <p:tgtEl>
                                          <p:spTgt spid="13"/>
                                        </p:tgtEl>
                                        <p:attrNameLst>
                                          <p:attrName>ppt_x</p:attrName>
                                        </p:attrNameLst>
                                      </p:cBhvr>
                                      <p:tavLst>
                                        <p:tav tm="0">
                                          <p:val>
                                            <p:strVal val="ppt_x"/>
                                          </p:val>
                                        </p:tav>
                                        <p:tav tm="100000">
                                          <p:val>
                                            <p:strVal val="ppt_x"/>
                                          </p:val>
                                        </p:tav>
                                      </p:tavLst>
                                    </p:anim>
                                    <p:anim calcmode="lin" valueType="num">
                                      <p:cBhvr additive="base">
                                        <p:cTn id="108" dur="4000"/>
                                        <p:tgtEl>
                                          <p:spTgt spid="13"/>
                                        </p:tgtEl>
                                        <p:attrNameLst>
                                          <p:attrName>ppt_y</p:attrName>
                                        </p:attrNameLst>
                                      </p:cBhvr>
                                      <p:tavLst>
                                        <p:tav tm="0">
                                          <p:val>
                                            <p:strVal val="ppt_y"/>
                                          </p:val>
                                        </p:tav>
                                        <p:tav tm="100000">
                                          <p:val>
                                            <p:strVal val="0-ppt_h/2"/>
                                          </p:val>
                                        </p:tav>
                                      </p:tavLst>
                                    </p:anim>
                                    <p:set>
                                      <p:cBhvr>
                                        <p:cTn id="109" dur="1" fill="hold">
                                          <p:stCondLst>
                                            <p:cond delay="3999"/>
                                          </p:stCondLst>
                                        </p:cTn>
                                        <p:tgtEl>
                                          <p:spTgt spid="1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2"/>
                                        </p:tgtEl>
                                        <p:attrNameLst>
                                          <p:attrName>style.visibility</p:attrName>
                                        </p:attrNameLst>
                                      </p:cBhvr>
                                      <p:to>
                                        <p:strVal val="visible"/>
                                      </p:to>
                                    </p:set>
                                    <p:anim calcmode="lin" valueType="num">
                                      <p:cBhvr additive="base">
                                        <p:cTn id="112" dur="4000" fill="hold"/>
                                        <p:tgtEl>
                                          <p:spTgt spid="12"/>
                                        </p:tgtEl>
                                        <p:attrNameLst>
                                          <p:attrName>ppt_x</p:attrName>
                                        </p:attrNameLst>
                                      </p:cBhvr>
                                      <p:tavLst>
                                        <p:tav tm="0">
                                          <p:val>
                                            <p:strVal val="#ppt_x"/>
                                          </p:val>
                                        </p:tav>
                                        <p:tav tm="100000">
                                          <p:val>
                                            <p:strVal val="#ppt_x"/>
                                          </p:val>
                                        </p:tav>
                                      </p:tavLst>
                                    </p:anim>
                                    <p:anim calcmode="lin" valueType="num">
                                      <p:cBhvr additive="base">
                                        <p:cTn id="113" dur="4000" fill="hold"/>
                                        <p:tgtEl>
                                          <p:spTgt spid="12"/>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2"/>
                                        </p:tgtEl>
                                        <p:attrNameLst>
                                          <p:attrName>style.visibility</p:attrName>
                                        </p:attrNameLst>
                                      </p:cBhvr>
                                      <p:to>
                                        <p:strVal val="visible"/>
                                      </p:to>
                                    </p:set>
                                    <p:animEffect transition="in" filter="blinds(horizontal)">
                                      <p:cBhvr>
                                        <p:cTn id="116" dur="4000"/>
                                        <p:tgtEl>
                                          <p:spTgt spid="12"/>
                                        </p:tgtEl>
                                      </p:cBhvr>
                                    </p:animEffect>
                                  </p:childTnLst>
                                </p:cTn>
                              </p:par>
                              <p:par>
                                <p:cTn id="117" presetID="19" presetClass="entr" presetSubtype="5" fill="hold" grpId="2"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p:cTn id="119" dur="4000" fill="hold"/>
                                        <p:tgtEl>
                                          <p:spTgt spid="12"/>
                                        </p:tgtEl>
                                        <p:attrNameLst>
                                          <p:attrName>ppt_w</p:attrName>
                                        </p:attrNameLst>
                                      </p:cBhvr>
                                      <p:tavLst>
                                        <p:tav tm="0">
                                          <p:val>
                                            <p:strVal val="#ppt_w"/>
                                          </p:val>
                                        </p:tav>
                                        <p:tav tm="100000">
                                          <p:val>
                                            <p:strVal val="#ppt_w"/>
                                          </p:val>
                                        </p:tav>
                                      </p:tavLst>
                                    </p:anim>
                                    <p:anim calcmode="lin" valueType="num">
                                      <p:cBhvr>
                                        <p:cTn id="120" dur="4000" fill="hold"/>
                                        <p:tgtEl>
                                          <p:spTgt spid="12"/>
                                        </p:tgtEl>
                                        <p:attrNameLst>
                                          <p:attrName>ppt_h</p:attrName>
                                        </p:attrNameLst>
                                      </p:cBhvr>
                                      <p:tavLst>
                                        <p:tav tm="0" fmla="#ppt_h*sin(2.5*pi*$)">
                                          <p:val>
                                            <p:fltVal val="0"/>
                                          </p:val>
                                        </p:tav>
                                        <p:tav tm="100000">
                                          <p:val>
                                            <p:fltVal val="1"/>
                                          </p:val>
                                        </p:tav>
                                      </p:tavLst>
                                    </p:anim>
                                  </p:childTnLst>
                                </p:cTn>
                              </p:par>
                              <p:par>
                                <p:cTn id="121" presetID="2" presetClass="exit" presetSubtype="1" fill="hold" grpId="3" nodeType="withEffect">
                                  <p:stCondLst>
                                    <p:cond delay="0"/>
                                  </p:stCondLst>
                                  <p:childTnLst>
                                    <p:anim calcmode="lin" valueType="num">
                                      <p:cBhvr additive="base">
                                        <p:cTn id="122" dur="4000"/>
                                        <p:tgtEl>
                                          <p:spTgt spid="12"/>
                                        </p:tgtEl>
                                        <p:attrNameLst>
                                          <p:attrName>ppt_x</p:attrName>
                                        </p:attrNameLst>
                                      </p:cBhvr>
                                      <p:tavLst>
                                        <p:tav tm="0">
                                          <p:val>
                                            <p:strVal val="ppt_x"/>
                                          </p:val>
                                        </p:tav>
                                        <p:tav tm="100000">
                                          <p:val>
                                            <p:strVal val="ppt_x"/>
                                          </p:val>
                                        </p:tav>
                                      </p:tavLst>
                                    </p:anim>
                                    <p:anim calcmode="lin" valueType="num">
                                      <p:cBhvr additive="base">
                                        <p:cTn id="123" dur="4000"/>
                                        <p:tgtEl>
                                          <p:spTgt spid="12"/>
                                        </p:tgtEl>
                                        <p:attrNameLst>
                                          <p:attrName>ppt_y</p:attrName>
                                        </p:attrNameLst>
                                      </p:cBhvr>
                                      <p:tavLst>
                                        <p:tav tm="0">
                                          <p:val>
                                            <p:strVal val="ppt_y"/>
                                          </p:val>
                                        </p:tav>
                                        <p:tav tm="100000">
                                          <p:val>
                                            <p:strVal val="0-ppt_h/2"/>
                                          </p:val>
                                        </p:tav>
                                      </p:tavLst>
                                    </p:anim>
                                    <p:set>
                                      <p:cBhvr>
                                        <p:cTn id="124" dur="1" fill="hold">
                                          <p:stCondLst>
                                            <p:cond delay="3999"/>
                                          </p:stCondLst>
                                        </p:cTn>
                                        <p:tgtEl>
                                          <p:spTgt spid="12"/>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additive="base">
                                        <p:cTn id="127" dur="4000" fill="hold"/>
                                        <p:tgtEl>
                                          <p:spTgt spid="14"/>
                                        </p:tgtEl>
                                        <p:attrNameLst>
                                          <p:attrName>ppt_x</p:attrName>
                                        </p:attrNameLst>
                                      </p:cBhvr>
                                      <p:tavLst>
                                        <p:tav tm="0">
                                          <p:val>
                                            <p:strVal val="#ppt_x"/>
                                          </p:val>
                                        </p:tav>
                                        <p:tav tm="100000">
                                          <p:val>
                                            <p:strVal val="#ppt_x"/>
                                          </p:val>
                                        </p:tav>
                                      </p:tavLst>
                                    </p:anim>
                                    <p:anim calcmode="lin" valueType="num">
                                      <p:cBhvr additive="base">
                                        <p:cTn id="128" dur="4000" fill="hold"/>
                                        <p:tgtEl>
                                          <p:spTgt spid="14"/>
                                        </p:tgtEl>
                                        <p:attrNameLst>
                                          <p:attrName>ppt_y</p:attrName>
                                        </p:attrNameLst>
                                      </p:cBhvr>
                                      <p:tavLst>
                                        <p:tav tm="0">
                                          <p:val>
                                            <p:strVal val="0-#ppt_h/2"/>
                                          </p:val>
                                        </p:tav>
                                        <p:tav tm="100000">
                                          <p:val>
                                            <p:strVal val="#ppt_y"/>
                                          </p:val>
                                        </p:tav>
                                      </p:tavLst>
                                    </p:anim>
                                  </p:childTnLst>
                                </p:cTn>
                              </p:par>
                              <p:par>
                                <p:cTn id="129" presetID="3" presetClass="entr" presetSubtype="10" fill="hold" grpId="1" nodeType="withEffect">
                                  <p:stCondLst>
                                    <p:cond delay="0"/>
                                  </p:stCondLst>
                                  <p:childTnLst>
                                    <p:set>
                                      <p:cBhvr>
                                        <p:cTn id="130" dur="1" fill="hold">
                                          <p:stCondLst>
                                            <p:cond delay="0"/>
                                          </p:stCondLst>
                                        </p:cTn>
                                        <p:tgtEl>
                                          <p:spTgt spid="14"/>
                                        </p:tgtEl>
                                        <p:attrNameLst>
                                          <p:attrName>style.visibility</p:attrName>
                                        </p:attrNameLst>
                                      </p:cBhvr>
                                      <p:to>
                                        <p:strVal val="visible"/>
                                      </p:to>
                                    </p:set>
                                    <p:animEffect transition="in" filter="blinds(horizontal)">
                                      <p:cBhvr>
                                        <p:cTn id="131" dur="4000"/>
                                        <p:tgtEl>
                                          <p:spTgt spid="14"/>
                                        </p:tgtEl>
                                      </p:cBhvr>
                                    </p:animEffect>
                                  </p:childTnLst>
                                </p:cTn>
                              </p:par>
                              <p:par>
                                <p:cTn id="132" presetID="19" presetClass="entr" presetSubtype="5" fill="hold" grpId="2" nodeType="withEffect">
                                  <p:stCondLst>
                                    <p:cond delay="0"/>
                                  </p:stCondLst>
                                  <p:childTnLst>
                                    <p:set>
                                      <p:cBhvr>
                                        <p:cTn id="133" dur="1" fill="hold">
                                          <p:stCondLst>
                                            <p:cond delay="0"/>
                                          </p:stCondLst>
                                        </p:cTn>
                                        <p:tgtEl>
                                          <p:spTgt spid="14"/>
                                        </p:tgtEl>
                                        <p:attrNameLst>
                                          <p:attrName>style.visibility</p:attrName>
                                        </p:attrNameLst>
                                      </p:cBhvr>
                                      <p:to>
                                        <p:strVal val="visible"/>
                                      </p:to>
                                    </p:set>
                                    <p:anim calcmode="lin" valueType="num">
                                      <p:cBhvr>
                                        <p:cTn id="134" dur="4000" fill="hold"/>
                                        <p:tgtEl>
                                          <p:spTgt spid="14"/>
                                        </p:tgtEl>
                                        <p:attrNameLst>
                                          <p:attrName>ppt_w</p:attrName>
                                        </p:attrNameLst>
                                      </p:cBhvr>
                                      <p:tavLst>
                                        <p:tav tm="0">
                                          <p:val>
                                            <p:strVal val="#ppt_w"/>
                                          </p:val>
                                        </p:tav>
                                        <p:tav tm="100000">
                                          <p:val>
                                            <p:strVal val="#ppt_w"/>
                                          </p:val>
                                        </p:tav>
                                      </p:tavLst>
                                    </p:anim>
                                    <p:anim calcmode="lin" valueType="num">
                                      <p:cBhvr>
                                        <p:cTn id="135" dur="4000" fill="hold"/>
                                        <p:tgtEl>
                                          <p:spTgt spid="14"/>
                                        </p:tgtEl>
                                        <p:attrNameLst>
                                          <p:attrName>ppt_h</p:attrName>
                                        </p:attrNameLst>
                                      </p:cBhvr>
                                      <p:tavLst>
                                        <p:tav tm="0" fmla="#ppt_h*sin(2.5*pi*$)">
                                          <p:val>
                                            <p:fltVal val="0"/>
                                          </p:val>
                                        </p:tav>
                                        <p:tav tm="100000">
                                          <p:val>
                                            <p:fltVal val="1"/>
                                          </p:val>
                                        </p:tav>
                                      </p:tavLst>
                                    </p:anim>
                                  </p:childTnLst>
                                </p:cTn>
                              </p:par>
                              <p:par>
                                <p:cTn id="136" presetID="2" presetClass="exit" presetSubtype="1" fill="hold" grpId="3" nodeType="withEffect">
                                  <p:stCondLst>
                                    <p:cond delay="0"/>
                                  </p:stCondLst>
                                  <p:childTnLst>
                                    <p:anim calcmode="lin" valueType="num">
                                      <p:cBhvr additive="base">
                                        <p:cTn id="137" dur="4000"/>
                                        <p:tgtEl>
                                          <p:spTgt spid="14"/>
                                        </p:tgtEl>
                                        <p:attrNameLst>
                                          <p:attrName>ppt_x</p:attrName>
                                        </p:attrNameLst>
                                      </p:cBhvr>
                                      <p:tavLst>
                                        <p:tav tm="0">
                                          <p:val>
                                            <p:strVal val="ppt_x"/>
                                          </p:val>
                                        </p:tav>
                                        <p:tav tm="100000">
                                          <p:val>
                                            <p:strVal val="ppt_x"/>
                                          </p:val>
                                        </p:tav>
                                      </p:tavLst>
                                    </p:anim>
                                    <p:anim calcmode="lin" valueType="num">
                                      <p:cBhvr additive="base">
                                        <p:cTn id="138" dur="4000"/>
                                        <p:tgtEl>
                                          <p:spTgt spid="14"/>
                                        </p:tgtEl>
                                        <p:attrNameLst>
                                          <p:attrName>ppt_y</p:attrName>
                                        </p:attrNameLst>
                                      </p:cBhvr>
                                      <p:tavLst>
                                        <p:tav tm="0">
                                          <p:val>
                                            <p:strVal val="ppt_y"/>
                                          </p:val>
                                        </p:tav>
                                        <p:tav tm="100000">
                                          <p:val>
                                            <p:strVal val="0-ppt_h/2"/>
                                          </p:val>
                                        </p:tav>
                                      </p:tavLst>
                                    </p:anim>
                                    <p:set>
                                      <p:cBhvr>
                                        <p:cTn id="139" dur="1" fill="hold">
                                          <p:stCondLst>
                                            <p:cond delay="3999"/>
                                          </p:stCondLst>
                                        </p:cTn>
                                        <p:tgtEl>
                                          <p:spTgt spid="14"/>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9"/>
                                        </p:tgtEl>
                                        <p:attrNameLst>
                                          <p:attrName>style.visibility</p:attrName>
                                        </p:attrNameLst>
                                      </p:cBhvr>
                                      <p:to>
                                        <p:strVal val="visible"/>
                                      </p:to>
                                    </p:set>
                                    <p:anim calcmode="lin" valueType="num">
                                      <p:cBhvr additive="base">
                                        <p:cTn id="142" dur="4000" fill="hold"/>
                                        <p:tgtEl>
                                          <p:spTgt spid="9"/>
                                        </p:tgtEl>
                                        <p:attrNameLst>
                                          <p:attrName>ppt_x</p:attrName>
                                        </p:attrNameLst>
                                      </p:cBhvr>
                                      <p:tavLst>
                                        <p:tav tm="0">
                                          <p:val>
                                            <p:strVal val="#ppt_x"/>
                                          </p:val>
                                        </p:tav>
                                        <p:tav tm="100000">
                                          <p:val>
                                            <p:strVal val="#ppt_x"/>
                                          </p:val>
                                        </p:tav>
                                      </p:tavLst>
                                    </p:anim>
                                    <p:anim calcmode="lin" valueType="num">
                                      <p:cBhvr additive="base">
                                        <p:cTn id="143" dur="4000" fill="hold"/>
                                        <p:tgtEl>
                                          <p:spTgt spid="9"/>
                                        </p:tgtEl>
                                        <p:attrNameLst>
                                          <p:attrName>ppt_y</p:attrName>
                                        </p:attrNameLst>
                                      </p:cBhvr>
                                      <p:tavLst>
                                        <p:tav tm="0">
                                          <p:val>
                                            <p:strVal val="0-#ppt_h/2"/>
                                          </p:val>
                                        </p:tav>
                                        <p:tav tm="100000">
                                          <p:val>
                                            <p:strVal val="#ppt_y"/>
                                          </p:val>
                                        </p:tav>
                                      </p:tavLst>
                                    </p:anim>
                                  </p:childTnLst>
                                </p:cTn>
                              </p:par>
                              <p:par>
                                <p:cTn id="144" presetID="3" presetClass="entr" presetSubtype="10" fill="hold" grpId="1"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blinds(horizontal)">
                                      <p:cBhvr>
                                        <p:cTn id="146" dur="4000"/>
                                        <p:tgtEl>
                                          <p:spTgt spid="9"/>
                                        </p:tgtEl>
                                      </p:cBhvr>
                                    </p:animEffect>
                                  </p:childTnLst>
                                </p:cTn>
                              </p:par>
                              <p:par>
                                <p:cTn id="147" presetID="19" presetClass="entr" presetSubtype="5" fill="hold" grpId="2" nodeType="withEffect">
                                  <p:stCondLst>
                                    <p:cond delay="0"/>
                                  </p:stCondLst>
                                  <p:childTnLst>
                                    <p:set>
                                      <p:cBhvr>
                                        <p:cTn id="148" dur="1" fill="hold">
                                          <p:stCondLst>
                                            <p:cond delay="0"/>
                                          </p:stCondLst>
                                        </p:cTn>
                                        <p:tgtEl>
                                          <p:spTgt spid="9"/>
                                        </p:tgtEl>
                                        <p:attrNameLst>
                                          <p:attrName>style.visibility</p:attrName>
                                        </p:attrNameLst>
                                      </p:cBhvr>
                                      <p:to>
                                        <p:strVal val="visible"/>
                                      </p:to>
                                    </p:set>
                                    <p:anim calcmode="lin" valueType="num">
                                      <p:cBhvr>
                                        <p:cTn id="149" dur="4000" fill="hold"/>
                                        <p:tgtEl>
                                          <p:spTgt spid="9"/>
                                        </p:tgtEl>
                                        <p:attrNameLst>
                                          <p:attrName>ppt_w</p:attrName>
                                        </p:attrNameLst>
                                      </p:cBhvr>
                                      <p:tavLst>
                                        <p:tav tm="0">
                                          <p:val>
                                            <p:strVal val="#ppt_w"/>
                                          </p:val>
                                        </p:tav>
                                        <p:tav tm="100000">
                                          <p:val>
                                            <p:strVal val="#ppt_w"/>
                                          </p:val>
                                        </p:tav>
                                      </p:tavLst>
                                    </p:anim>
                                    <p:anim calcmode="lin" valueType="num">
                                      <p:cBhvr>
                                        <p:cTn id="150" dur="4000" fill="hold"/>
                                        <p:tgtEl>
                                          <p:spTgt spid="9"/>
                                        </p:tgtEl>
                                        <p:attrNameLst>
                                          <p:attrName>ppt_h</p:attrName>
                                        </p:attrNameLst>
                                      </p:cBhvr>
                                      <p:tavLst>
                                        <p:tav tm="0" fmla="#ppt_h*sin(2.5*pi*$)">
                                          <p:val>
                                            <p:fltVal val="0"/>
                                          </p:val>
                                        </p:tav>
                                        <p:tav tm="100000">
                                          <p:val>
                                            <p:fltVal val="1"/>
                                          </p:val>
                                        </p:tav>
                                      </p:tavLst>
                                    </p:anim>
                                  </p:childTnLst>
                                </p:cTn>
                              </p:par>
                              <p:par>
                                <p:cTn id="151" presetID="2" presetClass="exit" presetSubtype="1" fill="hold" grpId="3" nodeType="withEffect">
                                  <p:stCondLst>
                                    <p:cond delay="0"/>
                                  </p:stCondLst>
                                  <p:childTnLst>
                                    <p:anim calcmode="lin" valueType="num">
                                      <p:cBhvr additive="base">
                                        <p:cTn id="152" dur="4400"/>
                                        <p:tgtEl>
                                          <p:spTgt spid="9"/>
                                        </p:tgtEl>
                                        <p:attrNameLst>
                                          <p:attrName>ppt_x</p:attrName>
                                        </p:attrNameLst>
                                      </p:cBhvr>
                                      <p:tavLst>
                                        <p:tav tm="0">
                                          <p:val>
                                            <p:strVal val="ppt_x"/>
                                          </p:val>
                                        </p:tav>
                                        <p:tav tm="100000">
                                          <p:val>
                                            <p:strVal val="ppt_x"/>
                                          </p:val>
                                        </p:tav>
                                      </p:tavLst>
                                    </p:anim>
                                    <p:anim calcmode="lin" valueType="num">
                                      <p:cBhvr additive="base">
                                        <p:cTn id="153" dur="4400"/>
                                        <p:tgtEl>
                                          <p:spTgt spid="9"/>
                                        </p:tgtEl>
                                        <p:attrNameLst>
                                          <p:attrName>ppt_y</p:attrName>
                                        </p:attrNameLst>
                                      </p:cBhvr>
                                      <p:tavLst>
                                        <p:tav tm="0">
                                          <p:val>
                                            <p:strVal val="ppt_y"/>
                                          </p:val>
                                        </p:tav>
                                        <p:tav tm="100000">
                                          <p:val>
                                            <p:strVal val="0-ppt_h/2"/>
                                          </p:val>
                                        </p:tav>
                                      </p:tavLst>
                                    </p:anim>
                                    <p:set>
                                      <p:cBhvr>
                                        <p:cTn id="154" dur="1" fill="hold">
                                          <p:stCondLst>
                                            <p:cond delay="4399"/>
                                          </p:stCondLst>
                                        </p:cTn>
                                        <p:tgtEl>
                                          <p:spTgt spid="9"/>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0"/>
                                        </p:tgtEl>
                                        <p:attrNameLst>
                                          <p:attrName>style.visibility</p:attrName>
                                        </p:attrNameLst>
                                      </p:cBhvr>
                                      <p:to>
                                        <p:strVal val="visible"/>
                                      </p:to>
                                    </p:set>
                                    <p:anim calcmode="lin" valueType="num">
                                      <p:cBhvr additive="base">
                                        <p:cTn id="157" dur="4000" fill="hold"/>
                                        <p:tgtEl>
                                          <p:spTgt spid="10"/>
                                        </p:tgtEl>
                                        <p:attrNameLst>
                                          <p:attrName>ppt_x</p:attrName>
                                        </p:attrNameLst>
                                      </p:cBhvr>
                                      <p:tavLst>
                                        <p:tav tm="0">
                                          <p:val>
                                            <p:strVal val="#ppt_x"/>
                                          </p:val>
                                        </p:tav>
                                        <p:tav tm="100000">
                                          <p:val>
                                            <p:strVal val="#ppt_x"/>
                                          </p:val>
                                        </p:tav>
                                      </p:tavLst>
                                    </p:anim>
                                    <p:anim calcmode="lin" valueType="num">
                                      <p:cBhvr additive="base">
                                        <p:cTn id="158" dur="4000" fill="hold"/>
                                        <p:tgtEl>
                                          <p:spTgt spid="10"/>
                                        </p:tgtEl>
                                        <p:attrNameLst>
                                          <p:attrName>ppt_y</p:attrName>
                                        </p:attrNameLst>
                                      </p:cBhvr>
                                      <p:tavLst>
                                        <p:tav tm="0">
                                          <p:val>
                                            <p:strVal val="0-#ppt_h/2"/>
                                          </p:val>
                                        </p:tav>
                                        <p:tav tm="100000">
                                          <p:val>
                                            <p:strVal val="#ppt_y"/>
                                          </p:val>
                                        </p:tav>
                                      </p:tavLst>
                                    </p:anim>
                                  </p:childTnLst>
                                </p:cTn>
                              </p:par>
                              <p:par>
                                <p:cTn id="159" presetID="3" presetClass="entr" presetSubtype="10" fill="hold" grpId="1" nodeType="withEffect">
                                  <p:stCondLst>
                                    <p:cond delay="0"/>
                                  </p:stCondLst>
                                  <p:childTnLst>
                                    <p:set>
                                      <p:cBhvr>
                                        <p:cTn id="160" dur="1" fill="hold">
                                          <p:stCondLst>
                                            <p:cond delay="0"/>
                                          </p:stCondLst>
                                        </p:cTn>
                                        <p:tgtEl>
                                          <p:spTgt spid="10"/>
                                        </p:tgtEl>
                                        <p:attrNameLst>
                                          <p:attrName>style.visibility</p:attrName>
                                        </p:attrNameLst>
                                      </p:cBhvr>
                                      <p:to>
                                        <p:strVal val="visible"/>
                                      </p:to>
                                    </p:set>
                                    <p:animEffect transition="in" filter="blinds(horizontal)">
                                      <p:cBhvr>
                                        <p:cTn id="161" dur="4000"/>
                                        <p:tgtEl>
                                          <p:spTgt spid="10"/>
                                        </p:tgtEl>
                                      </p:cBhvr>
                                    </p:animEffect>
                                  </p:childTnLst>
                                </p:cTn>
                              </p:par>
                              <p:par>
                                <p:cTn id="162" presetID="19" presetClass="entr" presetSubtype="5" fill="hold" grpId="2" nodeType="withEffect">
                                  <p:stCondLst>
                                    <p:cond delay="0"/>
                                  </p:stCondLst>
                                  <p:childTnLst>
                                    <p:set>
                                      <p:cBhvr>
                                        <p:cTn id="163" dur="1" fill="hold">
                                          <p:stCondLst>
                                            <p:cond delay="0"/>
                                          </p:stCondLst>
                                        </p:cTn>
                                        <p:tgtEl>
                                          <p:spTgt spid="10"/>
                                        </p:tgtEl>
                                        <p:attrNameLst>
                                          <p:attrName>style.visibility</p:attrName>
                                        </p:attrNameLst>
                                      </p:cBhvr>
                                      <p:to>
                                        <p:strVal val="visible"/>
                                      </p:to>
                                    </p:set>
                                    <p:anim calcmode="lin" valueType="num">
                                      <p:cBhvr>
                                        <p:cTn id="164" dur="4000" fill="hold"/>
                                        <p:tgtEl>
                                          <p:spTgt spid="10"/>
                                        </p:tgtEl>
                                        <p:attrNameLst>
                                          <p:attrName>ppt_w</p:attrName>
                                        </p:attrNameLst>
                                      </p:cBhvr>
                                      <p:tavLst>
                                        <p:tav tm="0">
                                          <p:val>
                                            <p:strVal val="#ppt_w"/>
                                          </p:val>
                                        </p:tav>
                                        <p:tav tm="100000">
                                          <p:val>
                                            <p:strVal val="#ppt_w"/>
                                          </p:val>
                                        </p:tav>
                                      </p:tavLst>
                                    </p:anim>
                                    <p:anim calcmode="lin" valueType="num">
                                      <p:cBhvr>
                                        <p:cTn id="165" dur="4000" fill="hold"/>
                                        <p:tgtEl>
                                          <p:spTgt spid="10"/>
                                        </p:tgtEl>
                                        <p:attrNameLst>
                                          <p:attrName>ppt_h</p:attrName>
                                        </p:attrNameLst>
                                      </p:cBhvr>
                                      <p:tavLst>
                                        <p:tav tm="0" fmla="#ppt_h*sin(2.5*pi*$)">
                                          <p:val>
                                            <p:fltVal val="0"/>
                                          </p:val>
                                        </p:tav>
                                        <p:tav tm="100000">
                                          <p:val>
                                            <p:fltVal val="1"/>
                                          </p:val>
                                        </p:tav>
                                      </p:tavLst>
                                    </p:anim>
                                  </p:childTnLst>
                                </p:cTn>
                              </p:par>
                              <p:par>
                                <p:cTn id="166" presetID="2" presetClass="exit" presetSubtype="1" fill="hold" grpId="3" nodeType="withEffect">
                                  <p:stCondLst>
                                    <p:cond delay="0"/>
                                  </p:stCondLst>
                                  <p:childTnLst>
                                    <p:anim calcmode="lin" valueType="num">
                                      <p:cBhvr additive="base">
                                        <p:cTn id="167" dur="4200"/>
                                        <p:tgtEl>
                                          <p:spTgt spid="10"/>
                                        </p:tgtEl>
                                        <p:attrNameLst>
                                          <p:attrName>ppt_x</p:attrName>
                                        </p:attrNameLst>
                                      </p:cBhvr>
                                      <p:tavLst>
                                        <p:tav tm="0">
                                          <p:val>
                                            <p:strVal val="ppt_x"/>
                                          </p:val>
                                        </p:tav>
                                        <p:tav tm="100000">
                                          <p:val>
                                            <p:strVal val="ppt_x"/>
                                          </p:val>
                                        </p:tav>
                                      </p:tavLst>
                                    </p:anim>
                                    <p:anim calcmode="lin" valueType="num">
                                      <p:cBhvr additive="base">
                                        <p:cTn id="168" dur="4200"/>
                                        <p:tgtEl>
                                          <p:spTgt spid="10"/>
                                        </p:tgtEl>
                                        <p:attrNameLst>
                                          <p:attrName>ppt_y</p:attrName>
                                        </p:attrNameLst>
                                      </p:cBhvr>
                                      <p:tavLst>
                                        <p:tav tm="0">
                                          <p:val>
                                            <p:strVal val="ppt_y"/>
                                          </p:val>
                                        </p:tav>
                                        <p:tav tm="100000">
                                          <p:val>
                                            <p:strVal val="0-ppt_h/2"/>
                                          </p:val>
                                        </p:tav>
                                      </p:tavLst>
                                    </p:anim>
                                    <p:set>
                                      <p:cBhvr>
                                        <p:cTn id="169" dur="1" fill="hold">
                                          <p:stCondLst>
                                            <p:cond delay="4199"/>
                                          </p:stCondLst>
                                        </p:cTn>
                                        <p:tgtEl>
                                          <p:spTgt spid="1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1"/>
                                        </p:tgtEl>
                                        <p:attrNameLst>
                                          <p:attrName>style.visibility</p:attrName>
                                        </p:attrNameLst>
                                      </p:cBhvr>
                                      <p:to>
                                        <p:strVal val="visible"/>
                                      </p:to>
                                    </p:set>
                                    <p:anim calcmode="lin" valueType="num">
                                      <p:cBhvr additive="base">
                                        <p:cTn id="172" dur="4000" fill="hold"/>
                                        <p:tgtEl>
                                          <p:spTgt spid="11"/>
                                        </p:tgtEl>
                                        <p:attrNameLst>
                                          <p:attrName>ppt_x</p:attrName>
                                        </p:attrNameLst>
                                      </p:cBhvr>
                                      <p:tavLst>
                                        <p:tav tm="0">
                                          <p:val>
                                            <p:strVal val="#ppt_x"/>
                                          </p:val>
                                        </p:tav>
                                        <p:tav tm="100000">
                                          <p:val>
                                            <p:strVal val="#ppt_x"/>
                                          </p:val>
                                        </p:tav>
                                      </p:tavLst>
                                    </p:anim>
                                    <p:anim calcmode="lin" valueType="num">
                                      <p:cBhvr additive="base">
                                        <p:cTn id="173" dur="4000" fill="hold"/>
                                        <p:tgtEl>
                                          <p:spTgt spid="11"/>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1"/>
                                        </p:tgtEl>
                                        <p:attrNameLst>
                                          <p:attrName>style.visibility</p:attrName>
                                        </p:attrNameLst>
                                      </p:cBhvr>
                                      <p:to>
                                        <p:strVal val="visible"/>
                                      </p:to>
                                    </p:set>
                                    <p:animEffect transition="in" filter="blinds(horizontal)">
                                      <p:cBhvr>
                                        <p:cTn id="176" dur="4000"/>
                                        <p:tgtEl>
                                          <p:spTgt spid="11"/>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1"/>
                                        </p:tgtEl>
                                        <p:attrNameLst>
                                          <p:attrName>style.visibility</p:attrName>
                                        </p:attrNameLst>
                                      </p:cBhvr>
                                      <p:to>
                                        <p:strVal val="visible"/>
                                      </p:to>
                                    </p:set>
                                    <p:anim calcmode="lin" valueType="num">
                                      <p:cBhvr>
                                        <p:cTn id="179" dur="4000" fill="hold"/>
                                        <p:tgtEl>
                                          <p:spTgt spid="11"/>
                                        </p:tgtEl>
                                        <p:attrNameLst>
                                          <p:attrName>ppt_w</p:attrName>
                                        </p:attrNameLst>
                                      </p:cBhvr>
                                      <p:tavLst>
                                        <p:tav tm="0">
                                          <p:val>
                                            <p:strVal val="#ppt_w"/>
                                          </p:val>
                                        </p:tav>
                                        <p:tav tm="100000">
                                          <p:val>
                                            <p:strVal val="#ppt_w"/>
                                          </p:val>
                                        </p:tav>
                                      </p:tavLst>
                                    </p:anim>
                                    <p:anim calcmode="lin" valueType="num">
                                      <p:cBhvr>
                                        <p:cTn id="180" dur="4000" fill="hold"/>
                                        <p:tgtEl>
                                          <p:spTgt spid="11"/>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4200"/>
                                        <p:tgtEl>
                                          <p:spTgt spid="11"/>
                                        </p:tgtEl>
                                        <p:attrNameLst>
                                          <p:attrName>ppt_x</p:attrName>
                                        </p:attrNameLst>
                                      </p:cBhvr>
                                      <p:tavLst>
                                        <p:tav tm="0">
                                          <p:val>
                                            <p:strVal val="ppt_x"/>
                                          </p:val>
                                        </p:tav>
                                        <p:tav tm="100000">
                                          <p:val>
                                            <p:strVal val="ppt_x"/>
                                          </p:val>
                                        </p:tav>
                                      </p:tavLst>
                                    </p:anim>
                                    <p:anim calcmode="lin" valueType="num">
                                      <p:cBhvr additive="base">
                                        <p:cTn id="183" dur="4200"/>
                                        <p:tgtEl>
                                          <p:spTgt spid="11"/>
                                        </p:tgtEl>
                                        <p:attrNameLst>
                                          <p:attrName>ppt_y</p:attrName>
                                        </p:attrNameLst>
                                      </p:cBhvr>
                                      <p:tavLst>
                                        <p:tav tm="0">
                                          <p:val>
                                            <p:strVal val="ppt_y"/>
                                          </p:val>
                                        </p:tav>
                                        <p:tav tm="100000">
                                          <p:val>
                                            <p:strVal val="0-ppt_h/2"/>
                                          </p:val>
                                        </p:tav>
                                      </p:tavLst>
                                    </p:anim>
                                    <p:set>
                                      <p:cBhvr>
                                        <p:cTn id="184" dur="1" fill="hold">
                                          <p:stCondLst>
                                            <p:cond delay="4199"/>
                                          </p:stCondLst>
                                        </p:cTn>
                                        <p:tgtEl>
                                          <p:spTgt spid="11"/>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additive="base">
                                        <p:cTn id="187" dur="4000" fill="hold"/>
                                        <p:tgtEl>
                                          <p:spTgt spid="21"/>
                                        </p:tgtEl>
                                        <p:attrNameLst>
                                          <p:attrName>ppt_x</p:attrName>
                                        </p:attrNameLst>
                                      </p:cBhvr>
                                      <p:tavLst>
                                        <p:tav tm="0">
                                          <p:val>
                                            <p:strVal val="1+#ppt_w/2"/>
                                          </p:val>
                                        </p:tav>
                                        <p:tav tm="100000">
                                          <p:val>
                                            <p:strVal val="#ppt_x"/>
                                          </p:val>
                                        </p:tav>
                                      </p:tavLst>
                                    </p:anim>
                                    <p:anim calcmode="lin" valueType="num">
                                      <p:cBhvr additive="base">
                                        <p:cTn id="188" dur="4000" fill="hold"/>
                                        <p:tgtEl>
                                          <p:spTgt spid="21"/>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21"/>
                                        </p:tgtEl>
                                        <p:attrNameLst>
                                          <p:attrName>style.visibility</p:attrName>
                                        </p:attrNameLst>
                                      </p:cBhvr>
                                      <p:to>
                                        <p:strVal val="visible"/>
                                      </p:to>
                                    </p:set>
                                    <p:animEffect transition="in" filter="blinds(vertical)">
                                      <p:cBhvr>
                                        <p:cTn id="191" dur="4000"/>
                                        <p:tgtEl>
                                          <p:spTgt spid="21"/>
                                        </p:tgtEl>
                                      </p:cBhvr>
                                    </p:animEffect>
                                  </p:childTnLst>
                                </p:cTn>
                              </p:par>
                              <p:par>
                                <p:cTn id="192" presetID="19" presetClass="entr" presetSubtype="10" fill="hold" grpId="2" nodeType="withEffect">
                                  <p:stCondLst>
                                    <p:cond delay="0"/>
                                  </p:stCondLst>
                                  <p:childTnLst>
                                    <p:set>
                                      <p:cBhvr>
                                        <p:cTn id="193" dur="1" fill="hold">
                                          <p:stCondLst>
                                            <p:cond delay="0"/>
                                          </p:stCondLst>
                                        </p:cTn>
                                        <p:tgtEl>
                                          <p:spTgt spid="21"/>
                                        </p:tgtEl>
                                        <p:attrNameLst>
                                          <p:attrName>style.visibility</p:attrName>
                                        </p:attrNameLst>
                                      </p:cBhvr>
                                      <p:to>
                                        <p:strVal val="visible"/>
                                      </p:to>
                                    </p:set>
                                    <p:anim calcmode="lin" valueType="num">
                                      <p:cBhvr>
                                        <p:cTn id="194" dur="4000" fill="hold"/>
                                        <p:tgtEl>
                                          <p:spTgt spid="21"/>
                                        </p:tgtEl>
                                        <p:attrNameLst>
                                          <p:attrName>ppt_w</p:attrName>
                                        </p:attrNameLst>
                                      </p:cBhvr>
                                      <p:tavLst>
                                        <p:tav tm="0" fmla="#ppt_w*sin(2.5*pi*$)">
                                          <p:val>
                                            <p:fltVal val="0"/>
                                          </p:val>
                                        </p:tav>
                                        <p:tav tm="100000">
                                          <p:val>
                                            <p:fltVal val="1"/>
                                          </p:val>
                                        </p:tav>
                                      </p:tavLst>
                                    </p:anim>
                                    <p:anim calcmode="lin" valueType="num">
                                      <p:cBhvr>
                                        <p:cTn id="195" dur="4000" fill="hold"/>
                                        <p:tgtEl>
                                          <p:spTgt spid="21"/>
                                        </p:tgtEl>
                                        <p:attrNameLst>
                                          <p:attrName>ppt_h</p:attrName>
                                        </p:attrNameLst>
                                      </p:cBhvr>
                                      <p:tavLst>
                                        <p:tav tm="0">
                                          <p:val>
                                            <p:strVal val="#ppt_h"/>
                                          </p:val>
                                        </p:tav>
                                        <p:tav tm="100000">
                                          <p:val>
                                            <p:strVal val="#ppt_h"/>
                                          </p:val>
                                        </p:tav>
                                      </p:tavLst>
                                    </p:anim>
                                  </p:childTnLst>
                                </p:cTn>
                              </p:par>
                              <p:par>
                                <p:cTn id="196" presetID="2" presetClass="exit" presetSubtype="2" fill="hold" grpId="3" nodeType="withEffect">
                                  <p:stCondLst>
                                    <p:cond delay="0"/>
                                  </p:stCondLst>
                                  <p:childTnLst>
                                    <p:anim calcmode="lin" valueType="num">
                                      <p:cBhvr additive="base">
                                        <p:cTn id="197" dur="4400"/>
                                        <p:tgtEl>
                                          <p:spTgt spid="21"/>
                                        </p:tgtEl>
                                        <p:attrNameLst>
                                          <p:attrName>ppt_x</p:attrName>
                                        </p:attrNameLst>
                                      </p:cBhvr>
                                      <p:tavLst>
                                        <p:tav tm="0">
                                          <p:val>
                                            <p:strVal val="ppt_x"/>
                                          </p:val>
                                        </p:tav>
                                        <p:tav tm="100000">
                                          <p:val>
                                            <p:strVal val="1+ppt_w/2"/>
                                          </p:val>
                                        </p:tav>
                                      </p:tavLst>
                                    </p:anim>
                                    <p:anim calcmode="lin" valueType="num">
                                      <p:cBhvr additive="base">
                                        <p:cTn id="198" dur="4400"/>
                                        <p:tgtEl>
                                          <p:spTgt spid="21"/>
                                        </p:tgtEl>
                                        <p:attrNameLst>
                                          <p:attrName>ppt_y</p:attrName>
                                        </p:attrNameLst>
                                      </p:cBhvr>
                                      <p:tavLst>
                                        <p:tav tm="0">
                                          <p:val>
                                            <p:strVal val="ppt_y"/>
                                          </p:val>
                                        </p:tav>
                                        <p:tav tm="100000">
                                          <p:val>
                                            <p:strVal val="ppt_y"/>
                                          </p:val>
                                        </p:tav>
                                      </p:tavLst>
                                    </p:anim>
                                    <p:set>
                                      <p:cBhvr>
                                        <p:cTn id="199" dur="1" fill="hold">
                                          <p:stCondLst>
                                            <p:cond delay="4399"/>
                                          </p:stCondLst>
                                        </p:cTn>
                                        <p:tgtEl>
                                          <p:spTgt spid="21"/>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3"/>
                                        </p:tgtEl>
                                        <p:attrNameLst>
                                          <p:attrName>style.visibility</p:attrName>
                                        </p:attrNameLst>
                                      </p:cBhvr>
                                      <p:to>
                                        <p:strVal val="visible"/>
                                      </p:to>
                                    </p:set>
                                    <p:anim calcmode="lin" valueType="num">
                                      <p:cBhvr additive="base">
                                        <p:cTn id="202" dur="4000" fill="hold"/>
                                        <p:tgtEl>
                                          <p:spTgt spid="23"/>
                                        </p:tgtEl>
                                        <p:attrNameLst>
                                          <p:attrName>ppt_x</p:attrName>
                                        </p:attrNameLst>
                                      </p:cBhvr>
                                      <p:tavLst>
                                        <p:tav tm="0">
                                          <p:val>
                                            <p:strVal val="1+#ppt_w/2"/>
                                          </p:val>
                                        </p:tav>
                                        <p:tav tm="100000">
                                          <p:val>
                                            <p:strVal val="#ppt_x"/>
                                          </p:val>
                                        </p:tav>
                                      </p:tavLst>
                                    </p:anim>
                                    <p:anim calcmode="lin" valueType="num">
                                      <p:cBhvr additive="base">
                                        <p:cTn id="203" dur="4000" fill="hold"/>
                                        <p:tgtEl>
                                          <p:spTgt spid="23"/>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23"/>
                                        </p:tgtEl>
                                        <p:attrNameLst>
                                          <p:attrName>style.visibility</p:attrName>
                                        </p:attrNameLst>
                                      </p:cBhvr>
                                      <p:to>
                                        <p:strVal val="visible"/>
                                      </p:to>
                                    </p:set>
                                    <p:animEffect transition="in" filter="blinds(vertical)">
                                      <p:cBhvr>
                                        <p:cTn id="206" dur="4000"/>
                                        <p:tgtEl>
                                          <p:spTgt spid="23"/>
                                        </p:tgtEl>
                                      </p:cBhvr>
                                    </p:animEffect>
                                  </p:childTnLst>
                                </p:cTn>
                              </p:par>
                              <p:par>
                                <p:cTn id="207" presetID="19" presetClass="entr" presetSubtype="10" fill="hold" grpId="2" nodeType="withEffect">
                                  <p:stCondLst>
                                    <p:cond delay="0"/>
                                  </p:stCondLst>
                                  <p:childTnLst>
                                    <p:set>
                                      <p:cBhvr>
                                        <p:cTn id="208" dur="1" fill="hold">
                                          <p:stCondLst>
                                            <p:cond delay="0"/>
                                          </p:stCondLst>
                                        </p:cTn>
                                        <p:tgtEl>
                                          <p:spTgt spid="23"/>
                                        </p:tgtEl>
                                        <p:attrNameLst>
                                          <p:attrName>style.visibility</p:attrName>
                                        </p:attrNameLst>
                                      </p:cBhvr>
                                      <p:to>
                                        <p:strVal val="visible"/>
                                      </p:to>
                                    </p:set>
                                    <p:anim calcmode="lin" valueType="num">
                                      <p:cBhvr>
                                        <p:cTn id="209" dur="4000" fill="hold"/>
                                        <p:tgtEl>
                                          <p:spTgt spid="23"/>
                                        </p:tgtEl>
                                        <p:attrNameLst>
                                          <p:attrName>ppt_w</p:attrName>
                                        </p:attrNameLst>
                                      </p:cBhvr>
                                      <p:tavLst>
                                        <p:tav tm="0" fmla="#ppt_w*sin(2.5*pi*$)">
                                          <p:val>
                                            <p:fltVal val="0"/>
                                          </p:val>
                                        </p:tav>
                                        <p:tav tm="100000">
                                          <p:val>
                                            <p:fltVal val="1"/>
                                          </p:val>
                                        </p:tav>
                                      </p:tavLst>
                                    </p:anim>
                                    <p:anim calcmode="lin" valueType="num">
                                      <p:cBhvr>
                                        <p:cTn id="210" dur="4000" fill="hold"/>
                                        <p:tgtEl>
                                          <p:spTgt spid="23"/>
                                        </p:tgtEl>
                                        <p:attrNameLst>
                                          <p:attrName>ppt_h</p:attrName>
                                        </p:attrNameLst>
                                      </p:cBhvr>
                                      <p:tavLst>
                                        <p:tav tm="0">
                                          <p:val>
                                            <p:strVal val="#ppt_h"/>
                                          </p:val>
                                        </p:tav>
                                        <p:tav tm="100000">
                                          <p:val>
                                            <p:strVal val="#ppt_h"/>
                                          </p:val>
                                        </p:tav>
                                      </p:tavLst>
                                    </p:anim>
                                  </p:childTnLst>
                                </p:cTn>
                              </p:par>
                              <p:par>
                                <p:cTn id="211" presetID="2" presetClass="exit" presetSubtype="2" fill="hold" grpId="3" nodeType="withEffect">
                                  <p:stCondLst>
                                    <p:cond delay="0"/>
                                  </p:stCondLst>
                                  <p:childTnLst>
                                    <p:anim calcmode="lin" valueType="num">
                                      <p:cBhvr additive="base">
                                        <p:cTn id="212" dur="4200"/>
                                        <p:tgtEl>
                                          <p:spTgt spid="23"/>
                                        </p:tgtEl>
                                        <p:attrNameLst>
                                          <p:attrName>ppt_x</p:attrName>
                                        </p:attrNameLst>
                                      </p:cBhvr>
                                      <p:tavLst>
                                        <p:tav tm="0">
                                          <p:val>
                                            <p:strVal val="ppt_x"/>
                                          </p:val>
                                        </p:tav>
                                        <p:tav tm="100000">
                                          <p:val>
                                            <p:strVal val="1+ppt_w/2"/>
                                          </p:val>
                                        </p:tav>
                                      </p:tavLst>
                                    </p:anim>
                                    <p:anim calcmode="lin" valueType="num">
                                      <p:cBhvr additive="base">
                                        <p:cTn id="213" dur="4200"/>
                                        <p:tgtEl>
                                          <p:spTgt spid="23"/>
                                        </p:tgtEl>
                                        <p:attrNameLst>
                                          <p:attrName>ppt_y</p:attrName>
                                        </p:attrNameLst>
                                      </p:cBhvr>
                                      <p:tavLst>
                                        <p:tav tm="0">
                                          <p:val>
                                            <p:strVal val="ppt_y"/>
                                          </p:val>
                                        </p:tav>
                                        <p:tav tm="100000">
                                          <p:val>
                                            <p:strVal val="ppt_y"/>
                                          </p:val>
                                        </p:tav>
                                      </p:tavLst>
                                    </p:anim>
                                    <p:set>
                                      <p:cBhvr>
                                        <p:cTn id="214" dur="1" fill="hold">
                                          <p:stCondLst>
                                            <p:cond delay="4199"/>
                                          </p:stCondLst>
                                        </p:cTn>
                                        <p:tgtEl>
                                          <p:spTgt spid="23"/>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4000" fill="hold"/>
                                        <p:tgtEl>
                                          <p:spTgt spid="22"/>
                                        </p:tgtEl>
                                        <p:attrNameLst>
                                          <p:attrName>ppt_x</p:attrName>
                                        </p:attrNameLst>
                                      </p:cBhvr>
                                      <p:tavLst>
                                        <p:tav tm="0">
                                          <p:val>
                                            <p:strVal val="1+#ppt_w/2"/>
                                          </p:val>
                                        </p:tav>
                                        <p:tav tm="100000">
                                          <p:val>
                                            <p:strVal val="#ppt_x"/>
                                          </p:val>
                                        </p:tav>
                                      </p:tavLst>
                                    </p:anim>
                                    <p:anim calcmode="lin" valueType="num">
                                      <p:cBhvr additive="base">
                                        <p:cTn id="218" dur="4000" fill="hold"/>
                                        <p:tgtEl>
                                          <p:spTgt spid="22"/>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linds(vertical)">
                                      <p:cBhvr>
                                        <p:cTn id="221" dur="4000"/>
                                        <p:tgtEl>
                                          <p:spTgt spid="22"/>
                                        </p:tgtEl>
                                      </p:cBhvr>
                                    </p:animEffect>
                                  </p:childTnLst>
                                </p:cTn>
                              </p:par>
                              <p:par>
                                <p:cTn id="222" presetID="19" presetClass="entr" presetSubtype="10" fill="hold" grpId="2" nodeType="withEffect">
                                  <p:stCondLst>
                                    <p:cond delay="0"/>
                                  </p:stCondLst>
                                  <p:childTnLst>
                                    <p:set>
                                      <p:cBhvr>
                                        <p:cTn id="223" dur="1" fill="hold">
                                          <p:stCondLst>
                                            <p:cond delay="0"/>
                                          </p:stCondLst>
                                        </p:cTn>
                                        <p:tgtEl>
                                          <p:spTgt spid="22"/>
                                        </p:tgtEl>
                                        <p:attrNameLst>
                                          <p:attrName>style.visibility</p:attrName>
                                        </p:attrNameLst>
                                      </p:cBhvr>
                                      <p:to>
                                        <p:strVal val="visible"/>
                                      </p:to>
                                    </p:set>
                                    <p:anim calcmode="lin" valueType="num">
                                      <p:cBhvr>
                                        <p:cTn id="224" dur="4000" fill="hold"/>
                                        <p:tgtEl>
                                          <p:spTgt spid="22"/>
                                        </p:tgtEl>
                                        <p:attrNameLst>
                                          <p:attrName>ppt_w</p:attrName>
                                        </p:attrNameLst>
                                      </p:cBhvr>
                                      <p:tavLst>
                                        <p:tav tm="0" fmla="#ppt_w*sin(2.5*pi*$)">
                                          <p:val>
                                            <p:fltVal val="0"/>
                                          </p:val>
                                        </p:tav>
                                        <p:tav tm="100000">
                                          <p:val>
                                            <p:fltVal val="1"/>
                                          </p:val>
                                        </p:tav>
                                      </p:tavLst>
                                    </p:anim>
                                    <p:anim calcmode="lin" valueType="num">
                                      <p:cBhvr>
                                        <p:cTn id="225" dur="4000" fill="hold"/>
                                        <p:tgtEl>
                                          <p:spTgt spid="22"/>
                                        </p:tgtEl>
                                        <p:attrNameLst>
                                          <p:attrName>ppt_h</p:attrName>
                                        </p:attrNameLst>
                                      </p:cBhvr>
                                      <p:tavLst>
                                        <p:tav tm="0">
                                          <p:val>
                                            <p:strVal val="#ppt_h"/>
                                          </p:val>
                                        </p:tav>
                                        <p:tav tm="100000">
                                          <p:val>
                                            <p:strVal val="#ppt_h"/>
                                          </p:val>
                                        </p:tav>
                                      </p:tavLst>
                                    </p:anim>
                                  </p:childTnLst>
                                </p:cTn>
                              </p:par>
                              <p:par>
                                <p:cTn id="226" presetID="2" presetClass="exit" presetSubtype="2" fill="hold" grpId="3" nodeType="withEffect">
                                  <p:stCondLst>
                                    <p:cond delay="0"/>
                                  </p:stCondLst>
                                  <p:childTnLst>
                                    <p:anim calcmode="lin" valueType="num">
                                      <p:cBhvr additive="base">
                                        <p:cTn id="227" dur="4200"/>
                                        <p:tgtEl>
                                          <p:spTgt spid="22"/>
                                        </p:tgtEl>
                                        <p:attrNameLst>
                                          <p:attrName>ppt_x</p:attrName>
                                        </p:attrNameLst>
                                      </p:cBhvr>
                                      <p:tavLst>
                                        <p:tav tm="0">
                                          <p:val>
                                            <p:strVal val="ppt_x"/>
                                          </p:val>
                                        </p:tav>
                                        <p:tav tm="100000">
                                          <p:val>
                                            <p:strVal val="1+ppt_w/2"/>
                                          </p:val>
                                        </p:tav>
                                      </p:tavLst>
                                    </p:anim>
                                    <p:anim calcmode="lin" valueType="num">
                                      <p:cBhvr additive="base">
                                        <p:cTn id="228" dur="4200"/>
                                        <p:tgtEl>
                                          <p:spTgt spid="22"/>
                                        </p:tgtEl>
                                        <p:attrNameLst>
                                          <p:attrName>ppt_y</p:attrName>
                                        </p:attrNameLst>
                                      </p:cBhvr>
                                      <p:tavLst>
                                        <p:tav tm="0">
                                          <p:val>
                                            <p:strVal val="ppt_y"/>
                                          </p:val>
                                        </p:tav>
                                        <p:tav tm="100000">
                                          <p:val>
                                            <p:strVal val="ppt_y"/>
                                          </p:val>
                                        </p:tav>
                                      </p:tavLst>
                                    </p:anim>
                                    <p:set>
                                      <p:cBhvr>
                                        <p:cTn id="229" dur="1" fill="hold">
                                          <p:stCondLst>
                                            <p:cond delay="4199"/>
                                          </p:stCondLst>
                                        </p:cTn>
                                        <p:tgtEl>
                                          <p:spTgt spid="22"/>
                                        </p:tgtEl>
                                        <p:attrNameLst>
                                          <p:attrName>style.visibility</p:attrName>
                                        </p:attrNameLst>
                                      </p:cBhvr>
                                      <p:to>
                                        <p:strVal val="hidden"/>
                                      </p:to>
                                    </p:set>
                                  </p:childTnLst>
                                </p:cTn>
                              </p:par>
                              <p:par>
                                <p:cTn id="230" presetID="2" presetClass="entr" presetSubtype="2" fill="hold" grpId="0" nodeType="withEffect">
                                  <p:stCondLst>
                                    <p:cond delay="0"/>
                                  </p:stCondLst>
                                  <p:childTnLst>
                                    <p:set>
                                      <p:cBhvr>
                                        <p:cTn id="231" dur="1" fill="hold">
                                          <p:stCondLst>
                                            <p:cond delay="0"/>
                                          </p:stCondLst>
                                        </p:cTn>
                                        <p:tgtEl>
                                          <p:spTgt spid="26"/>
                                        </p:tgtEl>
                                        <p:attrNameLst>
                                          <p:attrName>style.visibility</p:attrName>
                                        </p:attrNameLst>
                                      </p:cBhvr>
                                      <p:to>
                                        <p:strVal val="visible"/>
                                      </p:to>
                                    </p:set>
                                    <p:anim calcmode="lin" valueType="num">
                                      <p:cBhvr additive="base">
                                        <p:cTn id="232" dur="4000" fill="hold"/>
                                        <p:tgtEl>
                                          <p:spTgt spid="26"/>
                                        </p:tgtEl>
                                        <p:attrNameLst>
                                          <p:attrName>ppt_x</p:attrName>
                                        </p:attrNameLst>
                                      </p:cBhvr>
                                      <p:tavLst>
                                        <p:tav tm="0">
                                          <p:val>
                                            <p:strVal val="1+#ppt_w/2"/>
                                          </p:val>
                                        </p:tav>
                                        <p:tav tm="100000">
                                          <p:val>
                                            <p:strVal val="#ppt_x"/>
                                          </p:val>
                                        </p:tav>
                                      </p:tavLst>
                                    </p:anim>
                                    <p:anim calcmode="lin" valueType="num">
                                      <p:cBhvr additive="base">
                                        <p:cTn id="233" dur="4000" fill="hold"/>
                                        <p:tgtEl>
                                          <p:spTgt spid="26"/>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26"/>
                                        </p:tgtEl>
                                        <p:attrNameLst>
                                          <p:attrName>style.visibility</p:attrName>
                                        </p:attrNameLst>
                                      </p:cBhvr>
                                      <p:to>
                                        <p:strVal val="visible"/>
                                      </p:to>
                                    </p:set>
                                    <p:animEffect transition="in" filter="blinds(vertical)">
                                      <p:cBhvr>
                                        <p:cTn id="236" dur="4000"/>
                                        <p:tgtEl>
                                          <p:spTgt spid="26"/>
                                        </p:tgtEl>
                                      </p:cBhvr>
                                    </p:animEffect>
                                  </p:childTnLst>
                                </p:cTn>
                              </p:par>
                              <p:par>
                                <p:cTn id="237" presetID="19" presetClass="entr" presetSubtype="10" fill="hold" grpId="2" nodeType="withEffect">
                                  <p:stCondLst>
                                    <p:cond delay="0"/>
                                  </p:stCondLst>
                                  <p:childTnLst>
                                    <p:set>
                                      <p:cBhvr>
                                        <p:cTn id="238" dur="1" fill="hold">
                                          <p:stCondLst>
                                            <p:cond delay="0"/>
                                          </p:stCondLst>
                                        </p:cTn>
                                        <p:tgtEl>
                                          <p:spTgt spid="26"/>
                                        </p:tgtEl>
                                        <p:attrNameLst>
                                          <p:attrName>style.visibility</p:attrName>
                                        </p:attrNameLst>
                                      </p:cBhvr>
                                      <p:to>
                                        <p:strVal val="visible"/>
                                      </p:to>
                                    </p:set>
                                    <p:anim calcmode="lin" valueType="num">
                                      <p:cBhvr>
                                        <p:cTn id="239" dur="4000" fill="hold"/>
                                        <p:tgtEl>
                                          <p:spTgt spid="26"/>
                                        </p:tgtEl>
                                        <p:attrNameLst>
                                          <p:attrName>ppt_w</p:attrName>
                                        </p:attrNameLst>
                                      </p:cBhvr>
                                      <p:tavLst>
                                        <p:tav tm="0" fmla="#ppt_w*sin(2.5*pi*$)">
                                          <p:val>
                                            <p:fltVal val="0"/>
                                          </p:val>
                                        </p:tav>
                                        <p:tav tm="100000">
                                          <p:val>
                                            <p:fltVal val="1"/>
                                          </p:val>
                                        </p:tav>
                                      </p:tavLst>
                                    </p:anim>
                                    <p:anim calcmode="lin" valueType="num">
                                      <p:cBhvr>
                                        <p:cTn id="240" dur="4000" fill="hold"/>
                                        <p:tgtEl>
                                          <p:spTgt spid="26"/>
                                        </p:tgtEl>
                                        <p:attrNameLst>
                                          <p:attrName>ppt_h</p:attrName>
                                        </p:attrNameLst>
                                      </p:cBhvr>
                                      <p:tavLst>
                                        <p:tav tm="0">
                                          <p:val>
                                            <p:strVal val="#ppt_h"/>
                                          </p:val>
                                        </p:tav>
                                        <p:tav tm="100000">
                                          <p:val>
                                            <p:strVal val="#ppt_h"/>
                                          </p:val>
                                        </p:tav>
                                      </p:tavLst>
                                    </p:anim>
                                  </p:childTnLst>
                                </p:cTn>
                              </p:par>
                              <p:par>
                                <p:cTn id="241" presetID="2" presetClass="exit" presetSubtype="2" fill="hold" grpId="3" nodeType="withEffect">
                                  <p:stCondLst>
                                    <p:cond delay="0"/>
                                  </p:stCondLst>
                                  <p:childTnLst>
                                    <p:anim calcmode="lin" valueType="num">
                                      <p:cBhvr additive="base">
                                        <p:cTn id="242" dur="4000"/>
                                        <p:tgtEl>
                                          <p:spTgt spid="26"/>
                                        </p:tgtEl>
                                        <p:attrNameLst>
                                          <p:attrName>ppt_x</p:attrName>
                                        </p:attrNameLst>
                                      </p:cBhvr>
                                      <p:tavLst>
                                        <p:tav tm="0">
                                          <p:val>
                                            <p:strVal val="ppt_x"/>
                                          </p:val>
                                        </p:tav>
                                        <p:tav tm="100000">
                                          <p:val>
                                            <p:strVal val="1+ppt_w/2"/>
                                          </p:val>
                                        </p:tav>
                                      </p:tavLst>
                                    </p:anim>
                                    <p:anim calcmode="lin" valueType="num">
                                      <p:cBhvr additive="base">
                                        <p:cTn id="243" dur="4000"/>
                                        <p:tgtEl>
                                          <p:spTgt spid="26"/>
                                        </p:tgtEl>
                                        <p:attrNameLst>
                                          <p:attrName>ppt_y</p:attrName>
                                        </p:attrNameLst>
                                      </p:cBhvr>
                                      <p:tavLst>
                                        <p:tav tm="0">
                                          <p:val>
                                            <p:strVal val="ppt_y"/>
                                          </p:val>
                                        </p:tav>
                                        <p:tav tm="100000">
                                          <p:val>
                                            <p:strVal val="ppt_y"/>
                                          </p:val>
                                        </p:tav>
                                      </p:tavLst>
                                    </p:anim>
                                    <p:set>
                                      <p:cBhvr>
                                        <p:cTn id="244" dur="1" fill="hold">
                                          <p:stCondLst>
                                            <p:cond delay="3999"/>
                                          </p:stCondLst>
                                        </p:cTn>
                                        <p:tgtEl>
                                          <p:spTgt spid="26"/>
                                        </p:tgtEl>
                                        <p:attrNameLst>
                                          <p:attrName>style.visibility</p:attrName>
                                        </p:attrNameLst>
                                      </p:cBhvr>
                                      <p:to>
                                        <p:strVal val="hidden"/>
                                      </p:to>
                                    </p:set>
                                  </p:childTnLst>
                                </p:cTn>
                              </p:par>
                              <p:par>
                                <p:cTn id="245" presetID="2" presetClass="entr" presetSubtype="2" fill="hold" grpId="0" nodeType="withEffect">
                                  <p:stCondLst>
                                    <p:cond delay="0"/>
                                  </p:stCondLst>
                                  <p:childTnLst>
                                    <p:set>
                                      <p:cBhvr>
                                        <p:cTn id="246" dur="1" fill="hold">
                                          <p:stCondLst>
                                            <p:cond delay="0"/>
                                          </p:stCondLst>
                                        </p:cTn>
                                        <p:tgtEl>
                                          <p:spTgt spid="24"/>
                                        </p:tgtEl>
                                        <p:attrNameLst>
                                          <p:attrName>style.visibility</p:attrName>
                                        </p:attrNameLst>
                                      </p:cBhvr>
                                      <p:to>
                                        <p:strVal val="visible"/>
                                      </p:to>
                                    </p:set>
                                    <p:anim calcmode="lin" valueType="num">
                                      <p:cBhvr additive="base">
                                        <p:cTn id="247" dur="4000" fill="hold"/>
                                        <p:tgtEl>
                                          <p:spTgt spid="24"/>
                                        </p:tgtEl>
                                        <p:attrNameLst>
                                          <p:attrName>ppt_x</p:attrName>
                                        </p:attrNameLst>
                                      </p:cBhvr>
                                      <p:tavLst>
                                        <p:tav tm="0">
                                          <p:val>
                                            <p:strVal val="1+#ppt_w/2"/>
                                          </p:val>
                                        </p:tav>
                                        <p:tav tm="100000">
                                          <p:val>
                                            <p:strVal val="#ppt_x"/>
                                          </p:val>
                                        </p:tav>
                                      </p:tavLst>
                                    </p:anim>
                                    <p:anim calcmode="lin" valueType="num">
                                      <p:cBhvr additive="base">
                                        <p:cTn id="248" dur="4000" fill="hold"/>
                                        <p:tgtEl>
                                          <p:spTgt spid="24"/>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24"/>
                                        </p:tgtEl>
                                        <p:attrNameLst>
                                          <p:attrName>style.visibility</p:attrName>
                                        </p:attrNameLst>
                                      </p:cBhvr>
                                      <p:to>
                                        <p:strVal val="visible"/>
                                      </p:to>
                                    </p:set>
                                    <p:animEffect transition="in" filter="blinds(vertical)">
                                      <p:cBhvr>
                                        <p:cTn id="251" dur="4000"/>
                                        <p:tgtEl>
                                          <p:spTgt spid="24"/>
                                        </p:tgtEl>
                                      </p:cBhvr>
                                    </p:animEffect>
                                  </p:childTnLst>
                                </p:cTn>
                              </p:par>
                              <p:par>
                                <p:cTn id="252" presetID="19" presetClass="entr" presetSubtype="10" fill="hold" grpId="2" nodeType="withEffect">
                                  <p:stCondLst>
                                    <p:cond delay="0"/>
                                  </p:stCondLst>
                                  <p:childTnLst>
                                    <p:set>
                                      <p:cBhvr>
                                        <p:cTn id="253" dur="1" fill="hold">
                                          <p:stCondLst>
                                            <p:cond delay="0"/>
                                          </p:stCondLst>
                                        </p:cTn>
                                        <p:tgtEl>
                                          <p:spTgt spid="24"/>
                                        </p:tgtEl>
                                        <p:attrNameLst>
                                          <p:attrName>style.visibility</p:attrName>
                                        </p:attrNameLst>
                                      </p:cBhvr>
                                      <p:to>
                                        <p:strVal val="visible"/>
                                      </p:to>
                                    </p:set>
                                    <p:anim calcmode="lin" valueType="num">
                                      <p:cBhvr>
                                        <p:cTn id="254" dur="4000" fill="hold"/>
                                        <p:tgtEl>
                                          <p:spTgt spid="24"/>
                                        </p:tgtEl>
                                        <p:attrNameLst>
                                          <p:attrName>ppt_w</p:attrName>
                                        </p:attrNameLst>
                                      </p:cBhvr>
                                      <p:tavLst>
                                        <p:tav tm="0" fmla="#ppt_w*sin(2.5*pi*$)">
                                          <p:val>
                                            <p:fltVal val="0"/>
                                          </p:val>
                                        </p:tav>
                                        <p:tav tm="100000">
                                          <p:val>
                                            <p:fltVal val="1"/>
                                          </p:val>
                                        </p:tav>
                                      </p:tavLst>
                                    </p:anim>
                                    <p:anim calcmode="lin" valueType="num">
                                      <p:cBhvr>
                                        <p:cTn id="255" dur="4000" fill="hold"/>
                                        <p:tgtEl>
                                          <p:spTgt spid="24"/>
                                        </p:tgtEl>
                                        <p:attrNameLst>
                                          <p:attrName>ppt_h</p:attrName>
                                        </p:attrNameLst>
                                      </p:cBhvr>
                                      <p:tavLst>
                                        <p:tav tm="0">
                                          <p:val>
                                            <p:strVal val="#ppt_h"/>
                                          </p:val>
                                        </p:tav>
                                        <p:tav tm="100000">
                                          <p:val>
                                            <p:strVal val="#ppt_h"/>
                                          </p:val>
                                        </p:tav>
                                      </p:tavLst>
                                    </p:anim>
                                  </p:childTnLst>
                                </p:cTn>
                              </p:par>
                              <p:par>
                                <p:cTn id="256" presetID="2" presetClass="exit" presetSubtype="2" fill="hold" grpId="3" nodeType="withEffect">
                                  <p:stCondLst>
                                    <p:cond delay="0"/>
                                  </p:stCondLst>
                                  <p:childTnLst>
                                    <p:anim calcmode="lin" valueType="num">
                                      <p:cBhvr additive="base">
                                        <p:cTn id="257" dur="4000"/>
                                        <p:tgtEl>
                                          <p:spTgt spid="24"/>
                                        </p:tgtEl>
                                        <p:attrNameLst>
                                          <p:attrName>ppt_x</p:attrName>
                                        </p:attrNameLst>
                                      </p:cBhvr>
                                      <p:tavLst>
                                        <p:tav tm="0">
                                          <p:val>
                                            <p:strVal val="ppt_x"/>
                                          </p:val>
                                        </p:tav>
                                        <p:tav tm="100000">
                                          <p:val>
                                            <p:strVal val="1+ppt_w/2"/>
                                          </p:val>
                                        </p:tav>
                                      </p:tavLst>
                                    </p:anim>
                                    <p:anim calcmode="lin" valueType="num">
                                      <p:cBhvr additive="base">
                                        <p:cTn id="258" dur="4000"/>
                                        <p:tgtEl>
                                          <p:spTgt spid="24"/>
                                        </p:tgtEl>
                                        <p:attrNameLst>
                                          <p:attrName>ppt_y</p:attrName>
                                        </p:attrNameLst>
                                      </p:cBhvr>
                                      <p:tavLst>
                                        <p:tav tm="0">
                                          <p:val>
                                            <p:strVal val="ppt_y"/>
                                          </p:val>
                                        </p:tav>
                                        <p:tav tm="100000">
                                          <p:val>
                                            <p:strVal val="ppt_y"/>
                                          </p:val>
                                        </p:tav>
                                      </p:tavLst>
                                    </p:anim>
                                    <p:set>
                                      <p:cBhvr>
                                        <p:cTn id="259" dur="1" fill="hold">
                                          <p:stCondLst>
                                            <p:cond delay="3999"/>
                                          </p:stCondLst>
                                        </p:cTn>
                                        <p:tgtEl>
                                          <p:spTgt spid="24"/>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5"/>
                                        </p:tgtEl>
                                        <p:attrNameLst>
                                          <p:attrName>style.visibility</p:attrName>
                                        </p:attrNameLst>
                                      </p:cBhvr>
                                      <p:to>
                                        <p:strVal val="visible"/>
                                      </p:to>
                                    </p:set>
                                    <p:anim calcmode="lin" valueType="num">
                                      <p:cBhvr additive="base">
                                        <p:cTn id="262" dur="4000" fill="hold"/>
                                        <p:tgtEl>
                                          <p:spTgt spid="25"/>
                                        </p:tgtEl>
                                        <p:attrNameLst>
                                          <p:attrName>ppt_x</p:attrName>
                                        </p:attrNameLst>
                                      </p:cBhvr>
                                      <p:tavLst>
                                        <p:tav tm="0">
                                          <p:val>
                                            <p:strVal val="1+#ppt_w/2"/>
                                          </p:val>
                                        </p:tav>
                                        <p:tav tm="100000">
                                          <p:val>
                                            <p:strVal val="#ppt_x"/>
                                          </p:val>
                                        </p:tav>
                                      </p:tavLst>
                                    </p:anim>
                                    <p:anim calcmode="lin" valueType="num">
                                      <p:cBhvr additive="base">
                                        <p:cTn id="263" dur="4000" fill="hold"/>
                                        <p:tgtEl>
                                          <p:spTgt spid="25"/>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5"/>
                                        </p:tgtEl>
                                        <p:attrNameLst>
                                          <p:attrName>style.visibility</p:attrName>
                                        </p:attrNameLst>
                                      </p:cBhvr>
                                      <p:to>
                                        <p:strVal val="visible"/>
                                      </p:to>
                                    </p:set>
                                    <p:animEffect transition="in" filter="blinds(vertical)">
                                      <p:cBhvr>
                                        <p:cTn id="266" dur="4000"/>
                                        <p:tgtEl>
                                          <p:spTgt spid="25"/>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5"/>
                                        </p:tgtEl>
                                        <p:attrNameLst>
                                          <p:attrName>style.visibility</p:attrName>
                                        </p:attrNameLst>
                                      </p:cBhvr>
                                      <p:to>
                                        <p:strVal val="visible"/>
                                      </p:to>
                                    </p:set>
                                    <p:anim calcmode="lin" valueType="num">
                                      <p:cBhvr>
                                        <p:cTn id="269" dur="4000" fill="hold"/>
                                        <p:tgtEl>
                                          <p:spTgt spid="25"/>
                                        </p:tgtEl>
                                        <p:attrNameLst>
                                          <p:attrName>ppt_w</p:attrName>
                                        </p:attrNameLst>
                                      </p:cBhvr>
                                      <p:tavLst>
                                        <p:tav tm="0" fmla="#ppt_w*sin(2.5*pi*$)">
                                          <p:val>
                                            <p:fltVal val="0"/>
                                          </p:val>
                                        </p:tav>
                                        <p:tav tm="100000">
                                          <p:val>
                                            <p:fltVal val="1"/>
                                          </p:val>
                                        </p:tav>
                                      </p:tavLst>
                                    </p:anim>
                                    <p:anim calcmode="lin" valueType="num">
                                      <p:cBhvr>
                                        <p:cTn id="270" dur="4000" fill="hold"/>
                                        <p:tgtEl>
                                          <p:spTgt spid="25"/>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4000"/>
                                        <p:tgtEl>
                                          <p:spTgt spid="25"/>
                                        </p:tgtEl>
                                        <p:attrNameLst>
                                          <p:attrName>ppt_x</p:attrName>
                                        </p:attrNameLst>
                                      </p:cBhvr>
                                      <p:tavLst>
                                        <p:tav tm="0">
                                          <p:val>
                                            <p:strVal val="ppt_x"/>
                                          </p:val>
                                        </p:tav>
                                        <p:tav tm="100000">
                                          <p:val>
                                            <p:strVal val="1+ppt_w/2"/>
                                          </p:val>
                                        </p:tav>
                                      </p:tavLst>
                                    </p:anim>
                                    <p:anim calcmode="lin" valueType="num">
                                      <p:cBhvr additive="base">
                                        <p:cTn id="273" dur="4000"/>
                                        <p:tgtEl>
                                          <p:spTgt spid="25"/>
                                        </p:tgtEl>
                                        <p:attrNameLst>
                                          <p:attrName>ppt_y</p:attrName>
                                        </p:attrNameLst>
                                      </p:cBhvr>
                                      <p:tavLst>
                                        <p:tav tm="0">
                                          <p:val>
                                            <p:strVal val="ppt_y"/>
                                          </p:val>
                                        </p:tav>
                                        <p:tav tm="100000">
                                          <p:val>
                                            <p:strVal val="ppt_y"/>
                                          </p:val>
                                        </p:tav>
                                      </p:tavLst>
                                    </p:anim>
                                    <p:set>
                                      <p:cBhvr>
                                        <p:cTn id="274" dur="1" fill="hold">
                                          <p:stCondLst>
                                            <p:cond delay="3999"/>
                                          </p:stCondLst>
                                        </p:cTn>
                                        <p:tgtEl>
                                          <p:spTgt spid="25"/>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5"/>
                                        </p:tgtEl>
                                        <p:attrNameLst>
                                          <p:attrName>style.visibility</p:attrName>
                                        </p:attrNameLst>
                                      </p:cBhvr>
                                      <p:to>
                                        <p:strVal val="visible"/>
                                      </p:to>
                                    </p:set>
                                    <p:anim calcmode="lin" valueType="num">
                                      <p:cBhvr additive="base">
                                        <p:cTn id="277" dur="4000" fill="hold"/>
                                        <p:tgtEl>
                                          <p:spTgt spid="15"/>
                                        </p:tgtEl>
                                        <p:attrNameLst>
                                          <p:attrName>ppt_x</p:attrName>
                                        </p:attrNameLst>
                                      </p:cBhvr>
                                      <p:tavLst>
                                        <p:tav tm="0">
                                          <p:val>
                                            <p:strVal val="0-#ppt_w/2"/>
                                          </p:val>
                                        </p:tav>
                                        <p:tav tm="100000">
                                          <p:val>
                                            <p:strVal val="#ppt_x"/>
                                          </p:val>
                                        </p:tav>
                                      </p:tavLst>
                                    </p:anim>
                                    <p:anim calcmode="lin" valueType="num">
                                      <p:cBhvr additive="base">
                                        <p:cTn id="278" dur="4000" fill="hold"/>
                                        <p:tgtEl>
                                          <p:spTgt spid="15"/>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15"/>
                                        </p:tgtEl>
                                        <p:attrNameLst>
                                          <p:attrName>style.visibility</p:attrName>
                                        </p:attrNameLst>
                                      </p:cBhvr>
                                      <p:to>
                                        <p:strVal val="visible"/>
                                      </p:to>
                                    </p:set>
                                    <p:animEffect transition="in" filter="blinds(vertical)">
                                      <p:cBhvr>
                                        <p:cTn id="281" dur="4000"/>
                                        <p:tgtEl>
                                          <p:spTgt spid="15"/>
                                        </p:tgtEl>
                                      </p:cBhvr>
                                    </p:animEffect>
                                  </p:childTnLst>
                                </p:cTn>
                              </p:par>
                              <p:par>
                                <p:cTn id="282" presetID="19" presetClass="entr" presetSubtype="10" fill="hold" grpId="2" nodeType="withEffect">
                                  <p:stCondLst>
                                    <p:cond delay="0"/>
                                  </p:stCondLst>
                                  <p:childTnLst>
                                    <p:set>
                                      <p:cBhvr>
                                        <p:cTn id="283" dur="1" fill="hold">
                                          <p:stCondLst>
                                            <p:cond delay="0"/>
                                          </p:stCondLst>
                                        </p:cTn>
                                        <p:tgtEl>
                                          <p:spTgt spid="15"/>
                                        </p:tgtEl>
                                        <p:attrNameLst>
                                          <p:attrName>style.visibility</p:attrName>
                                        </p:attrNameLst>
                                      </p:cBhvr>
                                      <p:to>
                                        <p:strVal val="visible"/>
                                      </p:to>
                                    </p:set>
                                    <p:anim calcmode="lin" valueType="num">
                                      <p:cBhvr>
                                        <p:cTn id="284" dur="4000" fill="hold"/>
                                        <p:tgtEl>
                                          <p:spTgt spid="15"/>
                                        </p:tgtEl>
                                        <p:attrNameLst>
                                          <p:attrName>ppt_w</p:attrName>
                                        </p:attrNameLst>
                                      </p:cBhvr>
                                      <p:tavLst>
                                        <p:tav tm="0" fmla="#ppt_w*sin(2.5*pi*$)">
                                          <p:val>
                                            <p:fltVal val="0"/>
                                          </p:val>
                                        </p:tav>
                                        <p:tav tm="100000">
                                          <p:val>
                                            <p:fltVal val="1"/>
                                          </p:val>
                                        </p:tav>
                                      </p:tavLst>
                                    </p:anim>
                                    <p:anim calcmode="lin" valueType="num">
                                      <p:cBhvr>
                                        <p:cTn id="285" dur="4000" fill="hold"/>
                                        <p:tgtEl>
                                          <p:spTgt spid="15"/>
                                        </p:tgtEl>
                                        <p:attrNameLst>
                                          <p:attrName>ppt_h</p:attrName>
                                        </p:attrNameLst>
                                      </p:cBhvr>
                                      <p:tavLst>
                                        <p:tav tm="0">
                                          <p:val>
                                            <p:strVal val="#ppt_h"/>
                                          </p:val>
                                        </p:tav>
                                        <p:tav tm="100000">
                                          <p:val>
                                            <p:strVal val="#ppt_h"/>
                                          </p:val>
                                        </p:tav>
                                      </p:tavLst>
                                    </p:anim>
                                  </p:childTnLst>
                                </p:cTn>
                              </p:par>
                              <p:par>
                                <p:cTn id="286" presetID="2" presetClass="exit" presetSubtype="8" fill="hold" grpId="3" nodeType="withEffect">
                                  <p:stCondLst>
                                    <p:cond delay="0"/>
                                  </p:stCondLst>
                                  <p:childTnLst>
                                    <p:anim calcmode="lin" valueType="num">
                                      <p:cBhvr additive="base">
                                        <p:cTn id="287" dur="4400"/>
                                        <p:tgtEl>
                                          <p:spTgt spid="15"/>
                                        </p:tgtEl>
                                        <p:attrNameLst>
                                          <p:attrName>ppt_x</p:attrName>
                                        </p:attrNameLst>
                                      </p:cBhvr>
                                      <p:tavLst>
                                        <p:tav tm="0">
                                          <p:val>
                                            <p:strVal val="ppt_x"/>
                                          </p:val>
                                        </p:tav>
                                        <p:tav tm="100000">
                                          <p:val>
                                            <p:strVal val="0-ppt_w/2"/>
                                          </p:val>
                                        </p:tav>
                                      </p:tavLst>
                                    </p:anim>
                                    <p:anim calcmode="lin" valueType="num">
                                      <p:cBhvr additive="base">
                                        <p:cTn id="288" dur="4400"/>
                                        <p:tgtEl>
                                          <p:spTgt spid="15"/>
                                        </p:tgtEl>
                                        <p:attrNameLst>
                                          <p:attrName>ppt_y</p:attrName>
                                        </p:attrNameLst>
                                      </p:cBhvr>
                                      <p:tavLst>
                                        <p:tav tm="0">
                                          <p:val>
                                            <p:strVal val="ppt_y"/>
                                          </p:val>
                                        </p:tav>
                                        <p:tav tm="100000">
                                          <p:val>
                                            <p:strVal val="ppt_y"/>
                                          </p:val>
                                        </p:tav>
                                      </p:tavLst>
                                    </p:anim>
                                    <p:set>
                                      <p:cBhvr>
                                        <p:cTn id="289" dur="1" fill="hold">
                                          <p:stCondLst>
                                            <p:cond delay="4399"/>
                                          </p:stCondLst>
                                        </p:cTn>
                                        <p:tgtEl>
                                          <p:spTgt spid="1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17"/>
                                        </p:tgtEl>
                                        <p:attrNameLst>
                                          <p:attrName>style.visibility</p:attrName>
                                        </p:attrNameLst>
                                      </p:cBhvr>
                                      <p:to>
                                        <p:strVal val="visible"/>
                                      </p:to>
                                    </p:set>
                                    <p:anim calcmode="lin" valueType="num">
                                      <p:cBhvr additive="base">
                                        <p:cTn id="292" dur="4000" fill="hold"/>
                                        <p:tgtEl>
                                          <p:spTgt spid="17"/>
                                        </p:tgtEl>
                                        <p:attrNameLst>
                                          <p:attrName>ppt_x</p:attrName>
                                        </p:attrNameLst>
                                      </p:cBhvr>
                                      <p:tavLst>
                                        <p:tav tm="0">
                                          <p:val>
                                            <p:strVal val="0-#ppt_w/2"/>
                                          </p:val>
                                        </p:tav>
                                        <p:tav tm="100000">
                                          <p:val>
                                            <p:strVal val="#ppt_x"/>
                                          </p:val>
                                        </p:tav>
                                      </p:tavLst>
                                    </p:anim>
                                    <p:anim calcmode="lin" valueType="num">
                                      <p:cBhvr additive="base">
                                        <p:cTn id="293" dur="4000" fill="hold"/>
                                        <p:tgtEl>
                                          <p:spTgt spid="17"/>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17"/>
                                        </p:tgtEl>
                                        <p:attrNameLst>
                                          <p:attrName>style.visibility</p:attrName>
                                        </p:attrNameLst>
                                      </p:cBhvr>
                                      <p:to>
                                        <p:strVal val="visible"/>
                                      </p:to>
                                    </p:set>
                                    <p:animEffect transition="in" filter="blinds(vertical)">
                                      <p:cBhvr>
                                        <p:cTn id="296" dur="4000"/>
                                        <p:tgtEl>
                                          <p:spTgt spid="17"/>
                                        </p:tgtEl>
                                      </p:cBhvr>
                                    </p:animEffect>
                                  </p:childTnLst>
                                </p:cTn>
                              </p:par>
                              <p:par>
                                <p:cTn id="297" presetID="19" presetClass="entr" presetSubtype="10" fill="hold" grpId="2" nodeType="withEffect">
                                  <p:stCondLst>
                                    <p:cond delay="0"/>
                                  </p:stCondLst>
                                  <p:childTnLst>
                                    <p:set>
                                      <p:cBhvr>
                                        <p:cTn id="298" dur="1" fill="hold">
                                          <p:stCondLst>
                                            <p:cond delay="0"/>
                                          </p:stCondLst>
                                        </p:cTn>
                                        <p:tgtEl>
                                          <p:spTgt spid="17"/>
                                        </p:tgtEl>
                                        <p:attrNameLst>
                                          <p:attrName>style.visibility</p:attrName>
                                        </p:attrNameLst>
                                      </p:cBhvr>
                                      <p:to>
                                        <p:strVal val="visible"/>
                                      </p:to>
                                    </p:set>
                                    <p:anim calcmode="lin" valueType="num">
                                      <p:cBhvr>
                                        <p:cTn id="299" dur="4000" fill="hold"/>
                                        <p:tgtEl>
                                          <p:spTgt spid="17"/>
                                        </p:tgtEl>
                                        <p:attrNameLst>
                                          <p:attrName>ppt_w</p:attrName>
                                        </p:attrNameLst>
                                      </p:cBhvr>
                                      <p:tavLst>
                                        <p:tav tm="0" fmla="#ppt_w*sin(2.5*pi*$)">
                                          <p:val>
                                            <p:fltVal val="0"/>
                                          </p:val>
                                        </p:tav>
                                        <p:tav tm="100000">
                                          <p:val>
                                            <p:fltVal val="1"/>
                                          </p:val>
                                        </p:tav>
                                      </p:tavLst>
                                    </p:anim>
                                    <p:anim calcmode="lin" valueType="num">
                                      <p:cBhvr>
                                        <p:cTn id="300" dur="4000" fill="hold"/>
                                        <p:tgtEl>
                                          <p:spTgt spid="17"/>
                                        </p:tgtEl>
                                        <p:attrNameLst>
                                          <p:attrName>ppt_h</p:attrName>
                                        </p:attrNameLst>
                                      </p:cBhvr>
                                      <p:tavLst>
                                        <p:tav tm="0">
                                          <p:val>
                                            <p:strVal val="#ppt_h"/>
                                          </p:val>
                                        </p:tav>
                                        <p:tav tm="100000">
                                          <p:val>
                                            <p:strVal val="#ppt_h"/>
                                          </p:val>
                                        </p:tav>
                                      </p:tavLst>
                                    </p:anim>
                                  </p:childTnLst>
                                </p:cTn>
                              </p:par>
                              <p:par>
                                <p:cTn id="301" presetID="2" presetClass="exit" presetSubtype="8" fill="hold" grpId="3" nodeType="withEffect">
                                  <p:stCondLst>
                                    <p:cond delay="0"/>
                                  </p:stCondLst>
                                  <p:childTnLst>
                                    <p:anim calcmode="lin" valueType="num">
                                      <p:cBhvr additive="base">
                                        <p:cTn id="302" dur="4200"/>
                                        <p:tgtEl>
                                          <p:spTgt spid="17"/>
                                        </p:tgtEl>
                                        <p:attrNameLst>
                                          <p:attrName>ppt_x</p:attrName>
                                        </p:attrNameLst>
                                      </p:cBhvr>
                                      <p:tavLst>
                                        <p:tav tm="0">
                                          <p:val>
                                            <p:strVal val="ppt_x"/>
                                          </p:val>
                                        </p:tav>
                                        <p:tav tm="100000">
                                          <p:val>
                                            <p:strVal val="0-ppt_w/2"/>
                                          </p:val>
                                        </p:tav>
                                      </p:tavLst>
                                    </p:anim>
                                    <p:anim calcmode="lin" valueType="num">
                                      <p:cBhvr additive="base">
                                        <p:cTn id="303" dur="4200"/>
                                        <p:tgtEl>
                                          <p:spTgt spid="17"/>
                                        </p:tgtEl>
                                        <p:attrNameLst>
                                          <p:attrName>ppt_y</p:attrName>
                                        </p:attrNameLst>
                                      </p:cBhvr>
                                      <p:tavLst>
                                        <p:tav tm="0">
                                          <p:val>
                                            <p:strVal val="ppt_y"/>
                                          </p:val>
                                        </p:tav>
                                        <p:tav tm="100000">
                                          <p:val>
                                            <p:strVal val="ppt_y"/>
                                          </p:val>
                                        </p:tav>
                                      </p:tavLst>
                                    </p:anim>
                                    <p:set>
                                      <p:cBhvr>
                                        <p:cTn id="304" dur="1" fill="hold">
                                          <p:stCondLst>
                                            <p:cond delay="4199"/>
                                          </p:stCondLst>
                                        </p:cTn>
                                        <p:tgtEl>
                                          <p:spTgt spid="17"/>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6"/>
                                        </p:tgtEl>
                                        <p:attrNameLst>
                                          <p:attrName>style.visibility</p:attrName>
                                        </p:attrNameLst>
                                      </p:cBhvr>
                                      <p:to>
                                        <p:strVal val="visible"/>
                                      </p:to>
                                    </p:set>
                                    <p:anim calcmode="lin" valueType="num">
                                      <p:cBhvr additive="base">
                                        <p:cTn id="307" dur="4000" fill="hold"/>
                                        <p:tgtEl>
                                          <p:spTgt spid="16"/>
                                        </p:tgtEl>
                                        <p:attrNameLst>
                                          <p:attrName>ppt_x</p:attrName>
                                        </p:attrNameLst>
                                      </p:cBhvr>
                                      <p:tavLst>
                                        <p:tav tm="0">
                                          <p:val>
                                            <p:strVal val="0-#ppt_w/2"/>
                                          </p:val>
                                        </p:tav>
                                        <p:tav tm="100000">
                                          <p:val>
                                            <p:strVal val="#ppt_x"/>
                                          </p:val>
                                        </p:tav>
                                      </p:tavLst>
                                    </p:anim>
                                    <p:anim calcmode="lin" valueType="num">
                                      <p:cBhvr additive="base">
                                        <p:cTn id="308" dur="4000" fill="hold"/>
                                        <p:tgtEl>
                                          <p:spTgt spid="16"/>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16"/>
                                        </p:tgtEl>
                                        <p:attrNameLst>
                                          <p:attrName>style.visibility</p:attrName>
                                        </p:attrNameLst>
                                      </p:cBhvr>
                                      <p:to>
                                        <p:strVal val="visible"/>
                                      </p:to>
                                    </p:set>
                                    <p:animEffect transition="in" filter="blinds(vertical)">
                                      <p:cBhvr>
                                        <p:cTn id="311" dur="4000"/>
                                        <p:tgtEl>
                                          <p:spTgt spid="16"/>
                                        </p:tgtEl>
                                      </p:cBhvr>
                                    </p:animEffect>
                                  </p:childTnLst>
                                </p:cTn>
                              </p:par>
                              <p:par>
                                <p:cTn id="312" presetID="19" presetClass="entr" presetSubtype="10" fill="hold" grpId="2" nodeType="withEffect">
                                  <p:stCondLst>
                                    <p:cond delay="0"/>
                                  </p:stCondLst>
                                  <p:childTnLst>
                                    <p:set>
                                      <p:cBhvr>
                                        <p:cTn id="313" dur="1" fill="hold">
                                          <p:stCondLst>
                                            <p:cond delay="0"/>
                                          </p:stCondLst>
                                        </p:cTn>
                                        <p:tgtEl>
                                          <p:spTgt spid="16"/>
                                        </p:tgtEl>
                                        <p:attrNameLst>
                                          <p:attrName>style.visibility</p:attrName>
                                        </p:attrNameLst>
                                      </p:cBhvr>
                                      <p:to>
                                        <p:strVal val="visible"/>
                                      </p:to>
                                    </p:set>
                                    <p:anim calcmode="lin" valueType="num">
                                      <p:cBhvr>
                                        <p:cTn id="314" dur="4000" fill="hold"/>
                                        <p:tgtEl>
                                          <p:spTgt spid="16"/>
                                        </p:tgtEl>
                                        <p:attrNameLst>
                                          <p:attrName>ppt_w</p:attrName>
                                        </p:attrNameLst>
                                      </p:cBhvr>
                                      <p:tavLst>
                                        <p:tav tm="0" fmla="#ppt_w*sin(2.5*pi*$)">
                                          <p:val>
                                            <p:fltVal val="0"/>
                                          </p:val>
                                        </p:tav>
                                        <p:tav tm="100000">
                                          <p:val>
                                            <p:fltVal val="1"/>
                                          </p:val>
                                        </p:tav>
                                      </p:tavLst>
                                    </p:anim>
                                    <p:anim calcmode="lin" valueType="num">
                                      <p:cBhvr>
                                        <p:cTn id="315" dur="4000" fill="hold"/>
                                        <p:tgtEl>
                                          <p:spTgt spid="16"/>
                                        </p:tgtEl>
                                        <p:attrNameLst>
                                          <p:attrName>ppt_h</p:attrName>
                                        </p:attrNameLst>
                                      </p:cBhvr>
                                      <p:tavLst>
                                        <p:tav tm="0">
                                          <p:val>
                                            <p:strVal val="#ppt_h"/>
                                          </p:val>
                                        </p:tav>
                                        <p:tav tm="100000">
                                          <p:val>
                                            <p:strVal val="#ppt_h"/>
                                          </p:val>
                                        </p:tav>
                                      </p:tavLst>
                                    </p:anim>
                                  </p:childTnLst>
                                </p:cTn>
                              </p:par>
                              <p:par>
                                <p:cTn id="316" presetID="2" presetClass="exit" presetSubtype="8" fill="hold" grpId="3" nodeType="withEffect">
                                  <p:stCondLst>
                                    <p:cond delay="0"/>
                                  </p:stCondLst>
                                  <p:childTnLst>
                                    <p:anim calcmode="lin" valueType="num">
                                      <p:cBhvr additive="base">
                                        <p:cTn id="317" dur="4200"/>
                                        <p:tgtEl>
                                          <p:spTgt spid="16"/>
                                        </p:tgtEl>
                                        <p:attrNameLst>
                                          <p:attrName>ppt_x</p:attrName>
                                        </p:attrNameLst>
                                      </p:cBhvr>
                                      <p:tavLst>
                                        <p:tav tm="0">
                                          <p:val>
                                            <p:strVal val="ppt_x"/>
                                          </p:val>
                                        </p:tav>
                                        <p:tav tm="100000">
                                          <p:val>
                                            <p:strVal val="0-ppt_w/2"/>
                                          </p:val>
                                        </p:tav>
                                      </p:tavLst>
                                    </p:anim>
                                    <p:anim calcmode="lin" valueType="num">
                                      <p:cBhvr additive="base">
                                        <p:cTn id="318" dur="4200"/>
                                        <p:tgtEl>
                                          <p:spTgt spid="16"/>
                                        </p:tgtEl>
                                        <p:attrNameLst>
                                          <p:attrName>ppt_y</p:attrName>
                                        </p:attrNameLst>
                                      </p:cBhvr>
                                      <p:tavLst>
                                        <p:tav tm="0">
                                          <p:val>
                                            <p:strVal val="ppt_y"/>
                                          </p:val>
                                        </p:tav>
                                        <p:tav tm="100000">
                                          <p:val>
                                            <p:strVal val="ppt_y"/>
                                          </p:val>
                                        </p:tav>
                                      </p:tavLst>
                                    </p:anim>
                                    <p:set>
                                      <p:cBhvr>
                                        <p:cTn id="319" dur="1" fill="hold">
                                          <p:stCondLst>
                                            <p:cond delay="4199"/>
                                          </p:stCondLst>
                                        </p:cTn>
                                        <p:tgtEl>
                                          <p:spTgt spid="16"/>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0"/>
                                        </p:tgtEl>
                                        <p:attrNameLst>
                                          <p:attrName>style.visibility</p:attrName>
                                        </p:attrNameLst>
                                      </p:cBhvr>
                                      <p:to>
                                        <p:strVal val="visible"/>
                                      </p:to>
                                    </p:set>
                                    <p:anim calcmode="lin" valueType="num">
                                      <p:cBhvr additive="base">
                                        <p:cTn id="322" dur="4000" fill="hold"/>
                                        <p:tgtEl>
                                          <p:spTgt spid="20"/>
                                        </p:tgtEl>
                                        <p:attrNameLst>
                                          <p:attrName>ppt_x</p:attrName>
                                        </p:attrNameLst>
                                      </p:cBhvr>
                                      <p:tavLst>
                                        <p:tav tm="0">
                                          <p:val>
                                            <p:strVal val="0-#ppt_w/2"/>
                                          </p:val>
                                        </p:tav>
                                        <p:tav tm="100000">
                                          <p:val>
                                            <p:strVal val="#ppt_x"/>
                                          </p:val>
                                        </p:tav>
                                      </p:tavLst>
                                    </p:anim>
                                    <p:anim calcmode="lin" valueType="num">
                                      <p:cBhvr additive="base">
                                        <p:cTn id="323" dur="4000" fill="hold"/>
                                        <p:tgtEl>
                                          <p:spTgt spid="20"/>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20"/>
                                        </p:tgtEl>
                                        <p:attrNameLst>
                                          <p:attrName>style.visibility</p:attrName>
                                        </p:attrNameLst>
                                      </p:cBhvr>
                                      <p:to>
                                        <p:strVal val="visible"/>
                                      </p:to>
                                    </p:set>
                                    <p:animEffect transition="in" filter="blinds(vertical)">
                                      <p:cBhvr>
                                        <p:cTn id="326" dur="4000"/>
                                        <p:tgtEl>
                                          <p:spTgt spid="20"/>
                                        </p:tgtEl>
                                      </p:cBhvr>
                                    </p:animEffect>
                                  </p:childTnLst>
                                </p:cTn>
                              </p:par>
                              <p:par>
                                <p:cTn id="327" presetID="19" presetClass="entr" presetSubtype="10" fill="hold" grpId="2" nodeType="withEffect">
                                  <p:stCondLst>
                                    <p:cond delay="0"/>
                                  </p:stCondLst>
                                  <p:childTnLst>
                                    <p:set>
                                      <p:cBhvr>
                                        <p:cTn id="328" dur="1" fill="hold">
                                          <p:stCondLst>
                                            <p:cond delay="0"/>
                                          </p:stCondLst>
                                        </p:cTn>
                                        <p:tgtEl>
                                          <p:spTgt spid="20"/>
                                        </p:tgtEl>
                                        <p:attrNameLst>
                                          <p:attrName>style.visibility</p:attrName>
                                        </p:attrNameLst>
                                      </p:cBhvr>
                                      <p:to>
                                        <p:strVal val="visible"/>
                                      </p:to>
                                    </p:set>
                                    <p:anim calcmode="lin" valueType="num">
                                      <p:cBhvr>
                                        <p:cTn id="329" dur="4000" fill="hold"/>
                                        <p:tgtEl>
                                          <p:spTgt spid="20"/>
                                        </p:tgtEl>
                                        <p:attrNameLst>
                                          <p:attrName>ppt_w</p:attrName>
                                        </p:attrNameLst>
                                      </p:cBhvr>
                                      <p:tavLst>
                                        <p:tav tm="0" fmla="#ppt_w*sin(2.5*pi*$)">
                                          <p:val>
                                            <p:fltVal val="0"/>
                                          </p:val>
                                        </p:tav>
                                        <p:tav tm="100000">
                                          <p:val>
                                            <p:fltVal val="1"/>
                                          </p:val>
                                        </p:tav>
                                      </p:tavLst>
                                    </p:anim>
                                    <p:anim calcmode="lin" valueType="num">
                                      <p:cBhvr>
                                        <p:cTn id="330" dur="4000" fill="hold"/>
                                        <p:tgtEl>
                                          <p:spTgt spid="20"/>
                                        </p:tgtEl>
                                        <p:attrNameLst>
                                          <p:attrName>ppt_h</p:attrName>
                                        </p:attrNameLst>
                                      </p:cBhvr>
                                      <p:tavLst>
                                        <p:tav tm="0">
                                          <p:val>
                                            <p:strVal val="#ppt_h"/>
                                          </p:val>
                                        </p:tav>
                                        <p:tav tm="100000">
                                          <p:val>
                                            <p:strVal val="#ppt_h"/>
                                          </p:val>
                                        </p:tav>
                                      </p:tavLst>
                                    </p:anim>
                                  </p:childTnLst>
                                </p:cTn>
                              </p:par>
                              <p:par>
                                <p:cTn id="331" presetID="2" presetClass="exit" presetSubtype="8" fill="hold" grpId="3" nodeType="withEffect">
                                  <p:stCondLst>
                                    <p:cond delay="0"/>
                                  </p:stCondLst>
                                  <p:childTnLst>
                                    <p:anim calcmode="lin" valueType="num">
                                      <p:cBhvr additive="base">
                                        <p:cTn id="332" dur="4000"/>
                                        <p:tgtEl>
                                          <p:spTgt spid="20"/>
                                        </p:tgtEl>
                                        <p:attrNameLst>
                                          <p:attrName>ppt_x</p:attrName>
                                        </p:attrNameLst>
                                      </p:cBhvr>
                                      <p:tavLst>
                                        <p:tav tm="0">
                                          <p:val>
                                            <p:strVal val="ppt_x"/>
                                          </p:val>
                                        </p:tav>
                                        <p:tav tm="100000">
                                          <p:val>
                                            <p:strVal val="0-ppt_w/2"/>
                                          </p:val>
                                        </p:tav>
                                      </p:tavLst>
                                    </p:anim>
                                    <p:anim calcmode="lin" valueType="num">
                                      <p:cBhvr additive="base">
                                        <p:cTn id="333" dur="4000"/>
                                        <p:tgtEl>
                                          <p:spTgt spid="20"/>
                                        </p:tgtEl>
                                        <p:attrNameLst>
                                          <p:attrName>ppt_y</p:attrName>
                                        </p:attrNameLst>
                                      </p:cBhvr>
                                      <p:tavLst>
                                        <p:tav tm="0">
                                          <p:val>
                                            <p:strVal val="ppt_y"/>
                                          </p:val>
                                        </p:tav>
                                        <p:tav tm="100000">
                                          <p:val>
                                            <p:strVal val="ppt_y"/>
                                          </p:val>
                                        </p:tav>
                                      </p:tavLst>
                                    </p:anim>
                                    <p:set>
                                      <p:cBhvr>
                                        <p:cTn id="334" dur="1" fill="hold">
                                          <p:stCondLst>
                                            <p:cond delay="3999"/>
                                          </p:stCondLst>
                                        </p:cTn>
                                        <p:tgtEl>
                                          <p:spTgt spid="20"/>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8"/>
                                        </p:tgtEl>
                                        <p:attrNameLst>
                                          <p:attrName>style.visibility</p:attrName>
                                        </p:attrNameLst>
                                      </p:cBhvr>
                                      <p:to>
                                        <p:strVal val="visible"/>
                                      </p:to>
                                    </p:set>
                                    <p:anim calcmode="lin" valueType="num">
                                      <p:cBhvr additive="base">
                                        <p:cTn id="337" dur="4000" fill="hold"/>
                                        <p:tgtEl>
                                          <p:spTgt spid="18"/>
                                        </p:tgtEl>
                                        <p:attrNameLst>
                                          <p:attrName>ppt_x</p:attrName>
                                        </p:attrNameLst>
                                      </p:cBhvr>
                                      <p:tavLst>
                                        <p:tav tm="0">
                                          <p:val>
                                            <p:strVal val="0-#ppt_w/2"/>
                                          </p:val>
                                        </p:tav>
                                        <p:tav tm="100000">
                                          <p:val>
                                            <p:strVal val="#ppt_x"/>
                                          </p:val>
                                        </p:tav>
                                      </p:tavLst>
                                    </p:anim>
                                    <p:anim calcmode="lin" valueType="num">
                                      <p:cBhvr additive="base">
                                        <p:cTn id="338" dur="4000" fill="hold"/>
                                        <p:tgtEl>
                                          <p:spTgt spid="18"/>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18"/>
                                        </p:tgtEl>
                                        <p:attrNameLst>
                                          <p:attrName>style.visibility</p:attrName>
                                        </p:attrNameLst>
                                      </p:cBhvr>
                                      <p:to>
                                        <p:strVal val="visible"/>
                                      </p:to>
                                    </p:set>
                                    <p:animEffect transition="in" filter="blinds(vertical)">
                                      <p:cBhvr>
                                        <p:cTn id="341" dur="4000"/>
                                        <p:tgtEl>
                                          <p:spTgt spid="18"/>
                                        </p:tgtEl>
                                      </p:cBhvr>
                                    </p:animEffect>
                                  </p:childTnLst>
                                </p:cTn>
                              </p:par>
                              <p:par>
                                <p:cTn id="342" presetID="19" presetClass="entr" presetSubtype="10" fill="hold" grpId="2" nodeType="withEffect">
                                  <p:stCondLst>
                                    <p:cond delay="0"/>
                                  </p:stCondLst>
                                  <p:childTnLst>
                                    <p:set>
                                      <p:cBhvr>
                                        <p:cTn id="343" dur="1" fill="hold">
                                          <p:stCondLst>
                                            <p:cond delay="0"/>
                                          </p:stCondLst>
                                        </p:cTn>
                                        <p:tgtEl>
                                          <p:spTgt spid="18"/>
                                        </p:tgtEl>
                                        <p:attrNameLst>
                                          <p:attrName>style.visibility</p:attrName>
                                        </p:attrNameLst>
                                      </p:cBhvr>
                                      <p:to>
                                        <p:strVal val="visible"/>
                                      </p:to>
                                    </p:set>
                                    <p:anim calcmode="lin" valueType="num">
                                      <p:cBhvr>
                                        <p:cTn id="344" dur="4000" fill="hold"/>
                                        <p:tgtEl>
                                          <p:spTgt spid="18"/>
                                        </p:tgtEl>
                                        <p:attrNameLst>
                                          <p:attrName>ppt_w</p:attrName>
                                        </p:attrNameLst>
                                      </p:cBhvr>
                                      <p:tavLst>
                                        <p:tav tm="0" fmla="#ppt_w*sin(2.5*pi*$)">
                                          <p:val>
                                            <p:fltVal val="0"/>
                                          </p:val>
                                        </p:tav>
                                        <p:tav tm="100000">
                                          <p:val>
                                            <p:fltVal val="1"/>
                                          </p:val>
                                        </p:tav>
                                      </p:tavLst>
                                    </p:anim>
                                    <p:anim calcmode="lin" valueType="num">
                                      <p:cBhvr>
                                        <p:cTn id="345" dur="4000" fill="hold"/>
                                        <p:tgtEl>
                                          <p:spTgt spid="18"/>
                                        </p:tgtEl>
                                        <p:attrNameLst>
                                          <p:attrName>ppt_h</p:attrName>
                                        </p:attrNameLst>
                                      </p:cBhvr>
                                      <p:tavLst>
                                        <p:tav tm="0">
                                          <p:val>
                                            <p:strVal val="#ppt_h"/>
                                          </p:val>
                                        </p:tav>
                                        <p:tav tm="100000">
                                          <p:val>
                                            <p:strVal val="#ppt_h"/>
                                          </p:val>
                                        </p:tav>
                                      </p:tavLst>
                                    </p:anim>
                                  </p:childTnLst>
                                </p:cTn>
                              </p:par>
                              <p:par>
                                <p:cTn id="346" presetID="2" presetClass="exit" presetSubtype="8" fill="hold" grpId="3" nodeType="withEffect">
                                  <p:stCondLst>
                                    <p:cond delay="0"/>
                                  </p:stCondLst>
                                  <p:childTnLst>
                                    <p:anim calcmode="lin" valueType="num">
                                      <p:cBhvr additive="base">
                                        <p:cTn id="347" dur="4000"/>
                                        <p:tgtEl>
                                          <p:spTgt spid="18"/>
                                        </p:tgtEl>
                                        <p:attrNameLst>
                                          <p:attrName>ppt_x</p:attrName>
                                        </p:attrNameLst>
                                      </p:cBhvr>
                                      <p:tavLst>
                                        <p:tav tm="0">
                                          <p:val>
                                            <p:strVal val="ppt_x"/>
                                          </p:val>
                                        </p:tav>
                                        <p:tav tm="100000">
                                          <p:val>
                                            <p:strVal val="0-ppt_w/2"/>
                                          </p:val>
                                        </p:tav>
                                      </p:tavLst>
                                    </p:anim>
                                    <p:anim calcmode="lin" valueType="num">
                                      <p:cBhvr additive="base">
                                        <p:cTn id="348" dur="4000"/>
                                        <p:tgtEl>
                                          <p:spTgt spid="18"/>
                                        </p:tgtEl>
                                        <p:attrNameLst>
                                          <p:attrName>ppt_y</p:attrName>
                                        </p:attrNameLst>
                                      </p:cBhvr>
                                      <p:tavLst>
                                        <p:tav tm="0">
                                          <p:val>
                                            <p:strVal val="ppt_y"/>
                                          </p:val>
                                        </p:tav>
                                        <p:tav tm="100000">
                                          <p:val>
                                            <p:strVal val="ppt_y"/>
                                          </p:val>
                                        </p:tav>
                                      </p:tavLst>
                                    </p:anim>
                                    <p:set>
                                      <p:cBhvr>
                                        <p:cTn id="349" dur="1" fill="hold">
                                          <p:stCondLst>
                                            <p:cond delay="3999"/>
                                          </p:stCondLst>
                                        </p:cTn>
                                        <p:tgtEl>
                                          <p:spTgt spid="18"/>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19"/>
                                        </p:tgtEl>
                                        <p:attrNameLst>
                                          <p:attrName>style.visibility</p:attrName>
                                        </p:attrNameLst>
                                      </p:cBhvr>
                                      <p:to>
                                        <p:strVal val="visible"/>
                                      </p:to>
                                    </p:set>
                                    <p:anim calcmode="lin" valueType="num">
                                      <p:cBhvr additive="base">
                                        <p:cTn id="352" dur="4000" fill="hold"/>
                                        <p:tgtEl>
                                          <p:spTgt spid="19"/>
                                        </p:tgtEl>
                                        <p:attrNameLst>
                                          <p:attrName>ppt_x</p:attrName>
                                        </p:attrNameLst>
                                      </p:cBhvr>
                                      <p:tavLst>
                                        <p:tav tm="0">
                                          <p:val>
                                            <p:strVal val="0-#ppt_w/2"/>
                                          </p:val>
                                        </p:tav>
                                        <p:tav tm="100000">
                                          <p:val>
                                            <p:strVal val="#ppt_x"/>
                                          </p:val>
                                        </p:tav>
                                      </p:tavLst>
                                    </p:anim>
                                    <p:anim calcmode="lin" valueType="num">
                                      <p:cBhvr additive="base">
                                        <p:cTn id="353" dur="4000" fill="hold"/>
                                        <p:tgtEl>
                                          <p:spTgt spid="19"/>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19"/>
                                        </p:tgtEl>
                                        <p:attrNameLst>
                                          <p:attrName>style.visibility</p:attrName>
                                        </p:attrNameLst>
                                      </p:cBhvr>
                                      <p:to>
                                        <p:strVal val="visible"/>
                                      </p:to>
                                    </p:set>
                                    <p:animEffect transition="in" filter="blinds(vertical)">
                                      <p:cBhvr>
                                        <p:cTn id="356" dur="4000"/>
                                        <p:tgtEl>
                                          <p:spTgt spid="19"/>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19"/>
                                        </p:tgtEl>
                                        <p:attrNameLst>
                                          <p:attrName>style.visibility</p:attrName>
                                        </p:attrNameLst>
                                      </p:cBhvr>
                                      <p:to>
                                        <p:strVal val="visible"/>
                                      </p:to>
                                    </p:set>
                                    <p:anim calcmode="lin" valueType="num">
                                      <p:cBhvr>
                                        <p:cTn id="359" dur="4000" fill="hold"/>
                                        <p:tgtEl>
                                          <p:spTgt spid="19"/>
                                        </p:tgtEl>
                                        <p:attrNameLst>
                                          <p:attrName>ppt_w</p:attrName>
                                        </p:attrNameLst>
                                      </p:cBhvr>
                                      <p:tavLst>
                                        <p:tav tm="0" fmla="#ppt_w*sin(2.5*pi*$)">
                                          <p:val>
                                            <p:fltVal val="0"/>
                                          </p:val>
                                        </p:tav>
                                        <p:tav tm="100000">
                                          <p:val>
                                            <p:fltVal val="1"/>
                                          </p:val>
                                        </p:tav>
                                      </p:tavLst>
                                    </p:anim>
                                    <p:anim calcmode="lin" valueType="num">
                                      <p:cBhvr>
                                        <p:cTn id="360" dur="4000" fill="hold"/>
                                        <p:tgtEl>
                                          <p:spTgt spid="19"/>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4000"/>
                                        <p:tgtEl>
                                          <p:spTgt spid="19"/>
                                        </p:tgtEl>
                                        <p:attrNameLst>
                                          <p:attrName>ppt_x</p:attrName>
                                        </p:attrNameLst>
                                      </p:cBhvr>
                                      <p:tavLst>
                                        <p:tav tm="0">
                                          <p:val>
                                            <p:strVal val="ppt_x"/>
                                          </p:val>
                                        </p:tav>
                                        <p:tav tm="100000">
                                          <p:val>
                                            <p:strVal val="0-ppt_w/2"/>
                                          </p:val>
                                        </p:tav>
                                      </p:tavLst>
                                    </p:anim>
                                    <p:anim calcmode="lin" valueType="num">
                                      <p:cBhvr additive="base">
                                        <p:cTn id="363" dur="4000"/>
                                        <p:tgtEl>
                                          <p:spTgt spid="19"/>
                                        </p:tgtEl>
                                        <p:attrNameLst>
                                          <p:attrName>ppt_y</p:attrName>
                                        </p:attrNameLst>
                                      </p:cBhvr>
                                      <p:tavLst>
                                        <p:tav tm="0">
                                          <p:val>
                                            <p:strVal val="ppt_y"/>
                                          </p:val>
                                        </p:tav>
                                        <p:tav tm="100000">
                                          <p:val>
                                            <p:strVal val="ppt_y"/>
                                          </p:val>
                                        </p:tav>
                                      </p:tavLst>
                                    </p:anim>
                                    <p:set>
                                      <p:cBhvr>
                                        <p:cTn id="364" dur="1" fill="hold">
                                          <p:stCondLst>
                                            <p:cond delay="3999"/>
                                          </p:stCondLst>
                                        </p:cTn>
                                        <p:tgtEl>
                                          <p:spTgt spid="19"/>
                                        </p:tgtEl>
                                        <p:attrNameLst>
                                          <p:attrName>style.visibility</p:attrName>
                                        </p:attrNameLst>
                                      </p:cBhvr>
                                      <p:to>
                                        <p:strVal val="hidden"/>
                                      </p:to>
                                    </p:set>
                                  </p:childTnLst>
                                </p:cTn>
                              </p:par>
                              <p:par>
                                <p:cTn id="365" presetID="9" presetClass="emph" presetSubtype="0" grpId="0" nodeType="withEffect">
                                  <p:stCondLst>
                                    <p:cond delay="0"/>
                                  </p:stCondLst>
                                  <p:childTnLst>
                                    <p:set>
                                      <p:cBhvr rctx="PPT">
                                        <p:cTn id="366" dur="indefinite"/>
                                        <p:tgtEl>
                                          <p:spTgt spid="28"/>
                                        </p:tgtEl>
                                        <p:attrNameLst>
                                          <p:attrName>style.opacity</p:attrName>
                                        </p:attrNameLst>
                                      </p:cBhvr>
                                      <p:to>
                                        <p:strVal val="0"/>
                                      </p:to>
                                    </p:set>
                                    <p:animEffect filter="image" prLst="opacity: 0">
                                      <p:cBhvr rctx="IE">
                                        <p:cTn id="367" dur="indefinite"/>
                                        <p:tgtEl>
                                          <p:spTgt spid="28"/>
                                        </p:tgtEl>
                                      </p:cBhvr>
                                    </p:animEffect>
                                  </p:childTnLst>
                                </p:cTn>
                              </p:par>
                              <p:par>
                                <p:cTn id="368" presetID="23" presetClass="entr" presetSubtype="272" fill="hold" nodeType="withEffect">
                                  <p:stCondLst>
                                    <p:cond delay="190"/>
                                  </p:stCondLst>
                                  <p:childTnLst>
                                    <p:set>
                                      <p:cBhvr>
                                        <p:cTn id="369" dur="1" fill="hold">
                                          <p:stCondLst>
                                            <p:cond delay="0"/>
                                          </p:stCondLst>
                                        </p:cTn>
                                        <p:tgtEl>
                                          <p:spTgt spid="29"/>
                                        </p:tgtEl>
                                        <p:attrNameLst>
                                          <p:attrName>style.visibility</p:attrName>
                                        </p:attrNameLst>
                                      </p:cBhvr>
                                      <p:to>
                                        <p:strVal val="visible"/>
                                      </p:to>
                                    </p:set>
                                    <p:anim calcmode="lin" valueType="num">
                                      <p:cBhvr>
                                        <p:cTn id="370" dur="4000" fill="hold"/>
                                        <p:tgtEl>
                                          <p:spTgt spid="29"/>
                                        </p:tgtEl>
                                        <p:attrNameLst>
                                          <p:attrName>ppt_w</p:attrName>
                                        </p:attrNameLst>
                                      </p:cBhvr>
                                      <p:tavLst>
                                        <p:tav tm="0">
                                          <p:val>
                                            <p:strVal val="2/3*#ppt_w"/>
                                          </p:val>
                                        </p:tav>
                                        <p:tav tm="100000">
                                          <p:val>
                                            <p:strVal val="#ppt_w"/>
                                          </p:val>
                                        </p:tav>
                                      </p:tavLst>
                                    </p:anim>
                                    <p:anim calcmode="lin" valueType="num">
                                      <p:cBhvr>
                                        <p:cTn id="371" dur="4000" fill="hold"/>
                                        <p:tgtEl>
                                          <p:spTgt spid="29"/>
                                        </p:tgtEl>
                                        <p:attrNameLst>
                                          <p:attrName>ppt_h</p:attrName>
                                        </p:attrNameLst>
                                      </p:cBhvr>
                                      <p:tavLst>
                                        <p:tav tm="0">
                                          <p:val>
                                            <p:strVal val="2/3*#ppt_h"/>
                                          </p:val>
                                        </p:tav>
                                        <p:tav tm="100000">
                                          <p:val>
                                            <p:strVal val="#ppt_h"/>
                                          </p:val>
                                        </p:tav>
                                      </p:tavLst>
                                    </p:anim>
                                  </p:childTnLst>
                                </p:cTn>
                              </p:par>
                              <p:par>
                                <p:cTn id="372" presetID="4" presetClass="entr" presetSubtype="32" fill="hold" nodeType="withEffect">
                                  <p:stCondLst>
                                    <p:cond delay="190"/>
                                  </p:stCondLst>
                                  <p:childTnLst>
                                    <p:set>
                                      <p:cBhvr>
                                        <p:cTn id="373" dur="1" fill="hold">
                                          <p:stCondLst>
                                            <p:cond delay="0"/>
                                          </p:stCondLst>
                                        </p:cTn>
                                        <p:tgtEl>
                                          <p:spTgt spid="29"/>
                                        </p:tgtEl>
                                        <p:attrNameLst>
                                          <p:attrName>style.visibility</p:attrName>
                                        </p:attrNameLst>
                                      </p:cBhvr>
                                      <p:to>
                                        <p:strVal val="visible"/>
                                      </p:to>
                                    </p:set>
                                    <p:animEffect transition="in" filter="box(out)">
                                      <p:cBhvr>
                                        <p:cTn id="374" dur="4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8"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 name="189 Grupo"/>
          <p:cNvGrpSpPr/>
          <p:nvPr/>
        </p:nvGrpSpPr>
        <p:grpSpPr>
          <a:xfrm>
            <a:off x="0" y="-6298"/>
            <a:ext cx="9154898" cy="5144694"/>
            <a:chOff x="-10898" y="-1194"/>
            <a:chExt cx="9154898" cy="5144694"/>
          </a:xfrm>
        </p:grpSpPr>
        <p:sp>
          <p:nvSpPr>
            <p:cNvPr id="191" name="190 Rectángulo"/>
            <p:cNvSpPr/>
            <p:nvPr/>
          </p:nvSpPr>
          <p:spPr>
            <a:xfrm rot="10800000">
              <a:off x="4499992" y="2571750"/>
              <a:ext cx="4644008" cy="2571750"/>
            </a:xfrm>
            <a:prstGeom prst="rect">
              <a:avLst/>
            </a:prstGeom>
            <a:gradFill flip="none" rotWithShape="1">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0800000" flipH="1">
              <a:off x="0" y="2570556"/>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0800000" flipV="1">
              <a:off x="4489094" y="0"/>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0800000" flipH="1" flipV="1">
              <a:off x="-10898" y="-1194"/>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3" name="112 Imagen" descr="Diapositiva2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2" name="1 Grupo"/>
          <p:cNvGrpSpPr/>
          <p:nvPr/>
        </p:nvGrpSpPr>
        <p:grpSpPr>
          <a:xfrm>
            <a:off x="1224000" y="1923678"/>
            <a:ext cx="3960440" cy="3125115"/>
            <a:chOff x="3203848" y="-2137542"/>
            <a:chExt cx="3345785" cy="2765075"/>
          </a:xfrm>
        </p:grpSpPr>
        <p:sp>
          <p:nvSpPr>
            <p:cNvPr id="92" name="91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22" name="121 Grupo"/>
          <p:cNvGrpSpPr/>
          <p:nvPr/>
        </p:nvGrpSpPr>
        <p:grpSpPr>
          <a:xfrm flipH="1">
            <a:off x="3960000" y="1944000"/>
            <a:ext cx="3960440" cy="3125115"/>
            <a:chOff x="3203848" y="-2137542"/>
            <a:chExt cx="3345785" cy="2765075"/>
          </a:xfrm>
        </p:grpSpPr>
        <p:sp>
          <p:nvSpPr>
            <p:cNvPr id="124" name="123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5" name="124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4" name="133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5" name="134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6" name="135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7" name="136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8" name="137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9" name="138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0" name="139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1" name="140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2" name="141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3" name="142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4" name="143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45" name="144 Grupo"/>
          <p:cNvGrpSpPr/>
          <p:nvPr/>
        </p:nvGrpSpPr>
        <p:grpSpPr>
          <a:xfrm rot="10800000">
            <a:off x="3960000" y="108000"/>
            <a:ext cx="3960440" cy="3125115"/>
            <a:chOff x="3203848" y="-2137542"/>
            <a:chExt cx="3345785" cy="2765075"/>
          </a:xfrm>
        </p:grpSpPr>
        <p:sp>
          <p:nvSpPr>
            <p:cNvPr id="146" name="145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9" name="148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0" name="149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3" name="152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4" name="153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5" name="154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6" name="155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7" name="156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8" name="157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9" name="158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0" name="159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1" name="160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2" name="161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3" name="162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4" name="163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5" name="164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6" name="165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67" name="166 Grupo"/>
          <p:cNvGrpSpPr/>
          <p:nvPr/>
        </p:nvGrpSpPr>
        <p:grpSpPr>
          <a:xfrm rot="10800000" flipH="1">
            <a:off x="1224000" y="108000"/>
            <a:ext cx="3960440" cy="3125115"/>
            <a:chOff x="3203848" y="-2137542"/>
            <a:chExt cx="3345785" cy="2765075"/>
          </a:xfrm>
        </p:grpSpPr>
        <p:sp>
          <p:nvSpPr>
            <p:cNvPr id="168" name="167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9" name="168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0" name="169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1" name="170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2" name="171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3" name="172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4" name="173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5" name="174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6" name="175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7" name="176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8" name="177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9" name="178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0" name="179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1" name="180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2" name="181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3" name="182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4" name="183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5" name="184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6" name="185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7" name="186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8" name="187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195" name="194 Rectángulo"/>
          <p:cNvSpPr/>
          <p:nvPr/>
        </p:nvSpPr>
        <p:spPr>
          <a:xfrm>
            <a:off x="-396552" y="-236562"/>
            <a:ext cx="10081120" cy="5616624"/>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66684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5"/>
                                        </p:tgtEl>
                                        <p:attrNameLst>
                                          <p:attrName>style.opacity</p:attrName>
                                        </p:attrNameLst>
                                      </p:cBhvr>
                                      <p:to>
                                        <p:strVal val="0"/>
                                      </p:to>
                                    </p:set>
                                    <p:animEffect filter="image" prLst="opacity: 0">
                                      <p:cBhvr rctx="IE">
                                        <p:cTn id="7" dur="indefinite"/>
                                        <p:tgtEl>
                                          <p:spTgt spid="195"/>
                                        </p:tgtEl>
                                      </p:cBhvr>
                                    </p:animEffect>
                                  </p:childTnLst>
                                </p:cTn>
                              </p:par>
                              <p:par>
                                <p:cTn id="8" presetID="2" presetClass="entr" presetSubtype="9" fill="hold" nodeType="withEffect">
                                  <p:stCondLst>
                                    <p:cond delay="0"/>
                                  </p:stCondLst>
                                  <p:childTnLst>
                                    <p:set>
                                      <p:cBhvr>
                                        <p:cTn id="9" dur="1" fill="hold">
                                          <p:stCondLst>
                                            <p:cond delay="0"/>
                                          </p:stCondLst>
                                        </p:cTn>
                                        <p:tgtEl>
                                          <p:spTgt spid="167"/>
                                        </p:tgtEl>
                                        <p:attrNameLst>
                                          <p:attrName>style.visibility</p:attrName>
                                        </p:attrNameLst>
                                      </p:cBhvr>
                                      <p:to>
                                        <p:strVal val="visible"/>
                                      </p:to>
                                    </p:set>
                                    <p:anim calcmode="lin" valueType="num">
                                      <p:cBhvr additive="base">
                                        <p:cTn id="10" dur="3000" fill="hold"/>
                                        <p:tgtEl>
                                          <p:spTgt spid="167"/>
                                        </p:tgtEl>
                                        <p:attrNameLst>
                                          <p:attrName>ppt_x</p:attrName>
                                        </p:attrNameLst>
                                      </p:cBhvr>
                                      <p:tavLst>
                                        <p:tav tm="0">
                                          <p:val>
                                            <p:strVal val="0-#ppt_w/2"/>
                                          </p:val>
                                        </p:tav>
                                        <p:tav tm="100000">
                                          <p:val>
                                            <p:strVal val="#ppt_x"/>
                                          </p:val>
                                        </p:tav>
                                      </p:tavLst>
                                    </p:anim>
                                    <p:anim calcmode="lin" valueType="num">
                                      <p:cBhvr additive="base">
                                        <p:cTn id="11" dur="3000" fill="hold"/>
                                        <p:tgtEl>
                                          <p:spTgt spid="167"/>
                                        </p:tgtEl>
                                        <p:attrNameLst>
                                          <p:attrName>ppt_y</p:attrName>
                                        </p:attrNameLst>
                                      </p:cBhvr>
                                      <p:tavLst>
                                        <p:tav tm="0">
                                          <p:val>
                                            <p:strVal val="0-#ppt_h/2"/>
                                          </p:val>
                                        </p:tav>
                                        <p:tav tm="100000">
                                          <p:val>
                                            <p:strVal val="#ppt_y"/>
                                          </p:val>
                                        </p:tav>
                                      </p:tavLst>
                                    </p:anim>
                                  </p:childTnLst>
                                </p:cTn>
                              </p:par>
                              <p:par>
                                <p:cTn id="12" presetID="2" presetClass="exit" presetSubtype="6" fill="hold" nodeType="withEffect">
                                  <p:stCondLst>
                                    <p:cond delay="0"/>
                                  </p:stCondLst>
                                  <p:childTnLst>
                                    <p:anim calcmode="lin" valueType="num">
                                      <p:cBhvr additive="base">
                                        <p:cTn id="13" dur="4500"/>
                                        <p:tgtEl>
                                          <p:spTgt spid="167"/>
                                        </p:tgtEl>
                                        <p:attrNameLst>
                                          <p:attrName>ppt_x</p:attrName>
                                        </p:attrNameLst>
                                      </p:cBhvr>
                                      <p:tavLst>
                                        <p:tav tm="0">
                                          <p:val>
                                            <p:strVal val="ppt_x"/>
                                          </p:val>
                                        </p:tav>
                                        <p:tav tm="100000">
                                          <p:val>
                                            <p:strVal val="1+ppt_w/2"/>
                                          </p:val>
                                        </p:tav>
                                      </p:tavLst>
                                    </p:anim>
                                    <p:anim calcmode="lin" valueType="num">
                                      <p:cBhvr additive="base">
                                        <p:cTn id="14" dur="4500"/>
                                        <p:tgtEl>
                                          <p:spTgt spid="167"/>
                                        </p:tgtEl>
                                        <p:attrNameLst>
                                          <p:attrName>ppt_y</p:attrName>
                                        </p:attrNameLst>
                                      </p:cBhvr>
                                      <p:tavLst>
                                        <p:tav tm="0">
                                          <p:val>
                                            <p:strVal val="ppt_y"/>
                                          </p:val>
                                        </p:tav>
                                        <p:tav tm="100000">
                                          <p:val>
                                            <p:strVal val="1+ppt_h/2"/>
                                          </p:val>
                                        </p:tav>
                                      </p:tavLst>
                                    </p:anim>
                                    <p:set>
                                      <p:cBhvr>
                                        <p:cTn id="15" dur="1" fill="hold">
                                          <p:stCondLst>
                                            <p:cond delay="4499"/>
                                          </p:stCondLst>
                                        </p:cTn>
                                        <p:tgtEl>
                                          <p:spTgt spid="167"/>
                                        </p:tgtEl>
                                        <p:attrNameLst>
                                          <p:attrName>style.visibility</p:attrName>
                                        </p:attrNameLst>
                                      </p:cBhvr>
                                      <p:to>
                                        <p:strVal val="hidden"/>
                                      </p:to>
                                    </p:set>
                                  </p:childTnLst>
                                </p:cTn>
                              </p:par>
                              <p:par>
                                <p:cTn id="16" presetID="2" presetClass="entr" presetSubtype="3" fill="hold" nodeType="withEffect">
                                  <p:stCondLst>
                                    <p:cond delay="0"/>
                                  </p:stCondLst>
                                  <p:childTnLst>
                                    <p:set>
                                      <p:cBhvr>
                                        <p:cTn id="17" dur="1" fill="hold">
                                          <p:stCondLst>
                                            <p:cond delay="0"/>
                                          </p:stCondLst>
                                        </p:cTn>
                                        <p:tgtEl>
                                          <p:spTgt spid="145"/>
                                        </p:tgtEl>
                                        <p:attrNameLst>
                                          <p:attrName>style.visibility</p:attrName>
                                        </p:attrNameLst>
                                      </p:cBhvr>
                                      <p:to>
                                        <p:strVal val="visible"/>
                                      </p:to>
                                    </p:set>
                                    <p:anim calcmode="lin" valueType="num">
                                      <p:cBhvr additive="base">
                                        <p:cTn id="18" dur="3000" fill="hold"/>
                                        <p:tgtEl>
                                          <p:spTgt spid="145"/>
                                        </p:tgtEl>
                                        <p:attrNameLst>
                                          <p:attrName>ppt_x</p:attrName>
                                        </p:attrNameLst>
                                      </p:cBhvr>
                                      <p:tavLst>
                                        <p:tav tm="0">
                                          <p:val>
                                            <p:strVal val="1+#ppt_w/2"/>
                                          </p:val>
                                        </p:tav>
                                        <p:tav tm="100000">
                                          <p:val>
                                            <p:strVal val="#ppt_x"/>
                                          </p:val>
                                        </p:tav>
                                      </p:tavLst>
                                    </p:anim>
                                    <p:anim calcmode="lin" valueType="num">
                                      <p:cBhvr additive="base">
                                        <p:cTn id="19" dur="3000" fill="hold"/>
                                        <p:tgtEl>
                                          <p:spTgt spid="145"/>
                                        </p:tgtEl>
                                        <p:attrNameLst>
                                          <p:attrName>ppt_y</p:attrName>
                                        </p:attrNameLst>
                                      </p:cBhvr>
                                      <p:tavLst>
                                        <p:tav tm="0">
                                          <p:val>
                                            <p:strVal val="0-#ppt_h/2"/>
                                          </p:val>
                                        </p:tav>
                                        <p:tav tm="100000">
                                          <p:val>
                                            <p:strVal val="#ppt_y"/>
                                          </p:val>
                                        </p:tav>
                                      </p:tavLst>
                                    </p:anim>
                                  </p:childTnLst>
                                </p:cTn>
                              </p:par>
                              <p:par>
                                <p:cTn id="20" presetID="2" presetClass="exit" presetSubtype="12" fill="hold" nodeType="withEffect">
                                  <p:stCondLst>
                                    <p:cond delay="0"/>
                                  </p:stCondLst>
                                  <p:childTnLst>
                                    <p:anim calcmode="lin" valueType="num">
                                      <p:cBhvr additive="base">
                                        <p:cTn id="21" dur="4500"/>
                                        <p:tgtEl>
                                          <p:spTgt spid="145"/>
                                        </p:tgtEl>
                                        <p:attrNameLst>
                                          <p:attrName>ppt_x</p:attrName>
                                        </p:attrNameLst>
                                      </p:cBhvr>
                                      <p:tavLst>
                                        <p:tav tm="0">
                                          <p:val>
                                            <p:strVal val="ppt_x"/>
                                          </p:val>
                                        </p:tav>
                                        <p:tav tm="100000">
                                          <p:val>
                                            <p:strVal val="0-ppt_w/2"/>
                                          </p:val>
                                        </p:tav>
                                      </p:tavLst>
                                    </p:anim>
                                    <p:anim calcmode="lin" valueType="num">
                                      <p:cBhvr additive="base">
                                        <p:cTn id="22" dur="4500"/>
                                        <p:tgtEl>
                                          <p:spTgt spid="145"/>
                                        </p:tgtEl>
                                        <p:attrNameLst>
                                          <p:attrName>ppt_y</p:attrName>
                                        </p:attrNameLst>
                                      </p:cBhvr>
                                      <p:tavLst>
                                        <p:tav tm="0">
                                          <p:val>
                                            <p:strVal val="ppt_y"/>
                                          </p:val>
                                        </p:tav>
                                        <p:tav tm="100000">
                                          <p:val>
                                            <p:strVal val="1+ppt_h/2"/>
                                          </p:val>
                                        </p:tav>
                                      </p:tavLst>
                                    </p:anim>
                                    <p:set>
                                      <p:cBhvr>
                                        <p:cTn id="23" dur="1" fill="hold">
                                          <p:stCondLst>
                                            <p:cond delay="4499"/>
                                          </p:stCondLst>
                                        </p:cTn>
                                        <p:tgtEl>
                                          <p:spTgt spid="145"/>
                                        </p:tgtEl>
                                        <p:attrNameLst>
                                          <p:attrName>style.visibility</p:attrName>
                                        </p:attrNameLst>
                                      </p:cBhvr>
                                      <p:to>
                                        <p:strVal val="hidden"/>
                                      </p:to>
                                    </p:set>
                                  </p:childTnLst>
                                </p:cTn>
                              </p:par>
                              <p:par>
                                <p:cTn id="24" presetID="2" presetClass="entr" presetSubtype="12" fill="hold" nodeType="with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3000" fill="hold"/>
                                        <p:tgtEl>
                                          <p:spTgt spid="2"/>
                                        </p:tgtEl>
                                        <p:attrNameLst>
                                          <p:attrName>ppt_x</p:attrName>
                                        </p:attrNameLst>
                                      </p:cBhvr>
                                      <p:tavLst>
                                        <p:tav tm="0">
                                          <p:val>
                                            <p:strVal val="0-#ppt_w/2"/>
                                          </p:val>
                                        </p:tav>
                                        <p:tav tm="100000">
                                          <p:val>
                                            <p:strVal val="#ppt_x"/>
                                          </p:val>
                                        </p:tav>
                                      </p:tavLst>
                                    </p:anim>
                                    <p:anim calcmode="lin" valueType="num">
                                      <p:cBhvr additive="base">
                                        <p:cTn id="27" dur="3000" fill="hold"/>
                                        <p:tgtEl>
                                          <p:spTgt spid="2"/>
                                        </p:tgtEl>
                                        <p:attrNameLst>
                                          <p:attrName>ppt_y</p:attrName>
                                        </p:attrNameLst>
                                      </p:cBhvr>
                                      <p:tavLst>
                                        <p:tav tm="0">
                                          <p:val>
                                            <p:strVal val="1+#ppt_h/2"/>
                                          </p:val>
                                        </p:tav>
                                        <p:tav tm="100000">
                                          <p:val>
                                            <p:strVal val="#ppt_y"/>
                                          </p:val>
                                        </p:tav>
                                      </p:tavLst>
                                    </p:anim>
                                  </p:childTnLst>
                                </p:cTn>
                              </p:par>
                              <p:par>
                                <p:cTn id="28" presetID="2" presetClass="exit" presetSubtype="3" fill="hold" nodeType="withEffect">
                                  <p:stCondLst>
                                    <p:cond delay="0"/>
                                  </p:stCondLst>
                                  <p:childTnLst>
                                    <p:anim calcmode="lin" valueType="num">
                                      <p:cBhvr additive="base">
                                        <p:cTn id="29" dur="4500"/>
                                        <p:tgtEl>
                                          <p:spTgt spid="2"/>
                                        </p:tgtEl>
                                        <p:attrNameLst>
                                          <p:attrName>ppt_x</p:attrName>
                                        </p:attrNameLst>
                                      </p:cBhvr>
                                      <p:tavLst>
                                        <p:tav tm="0">
                                          <p:val>
                                            <p:strVal val="ppt_x"/>
                                          </p:val>
                                        </p:tav>
                                        <p:tav tm="100000">
                                          <p:val>
                                            <p:strVal val="1+ppt_w/2"/>
                                          </p:val>
                                        </p:tav>
                                      </p:tavLst>
                                    </p:anim>
                                    <p:anim calcmode="lin" valueType="num">
                                      <p:cBhvr additive="base">
                                        <p:cTn id="30" dur="4500"/>
                                        <p:tgtEl>
                                          <p:spTgt spid="2"/>
                                        </p:tgtEl>
                                        <p:attrNameLst>
                                          <p:attrName>ppt_y</p:attrName>
                                        </p:attrNameLst>
                                      </p:cBhvr>
                                      <p:tavLst>
                                        <p:tav tm="0">
                                          <p:val>
                                            <p:strVal val="ppt_y"/>
                                          </p:val>
                                        </p:tav>
                                        <p:tav tm="100000">
                                          <p:val>
                                            <p:strVal val="0-ppt_h/2"/>
                                          </p:val>
                                        </p:tav>
                                      </p:tavLst>
                                    </p:anim>
                                    <p:set>
                                      <p:cBhvr>
                                        <p:cTn id="31" dur="1" fill="hold">
                                          <p:stCondLst>
                                            <p:cond delay="4499"/>
                                          </p:stCondLst>
                                        </p:cTn>
                                        <p:tgtEl>
                                          <p:spTgt spid="2"/>
                                        </p:tgtEl>
                                        <p:attrNameLst>
                                          <p:attrName>style.visibility</p:attrName>
                                        </p:attrNameLst>
                                      </p:cBhvr>
                                      <p:to>
                                        <p:strVal val="hidden"/>
                                      </p:to>
                                    </p:set>
                                  </p:childTnLst>
                                </p:cTn>
                              </p:par>
                              <p:par>
                                <p:cTn id="32" presetID="2" presetClass="entr" presetSubtype="6" fill="hold" nodeType="with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additive="base">
                                        <p:cTn id="34" dur="3000" fill="hold"/>
                                        <p:tgtEl>
                                          <p:spTgt spid="122"/>
                                        </p:tgtEl>
                                        <p:attrNameLst>
                                          <p:attrName>ppt_x</p:attrName>
                                        </p:attrNameLst>
                                      </p:cBhvr>
                                      <p:tavLst>
                                        <p:tav tm="0">
                                          <p:val>
                                            <p:strVal val="1+#ppt_w/2"/>
                                          </p:val>
                                        </p:tav>
                                        <p:tav tm="100000">
                                          <p:val>
                                            <p:strVal val="#ppt_x"/>
                                          </p:val>
                                        </p:tav>
                                      </p:tavLst>
                                    </p:anim>
                                    <p:anim calcmode="lin" valueType="num">
                                      <p:cBhvr additive="base">
                                        <p:cTn id="35" dur="3000" fill="hold"/>
                                        <p:tgtEl>
                                          <p:spTgt spid="122"/>
                                        </p:tgtEl>
                                        <p:attrNameLst>
                                          <p:attrName>ppt_y</p:attrName>
                                        </p:attrNameLst>
                                      </p:cBhvr>
                                      <p:tavLst>
                                        <p:tav tm="0">
                                          <p:val>
                                            <p:strVal val="1+#ppt_h/2"/>
                                          </p:val>
                                        </p:tav>
                                        <p:tav tm="100000">
                                          <p:val>
                                            <p:strVal val="#ppt_y"/>
                                          </p:val>
                                        </p:tav>
                                      </p:tavLst>
                                    </p:anim>
                                  </p:childTnLst>
                                </p:cTn>
                              </p:par>
                              <p:par>
                                <p:cTn id="36" presetID="2" presetClass="exit" presetSubtype="9" fill="hold" nodeType="withEffect">
                                  <p:stCondLst>
                                    <p:cond delay="0"/>
                                  </p:stCondLst>
                                  <p:childTnLst>
                                    <p:anim calcmode="lin" valueType="num">
                                      <p:cBhvr additive="base">
                                        <p:cTn id="37" dur="4500"/>
                                        <p:tgtEl>
                                          <p:spTgt spid="122"/>
                                        </p:tgtEl>
                                        <p:attrNameLst>
                                          <p:attrName>ppt_x</p:attrName>
                                        </p:attrNameLst>
                                      </p:cBhvr>
                                      <p:tavLst>
                                        <p:tav tm="0">
                                          <p:val>
                                            <p:strVal val="ppt_x"/>
                                          </p:val>
                                        </p:tav>
                                        <p:tav tm="100000">
                                          <p:val>
                                            <p:strVal val="0-ppt_w/2"/>
                                          </p:val>
                                        </p:tav>
                                      </p:tavLst>
                                    </p:anim>
                                    <p:anim calcmode="lin" valueType="num">
                                      <p:cBhvr additive="base">
                                        <p:cTn id="38" dur="4500"/>
                                        <p:tgtEl>
                                          <p:spTgt spid="122"/>
                                        </p:tgtEl>
                                        <p:attrNameLst>
                                          <p:attrName>ppt_y</p:attrName>
                                        </p:attrNameLst>
                                      </p:cBhvr>
                                      <p:tavLst>
                                        <p:tav tm="0">
                                          <p:val>
                                            <p:strVal val="ppt_y"/>
                                          </p:val>
                                        </p:tav>
                                        <p:tav tm="100000">
                                          <p:val>
                                            <p:strVal val="0-ppt_h/2"/>
                                          </p:val>
                                        </p:tav>
                                      </p:tavLst>
                                    </p:anim>
                                    <p:set>
                                      <p:cBhvr>
                                        <p:cTn id="39" dur="1" fill="hold">
                                          <p:stCondLst>
                                            <p:cond delay="4499"/>
                                          </p:stCondLst>
                                        </p:cTn>
                                        <p:tgtEl>
                                          <p:spTgt spid="122"/>
                                        </p:tgtEl>
                                        <p:attrNameLst>
                                          <p:attrName>style.visibility</p:attrName>
                                        </p:attrNameLst>
                                      </p:cBhvr>
                                      <p:to>
                                        <p:strVal val="hidden"/>
                                      </p:to>
                                    </p:set>
                                  </p:childTnLst>
                                </p:cTn>
                              </p:par>
                              <p:par>
                                <p:cTn id="40" presetID="23" presetClass="entr" presetSubtype="288" fill="hold" nodeType="withEffect">
                                  <p:stCondLst>
                                    <p:cond delay="1000"/>
                                  </p:stCondLst>
                                  <p:childTnLst>
                                    <p:set>
                                      <p:cBhvr>
                                        <p:cTn id="41" dur="1" fill="hold">
                                          <p:stCondLst>
                                            <p:cond delay="0"/>
                                          </p:stCondLst>
                                        </p:cTn>
                                        <p:tgtEl>
                                          <p:spTgt spid="113"/>
                                        </p:tgtEl>
                                        <p:attrNameLst>
                                          <p:attrName>style.visibility</p:attrName>
                                        </p:attrNameLst>
                                      </p:cBhvr>
                                      <p:to>
                                        <p:strVal val="visible"/>
                                      </p:to>
                                    </p:set>
                                    <p:anim calcmode="lin" valueType="num">
                                      <p:cBhvr>
                                        <p:cTn id="42" dur="2750" fill="hold"/>
                                        <p:tgtEl>
                                          <p:spTgt spid="113"/>
                                        </p:tgtEl>
                                        <p:attrNameLst>
                                          <p:attrName>ppt_w</p:attrName>
                                        </p:attrNameLst>
                                      </p:cBhvr>
                                      <p:tavLst>
                                        <p:tav tm="0">
                                          <p:val>
                                            <p:strVal val="4/3*#ppt_w"/>
                                          </p:val>
                                        </p:tav>
                                        <p:tav tm="100000">
                                          <p:val>
                                            <p:strVal val="#ppt_w"/>
                                          </p:val>
                                        </p:tav>
                                      </p:tavLst>
                                    </p:anim>
                                    <p:anim calcmode="lin" valueType="num">
                                      <p:cBhvr>
                                        <p:cTn id="43" dur="2750" fill="hold"/>
                                        <p:tgtEl>
                                          <p:spTgt spid="113"/>
                                        </p:tgtEl>
                                        <p:attrNameLst>
                                          <p:attrName>ppt_h</p:attrName>
                                        </p:attrNameLst>
                                      </p:cBhvr>
                                      <p:tavLst>
                                        <p:tav tm="0">
                                          <p:val>
                                            <p:strVal val="4/3*#ppt_h"/>
                                          </p:val>
                                        </p:tav>
                                        <p:tav tm="100000">
                                          <p:val>
                                            <p:strVal val="#ppt_h"/>
                                          </p:val>
                                        </p:tav>
                                      </p:tavLst>
                                    </p:anim>
                                  </p:childTnLst>
                                </p:cTn>
                              </p:par>
                              <p:par>
                                <p:cTn id="44" presetID="4" presetClass="entr" presetSubtype="32" fill="hold" nodeType="withEffect">
                                  <p:stCondLst>
                                    <p:cond delay="1000"/>
                                  </p:stCondLst>
                                  <p:childTnLst>
                                    <p:set>
                                      <p:cBhvr>
                                        <p:cTn id="45" dur="1" fill="hold">
                                          <p:stCondLst>
                                            <p:cond delay="0"/>
                                          </p:stCondLst>
                                        </p:cTn>
                                        <p:tgtEl>
                                          <p:spTgt spid="113"/>
                                        </p:tgtEl>
                                        <p:attrNameLst>
                                          <p:attrName>style.visibility</p:attrName>
                                        </p:attrNameLst>
                                      </p:cBhvr>
                                      <p:to>
                                        <p:strVal val="visible"/>
                                      </p:to>
                                    </p:set>
                                    <p:animEffect transition="in" filter="box(out)">
                                      <p:cBhvr>
                                        <p:cTn id="46" dur="275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118 Rectángulo"/>
          <p:cNvSpPr/>
          <p:nvPr/>
        </p:nvSpPr>
        <p:spPr>
          <a:xfrm>
            <a:off x="0" y="-17828"/>
            <a:ext cx="9144000" cy="516132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0" name="119 Imagen" descr="Diapositiva2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10" name="1 Rectángulo"/>
          <p:cNvSpPr/>
          <p:nvPr/>
        </p:nvSpPr>
        <p:spPr>
          <a:xfrm rot="16200000" flipH="1">
            <a:off x="228388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ectángulo"/>
          <p:cNvSpPr/>
          <p:nvPr/>
        </p:nvSpPr>
        <p:spPr>
          <a:xfrm rot="16200000" flipH="1">
            <a:off x="309067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Rectángulo"/>
          <p:cNvSpPr/>
          <p:nvPr/>
        </p:nvSpPr>
        <p:spPr>
          <a:xfrm rot="16200000" flipH="1">
            <a:off x="3885100" y="453031"/>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ectángulo"/>
          <p:cNvSpPr/>
          <p:nvPr/>
        </p:nvSpPr>
        <p:spPr>
          <a:xfrm rot="16200000" flipH="1">
            <a:off x="268114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Rectángulo"/>
          <p:cNvSpPr/>
          <p:nvPr/>
        </p:nvSpPr>
        <p:spPr>
          <a:xfrm rot="16200000" flipH="1">
            <a:off x="352760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ectángulo"/>
          <p:cNvSpPr/>
          <p:nvPr/>
        </p:nvSpPr>
        <p:spPr>
          <a:xfrm rot="16200000" flipH="1">
            <a:off x="3090677"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ectángulo"/>
          <p:cNvSpPr/>
          <p:nvPr/>
        </p:nvSpPr>
        <p:spPr>
          <a:xfrm rot="16200000" flipH="1">
            <a:off x="-41518"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Rectángulo"/>
          <p:cNvSpPr/>
          <p:nvPr/>
        </p:nvSpPr>
        <p:spPr>
          <a:xfrm rot="16200000" flipH="1">
            <a:off x="765268"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ectángulo"/>
          <p:cNvSpPr/>
          <p:nvPr/>
        </p:nvSpPr>
        <p:spPr>
          <a:xfrm rot="16200000" flipH="1">
            <a:off x="1559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Rectángulo"/>
          <p:cNvSpPr/>
          <p:nvPr/>
        </p:nvSpPr>
        <p:spPr>
          <a:xfrm rot="16200000" flipH="1">
            <a:off x="355739" y="1184259"/>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ectángulo"/>
          <p:cNvSpPr/>
          <p:nvPr/>
        </p:nvSpPr>
        <p:spPr>
          <a:xfrm rot="16200000" flipH="1">
            <a:off x="120220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Rectángulo"/>
          <p:cNvSpPr/>
          <p:nvPr/>
        </p:nvSpPr>
        <p:spPr>
          <a:xfrm rot="16200000" flipH="1">
            <a:off x="76527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ectángulo"/>
          <p:cNvSpPr/>
          <p:nvPr/>
        </p:nvSpPr>
        <p:spPr>
          <a:xfrm rot="16200000" flipH="1">
            <a:off x="6968906"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ectángulo"/>
          <p:cNvSpPr/>
          <p:nvPr/>
        </p:nvSpPr>
        <p:spPr>
          <a:xfrm rot="16200000" flipH="1">
            <a:off x="7775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ectángulo"/>
          <p:cNvSpPr/>
          <p:nvPr/>
        </p:nvSpPr>
        <p:spPr>
          <a:xfrm rot="16200000" flipH="1">
            <a:off x="8570116"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ectángulo"/>
          <p:cNvSpPr/>
          <p:nvPr/>
        </p:nvSpPr>
        <p:spPr>
          <a:xfrm rot="16200000" flipH="1">
            <a:off x="736616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ectángulo"/>
          <p:cNvSpPr/>
          <p:nvPr/>
        </p:nvSpPr>
        <p:spPr>
          <a:xfrm rot="16200000" flipH="1">
            <a:off x="8212626"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ectángulo"/>
          <p:cNvSpPr/>
          <p:nvPr/>
        </p:nvSpPr>
        <p:spPr>
          <a:xfrm rot="16200000" flipH="1">
            <a:off x="777569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ectángulo"/>
          <p:cNvSpPr/>
          <p:nvPr/>
        </p:nvSpPr>
        <p:spPr>
          <a:xfrm rot="16200000" flipH="1">
            <a:off x="464349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Rectángulo"/>
          <p:cNvSpPr/>
          <p:nvPr/>
        </p:nvSpPr>
        <p:spPr>
          <a:xfrm rot="16200000" flipH="1">
            <a:off x="545028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ectángulo"/>
          <p:cNvSpPr/>
          <p:nvPr/>
        </p:nvSpPr>
        <p:spPr>
          <a:xfrm rot="16200000" flipH="1">
            <a:off x="624470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ectángulo"/>
          <p:cNvSpPr/>
          <p:nvPr/>
        </p:nvSpPr>
        <p:spPr>
          <a:xfrm rot="16200000" flipH="1">
            <a:off x="504075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ectángulo"/>
          <p:cNvSpPr/>
          <p:nvPr/>
        </p:nvSpPr>
        <p:spPr>
          <a:xfrm rot="16200000" flipH="1">
            <a:off x="588721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ectángulo"/>
          <p:cNvSpPr/>
          <p:nvPr/>
        </p:nvSpPr>
        <p:spPr>
          <a:xfrm rot="16200000" flipH="1">
            <a:off x="5450283"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Rectángulo"/>
          <p:cNvSpPr/>
          <p:nvPr/>
        </p:nvSpPr>
        <p:spPr>
          <a:xfrm rot="5400000" flipH="1" flipV="1">
            <a:off x="227168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1 Rectángulo"/>
          <p:cNvSpPr/>
          <p:nvPr/>
        </p:nvSpPr>
        <p:spPr>
          <a:xfrm rot="5400000" flipH="1" flipV="1">
            <a:off x="3078468"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Rectángulo"/>
          <p:cNvSpPr/>
          <p:nvPr/>
        </p:nvSpPr>
        <p:spPr>
          <a:xfrm rot="5400000" flipH="1" flipV="1">
            <a:off x="387289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Rectángulo"/>
          <p:cNvSpPr/>
          <p:nvPr/>
        </p:nvSpPr>
        <p:spPr>
          <a:xfrm rot="5400000" flipH="1" flipV="1">
            <a:off x="2668938"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Rectángulo"/>
          <p:cNvSpPr/>
          <p:nvPr/>
        </p:nvSpPr>
        <p:spPr>
          <a:xfrm rot="5400000" flipH="1" flipV="1">
            <a:off x="3515402"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Rectángulo"/>
          <p:cNvSpPr/>
          <p:nvPr/>
        </p:nvSpPr>
        <p:spPr>
          <a:xfrm rot="5400000" flipH="1" flipV="1">
            <a:off x="3078468"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Rectángulo"/>
          <p:cNvSpPr/>
          <p:nvPr/>
        </p:nvSpPr>
        <p:spPr>
          <a:xfrm rot="5400000" flipH="1" flipV="1">
            <a:off x="-53726" y="4147483"/>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Rectángulo"/>
          <p:cNvSpPr/>
          <p:nvPr/>
        </p:nvSpPr>
        <p:spPr>
          <a:xfrm rot="5400000" flipH="1" flipV="1">
            <a:off x="753061"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Rectángulo"/>
          <p:cNvSpPr/>
          <p:nvPr/>
        </p:nvSpPr>
        <p:spPr>
          <a:xfrm rot="5400000" flipH="1" flipV="1">
            <a:off x="1547485"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Rectángulo"/>
          <p:cNvSpPr/>
          <p:nvPr/>
        </p:nvSpPr>
        <p:spPr>
          <a:xfrm rot="5400000" flipH="1" flipV="1">
            <a:off x="343530" y="3416256"/>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Rectángulo"/>
          <p:cNvSpPr/>
          <p:nvPr/>
        </p:nvSpPr>
        <p:spPr>
          <a:xfrm rot="5400000" flipH="1" flipV="1">
            <a:off x="1189995"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Rectángulo"/>
          <p:cNvSpPr/>
          <p:nvPr/>
        </p:nvSpPr>
        <p:spPr>
          <a:xfrm rot="5400000" flipH="1" flipV="1">
            <a:off x="753061"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Rectángulo"/>
          <p:cNvSpPr/>
          <p:nvPr/>
        </p:nvSpPr>
        <p:spPr>
          <a:xfrm rot="5400000" flipH="1" flipV="1">
            <a:off x="695669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Rectángulo"/>
          <p:cNvSpPr/>
          <p:nvPr/>
        </p:nvSpPr>
        <p:spPr>
          <a:xfrm rot="5400000" flipH="1" flipV="1">
            <a:off x="7763483"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Rectángulo"/>
          <p:cNvSpPr/>
          <p:nvPr/>
        </p:nvSpPr>
        <p:spPr>
          <a:xfrm rot="5400000" flipH="1" flipV="1">
            <a:off x="855790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Rectángulo"/>
          <p:cNvSpPr/>
          <p:nvPr/>
        </p:nvSpPr>
        <p:spPr>
          <a:xfrm rot="5400000" flipH="1" flipV="1">
            <a:off x="7353953"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Rectángulo"/>
          <p:cNvSpPr/>
          <p:nvPr/>
        </p:nvSpPr>
        <p:spPr>
          <a:xfrm rot="5400000" flipH="1" flipV="1">
            <a:off x="8200417"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Rectángulo"/>
          <p:cNvSpPr/>
          <p:nvPr/>
        </p:nvSpPr>
        <p:spPr>
          <a:xfrm rot="5400000" flipH="1" flipV="1">
            <a:off x="7763483"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Rectángulo"/>
          <p:cNvSpPr/>
          <p:nvPr/>
        </p:nvSpPr>
        <p:spPr>
          <a:xfrm rot="5400000" flipH="1" flipV="1">
            <a:off x="463129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Rectángulo"/>
          <p:cNvSpPr/>
          <p:nvPr/>
        </p:nvSpPr>
        <p:spPr>
          <a:xfrm rot="5400000" flipH="1" flipV="1">
            <a:off x="5438076"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Rectángulo"/>
          <p:cNvSpPr/>
          <p:nvPr/>
        </p:nvSpPr>
        <p:spPr>
          <a:xfrm rot="5400000" flipH="1" flipV="1">
            <a:off x="623250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Rectángulo"/>
          <p:cNvSpPr/>
          <p:nvPr/>
        </p:nvSpPr>
        <p:spPr>
          <a:xfrm rot="5400000" flipH="1" flipV="1">
            <a:off x="5028546"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Rectángulo"/>
          <p:cNvSpPr/>
          <p:nvPr/>
        </p:nvSpPr>
        <p:spPr>
          <a:xfrm rot="5400000" flipH="1" flipV="1">
            <a:off x="5875010"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Rectángulo"/>
          <p:cNvSpPr/>
          <p:nvPr/>
        </p:nvSpPr>
        <p:spPr>
          <a:xfrm rot="5400000" flipH="1" flipV="1">
            <a:off x="5438076"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Rectángulo"/>
          <p:cNvSpPr/>
          <p:nvPr/>
        </p:nvSpPr>
        <p:spPr>
          <a:xfrm rot="16200000" flipH="1">
            <a:off x="228388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Rectángulo"/>
          <p:cNvSpPr/>
          <p:nvPr/>
        </p:nvSpPr>
        <p:spPr>
          <a:xfrm rot="16200000" flipH="1">
            <a:off x="309067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Rectángulo"/>
          <p:cNvSpPr/>
          <p:nvPr/>
        </p:nvSpPr>
        <p:spPr>
          <a:xfrm rot="16200000" flipH="1">
            <a:off x="3885100" y="453031"/>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1 Rectángulo"/>
          <p:cNvSpPr/>
          <p:nvPr/>
        </p:nvSpPr>
        <p:spPr>
          <a:xfrm rot="16200000" flipH="1">
            <a:off x="268114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Rectángulo"/>
          <p:cNvSpPr/>
          <p:nvPr/>
        </p:nvSpPr>
        <p:spPr>
          <a:xfrm rot="16200000" flipH="1">
            <a:off x="352760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Rectángulo"/>
          <p:cNvSpPr/>
          <p:nvPr/>
        </p:nvSpPr>
        <p:spPr>
          <a:xfrm rot="16200000" flipH="1">
            <a:off x="3090677"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Rectángulo"/>
          <p:cNvSpPr/>
          <p:nvPr/>
        </p:nvSpPr>
        <p:spPr>
          <a:xfrm rot="16200000" flipH="1">
            <a:off x="-41518" y="453031"/>
            <a:ext cx="615405" cy="532367"/>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Rectángulo"/>
          <p:cNvSpPr/>
          <p:nvPr/>
        </p:nvSpPr>
        <p:spPr>
          <a:xfrm rot="16200000" flipH="1">
            <a:off x="765268"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Rectángulo"/>
          <p:cNvSpPr/>
          <p:nvPr/>
        </p:nvSpPr>
        <p:spPr>
          <a:xfrm rot="16200000" flipH="1">
            <a:off x="1559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Rectángulo"/>
          <p:cNvSpPr/>
          <p:nvPr/>
        </p:nvSpPr>
        <p:spPr>
          <a:xfrm rot="16200000" flipH="1">
            <a:off x="355739" y="1184259"/>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Rectángulo"/>
          <p:cNvSpPr/>
          <p:nvPr/>
        </p:nvSpPr>
        <p:spPr>
          <a:xfrm rot="16200000" flipH="1">
            <a:off x="120220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Rectángulo"/>
          <p:cNvSpPr/>
          <p:nvPr/>
        </p:nvSpPr>
        <p:spPr>
          <a:xfrm rot="16200000" flipH="1">
            <a:off x="76527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Rectángulo"/>
          <p:cNvSpPr/>
          <p:nvPr/>
        </p:nvSpPr>
        <p:spPr>
          <a:xfrm rot="16200000" flipH="1">
            <a:off x="6968906"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Rectángulo"/>
          <p:cNvSpPr/>
          <p:nvPr/>
        </p:nvSpPr>
        <p:spPr>
          <a:xfrm rot="16200000" flipH="1">
            <a:off x="7775692"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Rectángulo"/>
          <p:cNvSpPr/>
          <p:nvPr/>
        </p:nvSpPr>
        <p:spPr>
          <a:xfrm rot="16200000" flipH="1">
            <a:off x="8570116" y="453032"/>
            <a:ext cx="615405" cy="532367"/>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Rectángulo"/>
          <p:cNvSpPr/>
          <p:nvPr/>
        </p:nvSpPr>
        <p:spPr>
          <a:xfrm rot="16200000" flipH="1">
            <a:off x="7366162"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Rectángulo"/>
          <p:cNvSpPr/>
          <p:nvPr/>
        </p:nvSpPr>
        <p:spPr>
          <a:xfrm rot="16200000" flipH="1">
            <a:off x="8212626"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Rectángulo"/>
          <p:cNvSpPr/>
          <p:nvPr/>
        </p:nvSpPr>
        <p:spPr>
          <a:xfrm rot="16200000" flipH="1">
            <a:off x="7775690"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Rectángulo"/>
          <p:cNvSpPr/>
          <p:nvPr/>
        </p:nvSpPr>
        <p:spPr>
          <a:xfrm rot="16200000" flipH="1">
            <a:off x="464349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Rectángulo"/>
          <p:cNvSpPr/>
          <p:nvPr/>
        </p:nvSpPr>
        <p:spPr>
          <a:xfrm rot="16200000" flipH="1">
            <a:off x="5450285"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Rectángulo"/>
          <p:cNvSpPr/>
          <p:nvPr/>
        </p:nvSpPr>
        <p:spPr>
          <a:xfrm rot="16200000" flipH="1">
            <a:off x="6244709" y="453032"/>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Rectángulo"/>
          <p:cNvSpPr/>
          <p:nvPr/>
        </p:nvSpPr>
        <p:spPr>
          <a:xfrm rot="16200000" flipH="1">
            <a:off x="5040755"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Rectángulo"/>
          <p:cNvSpPr/>
          <p:nvPr/>
        </p:nvSpPr>
        <p:spPr>
          <a:xfrm rot="16200000" flipH="1">
            <a:off x="5887219" y="118426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Rectángulo"/>
          <p:cNvSpPr/>
          <p:nvPr/>
        </p:nvSpPr>
        <p:spPr>
          <a:xfrm rot="16200000" flipH="1">
            <a:off x="5450283" y="191548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1 Rectángulo"/>
          <p:cNvSpPr/>
          <p:nvPr/>
        </p:nvSpPr>
        <p:spPr>
          <a:xfrm rot="5400000" flipH="1" flipV="1">
            <a:off x="227168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Rectángulo"/>
          <p:cNvSpPr/>
          <p:nvPr/>
        </p:nvSpPr>
        <p:spPr>
          <a:xfrm rot="5400000" flipH="1" flipV="1">
            <a:off x="3078468"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Rectángulo"/>
          <p:cNvSpPr/>
          <p:nvPr/>
        </p:nvSpPr>
        <p:spPr>
          <a:xfrm rot="5400000" flipH="1" flipV="1">
            <a:off x="3872892"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Rectángulo"/>
          <p:cNvSpPr/>
          <p:nvPr/>
        </p:nvSpPr>
        <p:spPr>
          <a:xfrm rot="5400000" flipH="1" flipV="1">
            <a:off x="2668938"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Rectángulo"/>
          <p:cNvSpPr/>
          <p:nvPr/>
        </p:nvSpPr>
        <p:spPr>
          <a:xfrm rot="5400000" flipH="1" flipV="1">
            <a:off x="3515402"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Rectángulo"/>
          <p:cNvSpPr/>
          <p:nvPr/>
        </p:nvSpPr>
        <p:spPr>
          <a:xfrm rot="5400000" flipH="1" flipV="1">
            <a:off x="3078468"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Rectángulo"/>
          <p:cNvSpPr/>
          <p:nvPr/>
        </p:nvSpPr>
        <p:spPr>
          <a:xfrm rot="5400000" flipH="1" flipV="1">
            <a:off x="-53726" y="4147483"/>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 Rectángulo"/>
          <p:cNvSpPr/>
          <p:nvPr/>
        </p:nvSpPr>
        <p:spPr>
          <a:xfrm rot="5400000" flipH="1" flipV="1">
            <a:off x="753061"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 Rectángulo"/>
          <p:cNvSpPr/>
          <p:nvPr/>
        </p:nvSpPr>
        <p:spPr>
          <a:xfrm rot="5400000" flipH="1" flipV="1">
            <a:off x="1547485"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 Rectángulo"/>
          <p:cNvSpPr/>
          <p:nvPr/>
        </p:nvSpPr>
        <p:spPr>
          <a:xfrm rot="5400000" flipH="1" flipV="1">
            <a:off x="343530" y="3416256"/>
            <a:ext cx="615405" cy="532370"/>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 Rectángulo"/>
          <p:cNvSpPr/>
          <p:nvPr/>
        </p:nvSpPr>
        <p:spPr>
          <a:xfrm rot="5400000" flipH="1" flipV="1">
            <a:off x="1189995"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 Rectángulo"/>
          <p:cNvSpPr/>
          <p:nvPr/>
        </p:nvSpPr>
        <p:spPr>
          <a:xfrm rot="5400000" flipH="1" flipV="1">
            <a:off x="753061"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 Rectángulo"/>
          <p:cNvSpPr/>
          <p:nvPr/>
        </p:nvSpPr>
        <p:spPr>
          <a:xfrm rot="5400000" flipH="1" flipV="1">
            <a:off x="695669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 Rectángulo"/>
          <p:cNvSpPr/>
          <p:nvPr/>
        </p:nvSpPr>
        <p:spPr>
          <a:xfrm rot="5400000" flipH="1" flipV="1">
            <a:off x="7763483"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 Rectángulo"/>
          <p:cNvSpPr/>
          <p:nvPr/>
        </p:nvSpPr>
        <p:spPr>
          <a:xfrm rot="5400000" flipH="1" flipV="1">
            <a:off x="8557907"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Rectángulo"/>
          <p:cNvSpPr/>
          <p:nvPr/>
        </p:nvSpPr>
        <p:spPr>
          <a:xfrm rot="5400000" flipH="1" flipV="1">
            <a:off x="7353953"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Rectángulo"/>
          <p:cNvSpPr/>
          <p:nvPr/>
        </p:nvSpPr>
        <p:spPr>
          <a:xfrm rot="5400000" flipH="1" flipV="1">
            <a:off x="8200417"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Rectángulo"/>
          <p:cNvSpPr/>
          <p:nvPr/>
        </p:nvSpPr>
        <p:spPr>
          <a:xfrm rot="5400000" flipH="1" flipV="1">
            <a:off x="7763483"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Rectángulo"/>
          <p:cNvSpPr/>
          <p:nvPr/>
        </p:nvSpPr>
        <p:spPr>
          <a:xfrm rot="5400000" flipH="1" flipV="1">
            <a:off x="463129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Rectángulo"/>
          <p:cNvSpPr/>
          <p:nvPr/>
        </p:nvSpPr>
        <p:spPr>
          <a:xfrm rot="5400000" flipH="1" flipV="1">
            <a:off x="5438076"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Rectángulo"/>
          <p:cNvSpPr/>
          <p:nvPr/>
        </p:nvSpPr>
        <p:spPr>
          <a:xfrm rot="5400000" flipH="1" flipV="1">
            <a:off x="6232500" y="4147484"/>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 Rectángulo"/>
          <p:cNvSpPr/>
          <p:nvPr/>
        </p:nvSpPr>
        <p:spPr>
          <a:xfrm rot="5400000" flipH="1" flipV="1">
            <a:off x="5028546"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Rectángulo"/>
          <p:cNvSpPr/>
          <p:nvPr/>
        </p:nvSpPr>
        <p:spPr>
          <a:xfrm rot="5400000" flipH="1" flipV="1">
            <a:off x="5875010" y="3416257"/>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Rectángulo"/>
          <p:cNvSpPr/>
          <p:nvPr/>
        </p:nvSpPr>
        <p:spPr>
          <a:xfrm rot="5400000" flipH="1" flipV="1">
            <a:off x="5438076" y="2685030"/>
            <a:ext cx="615405" cy="53236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540568" y="-20119"/>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65787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4000" fill="hold"/>
                                        <p:tgtEl>
                                          <p:spTgt spid="17"/>
                                        </p:tgtEl>
                                        <p:attrNameLst>
                                          <p:attrName>ppt_x</p:attrName>
                                        </p:attrNameLst>
                                      </p:cBhvr>
                                      <p:tavLst>
                                        <p:tav tm="0">
                                          <p:val>
                                            <p:strVal val="#ppt_x"/>
                                          </p:val>
                                        </p:tav>
                                        <p:tav tm="100000">
                                          <p:val>
                                            <p:strVal val="#ppt_x"/>
                                          </p:val>
                                        </p:tav>
                                      </p:tavLst>
                                    </p:anim>
                                    <p:anim calcmode="lin" valueType="num">
                                      <p:cBhvr additive="base">
                                        <p:cTn id="8" dur="4000" fill="hold"/>
                                        <p:tgtEl>
                                          <p:spTgt spid="17"/>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p:cTn id="11" dur="4000" fill="hold"/>
                                        <p:tgtEl>
                                          <p:spTgt spid="17"/>
                                        </p:tgtEl>
                                        <p:attrNameLst>
                                          <p:attrName>ppt_w</p:attrName>
                                        </p:attrNameLst>
                                      </p:cBhvr>
                                      <p:tavLst>
                                        <p:tav tm="0" fmla="#ppt_w*sin(2.5*pi*$)">
                                          <p:val>
                                            <p:fltVal val="0"/>
                                          </p:val>
                                        </p:tav>
                                        <p:tav tm="100000">
                                          <p:val>
                                            <p:fltVal val="1"/>
                                          </p:val>
                                        </p:tav>
                                      </p:tavLst>
                                    </p:anim>
                                    <p:anim calcmode="lin" valueType="num">
                                      <p:cBhvr>
                                        <p:cTn id="12" dur="4000" fill="hold"/>
                                        <p:tgtEl>
                                          <p:spTgt spid="17"/>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17"/>
                                        </p:tgtEl>
                                        <p:attrNameLst>
                                          <p:attrName>ppt_x</p:attrName>
                                        </p:attrNameLst>
                                      </p:cBhvr>
                                      <p:tavLst>
                                        <p:tav tm="0">
                                          <p:val>
                                            <p:strVal val="ppt_x"/>
                                          </p:val>
                                        </p:tav>
                                        <p:tav tm="100000">
                                          <p:val>
                                            <p:strVal val="ppt_x"/>
                                          </p:val>
                                        </p:tav>
                                      </p:tavLst>
                                    </p:anim>
                                    <p:anim calcmode="lin" valueType="num">
                                      <p:cBhvr additive="base">
                                        <p:cTn id="15" dur="4500"/>
                                        <p:tgtEl>
                                          <p:spTgt spid="17"/>
                                        </p:tgtEl>
                                        <p:attrNameLst>
                                          <p:attrName>ppt_y</p:attrName>
                                        </p:attrNameLst>
                                      </p:cBhvr>
                                      <p:tavLst>
                                        <p:tav tm="0">
                                          <p:val>
                                            <p:strVal val="ppt_y"/>
                                          </p:val>
                                        </p:tav>
                                        <p:tav tm="100000">
                                          <p:val>
                                            <p:strVal val="1+ppt_h/2"/>
                                          </p:val>
                                        </p:tav>
                                      </p:tavLst>
                                    </p:anim>
                                    <p:set>
                                      <p:cBhvr>
                                        <p:cTn id="16" dur="1" fill="hold">
                                          <p:stCondLst>
                                            <p:cond delay="4499"/>
                                          </p:stCondLst>
                                        </p:cTn>
                                        <p:tgtEl>
                                          <p:spTgt spid="17"/>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17"/>
                                        </p:tgtEl>
                                      </p:cBhvr>
                                    </p:animEffect>
                                    <p:set>
                                      <p:cBhvr>
                                        <p:cTn id="19" dur="1" fill="hold">
                                          <p:stCondLst>
                                            <p:cond delay="5999"/>
                                          </p:stCondLst>
                                        </p:cTn>
                                        <p:tgtEl>
                                          <p:spTgt spid="17"/>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4000" fill="hold"/>
                                        <p:tgtEl>
                                          <p:spTgt spid="18"/>
                                        </p:tgtEl>
                                        <p:attrNameLst>
                                          <p:attrName>ppt_x</p:attrName>
                                        </p:attrNameLst>
                                      </p:cBhvr>
                                      <p:tavLst>
                                        <p:tav tm="0">
                                          <p:val>
                                            <p:strVal val="#ppt_x"/>
                                          </p:val>
                                        </p:tav>
                                        <p:tav tm="100000">
                                          <p:val>
                                            <p:strVal val="#ppt_x"/>
                                          </p:val>
                                        </p:tav>
                                      </p:tavLst>
                                    </p:anim>
                                    <p:anim calcmode="lin" valueType="num">
                                      <p:cBhvr additive="base">
                                        <p:cTn id="23" dur="4000" fill="hold"/>
                                        <p:tgtEl>
                                          <p:spTgt spid="18"/>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4000" fill="hold"/>
                                        <p:tgtEl>
                                          <p:spTgt spid="18"/>
                                        </p:tgtEl>
                                        <p:attrNameLst>
                                          <p:attrName>ppt_w</p:attrName>
                                        </p:attrNameLst>
                                      </p:cBhvr>
                                      <p:tavLst>
                                        <p:tav tm="0" fmla="#ppt_w*sin(2.5*pi*$)">
                                          <p:val>
                                            <p:fltVal val="0"/>
                                          </p:val>
                                        </p:tav>
                                        <p:tav tm="100000">
                                          <p:val>
                                            <p:fltVal val="1"/>
                                          </p:val>
                                        </p:tav>
                                      </p:tavLst>
                                    </p:anim>
                                    <p:anim calcmode="lin" valueType="num">
                                      <p:cBhvr>
                                        <p:cTn id="27" dur="4000" fill="hold"/>
                                        <p:tgtEl>
                                          <p:spTgt spid="18"/>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18"/>
                                        </p:tgtEl>
                                        <p:attrNameLst>
                                          <p:attrName>ppt_x</p:attrName>
                                        </p:attrNameLst>
                                      </p:cBhvr>
                                      <p:tavLst>
                                        <p:tav tm="0">
                                          <p:val>
                                            <p:strVal val="ppt_x"/>
                                          </p:val>
                                        </p:tav>
                                        <p:tav tm="100000">
                                          <p:val>
                                            <p:strVal val="ppt_x"/>
                                          </p:val>
                                        </p:tav>
                                      </p:tavLst>
                                    </p:anim>
                                    <p:anim calcmode="lin" valueType="num">
                                      <p:cBhvr additive="base">
                                        <p:cTn id="30" dur="4500"/>
                                        <p:tgtEl>
                                          <p:spTgt spid="18"/>
                                        </p:tgtEl>
                                        <p:attrNameLst>
                                          <p:attrName>ppt_y</p:attrName>
                                        </p:attrNameLst>
                                      </p:cBhvr>
                                      <p:tavLst>
                                        <p:tav tm="0">
                                          <p:val>
                                            <p:strVal val="ppt_y"/>
                                          </p:val>
                                        </p:tav>
                                        <p:tav tm="100000">
                                          <p:val>
                                            <p:strVal val="1+ppt_h/2"/>
                                          </p:val>
                                        </p:tav>
                                      </p:tavLst>
                                    </p:anim>
                                    <p:set>
                                      <p:cBhvr>
                                        <p:cTn id="31" dur="1" fill="hold">
                                          <p:stCondLst>
                                            <p:cond delay="4499"/>
                                          </p:stCondLst>
                                        </p:cTn>
                                        <p:tgtEl>
                                          <p:spTgt spid="18"/>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18"/>
                                        </p:tgtEl>
                                      </p:cBhvr>
                                    </p:animEffect>
                                    <p:set>
                                      <p:cBhvr>
                                        <p:cTn id="34" dur="1" fill="hold">
                                          <p:stCondLst>
                                            <p:cond delay="5999"/>
                                          </p:stCondLst>
                                        </p:cTn>
                                        <p:tgtEl>
                                          <p:spTgt spid="18"/>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4000" fill="hold"/>
                                        <p:tgtEl>
                                          <p:spTgt spid="19"/>
                                        </p:tgtEl>
                                        <p:attrNameLst>
                                          <p:attrName>ppt_x</p:attrName>
                                        </p:attrNameLst>
                                      </p:cBhvr>
                                      <p:tavLst>
                                        <p:tav tm="0">
                                          <p:val>
                                            <p:strVal val="#ppt_x"/>
                                          </p:val>
                                        </p:tav>
                                        <p:tav tm="100000">
                                          <p:val>
                                            <p:strVal val="#ppt_x"/>
                                          </p:val>
                                        </p:tav>
                                      </p:tavLst>
                                    </p:anim>
                                    <p:anim calcmode="lin" valueType="num">
                                      <p:cBhvr additive="base">
                                        <p:cTn id="38" dur="4000" fill="hold"/>
                                        <p:tgtEl>
                                          <p:spTgt spid="1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p:cTn id="41" dur="4000" fill="hold"/>
                                        <p:tgtEl>
                                          <p:spTgt spid="19"/>
                                        </p:tgtEl>
                                        <p:attrNameLst>
                                          <p:attrName>ppt_w</p:attrName>
                                        </p:attrNameLst>
                                      </p:cBhvr>
                                      <p:tavLst>
                                        <p:tav tm="0" fmla="#ppt_w*sin(2.5*pi*$)">
                                          <p:val>
                                            <p:fltVal val="0"/>
                                          </p:val>
                                        </p:tav>
                                        <p:tav tm="100000">
                                          <p:val>
                                            <p:fltVal val="1"/>
                                          </p:val>
                                        </p:tav>
                                      </p:tavLst>
                                    </p:anim>
                                    <p:anim calcmode="lin" valueType="num">
                                      <p:cBhvr>
                                        <p:cTn id="42" dur="4000" fill="hold"/>
                                        <p:tgtEl>
                                          <p:spTgt spid="1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19"/>
                                        </p:tgtEl>
                                        <p:attrNameLst>
                                          <p:attrName>ppt_x</p:attrName>
                                        </p:attrNameLst>
                                      </p:cBhvr>
                                      <p:tavLst>
                                        <p:tav tm="0">
                                          <p:val>
                                            <p:strVal val="ppt_x"/>
                                          </p:val>
                                        </p:tav>
                                        <p:tav tm="100000">
                                          <p:val>
                                            <p:strVal val="ppt_x"/>
                                          </p:val>
                                        </p:tav>
                                      </p:tavLst>
                                    </p:anim>
                                    <p:anim calcmode="lin" valueType="num">
                                      <p:cBhvr additive="base">
                                        <p:cTn id="45" dur="4500"/>
                                        <p:tgtEl>
                                          <p:spTgt spid="19"/>
                                        </p:tgtEl>
                                        <p:attrNameLst>
                                          <p:attrName>ppt_y</p:attrName>
                                        </p:attrNameLst>
                                      </p:cBhvr>
                                      <p:tavLst>
                                        <p:tav tm="0">
                                          <p:val>
                                            <p:strVal val="ppt_y"/>
                                          </p:val>
                                        </p:tav>
                                        <p:tav tm="100000">
                                          <p:val>
                                            <p:strVal val="1+ppt_h/2"/>
                                          </p:val>
                                        </p:tav>
                                      </p:tavLst>
                                    </p:anim>
                                    <p:set>
                                      <p:cBhvr>
                                        <p:cTn id="46" dur="1" fill="hold">
                                          <p:stCondLst>
                                            <p:cond delay="4499"/>
                                          </p:stCondLst>
                                        </p:cTn>
                                        <p:tgtEl>
                                          <p:spTgt spid="1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19"/>
                                        </p:tgtEl>
                                      </p:cBhvr>
                                    </p:animEffect>
                                    <p:set>
                                      <p:cBhvr>
                                        <p:cTn id="49" dur="1" fill="hold">
                                          <p:stCondLst>
                                            <p:cond delay="5999"/>
                                          </p:stCondLst>
                                        </p:cTn>
                                        <p:tgtEl>
                                          <p:spTgt spid="1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4000" fill="hold"/>
                                        <p:tgtEl>
                                          <p:spTgt spid="10"/>
                                        </p:tgtEl>
                                        <p:attrNameLst>
                                          <p:attrName>ppt_x</p:attrName>
                                        </p:attrNameLst>
                                      </p:cBhvr>
                                      <p:tavLst>
                                        <p:tav tm="0">
                                          <p:val>
                                            <p:strVal val="#ppt_x"/>
                                          </p:val>
                                        </p:tav>
                                        <p:tav tm="100000">
                                          <p:val>
                                            <p:strVal val="#ppt_x"/>
                                          </p:val>
                                        </p:tav>
                                      </p:tavLst>
                                    </p:anim>
                                    <p:anim calcmode="lin" valueType="num">
                                      <p:cBhvr additive="base">
                                        <p:cTn id="53" dur="4000" fill="hold"/>
                                        <p:tgtEl>
                                          <p:spTgt spid="10"/>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p:cTn id="56" dur="4000" fill="hold"/>
                                        <p:tgtEl>
                                          <p:spTgt spid="10"/>
                                        </p:tgtEl>
                                        <p:attrNameLst>
                                          <p:attrName>ppt_w</p:attrName>
                                        </p:attrNameLst>
                                      </p:cBhvr>
                                      <p:tavLst>
                                        <p:tav tm="0" fmla="#ppt_w*sin(2.5*pi*$)">
                                          <p:val>
                                            <p:fltVal val="0"/>
                                          </p:val>
                                        </p:tav>
                                        <p:tav tm="100000">
                                          <p:val>
                                            <p:fltVal val="1"/>
                                          </p:val>
                                        </p:tav>
                                      </p:tavLst>
                                    </p:anim>
                                    <p:anim calcmode="lin" valueType="num">
                                      <p:cBhvr>
                                        <p:cTn id="57" dur="4000" fill="hold"/>
                                        <p:tgtEl>
                                          <p:spTgt spid="10"/>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10"/>
                                        </p:tgtEl>
                                        <p:attrNameLst>
                                          <p:attrName>ppt_x</p:attrName>
                                        </p:attrNameLst>
                                      </p:cBhvr>
                                      <p:tavLst>
                                        <p:tav tm="0">
                                          <p:val>
                                            <p:strVal val="ppt_x"/>
                                          </p:val>
                                        </p:tav>
                                        <p:tav tm="100000">
                                          <p:val>
                                            <p:strVal val="ppt_x"/>
                                          </p:val>
                                        </p:tav>
                                      </p:tavLst>
                                    </p:anim>
                                    <p:anim calcmode="lin" valueType="num">
                                      <p:cBhvr additive="base">
                                        <p:cTn id="60" dur="4500"/>
                                        <p:tgtEl>
                                          <p:spTgt spid="10"/>
                                        </p:tgtEl>
                                        <p:attrNameLst>
                                          <p:attrName>ppt_y</p:attrName>
                                        </p:attrNameLst>
                                      </p:cBhvr>
                                      <p:tavLst>
                                        <p:tav tm="0">
                                          <p:val>
                                            <p:strVal val="ppt_y"/>
                                          </p:val>
                                        </p:tav>
                                        <p:tav tm="100000">
                                          <p:val>
                                            <p:strVal val="1+ppt_h/2"/>
                                          </p:val>
                                        </p:tav>
                                      </p:tavLst>
                                    </p:anim>
                                    <p:set>
                                      <p:cBhvr>
                                        <p:cTn id="61" dur="1" fill="hold">
                                          <p:stCondLst>
                                            <p:cond delay="4499"/>
                                          </p:stCondLst>
                                        </p:cTn>
                                        <p:tgtEl>
                                          <p:spTgt spid="10"/>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10"/>
                                        </p:tgtEl>
                                      </p:cBhvr>
                                    </p:animEffect>
                                    <p:set>
                                      <p:cBhvr>
                                        <p:cTn id="64" dur="1" fill="hold">
                                          <p:stCondLst>
                                            <p:cond delay="5999"/>
                                          </p:stCondLst>
                                        </p:cTn>
                                        <p:tgtEl>
                                          <p:spTgt spid="10"/>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4000" fill="hold"/>
                                        <p:tgtEl>
                                          <p:spTgt spid="11"/>
                                        </p:tgtEl>
                                        <p:attrNameLst>
                                          <p:attrName>ppt_x</p:attrName>
                                        </p:attrNameLst>
                                      </p:cBhvr>
                                      <p:tavLst>
                                        <p:tav tm="0">
                                          <p:val>
                                            <p:strVal val="#ppt_x"/>
                                          </p:val>
                                        </p:tav>
                                        <p:tav tm="100000">
                                          <p:val>
                                            <p:strVal val="#ppt_x"/>
                                          </p:val>
                                        </p:tav>
                                      </p:tavLst>
                                    </p:anim>
                                    <p:anim calcmode="lin" valueType="num">
                                      <p:cBhvr additive="base">
                                        <p:cTn id="68" dur="4000" fill="hold"/>
                                        <p:tgtEl>
                                          <p:spTgt spid="11"/>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4000" fill="hold"/>
                                        <p:tgtEl>
                                          <p:spTgt spid="11"/>
                                        </p:tgtEl>
                                        <p:attrNameLst>
                                          <p:attrName>ppt_w</p:attrName>
                                        </p:attrNameLst>
                                      </p:cBhvr>
                                      <p:tavLst>
                                        <p:tav tm="0" fmla="#ppt_w*sin(2.5*pi*$)">
                                          <p:val>
                                            <p:fltVal val="0"/>
                                          </p:val>
                                        </p:tav>
                                        <p:tav tm="100000">
                                          <p:val>
                                            <p:fltVal val="1"/>
                                          </p:val>
                                        </p:tav>
                                      </p:tavLst>
                                    </p:anim>
                                    <p:anim calcmode="lin" valueType="num">
                                      <p:cBhvr>
                                        <p:cTn id="72" dur="4000" fill="hold"/>
                                        <p:tgtEl>
                                          <p:spTgt spid="11"/>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11"/>
                                        </p:tgtEl>
                                        <p:attrNameLst>
                                          <p:attrName>ppt_x</p:attrName>
                                        </p:attrNameLst>
                                      </p:cBhvr>
                                      <p:tavLst>
                                        <p:tav tm="0">
                                          <p:val>
                                            <p:strVal val="ppt_x"/>
                                          </p:val>
                                        </p:tav>
                                        <p:tav tm="100000">
                                          <p:val>
                                            <p:strVal val="ppt_x"/>
                                          </p:val>
                                        </p:tav>
                                      </p:tavLst>
                                    </p:anim>
                                    <p:anim calcmode="lin" valueType="num">
                                      <p:cBhvr additive="base">
                                        <p:cTn id="75" dur="4500"/>
                                        <p:tgtEl>
                                          <p:spTgt spid="11"/>
                                        </p:tgtEl>
                                        <p:attrNameLst>
                                          <p:attrName>ppt_y</p:attrName>
                                        </p:attrNameLst>
                                      </p:cBhvr>
                                      <p:tavLst>
                                        <p:tav tm="0">
                                          <p:val>
                                            <p:strVal val="ppt_y"/>
                                          </p:val>
                                        </p:tav>
                                        <p:tav tm="100000">
                                          <p:val>
                                            <p:strVal val="1+ppt_h/2"/>
                                          </p:val>
                                        </p:tav>
                                      </p:tavLst>
                                    </p:anim>
                                    <p:set>
                                      <p:cBhvr>
                                        <p:cTn id="76" dur="1" fill="hold">
                                          <p:stCondLst>
                                            <p:cond delay="4499"/>
                                          </p:stCondLst>
                                        </p:cTn>
                                        <p:tgtEl>
                                          <p:spTgt spid="11"/>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11"/>
                                        </p:tgtEl>
                                      </p:cBhvr>
                                    </p:animEffect>
                                    <p:set>
                                      <p:cBhvr>
                                        <p:cTn id="79" dur="1" fill="hold">
                                          <p:stCondLst>
                                            <p:cond delay="5999"/>
                                          </p:stCondLst>
                                        </p:cTn>
                                        <p:tgtEl>
                                          <p:spTgt spid="11"/>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fmla="#ppt_w*sin(2.5*pi*$)">
                                          <p:val>
                                            <p:fltVal val="0"/>
                                          </p:val>
                                        </p:tav>
                                        <p:tav tm="100000">
                                          <p:val>
                                            <p:fltVal val="1"/>
                                          </p:val>
                                        </p:tav>
                                      </p:tavLst>
                                    </p:anim>
                                    <p:anim calcmode="lin" valueType="num">
                                      <p:cBhvr>
                                        <p:cTn id="87" dur="4000" fill="hold"/>
                                        <p:tgtEl>
                                          <p:spTgt spid="1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12"/>
                                        </p:tgtEl>
                                        <p:attrNameLst>
                                          <p:attrName>ppt_x</p:attrName>
                                        </p:attrNameLst>
                                      </p:cBhvr>
                                      <p:tavLst>
                                        <p:tav tm="0">
                                          <p:val>
                                            <p:strVal val="ppt_x"/>
                                          </p:val>
                                        </p:tav>
                                        <p:tav tm="100000">
                                          <p:val>
                                            <p:strVal val="ppt_x"/>
                                          </p:val>
                                        </p:tav>
                                      </p:tavLst>
                                    </p:anim>
                                    <p:anim calcmode="lin" valueType="num">
                                      <p:cBhvr additive="base">
                                        <p:cTn id="90" dur="4500"/>
                                        <p:tgtEl>
                                          <p:spTgt spid="12"/>
                                        </p:tgtEl>
                                        <p:attrNameLst>
                                          <p:attrName>ppt_y</p:attrName>
                                        </p:attrNameLst>
                                      </p:cBhvr>
                                      <p:tavLst>
                                        <p:tav tm="0">
                                          <p:val>
                                            <p:strVal val="ppt_y"/>
                                          </p:val>
                                        </p:tav>
                                        <p:tav tm="100000">
                                          <p:val>
                                            <p:strVal val="1+ppt_h/2"/>
                                          </p:val>
                                        </p:tav>
                                      </p:tavLst>
                                    </p:anim>
                                    <p:set>
                                      <p:cBhvr>
                                        <p:cTn id="91" dur="1" fill="hold">
                                          <p:stCondLst>
                                            <p:cond delay="4499"/>
                                          </p:stCondLst>
                                        </p:cTn>
                                        <p:tgtEl>
                                          <p:spTgt spid="1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2"/>
                                        </p:tgtEl>
                                      </p:cBhvr>
                                    </p:animEffect>
                                    <p:set>
                                      <p:cBhvr>
                                        <p:cTn id="94" dur="1" fill="hold">
                                          <p:stCondLst>
                                            <p:cond delay="5999"/>
                                          </p:stCondLst>
                                        </p:cTn>
                                        <p:tgtEl>
                                          <p:spTgt spid="1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 calcmode="lin" valueType="num">
                                      <p:cBhvr additive="base">
                                        <p:cTn id="97" dur="4000" fill="hold"/>
                                        <p:tgtEl>
                                          <p:spTgt spid="27"/>
                                        </p:tgtEl>
                                        <p:attrNameLst>
                                          <p:attrName>ppt_x</p:attrName>
                                        </p:attrNameLst>
                                      </p:cBhvr>
                                      <p:tavLst>
                                        <p:tav tm="0">
                                          <p:val>
                                            <p:strVal val="#ppt_x"/>
                                          </p:val>
                                        </p:tav>
                                        <p:tav tm="100000">
                                          <p:val>
                                            <p:strVal val="#ppt_x"/>
                                          </p:val>
                                        </p:tav>
                                      </p:tavLst>
                                    </p:anim>
                                    <p:anim calcmode="lin" valueType="num">
                                      <p:cBhvr additive="base">
                                        <p:cTn id="98" dur="4000" fill="hold"/>
                                        <p:tgtEl>
                                          <p:spTgt spid="27"/>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27"/>
                                        </p:tgtEl>
                                        <p:attrNameLst>
                                          <p:attrName>style.visibility</p:attrName>
                                        </p:attrNameLst>
                                      </p:cBhvr>
                                      <p:to>
                                        <p:strVal val="visible"/>
                                      </p:to>
                                    </p:set>
                                    <p:anim calcmode="lin" valueType="num">
                                      <p:cBhvr>
                                        <p:cTn id="101" dur="4000" fill="hold"/>
                                        <p:tgtEl>
                                          <p:spTgt spid="27"/>
                                        </p:tgtEl>
                                        <p:attrNameLst>
                                          <p:attrName>ppt_w</p:attrName>
                                        </p:attrNameLst>
                                      </p:cBhvr>
                                      <p:tavLst>
                                        <p:tav tm="0" fmla="#ppt_w*sin(2.5*pi*$)">
                                          <p:val>
                                            <p:fltVal val="0"/>
                                          </p:val>
                                        </p:tav>
                                        <p:tav tm="100000">
                                          <p:val>
                                            <p:fltVal val="1"/>
                                          </p:val>
                                        </p:tav>
                                      </p:tavLst>
                                    </p:anim>
                                    <p:anim calcmode="lin" valueType="num">
                                      <p:cBhvr>
                                        <p:cTn id="102" dur="4000" fill="hold"/>
                                        <p:tgtEl>
                                          <p:spTgt spid="27"/>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27"/>
                                        </p:tgtEl>
                                        <p:attrNameLst>
                                          <p:attrName>ppt_x</p:attrName>
                                        </p:attrNameLst>
                                      </p:cBhvr>
                                      <p:tavLst>
                                        <p:tav tm="0">
                                          <p:val>
                                            <p:strVal val="ppt_x"/>
                                          </p:val>
                                        </p:tav>
                                        <p:tav tm="100000">
                                          <p:val>
                                            <p:strVal val="ppt_x"/>
                                          </p:val>
                                        </p:tav>
                                      </p:tavLst>
                                    </p:anim>
                                    <p:anim calcmode="lin" valueType="num">
                                      <p:cBhvr additive="base">
                                        <p:cTn id="105" dur="4500"/>
                                        <p:tgtEl>
                                          <p:spTgt spid="27"/>
                                        </p:tgtEl>
                                        <p:attrNameLst>
                                          <p:attrName>ppt_y</p:attrName>
                                        </p:attrNameLst>
                                      </p:cBhvr>
                                      <p:tavLst>
                                        <p:tav tm="0">
                                          <p:val>
                                            <p:strVal val="ppt_y"/>
                                          </p:val>
                                        </p:tav>
                                        <p:tav tm="100000">
                                          <p:val>
                                            <p:strVal val="1+ppt_h/2"/>
                                          </p:val>
                                        </p:tav>
                                      </p:tavLst>
                                    </p:anim>
                                    <p:set>
                                      <p:cBhvr>
                                        <p:cTn id="106" dur="1" fill="hold">
                                          <p:stCondLst>
                                            <p:cond delay="4499"/>
                                          </p:stCondLst>
                                        </p:cTn>
                                        <p:tgtEl>
                                          <p:spTgt spid="2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27"/>
                                        </p:tgtEl>
                                      </p:cBhvr>
                                    </p:animEffect>
                                    <p:set>
                                      <p:cBhvr>
                                        <p:cTn id="109" dur="1" fill="hold">
                                          <p:stCondLst>
                                            <p:cond delay="5999"/>
                                          </p:stCondLst>
                                        </p:cTn>
                                        <p:tgtEl>
                                          <p:spTgt spid="2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4000" fill="hold"/>
                                        <p:tgtEl>
                                          <p:spTgt spid="28"/>
                                        </p:tgtEl>
                                        <p:attrNameLst>
                                          <p:attrName>ppt_x</p:attrName>
                                        </p:attrNameLst>
                                      </p:cBhvr>
                                      <p:tavLst>
                                        <p:tav tm="0">
                                          <p:val>
                                            <p:strVal val="#ppt_x"/>
                                          </p:val>
                                        </p:tav>
                                        <p:tav tm="100000">
                                          <p:val>
                                            <p:strVal val="#ppt_x"/>
                                          </p:val>
                                        </p:tav>
                                      </p:tavLst>
                                    </p:anim>
                                    <p:anim calcmode="lin" valueType="num">
                                      <p:cBhvr additive="base">
                                        <p:cTn id="113" dur="4000" fill="hold"/>
                                        <p:tgtEl>
                                          <p:spTgt spid="2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28"/>
                                        </p:tgtEl>
                                        <p:attrNameLst>
                                          <p:attrName>style.visibility</p:attrName>
                                        </p:attrNameLst>
                                      </p:cBhvr>
                                      <p:to>
                                        <p:strVal val="visible"/>
                                      </p:to>
                                    </p:set>
                                    <p:anim calcmode="lin" valueType="num">
                                      <p:cBhvr>
                                        <p:cTn id="116" dur="4000" fill="hold"/>
                                        <p:tgtEl>
                                          <p:spTgt spid="28"/>
                                        </p:tgtEl>
                                        <p:attrNameLst>
                                          <p:attrName>ppt_w</p:attrName>
                                        </p:attrNameLst>
                                      </p:cBhvr>
                                      <p:tavLst>
                                        <p:tav tm="0" fmla="#ppt_w*sin(2.5*pi*$)">
                                          <p:val>
                                            <p:fltVal val="0"/>
                                          </p:val>
                                        </p:tav>
                                        <p:tav tm="100000">
                                          <p:val>
                                            <p:fltVal val="1"/>
                                          </p:val>
                                        </p:tav>
                                      </p:tavLst>
                                    </p:anim>
                                    <p:anim calcmode="lin" valueType="num">
                                      <p:cBhvr>
                                        <p:cTn id="117" dur="4000" fill="hold"/>
                                        <p:tgtEl>
                                          <p:spTgt spid="2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28"/>
                                        </p:tgtEl>
                                        <p:attrNameLst>
                                          <p:attrName>ppt_x</p:attrName>
                                        </p:attrNameLst>
                                      </p:cBhvr>
                                      <p:tavLst>
                                        <p:tav tm="0">
                                          <p:val>
                                            <p:strVal val="ppt_x"/>
                                          </p:val>
                                        </p:tav>
                                        <p:tav tm="100000">
                                          <p:val>
                                            <p:strVal val="ppt_x"/>
                                          </p:val>
                                        </p:tav>
                                      </p:tavLst>
                                    </p:anim>
                                    <p:anim calcmode="lin" valueType="num">
                                      <p:cBhvr additive="base">
                                        <p:cTn id="120" dur="4500"/>
                                        <p:tgtEl>
                                          <p:spTgt spid="28"/>
                                        </p:tgtEl>
                                        <p:attrNameLst>
                                          <p:attrName>ppt_y</p:attrName>
                                        </p:attrNameLst>
                                      </p:cBhvr>
                                      <p:tavLst>
                                        <p:tav tm="0">
                                          <p:val>
                                            <p:strVal val="ppt_y"/>
                                          </p:val>
                                        </p:tav>
                                        <p:tav tm="100000">
                                          <p:val>
                                            <p:strVal val="1+ppt_h/2"/>
                                          </p:val>
                                        </p:tav>
                                      </p:tavLst>
                                    </p:anim>
                                    <p:set>
                                      <p:cBhvr>
                                        <p:cTn id="121" dur="1" fill="hold">
                                          <p:stCondLst>
                                            <p:cond delay="4499"/>
                                          </p:stCondLst>
                                        </p:cTn>
                                        <p:tgtEl>
                                          <p:spTgt spid="2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28"/>
                                        </p:tgtEl>
                                      </p:cBhvr>
                                    </p:animEffect>
                                    <p:set>
                                      <p:cBhvr>
                                        <p:cTn id="124" dur="1" fill="hold">
                                          <p:stCondLst>
                                            <p:cond delay="5999"/>
                                          </p:stCondLst>
                                        </p:cTn>
                                        <p:tgtEl>
                                          <p:spTgt spid="2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000" fill="hold"/>
                                        <p:tgtEl>
                                          <p:spTgt spid="29"/>
                                        </p:tgtEl>
                                        <p:attrNameLst>
                                          <p:attrName>ppt_x</p:attrName>
                                        </p:attrNameLst>
                                      </p:cBhvr>
                                      <p:tavLst>
                                        <p:tav tm="0">
                                          <p:val>
                                            <p:strVal val="#ppt_x"/>
                                          </p:val>
                                        </p:tav>
                                        <p:tav tm="100000">
                                          <p:val>
                                            <p:strVal val="#ppt_x"/>
                                          </p:val>
                                        </p:tav>
                                      </p:tavLst>
                                    </p:anim>
                                    <p:anim calcmode="lin" valueType="num">
                                      <p:cBhvr additive="base">
                                        <p:cTn id="128" dur="4000" fill="hold"/>
                                        <p:tgtEl>
                                          <p:spTgt spid="2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9"/>
                                        </p:tgtEl>
                                        <p:attrNameLst>
                                          <p:attrName>style.visibility</p:attrName>
                                        </p:attrNameLst>
                                      </p:cBhvr>
                                      <p:to>
                                        <p:strVal val="visible"/>
                                      </p:to>
                                    </p:set>
                                    <p:anim calcmode="lin" valueType="num">
                                      <p:cBhvr>
                                        <p:cTn id="131" dur="4000" fill="hold"/>
                                        <p:tgtEl>
                                          <p:spTgt spid="29"/>
                                        </p:tgtEl>
                                        <p:attrNameLst>
                                          <p:attrName>ppt_w</p:attrName>
                                        </p:attrNameLst>
                                      </p:cBhvr>
                                      <p:tavLst>
                                        <p:tav tm="0" fmla="#ppt_w*sin(2.5*pi*$)">
                                          <p:val>
                                            <p:fltVal val="0"/>
                                          </p:val>
                                        </p:tav>
                                        <p:tav tm="100000">
                                          <p:val>
                                            <p:fltVal val="1"/>
                                          </p:val>
                                        </p:tav>
                                      </p:tavLst>
                                    </p:anim>
                                    <p:anim calcmode="lin" valueType="num">
                                      <p:cBhvr>
                                        <p:cTn id="132" dur="4000" fill="hold"/>
                                        <p:tgtEl>
                                          <p:spTgt spid="2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29"/>
                                        </p:tgtEl>
                                        <p:attrNameLst>
                                          <p:attrName>ppt_x</p:attrName>
                                        </p:attrNameLst>
                                      </p:cBhvr>
                                      <p:tavLst>
                                        <p:tav tm="0">
                                          <p:val>
                                            <p:strVal val="ppt_x"/>
                                          </p:val>
                                        </p:tav>
                                        <p:tav tm="100000">
                                          <p:val>
                                            <p:strVal val="ppt_x"/>
                                          </p:val>
                                        </p:tav>
                                      </p:tavLst>
                                    </p:anim>
                                    <p:anim calcmode="lin" valueType="num">
                                      <p:cBhvr additive="base">
                                        <p:cTn id="135" dur="4500"/>
                                        <p:tgtEl>
                                          <p:spTgt spid="29"/>
                                        </p:tgtEl>
                                        <p:attrNameLst>
                                          <p:attrName>ppt_y</p:attrName>
                                        </p:attrNameLst>
                                      </p:cBhvr>
                                      <p:tavLst>
                                        <p:tav tm="0">
                                          <p:val>
                                            <p:strVal val="ppt_y"/>
                                          </p:val>
                                        </p:tav>
                                        <p:tav tm="100000">
                                          <p:val>
                                            <p:strVal val="1+ppt_h/2"/>
                                          </p:val>
                                        </p:tav>
                                      </p:tavLst>
                                    </p:anim>
                                    <p:set>
                                      <p:cBhvr>
                                        <p:cTn id="136" dur="1" fill="hold">
                                          <p:stCondLst>
                                            <p:cond delay="4499"/>
                                          </p:stCondLst>
                                        </p:cTn>
                                        <p:tgtEl>
                                          <p:spTgt spid="2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29"/>
                                        </p:tgtEl>
                                      </p:cBhvr>
                                    </p:animEffect>
                                    <p:set>
                                      <p:cBhvr>
                                        <p:cTn id="139" dur="1" fill="hold">
                                          <p:stCondLst>
                                            <p:cond delay="5999"/>
                                          </p:stCondLst>
                                        </p:cTn>
                                        <p:tgtEl>
                                          <p:spTgt spid="2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ppt_x"/>
                                          </p:val>
                                        </p:tav>
                                        <p:tav tm="100000">
                                          <p:val>
                                            <p:strVal val="#ppt_x"/>
                                          </p:val>
                                        </p:tav>
                                      </p:tavLst>
                                    </p:anim>
                                    <p:anim calcmode="lin" valueType="num">
                                      <p:cBhvr additive="base">
                                        <p:cTn id="143" dur="4000" fill="hold"/>
                                        <p:tgtEl>
                                          <p:spTgt spid="33"/>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3"/>
                                        </p:tgtEl>
                                        <p:attrNameLst>
                                          <p:attrName>style.visibility</p:attrName>
                                        </p:attrNameLst>
                                      </p:cBhvr>
                                      <p:to>
                                        <p:strVal val="visible"/>
                                      </p:to>
                                    </p:set>
                                    <p:anim calcmode="lin" valueType="num">
                                      <p:cBhvr>
                                        <p:cTn id="146" dur="4000" fill="hold"/>
                                        <p:tgtEl>
                                          <p:spTgt spid="33"/>
                                        </p:tgtEl>
                                        <p:attrNameLst>
                                          <p:attrName>ppt_w</p:attrName>
                                        </p:attrNameLst>
                                      </p:cBhvr>
                                      <p:tavLst>
                                        <p:tav tm="0" fmla="#ppt_w*sin(2.5*pi*$)">
                                          <p:val>
                                            <p:fltVal val="0"/>
                                          </p:val>
                                        </p:tav>
                                        <p:tav tm="100000">
                                          <p:val>
                                            <p:fltVal val="1"/>
                                          </p:val>
                                        </p:tav>
                                      </p:tavLst>
                                    </p:anim>
                                    <p:anim calcmode="lin" valueType="num">
                                      <p:cBhvr>
                                        <p:cTn id="147" dur="4000" fill="hold"/>
                                        <p:tgtEl>
                                          <p:spTgt spid="33"/>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33"/>
                                        </p:tgtEl>
                                        <p:attrNameLst>
                                          <p:attrName>ppt_x</p:attrName>
                                        </p:attrNameLst>
                                      </p:cBhvr>
                                      <p:tavLst>
                                        <p:tav tm="0">
                                          <p:val>
                                            <p:strVal val="ppt_x"/>
                                          </p:val>
                                        </p:tav>
                                        <p:tav tm="100000">
                                          <p:val>
                                            <p:strVal val="ppt_x"/>
                                          </p:val>
                                        </p:tav>
                                      </p:tavLst>
                                    </p:anim>
                                    <p:anim calcmode="lin" valueType="num">
                                      <p:cBhvr additive="base">
                                        <p:cTn id="150" dur="4500"/>
                                        <p:tgtEl>
                                          <p:spTgt spid="33"/>
                                        </p:tgtEl>
                                        <p:attrNameLst>
                                          <p:attrName>ppt_y</p:attrName>
                                        </p:attrNameLst>
                                      </p:cBhvr>
                                      <p:tavLst>
                                        <p:tav tm="0">
                                          <p:val>
                                            <p:strVal val="ppt_y"/>
                                          </p:val>
                                        </p:tav>
                                        <p:tav tm="100000">
                                          <p:val>
                                            <p:strVal val="1+ppt_h/2"/>
                                          </p:val>
                                        </p:tav>
                                      </p:tavLst>
                                    </p:anim>
                                    <p:set>
                                      <p:cBhvr>
                                        <p:cTn id="151" dur="1" fill="hold">
                                          <p:stCondLst>
                                            <p:cond delay="4499"/>
                                          </p:stCondLst>
                                        </p:cTn>
                                        <p:tgtEl>
                                          <p:spTgt spid="33"/>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33"/>
                                        </p:tgtEl>
                                      </p:cBhvr>
                                    </p:animEffect>
                                    <p:set>
                                      <p:cBhvr>
                                        <p:cTn id="154" dur="1" fill="hold">
                                          <p:stCondLst>
                                            <p:cond delay="5999"/>
                                          </p:stCondLst>
                                        </p:cTn>
                                        <p:tgtEl>
                                          <p:spTgt spid="33"/>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4000" fill="hold"/>
                                        <p:tgtEl>
                                          <p:spTgt spid="34"/>
                                        </p:tgtEl>
                                        <p:attrNameLst>
                                          <p:attrName>ppt_x</p:attrName>
                                        </p:attrNameLst>
                                      </p:cBhvr>
                                      <p:tavLst>
                                        <p:tav tm="0">
                                          <p:val>
                                            <p:strVal val="#ppt_x"/>
                                          </p:val>
                                        </p:tav>
                                        <p:tav tm="100000">
                                          <p:val>
                                            <p:strVal val="#ppt_x"/>
                                          </p:val>
                                        </p:tav>
                                      </p:tavLst>
                                    </p:anim>
                                    <p:anim calcmode="lin" valueType="num">
                                      <p:cBhvr additive="base">
                                        <p:cTn id="158" dur="4000" fill="hold"/>
                                        <p:tgtEl>
                                          <p:spTgt spid="34"/>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4000" fill="hold"/>
                                        <p:tgtEl>
                                          <p:spTgt spid="34"/>
                                        </p:tgtEl>
                                        <p:attrNameLst>
                                          <p:attrName>ppt_w</p:attrName>
                                        </p:attrNameLst>
                                      </p:cBhvr>
                                      <p:tavLst>
                                        <p:tav tm="0" fmla="#ppt_w*sin(2.5*pi*$)">
                                          <p:val>
                                            <p:fltVal val="0"/>
                                          </p:val>
                                        </p:tav>
                                        <p:tav tm="100000">
                                          <p:val>
                                            <p:fltVal val="1"/>
                                          </p:val>
                                        </p:tav>
                                      </p:tavLst>
                                    </p:anim>
                                    <p:anim calcmode="lin" valueType="num">
                                      <p:cBhvr>
                                        <p:cTn id="162" dur="4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34"/>
                                        </p:tgtEl>
                                        <p:attrNameLst>
                                          <p:attrName>ppt_x</p:attrName>
                                        </p:attrNameLst>
                                      </p:cBhvr>
                                      <p:tavLst>
                                        <p:tav tm="0">
                                          <p:val>
                                            <p:strVal val="ppt_x"/>
                                          </p:val>
                                        </p:tav>
                                        <p:tav tm="100000">
                                          <p:val>
                                            <p:strVal val="ppt_x"/>
                                          </p:val>
                                        </p:tav>
                                      </p:tavLst>
                                    </p:anim>
                                    <p:anim calcmode="lin" valueType="num">
                                      <p:cBhvr additive="base">
                                        <p:cTn id="165" dur="4500"/>
                                        <p:tgtEl>
                                          <p:spTgt spid="34"/>
                                        </p:tgtEl>
                                        <p:attrNameLst>
                                          <p:attrName>ppt_y</p:attrName>
                                        </p:attrNameLst>
                                      </p:cBhvr>
                                      <p:tavLst>
                                        <p:tav tm="0">
                                          <p:val>
                                            <p:strVal val="ppt_y"/>
                                          </p:val>
                                        </p:tav>
                                        <p:tav tm="100000">
                                          <p:val>
                                            <p:strVal val="1+ppt_h/2"/>
                                          </p:val>
                                        </p:tav>
                                      </p:tavLst>
                                    </p:anim>
                                    <p:set>
                                      <p:cBhvr>
                                        <p:cTn id="166" dur="1" fill="hold">
                                          <p:stCondLst>
                                            <p:cond delay="4499"/>
                                          </p:stCondLst>
                                        </p:cTn>
                                        <p:tgtEl>
                                          <p:spTgt spid="34"/>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4"/>
                                        </p:tgtEl>
                                      </p:cBhvr>
                                    </p:animEffect>
                                    <p:set>
                                      <p:cBhvr>
                                        <p:cTn id="169" dur="1" fill="hold">
                                          <p:stCondLst>
                                            <p:cond delay="5999"/>
                                          </p:stCondLst>
                                        </p:cTn>
                                        <p:tgtEl>
                                          <p:spTgt spid="34"/>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ppt_x"/>
                                          </p:val>
                                        </p:tav>
                                        <p:tav tm="100000">
                                          <p:val>
                                            <p:strVal val="#ppt_x"/>
                                          </p:val>
                                        </p:tav>
                                      </p:tavLst>
                                    </p:anim>
                                    <p:anim calcmode="lin" valueType="num">
                                      <p:cBhvr additive="base">
                                        <p:cTn id="173" dur="4000" fill="hold"/>
                                        <p:tgtEl>
                                          <p:spTgt spid="35"/>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ppt_x"/>
                                          </p:val>
                                        </p:tav>
                                      </p:tavLst>
                                    </p:anim>
                                    <p:anim calcmode="lin" valueType="num">
                                      <p:cBhvr additive="base">
                                        <p:cTn id="180" dur="4500"/>
                                        <p:tgtEl>
                                          <p:spTgt spid="35"/>
                                        </p:tgtEl>
                                        <p:attrNameLst>
                                          <p:attrName>ppt_y</p:attrName>
                                        </p:attrNameLst>
                                      </p:cBhvr>
                                      <p:tavLst>
                                        <p:tav tm="0">
                                          <p:val>
                                            <p:strVal val="ppt_y"/>
                                          </p:val>
                                        </p:tav>
                                        <p:tav tm="100000">
                                          <p:val>
                                            <p:strVal val="1+ppt_h/2"/>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5"/>
                                        </p:tgtEl>
                                      </p:cBhvr>
                                    </p:animEffect>
                                    <p:set>
                                      <p:cBhvr>
                                        <p:cTn id="184" dur="1" fill="hold">
                                          <p:stCondLst>
                                            <p:cond delay="5999"/>
                                          </p:stCondLst>
                                        </p:cTn>
                                        <p:tgtEl>
                                          <p:spTgt spid="35"/>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4000" fill="hold"/>
                                        <p:tgtEl>
                                          <p:spTgt spid="20"/>
                                        </p:tgtEl>
                                        <p:attrNameLst>
                                          <p:attrName>ppt_x</p:attrName>
                                        </p:attrNameLst>
                                      </p:cBhvr>
                                      <p:tavLst>
                                        <p:tav tm="0">
                                          <p:val>
                                            <p:strVal val="#ppt_x"/>
                                          </p:val>
                                        </p:tav>
                                        <p:tav tm="100000">
                                          <p:val>
                                            <p:strVal val="#ppt_x"/>
                                          </p:val>
                                        </p:tav>
                                      </p:tavLst>
                                    </p:anim>
                                    <p:anim calcmode="lin" valueType="num">
                                      <p:cBhvr additive="base">
                                        <p:cTn id="188" dur="4000" fill="hold"/>
                                        <p:tgtEl>
                                          <p:spTgt spid="2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0"/>
                                        </p:tgtEl>
                                        <p:attrNameLst>
                                          <p:attrName>style.visibility</p:attrName>
                                        </p:attrNameLst>
                                      </p:cBhvr>
                                      <p:to>
                                        <p:strVal val="visible"/>
                                      </p:to>
                                    </p:set>
                                    <p:anim calcmode="lin" valueType="num">
                                      <p:cBhvr>
                                        <p:cTn id="191" dur="4000" fill="hold"/>
                                        <p:tgtEl>
                                          <p:spTgt spid="20"/>
                                        </p:tgtEl>
                                        <p:attrNameLst>
                                          <p:attrName>ppt_w</p:attrName>
                                        </p:attrNameLst>
                                      </p:cBhvr>
                                      <p:tavLst>
                                        <p:tav tm="0" fmla="#ppt_w*sin(2.5*pi*$)">
                                          <p:val>
                                            <p:fltVal val="0"/>
                                          </p:val>
                                        </p:tav>
                                        <p:tav tm="100000">
                                          <p:val>
                                            <p:fltVal val="1"/>
                                          </p:val>
                                        </p:tav>
                                      </p:tavLst>
                                    </p:anim>
                                    <p:anim calcmode="lin" valueType="num">
                                      <p:cBhvr>
                                        <p:cTn id="192" dur="4000" fill="hold"/>
                                        <p:tgtEl>
                                          <p:spTgt spid="20"/>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20"/>
                                        </p:tgtEl>
                                        <p:attrNameLst>
                                          <p:attrName>ppt_x</p:attrName>
                                        </p:attrNameLst>
                                      </p:cBhvr>
                                      <p:tavLst>
                                        <p:tav tm="0">
                                          <p:val>
                                            <p:strVal val="ppt_x"/>
                                          </p:val>
                                        </p:tav>
                                        <p:tav tm="100000">
                                          <p:val>
                                            <p:strVal val="ppt_x"/>
                                          </p:val>
                                        </p:tav>
                                      </p:tavLst>
                                    </p:anim>
                                    <p:anim calcmode="lin" valueType="num">
                                      <p:cBhvr additive="base">
                                        <p:cTn id="195" dur="4500"/>
                                        <p:tgtEl>
                                          <p:spTgt spid="20"/>
                                        </p:tgtEl>
                                        <p:attrNameLst>
                                          <p:attrName>ppt_y</p:attrName>
                                        </p:attrNameLst>
                                      </p:cBhvr>
                                      <p:tavLst>
                                        <p:tav tm="0">
                                          <p:val>
                                            <p:strVal val="ppt_y"/>
                                          </p:val>
                                        </p:tav>
                                        <p:tav tm="100000">
                                          <p:val>
                                            <p:strVal val="1+ppt_h/2"/>
                                          </p:val>
                                        </p:tav>
                                      </p:tavLst>
                                    </p:anim>
                                    <p:set>
                                      <p:cBhvr>
                                        <p:cTn id="196" dur="1" fill="hold">
                                          <p:stCondLst>
                                            <p:cond delay="4499"/>
                                          </p:stCondLst>
                                        </p:cTn>
                                        <p:tgtEl>
                                          <p:spTgt spid="20"/>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20"/>
                                        </p:tgtEl>
                                      </p:cBhvr>
                                    </p:animEffect>
                                    <p:set>
                                      <p:cBhvr>
                                        <p:cTn id="199" dur="1" fill="hold">
                                          <p:stCondLst>
                                            <p:cond delay="5999"/>
                                          </p:stCondLst>
                                        </p:cTn>
                                        <p:tgtEl>
                                          <p:spTgt spid="20"/>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21"/>
                                        </p:tgtEl>
                                        <p:attrNameLst>
                                          <p:attrName>style.visibility</p:attrName>
                                        </p:attrNameLst>
                                      </p:cBhvr>
                                      <p:to>
                                        <p:strVal val="visible"/>
                                      </p:to>
                                    </p:set>
                                    <p:anim calcmode="lin" valueType="num">
                                      <p:cBhvr additive="base">
                                        <p:cTn id="202" dur="4000" fill="hold"/>
                                        <p:tgtEl>
                                          <p:spTgt spid="21"/>
                                        </p:tgtEl>
                                        <p:attrNameLst>
                                          <p:attrName>ppt_x</p:attrName>
                                        </p:attrNameLst>
                                      </p:cBhvr>
                                      <p:tavLst>
                                        <p:tav tm="0">
                                          <p:val>
                                            <p:strVal val="#ppt_x"/>
                                          </p:val>
                                        </p:tav>
                                        <p:tav tm="100000">
                                          <p:val>
                                            <p:strVal val="#ppt_x"/>
                                          </p:val>
                                        </p:tav>
                                      </p:tavLst>
                                    </p:anim>
                                    <p:anim calcmode="lin" valueType="num">
                                      <p:cBhvr additive="base">
                                        <p:cTn id="203" dur="4000" fill="hold"/>
                                        <p:tgtEl>
                                          <p:spTgt spid="21"/>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1"/>
                                        </p:tgtEl>
                                        <p:attrNameLst>
                                          <p:attrName>style.visibility</p:attrName>
                                        </p:attrNameLst>
                                      </p:cBhvr>
                                      <p:to>
                                        <p:strVal val="visible"/>
                                      </p:to>
                                    </p:set>
                                    <p:anim calcmode="lin" valueType="num">
                                      <p:cBhvr>
                                        <p:cTn id="206" dur="4000" fill="hold"/>
                                        <p:tgtEl>
                                          <p:spTgt spid="21"/>
                                        </p:tgtEl>
                                        <p:attrNameLst>
                                          <p:attrName>ppt_w</p:attrName>
                                        </p:attrNameLst>
                                      </p:cBhvr>
                                      <p:tavLst>
                                        <p:tav tm="0" fmla="#ppt_w*sin(2.5*pi*$)">
                                          <p:val>
                                            <p:fltVal val="0"/>
                                          </p:val>
                                        </p:tav>
                                        <p:tav tm="100000">
                                          <p:val>
                                            <p:fltVal val="1"/>
                                          </p:val>
                                        </p:tav>
                                      </p:tavLst>
                                    </p:anim>
                                    <p:anim calcmode="lin" valueType="num">
                                      <p:cBhvr>
                                        <p:cTn id="207" dur="4000" fill="hold"/>
                                        <p:tgtEl>
                                          <p:spTgt spid="21"/>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21"/>
                                        </p:tgtEl>
                                        <p:attrNameLst>
                                          <p:attrName>ppt_x</p:attrName>
                                        </p:attrNameLst>
                                      </p:cBhvr>
                                      <p:tavLst>
                                        <p:tav tm="0">
                                          <p:val>
                                            <p:strVal val="ppt_x"/>
                                          </p:val>
                                        </p:tav>
                                        <p:tav tm="100000">
                                          <p:val>
                                            <p:strVal val="ppt_x"/>
                                          </p:val>
                                        </p:tav>
                                      </p:tavLst>
                                    </p:anim>
                                    <p:anim calcmode="lin" valueType="num">
                                      <p:cBhvr additive="base">
                                        <p:cTn id="210" dur="4500"/>
                                        <p:tgtEl>
                                          <p:spTgt spid="21"/>
                                        </p:tgtEl>
                                        <p:attrNameLst>
                                          <p:attrName>ppt_y</p:attrName>
                                        </p:attrNameLst>
                                      </p:cBhvr>
                                      <p:tavLst>
                                        <p:tav tm="0">
                                          <p:val>
                                            <p:strVal val="ppt_y"/>
                                          </p:val>
                                        </p:tav>
                                        <p:tav tm="100000">
                                          <p:val>
                                            <p:strVal val="1+ppt_h/2"/>
                                          </p:val>
                                        </p:tav>
                                      </p:tavLst>
                                    </p:anim>
                                    <p:set>
                                      <p:cBhvr>
                                        <p:cTn id="211" dur="1" fill="hold">
                                          <p:stCondLst>
                                            <p:cond delay="4499"/>
                                          </p:stCondLst>
                                        </p:cTn>
                                        <p:tgtEl>
                                          <p:spTgt spid="21"/>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21"/>
                                        </p:tgtEl>
                                      </p:cBhvr>
                                    </p:animEffect>
                                    <p:set>
                                      <p:cBhvr>
                                        <p:cTn id="214" dur="1" fill="hold">
                                          <p:stCondLst>
                                            <p:cond delay="5999"/>
                                          </p:stCondLst>
                                        </p:cTn>
                                        <p:tgtEl>
                                          <p:spTgt spid="21"/>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13"/>
                                        </p:tgtEl>
                                        <p:attrNameLst>
                                          <p:attrName>style.visibility</p:attrName>
                                        </p:attrNameLst>
                                      </p:cBhvr>
                                      <p:to>
                                        <p:strVal val="visible"/>
                                      </p:to>
                                    </p:set>
                                    <p:anim calcmode="lin" valueType="num">
                                      <p:cBhvr additive="base">
                                        <p:cTn id="217" dur="4000" fill="hold"/>
                                        <p:tgtEl>
                                          <p:spTgt spid="13"/>
                                        </p:tgtEl>
                                        <p:attrNameLst>
                                          <p:attrName>ppt_x</p:attrName>
                                        </p:attrNameLst>
                                      </p:cBhvr>
                                      <p:tavLst>
                                        <p:tav tm="0">
                                          <p:val>
                                            <p:strVal val="#ppt_x"/>
                                          </p:val>
                                        </p:tav>
                                        <p:tav tm="100000">
                                          <p:val>
                                            <p:strVal val="#ppt_x"/>
                                          </p:val>
                                        </p:tav>
                                      </p:tavLst>
                                    </p:anim>
                                    <p:anim calcmode="lin" valueType="num">
                                      <p:cBhvr additive="base">
                                        <p:cTn id="218" dur="4000" fill="hold"/>
                                        <p:tgtEl>
                                          <p:spTgt spid="13"/>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3"/>
                                        </p:tgtEl>
                                        <p:attrNameLst>
                                          <p:attrName>style.visibility</p:attrName>
                                        </p:attrNameLst>
                                      </p:cBhvr>
                                      <p:to>
                                        <p:strVal val="visible"/>
                                      </p:to>
                                    </p:set>
                                    <p:anim calcmode="lin" valueType="num">
                                      <p:cBhvr>
                                        <p:cTn id="221" dur="4000" fill="hold"/>
                                        <p:tgtEl>
                                          <p:spTgt spid="13"/>
                                        </p:tgtEl>
                                        <p:attrNameLst>
                                          <p:attrName>ppt_w</p:attrName>
                                        </p:attrNameLst>
                                      </p:cBhvr>
                                      <p:tavLst>
                                        <p:tav tm="0" fmla="#ppt_w*sin(2.5*pi*$)">
                                          <p:val>
                                            <p:fltVal val="0"/>
                                          </p:val>
                                        </p:tav>
                                        <p:tav tm="100000">
                                          <p:val>
                                            <p:fltVal val="1"/>
                                          </p:val>
                                        </p:tav>
                                      </p:tavLst>
                                    </p:anim>
                                    <p:anim calcmode="lin" valueType="num">
                                      <p:cBhvr>
                                        <p:cTn id="222" dur="4000" fill="hold"/>
                                        <p:tgtEl>
                                          <p:spTgt spid="13"/>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13"/>
                                        </p:tgtEl>
                                        <p:attrNameLst>
                                          <p:attrName>ppt_x</p:attrName>
                                        </p:attrNameLst>
                                      </p:cBhvr>
                                      <p:tavLst>
                                        <p:tav tm="0">
                                          <p:val>
                                            <p:strVal val="ppt_x"/>
                                          </p:val>
                                        </p:tav>
                                        <p:tav tm="100000">
                                          <p:val>
                                            <p:strVal val="ppt_x"/>
                                          </p:val>
                                        </p:tav>
                                      </p:tavLst>
                                    </p:anim>
                                    <p:anim calcmode="lin" valueType="num">
                                      <p:cBhvr additive="base">
                                        <p:cTn id="225" dur="4500"/>
                                        <p:tgtEl>
                                          <p:spTgt spid="13"/>
                                        </p:tgtEl>
                                        <p:attrNameLst>
                                          <p:attrName>ppt_y</p:attrName>
                                        </p:attrNameLst>
                                      </p:cBhvr>
                                      <p:tavLst>
                                        <p:tav tm="0">
                                          <p:val>
                                            <p:strVal val="ppt_y"/>
                                          </p:val>
                                        </p:tav>
                                        <p:tav tm="100000">
                                          <p:val>
                                            <p:strVal val="1+ppt_h/2"/>
                                          </p:val>
                                        </p:tav>
                                      </p:tavLst>
                                    </p:anim>
                                    <p:set>
                                      <p:cBhvr>
                                        <p:cTn id="226" dur="1" fill="hold">
                                          <p:stCondLst>
                                            <p:cond delay="4499"/>
                                          </p:stCondLst>
                                        </p:cTn>
                                        <p:tgtEl>
                                          <p:spTgt spid="13"/>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13"/>
                                        </p:tgtEl>
                                      </p:cBhvr>
                                    </p:animEffect>
                                    <p:set>
                                      <p:cBhvr>
                                        <p:cTn id="229" dur="1" fill="hold">
                                          <p:stCondLst>
                                            <p:cond delay="5999"/>
                                          </p:stCondLst>
                                        </p:cTn>
                                        <p:tgtEl>
                                          <p:spTgt spid="13"/>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14"/>
                                        </p:tgtEl>
                                        <p:attrNameLst>
                                          <p:attrName>style.visibility</p:attrName>
                                        </p:attrNameLst>
                                      </p:cBhvr>
                                      <p:to>
                                        <p:strVal val="visible"/>
                                      </p:to>
                                    </p:set>
                                    <p:anim calcmode="lin" valueType="num">
                                      <p:cBhvr additive="base">
                                        <p:cTn id="232" dur="4000" fill="hold"/>
                                        <p:tgtEl>
                                          <p:spTgt spid="14"/>
                                        </p:tgtEl>
                                        <p:attrNameLst>
                                          <p:attrName>ppt_x</p:attrName>
                                        </p:attrNameLst>
                                      </p:cBhvr>
                                      <p:tavLst>
                                        <p:tav tm="0">
                                          <p:val>
                                            <p:strVal val="#ppt_x"/>
                                          </p:val>
                                        </p:tav>
                                        <p:tav tm="100000">
                                          <p:val>
                                            <p:strVal val="#ppt_x"/>
                                          </p:val>
                                        </p:tav>
                                      </p:tavLst>
                                    </p:anim>
                                    <p:anim calcmode="lin" valueType="num">
                                      <p:cBhvr additive="base">
                                        <p:cTn id="233" dur="4000" fill="hold"/>
                                        <p:tgtEl>
                                          <p:spTgt spid="14"/>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4"/>
                                        </p:tgtEl>
                                        <p:attrNameLst>
                                          <p:attrName>style.visibility</p:attrName>
                                        </p:attrNameLst>
                                      </p:cBhvr>
                                      <p:to>
                                        <p:strVal val="visible"/>
                                      </p:to>
                                    </p:set>
                                    <p:anim calcmode="lin" valueType="num">
                                      <p:cBhvr>
                                        <p:cTn id="236" dur="4000" fill="hold"/>
                                        <p:tgtEl>
                                          <p:spTgt spid="14"/>
                                        </p:tgtEl>
                                        <p:attrNameLst>
                                          <p:attrName>ppt_w</p:attrName>
                                        </p:attrNameLst>
                                      </p:cBhvr>
                                      <p:tavLst>
                                        <p:tav tm="0" fmla="#ppt_w*sin(2.5*pi*$)">
                                          <p:val>
                                            <p:fltVal val="0"/>
                                          </p:val>
                                        </p:tav>
                                        <p:tav tm="100000">
                                          <p:val>
                                            <p:fltVal val="1"/>
                                          </p:val>
                                        </p:tav>
                                      </p:tavLst>
                                    </p:anim>
                                    <p:anim calcmode="lin" valueType="num">
                                      <p:cBhvr>
                                        <p:cTn id="237" dur="4000" fill="hold"/>
                                        <p:tgtEl>
                                          <p:spTgt spid="14"/>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14"/>
                                        </p:tgtEl>
                                        <p:attrNameLst>
                                          <p:attrName>ppt_x</p:attrName>
                                        </p:attrNameLst>
                                      </p:cBhvr>
                                      <p:tavLst>
                                        <p:tav tm="0">
                                          <p:val>
                                            <p:strVal val="ppt_x"/>
                                          </p:val>
                                        </p:tav>
                                        <p:tav tm="100000">
                                          <p:val>
                                            <p:strVal val="ppt_x"/>
                                          </p:val>
                                        </p:tav>
                                      </p:tavLst>
                                    </p:anim>
                                    <p:anim calcmode="lin" valueType="num">
                                      <p:cBhvr additive="base">
                                        <p:cTn id="240" dur="4500"/>
                                        <p:tgtEl>
                                          <p:spTgt spid="14"/>
                                        </p:tgtEl>
                                        <p:attrNameLst>
                                          <p:attrName>ppt_y</p:attrName>
                                        </p:attrNameLst>
                                      </p:cBhvr>
                                      <p:tavLst>
                                        <p:tav tm="0">
                                          <p:val>
                                            <p:strVal val="ppt_y"/>
                                          </p:val>
                                        </p:tav>
                                        <p:tav tm="100000">
                                          <p:val>
                                            <p:strVal val="1+ppt_h/2"/>
                                          </p:val>
                                        </p:tav>
                                      </p:tavLst>
                                    </p:anim>
                                    <p:set>
                                      <p:cBhvr>
                                        <p:cTn id="241" dur="1" fill="hold">
                                          <p:stCondLst>
                                            <p:cond delay="4499"/>
                                          </p:stCondLst>
                                        </p:cTn>
                                        <p:tgtEl>
                                          <p:spTgt spid="14"/>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14"/>
                                        </p:tgtEl>
                                      </p:cBhvr>
                                    </p:animEffect>
                                    <p:set>
                                      <p:cBhvr>
                                        <p:cTn id="244" dur="1" fill="hold">
                                          <p:stCondLst>
                                            <p:cond delay="5999"/>
                                          </p:stCondLst>
                                        </p:cTn>
                                        <p:tgtEl>
                                          <p:spTgt spid="14"/>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30"/>
                                        </p:tgtEl>
                                        <p:attrNameLst>
                                          <p:attrName>style.visibility</p:attrName>
                                        </p:attrNameLst>
                                      </p:cBhvr>
                                      <p:to>
                                        <p:strVal val="visible"/>
                                      </p:to>
                                    </p:set>
                                    <p:anim calcmode="lin" valueType="num">
                                      <p:cBhvr additive="base">
                                        <p:cTn id="247" dur="4000" fill="hold"/>
                                        <p:tgtEl>
                                          <p:spTgt spid="30"/>
                                        </p:tgtEl>
                                        <p:attrNameLst>
                                          <p:attrName>ppt_x</p:attrName>
                                        </p:attrNameLst>
                                      </p:cBhvr>
                                      <p:tavLst>
                                        <p:tav tm="0">
                                          <p:val>
                                            <p:strVal val="#ppt_x"/>
                                          </p:val>
                                        </p:tav>
                                        <p:tav tm="100000">
                                          <p:val>
                                            <p:strVal val="#ppt_x"/>
                                          </p:val>
                                        </p:tav>
                                      </p:tavLst>
                                    </p:anim>
                                    <p:anim calcmode="lin" valueType="num">
                                      <p:cBhvr additive="base">
                                        <p:cTn id="248" dur="4000" fill="hold"/>
                                        <p:tgtEl>
                                          <p:spTgt spid="3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30"/>
                                        </p:tgtEl>
                                        <p:attrNameLst>
                                          <p:attrName>style.visibility</p:attrName>
                                        </p:attrNameLst>
                                      </p:cBhvr>
                                      <p:to>
                                        <p:strVal val="visible"/>
                                      </p:to>
                                    </p:set>
                                    <p:anim calcmode="lin" valueType="num">
                                      <p:cBhvr>
                                        <p:cTn id="251" dur="4000" fill="hold"/>
                                        <p:tgtEl>
                                          <p:spTgt spid="30"/>
                                        </p:tgtEl>
                                        <p:attrNameLst>
                                          <p:attrName>ppt_w</p:attrName>
                                        </p:attrNameLst>
                                      </p:cBhvr>
                                      <p:tavLst>
                                        <p:tav tm="0" fmla="#ppt_w*sin(2.5*pi*$)">
                                          <p:val>
                                            <p:fltVal val="0"/>
                                          </p:val>
                                        </p:tav>
                                        <p:tav tm="100000">
                                          <p:val>
                                            <p:fltVal val="1"/>
                                          </p:val>
                                        </p:tav>
                                      </p:tavLst>
                                    </p:anim>
                                    <p:anim calcmode="lin" valueType="num">
                                      <p:cBhvr>
                                        <p:cTn id="252" dur="4000" fill="hold"/>
                                        <p:tgtEl>
                                          <p:spTgt spid="30"/>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30"/>
                                        </p:tgtEl>
                                        <p:attrNameLst>
                                          <p:attrName>ppt_x</p:attrName>
                                        </p:attrNameLst>
                                      </p:cBhvr>
                                      <p:tavLst>
                                        <p:tav tm="0">
                                          <p:val>
                                            <p:strVal val="ppt_x"/>
                                          </p:val>
                                        </p:tav>
                                        <p:tav tm="100000">
                                          <p:val>
                                            <p:strVal val="ppt_x"/>
                                          </p:val>
                                        </p:tav>
                                      </p:tavLst>
                                    </p:anim>
                                    <p:anim calcmode="lin" valueType="num">
                                      <p:cBhvr additive="base">
                                        <p:cTn id="255" dur="4500"/>
                                        <p:tgtEl>
                                          <p:spTgt spid="30"/>
                                        </p:tgtEl>
                                        <p:attrNameLst>
                                          <p:attrName>ppt_y</p:attrName>
                                        </p:attrNameLst>
                                      </p:cBhvr>
                                      <p:tavLst>
                                        <p:tav tm="0">
                                          <p:val>
                                            <p:strVal val="ppt_y"/>
                                          </p:val>
                                        </p:tav>
                                        <p:tav tm="100000">
                                          <p:val>
                                            <p:strVal val="1+ppt_h/2"/>
                                          </p:val>
                                        </p:tav>
                                      </p:tavLst>
                                    </p:anim>
                                    <p:set>
                                      <p:cBhvr>
                                        <p:cTn id="256" dur="1" fill="hold">
                                          <p:stCondLst>
                                            <p:cond delay="4499"/>
                                          </p:stCondLst>
                                        </p:cTn>
                                        <p:tgtEl>
                                          <p:spTgt spid="30"/>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30"/>
                                        </p:tgtEl>
                                      </p:cBhvr>
                                    </p:animEffect>
                                    <p:set>
                                      <p:cBhvr>
                                        <p:cTn id="259" dur="1" fill="hold">
                                          <p:stCondLst>
                                            <p:cond delay="5999"/>
                                          </p:stCondLst>
                                        </p:cTn>
                                        <p:tgtEl>
                                          <p:spTgt spid="30"/>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1"/>
                                        </p:tgtEl>
                                        <p:attrNameLst>
                                          <p:attrName>style.visibility</p:attrName>
                                        </p:attrNameLst>
                                      </p:cBhvr>
                                      <p:to>
                                        <p:strVal val="visible"/>
                                      </p:to>
                                    </p:set>
                                    <p:anim calcmode="lin" valueType="num">
                                      <p:cBhvr additive="base">
                                        <p:cTn id="262" dur="4000" fill="hold"/>
                                        <p:tgtEl>
                                          <p:spTgt spid="31"/>
                                        </p:tgtEl>
                                        <p:attrNameLst>
                                          <p:attrName>ppt_x</p:attrName>
                                        </p:attrNameLst>
                                      </p:cBhvr>
                                      <p:tavLst>
                                        <p:tav tm="0">
                                          <p:val>
                                            <p:strVal val="#ppt_x"/>
                                          </p:val>
                                        </p:tav>
                                        <p:tav tm="100000">
                                          <p:val>
                                            <p:strVal val="#ppt_x"/>
                                          </p:val>
                                        </p:tav>
                                      </p:tavLst>
                                    </p:anim>
                                    <p:anim calcmode="lin" valueType="num">
                                      <p:cBhvr additive="base">
                                        <p:cTn id="263" dur="4000" fill="hold"/>
                                        <p:tgtEl>
                                          <p:spTgt spid="31"/>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 calcmode="lin" valueType="num">
                                      <p:cBhvr>
                                        <p:cTn id="266" dur="4000" fill="hold"/>
                                        <p:tgtEl>
                                          <p:spTgt spid="31"/>
                                        </p:tgtEl>
                                        <p:attrNameLst>
                                          <p:attrName>ppt_w</p:attrName>
                                        </p:attrNameLst>
                                      </p:cBhvr>
                                      <p:tavLst>
                                        <p:tav tm="0" fmla="#ppt_w*sin(2.5*pi*$)">
                                          <p:val>
                                            <p:fltVal val="0"/>
                                          </p:val>
                                        </p:tav>
                                        <p:tav tm="100000">
                                          <p:val>
                                            <p:fltVal val="1"/>
                                          </p:val>
                                        </p:tav>
                                      </p:tavLst>
                                    </p:anim>
                                    <p:anim calcmode="lin" valueType="num">
                                      <p:cBhvr>
                                        <p:cTn id="267" dur="4000" fill="hold"/>
                                        <p:tgtEl>
                                          <p:spTgt spid="31"/>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31"/>
                                        </p:tgtEl>
                                        <p:attrNameLst>
                                          <p:attrName>ppt_x</p:attrName>
                                        </p:attrNameLst>
                                      </p:cBhvr>
                                      <p:tavLst>
                                        <p:tav tm="0">
                                          <p:val>
                                            <p:strVal val="ppt_x"/>
                                          </p:val>
                                        </p:tav>
                                        <p:tav tm="100000">
                                          <p:val>
                                            <p:strVal val="ppt_x"/>
                                          </p:val>
                                        </p:tav>
                                      </p:tavLst>
                                    </p:anim>
                                    <p:anim calcmode="lin" valueType="num">
                                      <p:cBhvr additive="base">
                                        <p:cTn id="270" dur="4500"/>
                                        <p:tgtEl>
                                          <p:spTgt spid="31"/>
                                        </p:tgtEl>
                                        <p:attrNameLst>
                                          <p:attrName>ppt_y</p:attrName>
                                        </p:attrNameLst>
                                      </p:cBhvr>
                                      <p:tavLst>
                                        <p:tav tm="0">
                                          <p:val>
                                            <p:strVal val="ppt_y"/>
                                          </p:val>
                                        </p:tav>
                                        <p:tav tm="100000">
                                          <p:val>
                                            <p:strVal val="1+ppt_h/2"/>
                                          </p:val>
                                        </p:tav>
                                      </p:tavLst>
                                    </p:anim>
                                    <p:set>
                                      <p:cBhvr>
                                        <p:cTn id="271" dur="1" fill="hold">
                                          <p:stCondLst>
                                            <p:cond delay="4499"/>
                                          </p:stCondLst>
                                        </p:cTn>
                                        <p:tgtEl>
                                          <p:spTgt spid="31"/>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31"/>
                                        </p:tgtEl>
                                      </p:cBhvr>
                                    </p:animEffect>
                                    <p:set>
                                      <p:cBhvr>
                                        <p:cTn id="274" dur="1" fill="hold">
                                          <p:stCondLst>
                                            <p:cond delay="5999"/>
                                          </p:stCondLst>
                                        </p:cTn>
                                        <p:tgtEl>
                                          <p:spTgt spid="31"/>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36"/>
                                        </p:tgtEl>
                                        <p:attrNameLst>
                                          <p:attrName>style.visibility</p:attrName>
                                        </p:attrNameLst>
                                      </p:cBhvr>
                                      <p:to>
                                        <p:strVal val="visible"/>
                                      </p:to>
                                    </p:set>
                                    <p:anim calcmode="lin" valueType="num">
                                      <p:cBhvr additive="base">
                                        <p:cTn id="277" dur="4000" fill="hold"/>
                                        <p:tgtEl>
                                          <p:spTgt spid="36"/>
                                        </p:tgtEl>
                                        <p:attrNameLst>
                                          <p:attrName>ppt_x</p:attrName>
                                        </p:attrNameLst>
                                      </p:cBhvr>
                                      <p:tavLst>
                                        <p:tav tm="0">
                                          <p:val>
                                            <p:strVal val="#ppt_x"/>
                                          </p:val>
                                        </p:tav>
                                        <p:tav tm="100000">
                                          <p:val>
                                            <p:strVal val="#ppt_x"/>
                                          </p:val>
                                        </p:tav>
                                      </p:tavLst>
                                    </p:anim>
                                    <p:anim calcmode="lin" valueType="num">
                                      <p:cBhvr additive="base">
                                        <p:cTn id="278" dur="4000" fill="hold"/>
                                        <p:tgtEl>
                                          <p:spTgt spid="36"/>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 calcmode="lin" valueType="num">
                                      <p:cBhvr>
                                        <p:cTn id="281" dur="4000" fill="hold"/>
                                        <p:tgtEl>
                                          <p:spTgt spid="36"/>
                                        </p:tgtEl>
                                        <p:attrNameLst>
                                          <p:attrName>ppt_w</p:attrName>
                                        </p:attrNameLst>
                                      </p:cBhvr>
                                      <p:tavLst>
                                        <p:tav tm="0" fmla="#ppt_w*sin(2.5*pi*$)">
                                          <p:val>
                                            <p:fltVal val="0"/>
                                          </p:val>
                                        </p:tav>
                                        <p:tav tm="100000">
                                          <p:val>
                                            <p:fltVal val="1"/>
                                          </p:val>
                                        </p:tav>
                                      </p:tavLst>
                                    </p:anim>
                                    <p:anim calcmode="lin" valueType="num">
                                      <p:cBhvr>
                                        <p:cTn id="282" dur="4000" fill="hold"/>
                                        <p:tgtEl>
                                          <p:spTgt spid="36"/>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36"/>
                                        </p:tgtEl>
                                        <p:attrNameLst>
                                          <p:attrName>ppt_x</p:attrName>
                                        </p:attrNameLst>
                                      </p:cBhvr>
                                      <p:tavLst>
                                        <p:tav tm="0">
                                          <p:val>
                                            <p:strVal val="ppt_x"/>
                                          </p:val>
                                        </p:tav>
                                        <p:tav tm="100000">
                                          <p:val>
                                            <p:strVal val="ppt_x"/>
                                          </p:val>
                                        </p:tav>
                                      </p:tavLst>
                                    </p:anim>
                                    <p:anim calcmode="lin" valueType="num">
                                      <p:cBhvr additive="base">
                                        <p:cTn id="285" dur="4500"/>
                                        <p:tgtEl>
                                          <p:spTgt spid="36"/>
                                        </p:tgtEl>
                                        <p:attrNameLst>
                                          <p:attrName>ppt_y</p:attrName>
                                        </p:attrNameLst>
                                      </p:cBhvr>
                                      <p:tavLst>
                                        <p:tav tm="0">
                                          <p:val>
                                            <p:strVal val="ppt_y"/>
                                          </p:val>
                                        </p:tav>
                                        <p:tav tm="100000">
                                          <p:val>
                                            <p:strVal val="1+ppt_h/2"/>
                                          </p:val>
                                        </p:tav>
                                      </p:tavLst>
                                    </p:anim>
                                    <p:set>
                                      <p:cBhvr>
                                        <p:cTn id="286" dur="1" fill="hold">
                                          <p:stCondLst>
                                            <p:cond delay="4499"/>
                                          </p:stCondLst>
                                        </p:cTn>
                                        <p:tgtEl>
                                          <p:spTgt spid="36"/>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36"/>
                                        </p:tgtEl>
                                      </p:cBhvr>
                                    </p:animEffect>
                                    <p:set>
                                      <p:cBhvr>
                                        <p:cTn id="289" dur="1" fill="hold">
                                          <p:stCondLst>
                                            <p:cond delay="5999"/>
                                          </p:stCondLst>
                                        </p:cTn>
                                        <p:tgtEl>
                                          <p:spTgt spid="36"/>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37"/>
                                        </p:tgtEl>
                                        <p:attrNameLst>
                                          <p:attrName>style.visibility</p:attrName>
                                        </p:attrNameLst>
                                      </p:cBhvr>
                                      <p:to>
                                        <p:strVal val="visible"/>
                                      </p:to>
                                    </p:set>
                                    <p:anim calcmode="lin" valueType="num">
                                      <p:cBhvr additive="base">
                                        <p:cTn id="292" dur="4000" fill="hold"/>
                                        <p:tgtEl>
                                          <p:spTgt spid="37"/>
                                        </p:tgtEl>
                                        <p:attrNameLst>
                                          <p:attrName>ppt_x</p:attrName>
                                        </p:attrNameLst>
                                      </p:cBhvr>
                                      <p:tavLst>
                                        <p:tav tm="0">
                                          <p:val>
                                            <p:strVal val="#ppt_x"/>
                                          </p:val>
                                        </p:tav>
                                        <p:tav tm="100000">
                                          <p:val>
                                            <p:strVal val="#ppt_x"/>
                                          </p:val>
                                        </p:tav>
                                      </p:tavLst>
                                    </p:anim>
                                    <p:anim calcmode="lin" valueType="num">
                                      <p:cBhvr additive="base">
                                        <p:cTn id="293" dur="4000" fill="hold"/>
                                        <p:tgtEl>
                                          <p:spTgt spid="37"/>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37"/>
                                        </p:tgtEl>
                                        <p:attrNameLst>
                                          <p:attrName>style.visibility</p:attrName>
                                        </p:attrNameLst>
                                      </p:cBhvr>
                                      <p:to>
                                        <p:strVal val="visible"/>
                                      </p:to>
                                    </p:set>
                                    <p:anim calcmode="lin" valueType="num">
                                      <p:cBhvr>
                                        <p:cTn id="296" dur="4000" fill="hold"/>
                                        <p:tgtEl>
                                          <p:spTgt spid="37"/>
                                        </p:tgtEl>
                                        <p:attrNameLst>
                                          <p:attrName>ppt_w</p:attrName>
                                        </p:attrNameLst>
                                      </p:cBhvr>
                                      <p:tavLst>
                                        <p:tav tm="0" fmla="#ppt_w*sin(2.5*pi*$)">
                                          <p:val>
                                            <p:fltVal val="0"/>
                                          </p:val>
                                        </p:tav>
                                        <p:tav tm="100000">
                                          <p:val>
                                            <p:fltVal val="1"/>
                                          </p:val>
                                        </p:tav>
                                      </p:tavLst>
                                    </p:anim>
                                    <p:anim calcmode="lin" valueType="num">
                                      <p:cBhvr>
                                        <p:cTn id="297" dur="4000" fill="hold"/>
                                        <p:tgtEl>
                                          <p:spTgt spid="37"/>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37"/>
                                        </p:tgtEl>
                                        <p:attrNameLst>
                                          <p:attrName>ppt_x</p:attrName>
                                        </p:attrNameLst>
                                      </p:cBhvr>
                                      <p:tavLst>
                                        <p:tav tm="0">
                                          <p:val>
                                            <p:strVal val="ppt_x"/>
                                          </p:val>
                                        </p:tav>
                                        <p:tav tm="100000">
                                          <p:val>
                                            <p:strVal val="ppt_x"/>
                                          </p:val>
                                        </p:tav>
                                      </p:tavLst>
                                    </p:anim>
                                    <p:anim calcmode="lin" valueType="num">
                                      <p:cBhvr additive="base">
                                        <p:cTn id="300" dur="4500"/>
                                        <p:tgtEl>
                                          <p:spTgt spid="37"/>
                                        </p:tgtEl>
                                        <p:attrNameLst>
                                          <p:attrName>ppt_y</p:attrName>
                                        </p:attrNameLst>
                                      </p:cBhvr>
                                      <p:tavLst>
                                        <p:tav tm="0">
                                          <p:val>
                                            <p:strVal val="ppt_y"/>
                                          </p:val>
                                        </p:tav>
                                        <p:tav tm="100000">
                                          <p:val>
                                            <p:strVal val="1+ppt_h/2"/>
                                          </p:val>
                                        </p:tav>
                                      </p:tavLst>
                                    </p:anim>
                                    <p:set>
                                      <p:cBhvr>
                                        <p:cTn id="301" dur="1" fill="hold">
                                          <p:stCondLst>
                                            <p:cond delay="4499"/>
                                          </p:stCondLst>
                                        </p:cTn>
                                        <p:tgtEl>
                                          <p:spTgt spid="37"/>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37"/>
                                        </p:tgtEl>
                                      </p:cBhvr>
                                    </p:animEffect>
                                    <p:set>
                                      <p:cBhvr>
                                        <p:cTn id="304" dur="1" fill="hold">
                                          <p:stCondLst>
                                            <p:cond delay="5999"/>
                                          </p:stCondLst>
                                        </p:cTn>
                                        <p:tgtEl>
                                          <p:spTgt spid="37"/>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2"/>
                                        </p:tgtEl>
                                        <p:attrNameLst>
                                          <p:attrName>style.visibility</p:attrName>
                                        </p:attrNameLst>
                                      </p:cBhvr>
                                      <p:to>
                                        <p:strVal val="visible"/>
                                      </p:to>
                                    </p:set>
                                    <p:anim calcmode="lin" valueType="num">
                                      <p:cBhvr additive="base">
                                        <p:cTn id="307" dur="4000" fill="hold"/>
                                        <p:tgtEl>
                                          <p:spTgt spid="22"/>
                                        </p:tgtEl>
                                        <p:attrNameLst>
                                          <p:attrName>ppt_x</p:attrName>
                                        </p:attrNameLst>
                                      </p:cBhvr>
                                      <p:tavLst>
                                        <p:tav tm="0">
                                          <p:val>
                                            <p:strVal val="#ppt_x"/>
                                          </p:val>
                                        </p:tav>
                                        <p:tav tm="100000">
                                          <p:val>
                                            <p:strVal val="#ppt_x"/>
                                          </p:val>
                                        </p:tav>
                                      </p:tavLst>
                                    </p:anim>
                                    <p:anim calcmode="lin" valueType="num">
                                      <p:cBhvr additive="base">
                                        <p:cTn id="308" dur="4000" fill="hold"/>
                                        <p:tgtEl>
                                          <p:spTgt spid="2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2"/>
                                        </p:tgtEl>
                                        <p:attrNameLst>
                                          <p:attrName>style.visibility</p:attrName>
                                        </p:attrNameLst>
                                      </p:cBhvr>
                                      <p:to>
                                        <p:strVal val="visible"/>
                                      </p:to>
                                    </p:set>
                                    <p:anim calcmode="lin" valueType="num">
                                      <p:cBhvr>
                                        <p:cTn id="311" dur="4000" fill="hold"/>
                                        <p:tgtEl>
                                          <p:spTgt spid="22"/>
                                        </p:tgtEl>
                                        <p:attrNameLst>
                                          <p:attrName>ppt_w</p:attrName>
                                        </p:attrNameLst>
                                      </p:cBhvr>
                                      <p:tavLst>
                                        <p:tav tm="0" fmla="#ppt_w*sin(2.5*pi*$)">
                                          <p:val>
                                            <p:fltVal val="0"/>
                                          </p:val>
                                        </p:tav>
                                        <p:tav tm="100000">
                                          <p:val>
                                            <p:fltVal val="1"/>
                                          </p:val>
                                        </p:tav>
                                      </p:tavLst>
                                    </p:anim>
                                    <p:anim calcmode="lin" valueType="num">
                                      <p:cBhvr>
                                        <p:cTn id="312" dur="4000" fill="hold"/>
                                        <p:tgtEl>
                                          <p:spTgt spid="2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22"/>
                                        </p:tgtEl>
                                        <p:attrNameLst>
                                          <p:attrName>ppt_x</p:attrName>
                                        </p:attrNameLst>
                                      </p:cBhvr>
                                      <p:tavLst>
                                        <p:tav tm="0">
                                          <p:val>
                                            <p:strVal val="ppt_x"/>
                                          </p:val>
                                        </p:tav>
                                        <p:tav tm="100000">
                                          <p:val>
                                            <p:strVal val="ppt_x"/>
                                          </p:val>
                                        </p:tav>
                                      </p:tavLst>
                                    </p:anim>
                                    <p:anim calcmode="lin" valueType="num">
                                      <p:cBhvr additive="base">
                                        <p:cTn id="315" dur="4500"/>
                                        <p:tgtEl>
                                          <p:spTgt spid="22"/>
                                        </p:tgtEl>
                                        <p:attrNameLst>
                                          <p:attrName>ppt_y</p:attrName>
                                        </p:attrNameLst>
                                      </p:cBhvr>
                                      <p:tavLst>
                                        <p:tav tm="0">
                                          <p:val>
                                            <p:strVal val="ppt_y"/>
                                          </p:val>
                                        </p:tav>
                                        <p:tav tm="100000">
                                          <p:val>
                                            <p:strVal val="1+ppt_h/2"/>
                                          </p:val>
                                        </p:tav>
                                      </p:tavLst>
                                    </p:anim>
                                    <p:set>
                                      <p:cBhvr>
                                        <p:cTn id="316" dur="1" fill="hold">
                                          <p:stCondLst>
                                            <p:cond delay="4499"/>
                                          </p:stCondLst>
                                        </p:cTn>
                                        <p:tgtEl>
                                          <p:spTgt spid="2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22"/>
                                        </p:tgtEl>
                                      </p:cBhvr>
                                    </p:animEffect>
                                    <p:set>
                                      <p:cBhvr>
                                        <p:cTn id="319" dur="1" fill="hold">
                                          <p:stCondLst>
                                            <p:cond delay="5999"/>
                                          </p:stCondLst>
                                        </p:cTn>
                                        <p:tgtEl>
                                          <p:spTgt spid="2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15"/>
                                        </p:tgtEl>
                                        <p:attrNameLst>
                                          <p:attrName>style.visibility</p:attrName>
                                        </p:attrNameLst>
                                      </p:cBhvr>
                                      <p:to>
                                        <p:strVal val="visible"/>
                                      </p:to>
                                    </p:set>
                                    <p:anim calcmode="lin" valueType="num">
                                      <p:cBhvr additive="base">
                                        <p:cTn id="322" dur="4000" fill="hold"/>
                                        <p:tgtEl>
                                          <p:spTgt spid="15"/>
                                        </p:tgtEl>
                                        <p:attrNameLst>
                                          <p:attrName>ppt_x</p:attrName>
                                        </p:attrNameLst>
                                      </p:cBhvr>
                                      <p:tavLst>
                                        <p:tav tm="0">
                                          <p:val>
                                            <p:strVal val="#ppt_x"/>
                                          </p:val>
                                        </p:tav>
                                        <p:tav tm="100000">
                                          <p:val>
                                            <p:strVal val="#ppt_x"/>
                                          </p:val>
                                        </p:tav>
                                      </p:tavLst>
                                    </p:anim>
                                    <p:anim calcmode="lin" valueType="num">
                                      <p:cBhvr additive="base">
                                        <p:cTn id="323" dur="4000" fill="hold"/>
                                        <p:tgtEl>
                                          <p:spTgt spid="15"/>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p:cTn id="326" dur="4000" fill="hold"/>
                                        <p:tgtEl>
                                          <p:spTgt spid="15"/>
                                        </p:tgtEl>
                                        <p:attrNameLst>
                                          <p:attrName>ppt_w</p:attrName>
                                        </p:attrNameLst>
                                      </p:cBhvr>
                                      <p:tavLst>
                                        <p:tav tm="0" fmla="#ppt_w*sin(2.5*pi*$)">
                                          <p:val>
                                            <p:fltVal val="0"/>
                                          </p:val>
                                        </p:tav>
                                        <p:tav tm="100000">
                                          <p:val>
                                            <p:fltVal val="1"/>
                                          </p:val>
                                        </p:tav>
                                      </p:tavLst>
                                    </p:anim>
                                    <p:anim calcmode="lin" valueType="num">
                                      <p:cBhvr>
                                        <p:cTn id="327" dur="4000" fill="hold"/>
                                        <p:tgtEl>
                                          <p:spTgt spid="15"/>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ppt_x"/>
                                          </p:val>
                                        </p:tav>
                                      </p:tavLst>
                                    </p:anim>
                                    <p:anim calcmode="lin" valueType="num">
                                      <p:cBhvr additive="base">
                                        <p:cTn id="330" dur="4500"/>
                                        <p:tgtEl>
                                          <p:spTgt spid="15"/>
                                        </p:tgtEl>
                                        <p:attrNameLst>
                                          <p:attrName>ppt_y</p:attrName>
                                        </p:attrNameLst>
                                      </p:cBhvr>
                                      <p:tavLst>
                                        <p:tav tm="0">
                                          <p:val>
                                            <p:strVal val="ppt_y"/>
                                          </p:val>
                                        </p:tav>
                                        <p:tav tm="100000">
                                          <p:val>
                                            <p:strVal val="1+ppt_h/2"/>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15"/>
                                        </p:tgtEl>
                                      </p:cBhvr>
                                    </p:animEffect>
                                    <p:set>
                                      <p:cBhvr>
                                        <p:cTn id="334" dur="1" fill="hold">
                                          <p:stCondLst>
                                            <p:cond delay="5999"/>
                                          </p:stCondLst>
                                        </p:cTn>
                                        <p:tgtEl>
                                          <p:spTgt spid="15"/>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2"/>
                                        </p:tgtEl>
                                        <p:attrNameLst>
                                          <p:attrName>style.visibility</p:attrName>
                                        </p:attrNameLst>
                                      </p:cBhvr>
                                      <p:to>
                                        <p:strVal val="visible"/>
                                      </p:to>
                                    </p:set>
                                    <p:anim calcmode="lin" valueType="num">
                                      <p:cBhvr additive="base">
                                        <p:cTn id="337" dur="4000" fill="hold"/>
                                        <p:tgtEl>
                                          <p:spTgt spid="32"/>
                                        </p:tgtEl>
                                        <p:attrNameLst>
                                          <p:attrName>ppt_x</p:attrName>
                                        </p:attrNameLst>
                                      </p:cBhvr>
                                      <p:tavLst>
                                        <p:tav tm="0">
                                          <p:val>
                                            <p:strVal val="#ppt_x"/>
                                          </p:val>
                                        </p:tav>
                                        <p:tav tm="100000">
                                          <p:val>
                                            <p:strVal val="#ppt_x"/>
                                          </p:val>
                                        </p:tav>
                                      </p:tavLst>
                                    </p:anim>
                                    <p:anim calcmode="lin" valueType="num">
                                      <p:cBhvr additive="base">
                                        <p:cTn id="338" dur="4000" fill="hold"/>
                                        <p:tgtEl>
                                          <p:spTgt spid="3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2"/>
                                        </p:tgtEl>
                                        <p:attrNameLst>
                                          <p:attrName>style.visibility</p:attrName>
                                        </p:attrNameLst>
                                      </p:cBhvr>
                                      <p:to>
                                        <p:strVal val="visible"/>
                                      </p:to>
                                    </p:set>
                                    <p:anim calcmode="lin" valueType="num">
                                      <p:cBhvr>
                                        <p:cTn id="341" dur="4000" fill="hold"/>
                                        <p:tgtEl>
                                          <p:spTgt spid="32"/>
                                        </p:tgtEl>
                                        <p:attrNameLst>
                                          <p:attrName>ppt_w</p:attrName>
                                        </p:attrNameLst>
                                      </p:cBhvr>
                                      <p:tavLst>
                                        <p:tav tm="0" fmla="#ppt_w*sin(2.5*pi*$)">
                                          <p:val>
                                            <p:fltVal val="0"/>
                                          </p:val>
                                        </p:tav>
                                        <p:tav tm="100000">
                                          <p:val>
                                            <p:fltVal val="1"/>
                                          </p:val>
                                        </p:tav>
                                      </p:tavLst>
                                    </p:anim>
                                    <p:anim calcmode="lin" valueType="num">
                                      <p:cBhvr>
                                        <p:cTn id="342" dur="4000" fill="hold"/>
                                        <p:tgtEl>
                                          <p:spTgt spid="3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32"/>
                                        </p:tgtEl>
                                        <p:attrNameLst>
                                          <p:attrName>ppt_x</p:attrName>
                                        </p:attrNameLst>
                                      </p:cBhvr>
                                      <p:tavLst>
                                        <p:tav tm="0">
                                          <p:val>
                                            <p:strVal val="ppt_x"/>
                                          </p:val>
                                        </p:tav>
                                        <p:tav tm="100000">
                                          <p:val>
                                            <p:strVal val="ppt_x"/>
                                          </p:val>
                                        </p:tav>
                                      </p:tavLst>
                                    </p:anim>
                                    <p:anim calcmode="lin" valueType="num">
                                      <p:cBhvr additive="base">
                                        <p:cTn id="345" dur="4500"/>
                                        <p:tgtEl>
                                          <p:spTgt spid="32"/>
                                        </p:tgtEl>
                                        <p:attrNameLst>
                                          <p:attrName>ppt_y</p:attrName>
                                        </p:attrNameLst>
                                      </p:cBhvr>
                                      <p:tavLst>
                                        <p:tav tm="0">
                                          <p:val>
                                            <p:strVal val="ppt_y"/>
                                          </p:val>
                                        </p:tav>
                                        <p:tav tm="100000">
                                          <p:val>
                                            <p:strVal val="1+ppt_h/2"/>
                                          </p:val>
                                        </p:tav>
                                      </p:tavLst>
                                    </p:anim>
                                    <p:set>
                                      <p:cBhvr>
                                        <p:cTn id="346" dur="1" fill="hold">
                                          <p:stCondLst>
                                            <p:cond delay="4499"/>
                                          </p:stCondLst>
                                        </p:cTn>
                                        <p:tgtEl>
                                          <p:spTgt spid="3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32"/>
                                        </p:tgtEl>
                                      </p:cBhvr>
                                    </p:animEffect>
                                    <p:set>
                                      <p:cBhvr>
                                        <p:cTn id="349" dur="1" fill="hold">
                                          <p:stCondLst>
                                            <p:cond delay="5999"/>
                                          </p:stCondLst>
                                        </p:cTn>
                                        <p:tgtEl>
                                          <p:spTgt spid="3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4000" fill="hold"/>
                                        <p:tgtEl>
                                          <p:spTgt spid="38"/>
                                        </p:tgtEl>
                                        <p:attrNameLst>
                                          <p:attrName>ppt_x</p:attrName>
                                        </p:attrNameLst>
                                      </p:cBhvr>
                                      <p:tavLst>
                                        <p:tav tm="0">
                                          <p:val>
                                            <p:strVal val="#ppt_x"/>
                                          </p:val>
                                        </p:tav>
                                        <p:tav tm="100000">
                                          <p:val>
                                            <p:strVal val="#ppt_x"/>
                                          </p:val>
                                        </p:tav>
                                      </p:tavLst>
                                    </p:anim>
                                    <p:anim calcmode="lin" valueType="num">
                                      <p:cBhvr additive="base">
                                        <p:cTn id="353" dur="4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4000" fill="hold"/>
                                        <p:tgtEl>
                                          <p:spTgt spid="38"/>
                                        </p:tgtEl>
                                        <p:attrNameLst>
                                          <p:attrName>ppt_w</p:attrName>
                                        </p:attrNameLst>
                                      </p:cBhvr>
                                      <p:tavLst>
                                        <p:tav tm="0" fmla="#ppt_w*sin(2.5*pi*$)">
                                          <p:val>
                                            <p:fltVal val="0"/>
                                          </p:val>
                                        </p:tav>
                                        <p:tav tm="100000">
                                          <p:val>
                                            <p:fltVal val="1"/>
                                          </p:val>
                                        </p:tav>
                                      </p:tavLst>
                                    </p:anim>
                                    <p:anim calcmode="lin" valueType="num">
                                      <p:cBhvr>
                                        <p:cTn id="357" dur="4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38"/>
                                        </p:tgtEl>
                                        <p:attrNameLst>
                                          <p:attrName>ppt_x</p:attrName>
                                        </p:attrNameLst>
                                      </p:cBhvr>
                                      <p:tavLst>
                                        <p:tav tm="0">
                                          <p:val>
                                            <p:strVal val="ppt_x"/>
                                          </p:val>
                                        </p:tav>
                                        <p:tav tm="100000">
                                          <p:val>
                                            <p:strVal val="ppt_x"/>
                                          </p:val>
                                        </p:tav>
                                      </p:tavLst>
                                    </p:anim>
                                    <p:anim calcmode="lin" valueType="num">
                                      <p:cBhvr additive="base">
                                        <p:cTn id="360" dur="4500"/>
                                        <p:tgtEl>
                                          <p:spTgt spid="38"/>
                                        </p:tgtEl>
                                        <p:attrNameLst>
                                          <p:attrName>ppt_y</p:attrName>
                                        </p:attrNameLst>
                                      </p:cBhvr>
                                      <p:tavLst>
                                        <p:tav tm="0">
                                          <p:val>
                                            <p:strVal val="ppt_y"/>
                                          </p:val>
                                        </p:tav>
                                        <p:tav tm="100000">
                                          <p:val>
                                            <p:strVal val="1+ppt_h/2"/>
                                          </p:val>
                                        </p:tav>
                                      </p:tavLst>
                                    </p:anim>
                                    <p:set>
                                      <p:cBhvr>
                                        <p:cTn id="361" dur="1" fill="hold">
                                          <p:stCondLst>
                                            <p:cond delay="44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38"/>
                                        </p:tgtEl>
                                      </p:cBhvr>
                                    </p:animEffect>
                                    <p:set>
                                      <p:cBhvr>
                                        <p:cTn id="364" dur="1" fill="hold">
                                          <p:stCondLst>
                                            <p:cond delay="5999"/>
                                          </p:stCondLst>
                                        </p:cTn>
                                        <p:tgtEl>
                                          <p:spTgt spid="38"/>
                                        </p:tgtEl>
                                        <p:attrNameLst>
                                          <p:attrName>style.visibility</p:attrName>
                                        </p:attrNameLst>
                                      </p:cBhvr>
                                      <p:to>
                                        <p:strVal val="hidden"/>
                                      </p:to>
                                    </p:set>
                                  </p:childTnLst>
                                </p:cTn>
                              </p:par>
                              <p:par>
                                <p:cTn id="365" presetID="2" presetClass="entr" presetSubtype="4" fill="hold" grpId="0" nodeType="withEffect">
                                  <p:stCondLst>
                                    <p:cond delay="0"/>
                                  </p:stCondLst>
                                  <p:childTnLst>
                                    <p:set>
                                      <p:cBhvr>
                                        <p:cTn id="366" dur="1" fill="hold">
                                          <p:stCondLst>
                                            <p:cond delay="0"/>
                                          </p:stCondLst>
                                        </p:cTn>
                                        <p:tgtEl>
                                          <p:spTgt spid="64"/>
                                        </p:tgtEl>
                                        <p:attrNameLst>
                                          <p:attrName>style.visibility</p:attrName>
                                        </p:attrNameLst>
                                      </p:cBhvr>
                                      <p:to>
                                        <p:strVal val="visible"/>
                                      </p:to>
                                    </p:set>
                                    <p:anim calcmode="lin" valueType="num">
                                      <p:cBhvr additive="base">
                                        <p:cTn id="367" dur="4000" fill="hold"/>
                                        <p:tgtEl>
                                          <p:spTgt spid="64"/>
                                        </p:tgtEl>
                                        <p:attrNameLst>
                                          <p:attrName>ppt_x</p:attrName>
                                        </p:attrNameLst>
                                      </p:cBhvr>
                                      <p:tavLst>
                                        <p:tav tm="0">
                                          <p:val>
                                            <p:strVal val="#ppt_x"/>
                                          </p:val>
                                        </p:tav>
                                        <p:tav tm="100000">
                                          <p:val>
                                            <p:strVal val="#ppt_x"/>
                                          </p:val>
                                        </p:tav>
                                      </p:tavLst>
                                    </p:anim>
                                    <p:anim calcmode="lin" valueType="num">
                                      <p:cBhvr additive="base">
                                        <p:cTn id="368" dur="4000" fill="hold"/>
                                        <p:tgtEl>
                                          <p:spTgt spid="64"/>
                                        </p:tgtEl>
                                        <p:attrNameLst>
                                          <p:attrName>ppt_y</p:attrName>
                                        </p:attrNameLst>
                                      </p:cBhvr>
                                      <p:tavLst>
                                        <p:tav tm="0">
                                          <p:val>
                                            <p:strVal val="1+#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64"/>
                                        </p:tgtEl>
                                        <p:attrNameLst>
                                          <p:attrName>style.visibility</p:attrName>
                                        </p:attrNameLst>
                                      </p:cBhvr>
                                      <p:to>
                                        <p:strVal val="visible"/>
                                      </p:to>
                                    </p:set>
                                    <p:anim calcmode="lin" valueType="num">
                                      <p:cBhvr>
                                        <p:cTn id="371" dur="4000" fill="hold"/>
                                        <p:tgtEl>
                                          <p:spTgt spid="64"/>
                                        </p:tgtEl>
                                        <p:attrNameLst>
                                          <p:attrName>ppt_w</p:attrName>
                                        </p:attrNameLst>
                                      </p:cBhvr>
                                      <p:tavLst>
                                        <p:tav tm="0" fmla="#ppt_w*sin(2.5*pi*$)">
                                          <p:val>
                                            <p:fltVal val="0"/>
                                          </p:val>
                                        </p:tav>
                                        <p:tav tm="100000">
                                          <p:val>
                                            <p:fltVal val="1"/>
                                          </p:val>
                                        </p:tav>
                                      </p:tavLst>
                                    </p:anim>
                                    <p:anim calcmode="lin" valueType="num">
                                      <p:cBhvr>
                                        <p:cTn id="372" dur="4000" fill="hold"/>
                                        <p:tgtEl>
                                          <p:spTgt spid="64"/>
                                        </p:tgtEl>
                                        <p:attrNameLst>
                                          <p:attrName>ppt_h</p:attrName>
                                        </p:attrNameLst>
                                      </p:cBhvr>
                                      <p:tavLst>
                                        <p:tav tm="0">
                                          <p:val>
                                            <p:strVal val="#ppt_h"/>
                                          </p:val>
                                        </p:tav>
                                        <p:tav tm="100000">
                                          <p:val>
                                            <p:strVal val="#ppt_h"/>
                                          </p:val>
                                        </p:tav>
                                      </p:tavLst>
                                    </p:anim>
                                  </p:childTnLst>
                                </p:cTn>
                              </p:par>
                              <p:par>
                                <p:cTn id="373" presetID="2" presetClass="exit" presetSubtype="1" fill="hold" grpId="2" nodeType="withEffect">
                                  <p:stCondLst>
                                    <p:cond delay="0"/>
                                  </p:stCondLst>
                                  <p:childTnLst>
                                    <p:anim calcmode="lin" valueType="num">
                                      <p:cBhvr additive="base">
                                        <p:cTn id="374" dur="4500"/>
                                        <p:tgtEl>
                                          <p:spTgt spid="64"/>
                                        </p:tgtEl>
                                        <p:attrNameLst>
                                          <p:attrName>ppt_x</p:attrName>
                                        </p:attrNameLst>
                                      </p:cBhvr>
                                      <p:tavLst>
                                        <p:tav tm="0">
                                          <p:val>
                                            <p:strVal val="ppt_x"/>
                                          </p:val>
                                        </p:tav>
                                        <p:tav tm="100000">
                                          <p:val>
                                            <p:strVal val="ppt_x"/>
                                          </p:val>
                                        </p:tav>
                                      </p:tavLst>
                                    </p:anim>
                                    <p:anim calcmode="lin" valueType="num">
                                      <p:cBhvr additive="base">
                                        <p:cTn id="375" dur="4500"/>
                                        <p:tgtEl>
                                          <p:spTgt spid="64"/>
                                        </p:tgtEl>
                                        <p:attrNameLst>
                                          <p:attrName>ppt_y</p:attrName>
                                        </p:attrNameLst>
                                      </p:cBhvr>
                                      <p:tavLst>
                                        <p:tav tm="0">
                                          <p:val>
                                            <p:strVal val="ppt_y"/>
                                          </p:val>
                                        </p:tav>
                                        <p:tav tm="100000">
                                          <p:val>
                                            <p:strVal val="0-ppt_h/2"/>
                                          </p:val>
                                        </p:tav>
                                      </p:tavLst>
                                    </p:anim>
                                    <p:set>
                                      <p:cBhvr>
                                        <p:cTn id="376" dur="1" fill="hold">
                                          <p:stCondLst>
                                            <p:cond delay="4499"/>
                                          </p:stCondLst>
                                        </p:cTn>
                                        <p:tgtEl>
                                          <p:spTgt spid="64"/>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64"/>
                                        </p:tgtEl>
                                      </p:cBhvr>
                                    </p:animEffect>
                                    <p:set>
                                      <p:cBhvr>
                                        <p:cTn id="379" dur="1" fill="hold">
                                          <p:stCondLst>
                                            <p:cond delay="5999"/>
                                          </p:stCondLst>
                                        </p:cTn>
                                        <p:tgtEl>
                                          <p:spTgt spid="64"/>
                                        </p:tgtEl>
                                        <p:attrNameLst>
                                          <p:attrName>style.visibility</p:attrName>
                                        </p:attrNameLst>
                                      </p:cBhvr>
                                      <p:to>
                                        <p:strVal val="hidden"/>
                                      </p:to>
                                    </p:set>
                                  </p:childTnLst>
                                </p:cTn>
                              </p:par>
                              <p:par>
                                <p:cTn id="380" presetID="2" presetClass="entr" presetSubtype="4" fill="hold" grpId="0" nodeType="withEffect">
                                  <p:stCondLst>
                                    <p:cond delay="0"/>
                                  </p:stCondLst>
                                  <p:childTnLst>
                                    <p:set>
                                      <p:cBhvr>
                                        <p:cTn id="381" dur="1" fill="hold">
                                          <p:stCondLst>
                                            <p:cond delay="0"/>
                                          </p:stCondLst>
                                        </p:cTn>
                                        <p:tgtEl>
                                          <p:spTgt spid="70"/>
                                        </p:tgtEl>
                                        <p:attrNameLst>
                                          <p:attrName>style.visibility</p:attrName>
                                        </p:attrNameLst>
                                      </p:cBhvr>
                                      <p:to>
                                        <p:strVal val="visible"/>
                                      </p:to>
                                    </p:set>
                                    <p:anim calcmode="lin" valueType="num">
                                      <p:cBhvr additive="base">
                                        <p:cTn id="382" dur="4000" fill="hold"/>
                                        <p:tgtEl>
                                          <p:spTgt spid="70"/>
                                        </p:tgtEl>
                                        <p:attrNameLst>
                                          <p:attrName>ppt_x</p:attrName>
                                        </p:attrNameLst>
                                      </p:cBhvr>
                                      <p:tavLst>
                                        <p:tav tm="0">
                                          <p:val>
                                            <p:strVal val="#ppt_x"/>
                                          </p:val>
                                        </p:tav>
                                        <p:tav tm="100000">
                                          <p:val>
                                            <p:strVal val="#ppt_x"/>
                                          </p:val>
                                        </p:tav>
                                      </p:tavLst>
                                    </p:anim>
                                    <p:anim calcmode="lin" valueType="num">
                                      <p:cBhvr additive="base">
                                        <p:cTn id="383" dur="4000" fill="hold"/>
                                        <p:tgtEl>
                                          <p:spTgt spid="70"/>
                                        </p:tgtEl>
                                        <p:attrNameLst>
                                          <p:attrName>ppt_y</p:attrName>
                                        </p:attrNameLst>
                                      </p:cBhvr>
                                      <p:tavLst>
                                        <p:tav tm="0">
                                          <p:val>
                                            <p:strVal val="1+#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0"/>
                                        </p:tgtEl>
                                        <p:attrNameLst>
                                          <p:attrName>style.visibility</p:attrName>
                                        </p:attrNameLst>
                                      </p:cBhvr>
                                      <p:to>
                                        <p:strVal val="visible"/>
                                      </p:to>
                                    </p:set>
                                    <p:anim calcmode="lin" valueType="num">
                                      <p:cBhvr>
                                        <p:cTn id="386" dur="4000" fill="hold"/>
                                        <p:tgtEl>
                                          <p:spTgt spid="70"/>
                                        </p:tgtEl>
                                        <p:attrNameLst>
                                          <p:attrName>ppt_w</p:attrName>
                                        </p:attrNameLst>
                                      </p:cBhvr>
                                      <p:tavLst>
                                        <p:tav tm="0" fmla="#ppt_w*sin(2.5*pi*$)">
                                          <p:val>
                                            <p:fltVal val="0"/>
                                          </p:val>
                                        </p:tav>
                                        <p:tav tm="100000">
                                          <p:val>
                                            <p:fltVal val="1"/>
                                          </p:val>
                                        </p:tav>
                                      </p:tavLst>
                                    </p:anim>
                                    <p:anim calcmode="lin" valueType="num">
                                      <p:cBhvr>
                                        <p:cTn id="387" dur="4000" fill="hold"/>
                                        <p:tgtEl>
                                          <p:spTgt spid="70"/>
                                        </p:tgtEl>
                                        <p:attrNameLst>
                                          <p:attrName>ppt_h</p:attrName>
                                        </p:attrNameLst>
                                      </p:cBhvr>
                                      <p:tavLst>
                                        <p:tav tm="0">
                                          <p:val>
                                            <p:strVal val="#ppt_h"/>
                                          </p:val>
                                        </p:tav>
                                        <p:tav tm="100000">
                                          <p:val>
                                            <p:strVal val="#ppt_h"/>
                                          </p:val>
                                        </p:tav>
                                      </p:tavLst>
                                    </p:anim>
                                  </p:childTnLst>
                                </p:cTn>
                              </p:par>
                              <p:par>
                                <p:cTn id="388" presetID="2" presetClass="exit" presetSubtype="1" fill="hold" grpId="2" nodeType="withEffect">
                                  <p:stCondLst>
                                    <p:cond delay="0"/>
                                  </p:stCondLst>
                                  <p:childTnLst>
                                    <p:anim calcmode="lin" valueType="num">
                                      <p:cBhvr additive="base">
                                        <p:cTn id="389" dur="4500"/>
                                        <p:tgtEl>
                                          <p:spTgt spid="70"/>
                                        </p:tgtEl>
                                        <p:attrNameLst>
                                          <p:attrName>ppt_x</p:attrName>
                                        </p:attrNameLst>
                                      </p:cBhvr>
                                      <p:tavLst>
                                        <p:tav tm="0">
                                          <p:val>
                                            <p:strVal val="ppt_x"/>
                                          </p:val>
                                        </p:tav>
                                        <p:tav tm="100000">
                                          <p:val>
                                            <p:strVal val="ppt_x"/>
                                          </p:val>
                                        </p:tav>
                                      </p:tavLst>
                                    </p:anim>
                                    <p:anim calcmode="lin" valueType="num">
                                      <p:cBhvr additive="base">
                                        <p:cTn id="390" dur="4500"/>
                                        <p:tgtEl>
                                          <p:spTgt spid="70"/>
                                        </p:tgtEl>
                                        <p:attrNameLst>
                                          <p:attrName>ppt_y</p:attrName>
                                        </p:attrNameLst>
                                      </p:cBhvr>
                                      <p:tavLst>
                                        <p:tav tm="0">
                                          <p:val>
                                            <p:strVal val="ppt_y"/>
                                          </p:val>
                                        </p:tav>
                                        <p:tav tm="100000">
                                          <p:val>
                                            <p:strVal val="0-ppt_h/2"/>
                                          </p:val>
                                        </p:tav>
                                      </p:tavLst>
                                    </p:anim>
                                    <p:set>
                                      <p:cBhvr>
                                        <p:cTn id="391" dur="1" fill="hold">
                                          <p:stCondLst>
                                            <p:cond delay="4499"/>
                                          </p:stCondLst>
                                        </p:cTn>
                                        <p:tgtEl>
                                          <p:spTgt spid="7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0"/>
                                        </p:tgtEl>
                                      </p:cBhvr>
                                    </p:animEffect>
                                    <p:set>
                                      <p:cBhvr>
                                        <p:cTn id="394" dur="1" fill="hold">
                                          <p:stCondLst>
                                            <p:cond delay="5999"/>
                                          </p:stCondLst>
                                        </p:cTn>
                                        <p:tgtEl>
                                          <p:spTgt spid="70"/>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50"/>
                                        </p:tgtEl>
                                        <p:attrNameLst>
                                          <p:attrName>style.visibility</p:attrName>
                                        </p:attrNameLst>
                                      </p:cBhvr>
                                      <p:to>
                                        <p:strVal val="visible"/>
                                      </p:to>
                                    </p:set>
                                    <p:anim calcmode="lin" valueType="num">
                                      <p:cBhvr additive="base">
                                        <p:cTn id="397" dur="4000" fill="hold"/>
                                        <p:tgtEl>
                                          <p:spTgt spid="50"/>
                                        </p:tgtEl>
                                        <p:attrNameLst>
                                          <p:attrName>ppt_x</p:attrName>
                                        </p:attrNameLst>
                                      </p:cBhvr>
                                      <p:tavLst>
                                        <p:tav tm="0">
                                          <p:val>
                                            <p:strVal val="#ppt_x"/>
                                          </p:val>
                                        </p:tav>
                                        <p:tav tm="100000">
                                          <p:val>
                                            <p:strVal val="#ppt_x"/>
                                          </p:val>
                                        </p:tav>
                                      </p:tavLst>
                                    </p:anim>
                                    <p:anim calcmode="lin" valueType="num">
                                      <p:cBhvr additive="base">
                                        <p:cTn id="398" dur="4000" fill="hold"/>
                                        <p:tgtEl>
                                          <p:spTgt spid="50"/>
                                        </p:tgtEl>
                                        <p:attrNameLst>
                                          <p:attrName>ppt_y</p:attrName>
                                        </p:attrNameLst>
                                      </p:cBhvr>
                                      <p:tavLst>
                                        <p:tav tm="0">
                                          <p:val>
                                            <p:strVal val="1+#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50"/>
                                        </p:tgtEl>
                                        <p:attrNameLst>
                                          <p:attrName>style.visibility</p:attrName>
                                        </p:attrNameLst>
                                      </p:cBhvr>
                                      <p:to>
                                        <p:strVal val="visible"/>
                                      </p:to>
                                    </p:set>
                                    <p:anim calcmode="lin" valueType="num">
                                      <p:cBhvr>
                                        <p:cTn id="401" dur="4000" fill="hold"/>
                                        <p:tgtEl>
                                          <p:spTgt spid="50"/>
                                        </p:tgtEl>
                                        <p:attrNameLst>
                                          <p:attrName>ppt_w</p:attrName>
                                        </p:attrNameLst>
                                      </p:cBhvr>
                                      <p:tavLst>
                                        <p:tav tm="0" fmla="#ppt_w*sin(2.5*pi*$)">
                                          <p:val>
                                            <p:fltVal val="0"/>
                                          </p:val>
                                        </p:tav>
                                        <p:tav tm="100000">
                                          <p:val>
                                            <p:fltVal val="1"/>
                                          </p:val>
                                        </p:tav>
                                      </p:tavLst>
                                    </p:anim>
                                    <p:anim calcmode="lin" valueType="num">
                                      <p:cBhvr>
                                        <p:cTn id="402" dur="4000" fill="hold"/>
                                        <p:tgtEl>
                                          <p:spTgt spid="50"/>
                                        </p:tgtEl>
                                        <p:attrNameLst>
                                          <p:attrName>ppt_h</p:attrName>
                                        </p:attrNameLst>
                                      </p:cBhvr>
                                      <p:tavLst>
                                        <p:tav tm="0">
                                          <p:val>
                                            <p:strVal val="#ppt_h"/>
                                          </p:val>
                                        </p:tav>
                                        <p:tav tm="100000">
                                          <p:val>
                                            <p:strVal val="#ppt_h"/>
                                          </p:val>
                                        </p:tav>
                                      </p:tavLst>
                                    </p:anim>
                                  </p:childTnLst>
                                </p:cTn>
                              </p:par>
                              <p:par>
                                <p:cTn id="403" presetID="2" presetClass="exit" presetSubtype="1" fill="hold" grpId="2" nodeType="withEffect">
                                  <p:stCondLst>
                                    <p:cond delay="0"/>
                                  </p:stCondLst>
                                  <p:childTnLst>
                                    <p:anim calcmode="lin" valueType="num">
                                      <p:cBhvr additive="base">
                                        <p:cTn id="404" dur="4500"/>
                                        <p:tgtEl>
                                          <p:spTgt spid="50"/>
                                        </p:tgtEl>
                                        <p:attrNameLst>
                                          <p:attrName>ppt_x</p:attrName>
                                        </p:attrNameLst>
                                      </p:cBhvr>
                                      <p:tavLst>
                                        <p:tav tm="0">
                                          <p:val>
                                            <p:strVal val="ppt_x"/>
                                          </p:val>
                                        </p:tav>
                                        <p:tav tm="100000">
                                          <p:val>
                                            <p:strVal val="ppt_x"/>
                                          </p:val>
                                        </p:tav>
                                      </p:tavLst>
                                    </p:anim>
                                    <p:anim calcmode="lin" valueType="num">
                                      <p:cBhvr additive="base">
                                        <p:cTn id="405" dur="4500"/>
                                        <p:tgtEl>
                                          <p:spTgt spid="50"/>
                                        </p:tgtEl>
                                        <p:attrNameLst>
                                          <p:attrName>ppt_y</p:attrName>
                                        </p:attrNameLst>
                                      </p:cBhvr>
                                      <p:tavLst>
                                        <p:tav tm="0">
                                          <p:val>
                                            <p:strVal val="ppt_y"/>
                                          </p:val>
                                        </p:tav>
                                        <p:tav tm="100000">
                                          <p:val>
                                            <p:strVal val="0-ppt_h/2"/>
                                          </p:val>
                                        </p:tav>
                                      </p:tavLst>
                                    </p:anim>
                                    <p:set>
                                      <p:cBhvr>
                                        <p:cTn id="406" dur="1" fill="hold">
                                          <p:stCondLst>
                                            <p:cond delay="4499"/>
                                          </p:stCondLst>
                                        </p:cTn>
                                        <p:tgtEl>
                                          <p:spTgt spid="5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50"/>
                                        </p:tgtEl>
                                      </p:cBhvr>
                                    </p:animEffect>
                                    <p:set>
                                      <p:cBhvr>
                                        <p:cTn id="409" dur="1" fill="hold">
                                          <p:stCondLst>
                                            <p:cond delay="5999"/>
                                          </p:stCondLst>
                                        </p:cTn>
                                        <p:tgtEl>
                                          <p:spTgt spid="50"/>
                                        </p:tgtEl>
                                        <p:attrNameLst>
                                          <p:attrName>style.visibility</p:attrName>
                                        </p:attrNameLst>
                                      </p:cBhvr>
                                      <p:to>
                                        <p:strVal val="hidden"/>
                                      </p:to>
                                    </p:set>
                                  </p:childTnLst>
                                </p:cTn>
                              </p:par>
                              <p:par>
                                <p:cTn id="410" presetID="2" presetClass="entr" presetSubtype="4" fill="hold" grpId="0" nodeType="withEffect">
                                  <p:stCondLst>
                                    <p:cond delay="0"/>
                                  </p:stCondLst>
                                  <p:childTnLst>
                                    <p:set>
                                      <p:cBhvr>
                                        <p:cTn id="411" dur="1" fill="hold">
                                          <p:stCondLst>
                                            <p:cond delay="0"/>
                                          </p:stCondLst>
                                        </p:cTn>
                                        <p:tgtEl>
                                          <p:spTgt spid="56"/>
                                        </p:tgtEl>
                                        <p:attrNameLst>
                                          <p:attrName>style.visibility</p:attrName>
                                        </p:attrNameLst>
                                      </p:cBhvr>
                                      <p:to>
                                        <p:strVal val="visible"/>
                                      </p:to>
                                    </p:set>
                                    <p:anim calcmode="lin" valueType="num">
                                      <p:cBhvr additive="base">
                                        <p:cTn id="412" dur="4000" fill="hold"/>
                                        <p:tgtEl>
                                          <p:spTgt spid="56"/>
                                        </p:tgtEl>
                                        <p:attrNameLst>
                                          <p:attrName>ppt_x</p:attrName>
                                        </p:attrNameLst>
                                      </p:cBhvr>
                                      <p:tavLst>
                                        <p:tav tm="0">
                                          <p:val>
                                            <p:strVal val="#ppt_x"/>
                                          </p:val>
                                        </p:tav>
                                        <p:tav tm="100000">
                                          <p:val>
                                            <p:strVal val="#ppt_x"/>
                                          </p:val>
                                        </p:tav>
                                      </p:tavLst>
                                    </p:anim>
                                    <p:anim calcmode="lin" valueType="num">
                                      <p:cBhvr additive="base">
                                        <p:cTn id="413" dur="4000" fill="hold"/>
                                        <p:tgtEl>
                                          <p:spTgt spid="56"/>
                                        </p:tgtEl>
                                        <p:attrNameLst>
                                          <p:attrName>ppt_y</p:attrName>
                                        </p:attrNameLst>
                                      </p:cBhvr>
                                      <p:tavLst>
                                        <p:tav tm="0">
                                          <p:val>
                                            <p:strVal val="1+#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56"/>
                                        </p:tgtEl>
                                        <p:attrNameLst>
                                          <p:attrName>style.visibility</p:attrName>
                                        </p:attrNameLst>
                                      </p:cBhvr>
                                      <p:to>
                                        <p:strVal val="visible"/>
                                      </p:to>
                                    </p:set>
                                    <p:anim calcmode="lin" valueType="num">
                                      <p:cBhvr>
                                        <p:cTn id="416" dur="4000" fill="hold"/>
                                        <p:tgtEl>
                                          <p:spTgt spid="56"/>
                                        </p:tgtEl>
                                        <p:attrNameLst>
                                          <p:attrName>ppt_w</p:attrName>
                                        </p:attrNameLst>
                                      </p:cBhvr>
                                      <p:tavLst>
                                        <p:tav tm="0" fmla="#ppt_w*sin(2.5*pi*$)">
                                          <p:val>
                                            <p:fltVal val="0"/>
                                          </p:val>
                                        </p:tav>
                                        <p:tav tm="100000">
                                          <p:val>
                                            <p:fltVal val="1"/>
                                          </p:val>
                                        </p:tav>
                                      </p:tavLst>
                                    </p:anim>
                                    <p:anim calcmode="lin" valueType="num">
                                      <p:cBhvr>
                                        <p:cTn id="417" dur="4000" fill="hold"/>
                                        <p:tgtEl>
                                          <p:spTgt spid="56"/>
                                        </p:tgtEl>
                                        <p:attrNameLst>
                                          <p:attrName>ppt_h</p:attrName>
                                        </p:attrNameLst>
                                      </p:cBhvr>
                                      <p:tavLst>
                                        <p:tav tm="0">
                                          <p:val>
                                            <p:strVal val="#ppt_h"/>
                                          </p:val>
                                        </p:tav>
                                        <p:tav tm="100000">
                                          <p:val>
                                            <p:strVal val="#ppt_h"/>
                                          </p:val>
                                        </p:tav>
                                      </p:tavLst>
                                    </p:anim>
                                  </p:childTnLst>
                                </p:cTn>
                              </p:par>
                              <p:par>
                                <p:cTn id="418" presetID="2" presetClass="exit" presetSubtype="1" fill="hold" grpId="2" nodeType="withEffect">
                                  <p:stCondLst>
                                    <p:cond delay="0"/>
                                  </p:stCondLst>
                                  <p:childTnLst>
                                    <p:anim calcmode="lin" valueType="num">
                                      <p:cBhvr additive="base">
                                        <p:cTn id="419" dur="4500"/>
                                        <p:tgtEl>
                                          <p:spTgt spid="56"/>
                                        </p:tgtEl>
                                        <p:attrNameLst>
                                          <p:attrName>ppt_x</p:attrName>
                                        </p:attrNameLst>
                                      </p:cBhvr>
                                      <p:tavLst>
                                        <p:tav tm="0">
                                          <p:val>
                                            <p:strVal val="ppt_x"/>
                                          </p:val>
                                        </p:tav>
                                        <p:tav tm="100000">
                                          <p:val>
                                            <p:strVal val="ppt_x"/>
                                          </p:val>
                                        </p:tav>
                                      </p:tavLst>
                                    </p:anim>
                                    <p:anim calcmode="lin" valueType="num">
                                      <p:cBhvr additive="base">
                                        <p:cTn id="420" dur="4500"/>
                                        <p:tgtEl>
                                          <p:spTgt spid="56"/>
                                        </p:tgtEl>
                                        <p:attrNameLst>
                                          <p:attrName>ppt_y</p:attrName>
                                        </p:attrNameLst>
                                      </p:cBhvr>
                                      <p:tavLst>
                                        <p:tav tm="0">
                                          <p:val>
                                            <p:strVal val="ppt_y"/>
                                          </p:val>
                                        </p:tav>
                                        <p:tav tm="100000">
                                          <p:val>
                                            <p:strVal val="0-ppt_h/2"/>
                                          </p:val>
                                        </p:tav>
                                      </p:tavLst>
                                    </p:anim>
                                    <p:set>
                                      <p:cBhvr>
                                        <p:cTn id="421" dur="1" fill="hold">
                                          <p:stCondLst>
                                            <p:cond delay="4499"/>
                                          </p:stCondLst>
                                        </p:cTn>
                                        <p:tgtEl>
                                          <p:spTgt spid="56"/>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56"/>
                                        </p:tgtEl>
                                      </p:cBhvr>
                                    </p:animEffect>
                                    <p:set>
                                      <p:cBhvr>
                                        <p:cTn id="424" dur="1" fill="hold">
                                          <p:stCondLst>
                                            <p:cond delay="5999"/>
                                          </p:stCondLst>
                                        </p:cTn>
                                        <p:tgtEl>
                                          <p:spTgt spid="56"/>
                                        </p:tgtEl>
                                        <p:attrNameLst>
                                          <p:attrName>style.visibility</p:attrName>
                                        </p:attrNameLst>
                                      </p:cBhvr>
                                      <p:to>
                                        <p:strVal val="hidden"/>
                                      </p:to>
                                    </p:set>
                                  </p:childTnLst>
                                </p:cTn>
                              </p:par>
                              <p:par>
                                <p:cTn id="425" presetID="2" presetClass="entr" presetSubtype="4"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4000" fill="hold"/>
                                        <p:tgtEl>
                                          <p:spTgt spid="62"/>
                                        </p:tgtEl>
                                        <p:attrNameLst>
                                          <p:attrName>ppt_x</p:attrName>
                                        </p:attrNameLst>
                                      </p:cBhvr>
                                      <p:tavLst>
                                        <p:tav tm="0">
                                          <p:val>
                                            <p:strVal val="#ppt_x"/>
                                          </p:val>
                                        </p:tav>
                                        <p:tav tm="100000">
                                          <p:val>
                                            <p:strVal val="#ppt_x"/>
                                          </p:val>
                                        </p:tav>
                                      </p:tavLst>
                                    </p:anim>
                                    <p:anim calcmode="lin" valueType="num">
                                      <p:cBhvr additive="base">
                                        <p:cTn id="428" dur="4000" fill="hold"/>
                                        <p:tgtEl>
                                          <p:spTgt spid="62"/>
                                        </p:tgtEl>
                                        <p:attrNameLst>
                                          <p:attrName>ppt_y</p:attrName>
                                        </p:attrNameLst>
                                      </p:cBhvr>
                                      <p:tavLst>
                                        <p:tav tm="0">
                                          <p:val>
                                            <p:strVal val="1+#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4000" fill="hold"/>
                                        <p:tgtEl>
                                          <p:spTgt spid="62"/>
                                        </p:tgtEl>
                                        <p:attrNameLst>
                                          <p:attrName>ppt_w</p:attrName>
                                        </p:attrNameLst>
                                      </p:cBhvr>
                                      <p:tavLst>
                                        <p:tav tm="0" fmla="#ppt_w*sin(2.5*pi*$)">
                                          <p:val>
                                            <p:fltVal val="0"/>
                                          </p:val>
                                        </p:tav>
                                        <p:tav tm="100000">
                                          <p:val>
                                            <p:fltVal val="1"/>
                                          </p:val>
                                        </p:tav>
                                      </p:tavLst>
                                    </p:anim>
                                    <p:anim calcmode="lin" valueType="num">
                                      <p:cBhvr>
                                        <p:cTn id="432" dur="40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1" fill="hold" grpId="2" nodeType="withEffect">
                                  <p:stCondLst>
                                    <p:cond delay="0"/>
                                  </p:stCondLst>
                                  <p:childTnLst>
                                    <p:anim calcmode="lin" valueType="num">
                                      <p:cBhvr additive="base">
                                        <p:cTn id="434" dur="4500"/>
                                        <p:tgtEl>
                                          <p:spTgt spid="62"/>
                                        </p:tgtEl>
                                        <p:attrNameLst>
                                          <p:attrName>ppt_x</p:attrName>
                                        </p:attrNameLst>
                                      </p:cBhvr>
                                      <p:tavLst>
                                        <p:tav tm="0">
                                          <p:val>
                                            <p:strVal val="ppt_x"/>
                                          </p:val>
                                        </p:tav>
                                        <p:tav tm="100000">
                                          <p:val>
                                            <p:strVal val="ppt_x"/>
                                          </p:val>
                                        </p:tav>
                                      </p:tavLst>
                                    </p:anim>
                                    <p:anim calcmode="lin" valueType="num">
                                      <p:cBhvr additive="base">
                                        <p:cTn id="435" dur="4500"/>
                                        <p:tgtEl>
                                          <p:spTgt spid="62"/>
                                        </p:tgtEl>
                                        <p:attrNameLst>
                                          <p:attrName>ppt_y</p:attrName>
                                        </p:attrNameLst>
                                      </p:cBhvr>
                                      <p:tavLst>
                                        <p:tav tm="0">
                                          <p:val>
                                            <p:strVal val="ppt_y"/>
                                          </p:val>
                                        </p:tav>
                                        <p:tav tm="100000">
                                          <p:val>
                                            <p:strVal val="0-ppt_h/2"/>
                                          </p:val>
                                        </p:tav>
                                      </p:tavLst>
                                    </p:anim>
                                    <p:set>
                                      <p:cBhvr>
                                        <p:cTn id="436" dur="1" fill="hold">
                                          <p:stCondLst>
                                            <p:cond delay="4499"/>
                                          </p:stCondLst>
                                        </p:cTn>
                                        <p:tgtEl>
                                          <p:spTgt spid="62"/>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2"/>
                                        </p:tgtEl>
                                      </p:cBhvr>
                                    </p:animEffect>
                                    <p:set>
                                      <p:cBhvr>
                                        <p:cTn id="439" dur="1" fill="hold">
                                          <p:stCondLst>
                                            <p:cond delay="5999"/>
                                          </p:stCondLst>
                                        </p:cTn>
                                        <p:tgtEl>
                                          <p:spTgt spid="62"/>
                                        </p:tgtEl>
                                        <p:attrNameLst>
                                          <p:attrName>style.visibility</p:attrName>
                                        </p:attrNameLst>
                                      </p:cBhvr>
                                      <p:to>
                                        <p:strVal val="hidden"/>
                                      </p:to>
                                    </p:set>
                                  </p:childTnLst>
                                </p:cTn>
                              </p:par>
                              <p:par>
                                <p:cTn id="440" presetID="2" presetClass="entr" presetSubtype="4" fill="hold" grpId="0"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additive="base">
                                        <p:cTn id="442" dur="4000" fill="hold"/>
                                        <p:tgtEl>
                                          <p:spTgt spid="63"/>
                                        </p:tgtEl>
                                        <p:attrNameLst>
                                          <p:attrName>ppt_x</p:attrName>
                                        </p:attrNameLst>
                                      </p:cBhvr>
                                      <p:tavLst>
                                        <p:tav tm="0">
                                          <p:val>
                                            <p:strVal val="#ppt_x"/>
                                          </p:val>
                                        </p:tav>
                                        <p:tav tm="100000">
                                          <p:val>
                                            <p:strVal val="#ppt_x"/>
                                          </p:val>
                                        </p:tav>
                                      </p:tavLst>
                                    </p:anim>
                                    <p:anim calcmode="lin" valueType="num">
                                      <p:cBhvr additive="base">
                                        <p:cTn id="443" dur="4000" fill="hold"/>
                                        <p:tgtEl>
                                          <p:spTgt spid="63"/>
                                        </p:tgtEl>
                                        <p:attrNameLst>
                                          <p:attrName>ppt_y</p:attrName>
                                        </p:attrNameLst>
                                      </p:cBhvr>
                                      <p:tavLst>
                                        <p:tav tm="0">
                                          <p:val>
                                            <p:strVal val="1+#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3"/>
                                        </p:tgtEl>
                                        <p:attrNameLst>
                                          <p:attrName>style.visibility</p:attrName>
                                        </p:attrNameLst>
                                      </p:cBhvr>
                                      <p:to>
                                        <p:strVal val="visible"/>
                                      </p:to>
                                    </p:set>
                                    <p:anim calcmode="lin" valueType="num">
                                      <p:cBhvr>
                                        <p:cTn id="446" dur="4000" fill="hold"/>
                                        <p:tgtEl>
                                          <p:spTgt spid="63"/>
                                        </p:tgtEl>
                                        <p:attrNameLst>
                                          <p:attrName>ppt_w</p:attrName>
                                        </p:attrNameLst>
                                      </p:cBhvr>
                                      <p:tavLst>
                                        <p:tav tm="0" fmla="#ppt_w*sin(2.5*pi*$)">
                                          <p:val>
                                            <p:fltVal val="0"/>
                                          </p:val>
                                        </p:tav>
                                        <p:tav tm="100000">
                                          <p:val>
                                            <p:fltVal val="1"/>
                                          </p:val>
                                        </p:tav>
                                      </p:tavLst>
                                    </p:anim>
                                    <p:anim calcmode="lin" valueType="num">
                                      <p:cBhvr>
                                        <p:cTn id="447" dur="4000" fill="hold"/>
                                        <p:tgtEl>
                                          <p:spTgt spid="63"/>
                                        </p:tgtEl>
                                        <p:attrNameLst>
                                          <p:attrName>ppt_h</p:attrName>
                                        </p:attrNameLst>
                                      </p:cBhvr>
                                      <p:tavLst>
                                        <p:tav tm="0">
                                          <p:val>
                                            <p:strVal val="#ppt_h"/>
                                          </p:val>
                                        </p:tav>
                                        <p:tav tm="100000">
                                          <p:val>
                                            <p:strVal val="#ppt_h"/>
                                          </p:val>
                                        </p:tav>
                                      </p:tavLst>
                                    </p:anim>
                                  </p:childTnLst>
                                </p:cTn>
                              </p:par>
                              <p:par>
                                <p:cTn id="448" presetID="2" presetClass="exit" presetSubtype="1" fill="hold" grpId="2" nodeType="withEffect">
                                  <p:stCondLst>
                                    <p:cond delay="0"/>
                                  </p:stCondLst>
                                  <p:childTnLst>
                                    <p:anim calcmode="lin" valueType="num">
                                      <p:cBhvr additive="base">
                                        <p:cTn id="449" dur="4500"/>
                                        <p:tgtEl>
                                          <p:spTgt spid="63"/>
                                        </p:tgtEl>
                                        <p:attrNameLst>
                                          <p:attrName>ppt_x</p:attrName>
                                        </p:attrNameLst>
                                      </p:cBhvr>
                                      <p:tavLst>
                                        <p:tav tm="0">
                                          <p:val>
                                            <p:strVal val="ppt_x"/>
                                          </p:val>
                                        </p:tav>
                                        <p:tav tm="100000">
                                          <p:val>
                                            <p:strVal val="ppt_x"/>
                                          </p:val>
                                        </p:tav>
                                      </p:tavLst>
                                    </p:anim>
                                    <p:anim calcmode="lin" valueType="num">
                                      <p:cBhvr additive="base">
                                        <p:cTn id="450" dur="4500"/>
                                        <p:tgtEl>
                                          <p:spTgt spid="63"/>
                                        </p:tgtEl>
                                        <p:attrNameLst>
                                          <p:attrName>ppt_y</p:attrName>
                                        </p:attrNameLst>
                                      </p:cBhvr>
                                      <p:tavLst>
                                        <p:tav tm="0">
                                          <p:val>
                                            <p:strVal val="ppt_y"/>
                                          </p:val>
                                        </p:tav>
                                        <p:tav tm="100000">
                                          <p:val>
                                            <p:strVal val="0-ppt_h/2"/>
                                          </p:val>
                                        </p:tav>
                                      </p:tavLst>
                                    </p:anim>
                                    <p:set>
                                      <p:cBhvr>
                                        <p:cTn id="451" dur="1" fill="hold">
                                          <p:stCondLst>
                                            <p:cond delay="4499"/>
                                          </p:stCondLst>
                                        </p:cTn>
                                        <p:tgtEl>
                                          <p:spTgt spid="63"/>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3"/>
                                        </p:tgtEl>
                                      </p:cBhvr>
                                    </p:animEffect>
                                    <p:set>
                                      <p:cBhvr>
                                        <p:cTn id="454" dur="1" fill="hold">
                                          <p:stCondLst>
                                            <p:cond delay="5999"/>
                                          </p:stCondLst>
                                        </p:cTn>
                                        <p:tgtEl>
                                          <p:spTgt spid="63"/>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68"/>
                                        </p:tgtEl>
                                        <p:attrNameLst>
                                          <p:attrName>style.visibility</p:attrName>
                                        </p:attrNameLst>
                                      </p:cBhvr>
                                      <p:to>
                                        <p:strVal val="visible"/>
                                      </p:to>
                                    </p:set>
                                    <p:anim calcmode="lin" valueType="num">
                                      <p:cBhvr additive="base">
                                        <p:cTn id="457" dur="4000" fill="hold"/>
                                        <p:tgtEl>
                                          <p:spTgt spid="68"/>
                                        </p:tgtEl>
                                        <p:attrNameLst>
                                          <p:attrName>ppt_x</p:attrName>
                                        </p:attrNameLst>
                                      </p:cBhvr>
                                      <p:tavLst>
                                        <p:tav tm="0">
                                          <p:val>
                                            <p:strVal val="#ppt_x"/>
                                          </p:val>
                                        </p:tav>
                                        <p:tav tm="100000">
                                          <p:val>
                                            <p:strVal val="#ppt_x"/>
                                          </p:val>
                                        </p:tav>
                                      </p:tavLst>
                                    </p:anim>
                                    <p:anim calcmode="lin" valueType="num">
                                      <p:cBhvr additive="base">
                                        <p:cTn id="458" dur="4000" fill="hold"/>
                                        <p:tgtEl>
                                          <p:spTgt spid="6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68"/>
                                        </p:tgtEl>
                                        <p:attrNameLst>
                                          <p:attrName>style.visibility</p:attrName>
                                        </p:attrNameLst>
                                      </p:cBhvr>
                                      <p:to>
                                        <p:strVal val="visible"/>
                                      </p:to>
                                    </p:set>
                                    <p:anim calcmode="lin" valueType="num">
                                      <p:cBhvr>
                                        <p:cTn id="461" dur="4000" fill="hold"/>
                                        <p:tgtEl>
                                          <p:spTgt spid="68"/>
                                        </p:tgtEl>
                                        <p:attrNameLst>
                                          <p:attrName>ppt_w</p:attrName>
                                        </p:attrNameLst>
                                      </p:cBhvr>
                                      <p:tavLst>
                                        <p:tav tm="0" fmla="#ppt_w*sin(2.5*pi*$)">
                                          <p:val>
                                            <p:fltVal val="0"/>
                                          </p:val>
                                        </p:tav>
                                        <p:tav tm="100000">
                                          <p:val>
                                            <p:fltVal val="1"/>
                                          </p:val>
                                        </p:tav>
                                      </p:tavLst>
                                    </p:anim>
                                    <p:anim calcmode="lin" valueType="num">
                                      <p:cBhvr>
                                        <p:cTn id="462" dur="4000" fill="hold"/>
                                        <p:tgtEl>
                                          <p:spTgt spid="6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68"/>
                                        </p:tgtEl>
                                        <p:attrNameLst>
                                          <p:attrName>ppt_x</p:attrName>
                                        </p:attrNameLst>
                                      </p:cBhvr>
                                      <p:tavLst>
                                        <p:tav tm="0">
                                          <p:val>
                                            <p:strVal val="ppt_x"/>
                                          </p:val>
                                        </p:tav>
                                        <p:tav tm="100000">
                                          <p:val>
                                            <p:strVal val="ppt_x"/>
                                          </p:val>
                                        </p:tav>
                                      </p:tavLst>
                                    </p:anim>
                                    <p:anim calcmode="lin" valueType="num">
                                      <p:cBhvr additive="base">
                                        <p:cTn id="465" dur="4500"/>
                                        <p:tgtEl>
                                          <p:spTgt spid="68"/>
                                        </p:tgtEl>
                                        <p:attrNameLst>
                                          <p:attrName>ppt_y</p:attrName>
                                        </p:attrNameLst>
                                      </p:cBhvr>
                                      <p:tavLst>
                                        <p:tav tm="0">
                                          <p:val>
                                            <p:strVal val="ppt_y"/>
                                          </p:val>
                                        </p:tav>
                                        <p:tav tm="100000">
                                          <p:val>
                                            <p:strVal val="0-ppt_h/2"/>
                                          </p:val>
                                        </p:tav>
                                      </p:tavLst>
                                    </p:anim>
                                    <p:set>
                                      <p:cBhvr>
                                        <p:cTn id="466" dur="1" fill="hold">
                                          <p:stCondLst>
                                            <p:cond delay="4499"/>
                                          </p:stCondLst>
                                        </p:cTn>
                                        <p:tgtEl>
                                          <p:spTgt spid="6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68"/>
                                        </p:tgtEl>
                                      </p:cBhvr>
                                    </p:animEffect>
                                    <p:set>
                                      <p:cBhvr>
                                        <p:cTn id="469" dur="1" fill="hold">
                                          <p:stCondLst>
                                            <p:cond delay="5999"/>
                                          </p:stCondLst>
                                        </p:cTn>
                                        <p:tgtEl>
                                          <p:spTgt spid="6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9"/>
                                        </p:tgtEl>
                                        <p:attrNameLst>
                                          <p:attrName>style.visibility</p:attrName>
                                        </p:attrNameLst>
                                      </p:cBhvr>
                                      <p:to>
                                        <p:strVal val="visible"/>
                                      </p:to>
                                    </p:set>
                                    <p:anim calcmode="lin" valueType="num">
                                      <p:cBhvr additive="base">
                                        <p:cTn id="472" dur="4000" fill="hold"/>
                                        <p:tgtEl>
                                          <p:spTgt spid="69"/>
                                        </p:tgtEl>
                                        <p:attrNameLst>
                                          <p:attrName>ppt_x</p:attrName>
                                        </p:attrNameLst>
                                      </p:cBhvr>
                                      <p:tavLst>
                                        <p:tav tm="0">
                                          <p:val>
                                            <p:strVal val="#ppt_x"/>
                                          </p:val>
                                        </p:tav>
                                        <p:tav tm="100000">
                                          <p:val>
                                            <p:strVal val="#ppt_x"/>
                                          </p:val>
                                        </p:tav>
                                      </p:tavLst>
                                    </p:anim>
                                    <p:anim calcmode="lin" valueType="num">
                                      <p:cBhvr additive="base">
                                        <p:cTn id="473" dur="4000" fill="hold"/>
                                        <p:tgtEl>
                                          <p:spTgt spid="69"/>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9"/>
                                        </p:tgtEl>
                                        <p:attrNameLst>
                                          <p:attrName>style.visibility</p:attrName>
                                        </p:attrNameLst>
                                      </p:cBhvr>
                                      <p:to>
                                        <p:strVal val="visible"/>
                                      </p:to>
                                    </p:set>
                                    <p:anim calcmode="lin" valueType="num">
                                      <p:cBhvr>
                                        <p:cTn id="476" dur="4000" fill="hold"/>
                                        <p:tgtEl>
                                          <p:spTgt spid="69"/>
                                        </p:tgtEl>
                                        <p:attrNameLst>
                                          <p:attrName>ppt_w</p:attrName>
                                        </p:attrNameLst>
                                      </p:cBhvr>
                                      <p:tavLst>
                                        <p:tav tm="0" fmla="#ppt_w*sin(2.5*pi*$)">
                                          <p:val>
                                            <p:fltVal val="0"/>
                                          </p:val>
                                        </p:tav>
                                        <p:tav tm="100000">
                                          <p:val>
                                            <p:fltVal val="1"/>
                                          </p:val>
                                        </p:tav>
                                      </p:tavLst>
                                    </p:anim>
                                    <p:anim calcmode="lin" valueType="num">
                                      <p:cBhvr>
                                        <p:cTn id="477" dur="4000" fill="hold"/>
                                        <p:tgtEl>
                                          <p:spTgt spid="69"/>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9"/>
                                        </p:tgtEl>
                                        <p:attrNameLst>
                                          <p:attrName>ppt_x</p:attrName>
                                        </p:attrNameLst>
                                      </p:cBhvr>
                                      <p:tavLst>
                                        <p:tav tm="0">
                                          <p:val>
                                            <p:strVal val="ppt_x"/>
                                          </p:val>
                                        </p:tav>
                                        <p:tav tm="100000">
                                          <p:val>
                                            <p:strVal val="ppt_x"/>
                                          </p:val>
                                        </p:tav>
                                      </p:tavLst>
                                    </p:anim>
                                    <p:anim calcmode="lin" valueType="num">
                                      <p:cBhvr additive="base">
                                        <p:cTn id="480" dur="4500"/>
                                        <p:tgtEl>
                                          <p:spTgt spid="69"/>
                                        </p:tgtEl>
                                        <p:attrNameLst>
                                          <p:attrName>ppt_y</p:attrName>
                                        </p:attrNameLst>
                                      </p:cBhvr>
                                      <p:tavLst>
                                        <p:tav tm="0">
                                          <p:val>
                                            <p:strVal val="ppt_y"/>
                                          </p:val>
                                        </p:tav>
                                        <p:tav tm="100000">
                                          <p:val>
                                            <p:strVal val="0-ppt_h/2"/>
                                          </p:val>
                                        </p:tav>
                                      </p:tavLst>
                                    </p:anim>
                                    <p:set>
                                      <p:cBhvr>
                                        <p:cTn id="481" dur="1" fill="hold">
                                          <p:stCondLst>
                                            <p:cond delay="4499"/>
                                          </p:stCondLst>
                                        </p:cTn>
                                        <p:tgtEl>
                                          <p:spTgt spid="69"/>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9"/>
                                        </p:tgtEl>
                                      </p:cBhvr>
                                    </p:animEffect>
                                    <p:set>
                                      <p:cBhvr>
                                        <p:cTn id="484" dur="1" fill="hold">
                                          <p:stCondLst>
                                            <p:cond delay="5999"/>
                                          </p:stCondLst>
                                        </p:cTn>
                                        <p:tgtEl>
                                          <p:spTgt spid="69"/>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8"/>
                                        </p:tgtEl>
                                        <p:attrNameLst>
                                          <p:attrName>style.visibility</p:attrName>
                                        </p:attrNameLst>
                                      </p:cBhvr>
                                      <p:to>
                                        <p:strVal val="visible"/>
                                      </p:to>
                                    </p:set>
                                    <p:anim calcmode="lin" valueType="num">
                                      <p:cBhvr additive="base">
                                        <p:cTn id="487" dur="4000" fill="hold"/>
                                        <p:tgtEl>
                                          <p:spTgt spid="48"/>
                                        </p:tgtEl>
                                        <p:attrNameLst>
                                          <p:attrName>ppt_x</p:attrName>
                                        </p:attrNameLst>
                                      </p:cBhvr>
                                      <p:tavLst>
                                        <p:tav tm="0">
                                          <p:val>
                                            <p:strVal val="#ppt_x"/>
                                          </p:val>
                                        </p:tav>
                                        <p:tav tm="100000">
                                          <p:val>
                                            <p:strVal val="#ppt_x"/>
                                          </p:val>
                                        </p:tav>
                                      </p:tavLst>
                                    </p:anim>
                                    <p:anim calcmode="lin" valueType="num">
                                      <p:cBhvr additive="base">
                                        <p:cTn id="488" dur="4000" fill="hold"/>
                                        <p:tgtEl>
                                          <p:spTgt spid="48"/>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8"/>
                                        </p:tgtEl>
                                        <p:attrNameLst>
                                          <p:attrName>style.visibility</p:attrName>
                                        </p:attrNameLst>
                                      </p:cBhvr>
                                      <p:to>
                                        <p:strVal val="visible"/>
                                      </p:to>
                                    </p:set>
                                    <p:anim calcmode="lin" valueType="num">
                                      <p:cBhvr>
                                        <p:cTn id="491" dur="4000" fill="hold"/>
                                        <p:tgtEl>
                                          <p:spTgt spid="48"/>
                                        </p:tgtEl>
                                        <p:attrNameLst>
                                          <p:attrName>ppt_w</p:attrName>
                                        </p:attrNameLst>
                                      </p:cBhvr>
                                      <p:tavLst>
                                        <p:tav tm="0" fmla="#ppt_w*sin(2.5*pi*$)">
                                          <p:val>
                                            <p:fltVal val="0"/>
                                          </p:val>
                                        </p:tav>
                                        <p:tav tm="100000">
                                          <p:val>
                                            <p:fltVal val="1"/>
                                          </p:val>
                                        </p:tav>
                                      </p:tavLst>
                                    </p:anim>
                                    <p:anim calcmode="lin" valueType="num">
                                      <p:cBhvr>
                                        <p:cTn id="492" dur="4000" fill="hold"/>
                                        <p:tgtEl>
                                          <p:spTgt spid="48"/>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8"/>
                                        </p:tgtEl>
                                        <p:attrNameLst>
                                          <p:attrName>ppt_x</p:attrName>
                                        </p:attrNameLst>
                                      </p:cBhvr>
                                      <p:tavLst>
                                        <p:tav tm="0">
                                          <p:val>
                                            <p:strVal val="ppt_x"/>
                                          </p:val>
                                        </p:tav>
                                        <p:tav tm="100000">
                                          <p:val>
                                            <p:strVal val="ppt_x"/>
                                          </p:val>
                                        </p:tav>
                                      </p:tavLst>
                                    </p:anim>
                                    <p:anim calcmode="lin" valueType="num">
                                      <p:cBhvr additive="base">
                                        <p:cTn id="495" dur="4500"/>
                                        <p:tgtEl>
                                          <p:spTgt spid="48"/>
                                        </p:tgtEl>
                                        <p:attrNameLst>
                                          <p:attrName>ppt_y</p:attrName>
                                        </p:attrNameLst>
                                      </p:cBhvr>
                                      <p:tavLst>
                                        <p:tav tm="0">
                                          <p:val>
                                            <p:strVal val="ppt_y"/>
                                          </p:val>
                                        </p:tav>
                                        <p:tav tm="100000">
                                          <p:val>
                                            <p:strVal val="0-ppt_h/2"/>
                                          </p:val>
                                        </p:tav>
                                      </p:tavLst>
                                    </p:anim>
                                    <p:set>
                                      <p:cBhvr>
                                        <p:cTn id="496" dur="1" fill="hold">
                                          <p:stCondLst>
                                            <p:cond delay="4499"/>
                                          </p:stCondLst>
                                        </p:cTn>
                                        <p:tgtEl>
                                          <p:spTgt spid="48"/>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8"/>
                                        </p:tgtEl>
                                      </p:cBhvr>
                                    </p:animEffect>
                                    <p:set>
                                      <p:cBhvr>
                                        <p:cTn id="499" dur="1" fill="hold">
                                          <p:stCondLst>
                                            <p:cond delay="5999"/>
                                          </p:stCondLst>
                                        </p:cTn>
                                        <p:tgtEl>
                                          <p:spTgt spid="48"/>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49"/>
                                        </p:tgtEl>
                                        <p:attrNameLst>
                                          <p:attrName>style.visibility</p:attrName>
                                        </p:attrNameLst>
                                      </p:cBhvr>
                                      <p:to>
                                        <p:strVal val="visible"/>
                                      </p:to>
                                    </p:set>
                                    <p:anim calcmode="lin" valueType="num">
                                      <p:cBhvr additive="base">
                                        <p:cTn id="502" dur="4000" fill="hold"/>
                                        <p:tgtEl>
                                          <p:spTgt spid="49"/>
                                        </p:tgtEl>
                                        <p:attrNameLst>
                                          <p:attrName>ppt_x</p:attrName>
                                        </p:attrNameLst>
                                      </p:cBhvr>
                                      <p:tavLst>
                                        <p:tav tm="0">
                                          <p:val>
                                            <p:strVal val="#ppt_x"/>
                                          </p:val>
                                        </p:tav>
                                        <p:tav tm="100000">
                                          <p:val>
                                            <p:strVal val="#ppt_x"/>
                                          </p:val>
                                        </p:tav>
                                      </p:tavLst>
                                    </p:anim>
                                    <p:anim calcmode="lin" valueType="num">
                                      <p:cBhvr additive="base">
                                        <p:cTn id="503" dur="4000" fill="hold"/>
                                        <p:tgtEl>
                                          <p:spTgt spid="49"/>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49"/>
                                        </p:tgtEl>
                                        <p:attrNameLst>
                                          <p:attrName>style.visibility</p:attrName>
                                        </p:attrNameLst>
                                      </p:cBhvr>
                                      <p:to>
                                        <p:strVal val="visible"/>
                                      </p:to>
                                    </p:set>
                                    <p:anim calcmode="lin" valueType="num">
                                      <p:cBhvr>
                                        <p:cTn id="506" dur="4000" fill="hold"/>
                                        <p:tgtEl>
                                          <p:spTgt spid="49"/>
                                        </p:tgtEl>
                                        <p:attrNameLst>
                                          <p:attrName>ppt_w</p:attrName>
                                        </p:attrNameLst>
                                      </p:cBhvr>
                                      <p:tavLst>
                                        <p:tav tm="0" fmla="#ppt_w*sin(2.5*pi*$)">
                                          <p:val>
                                            <p:fltVal val="0"/>
                                          </p:val>
                                        </p:tav>
                                        <p:tav tm="100000">
                                          <p:val>
                                            <p:fltVal val="1"/>
                                          </p:val>
                                        </p:tav>
                                      </p:tavLst>
                                    </p:anim>
                                    <p:anim calcmode="lin" valueType="num">
                                      <p:cBhvr>
                                        <p:cTn id="507" dur="4000" fill="hold"/>
                                        <p:tgtEl>
                                          <p:spTgt spid="49"/>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49"/>
                                        </p:tgtEl>
                                        <p:attrNameLst>
                                          <p:attrName>ppt_x</p:attrName>
                                        </p:attrNameLst>
                                      </p:cBhvr>
                                      <p:tavLst>
                                        <p:tav tm="0">
                                          <p:val>
                                            <p:strVal val="ppt_x"/>
                                          </p:val>
                                        </p:tav>
                                        <p:tav tm="100000">
                                          <p:val>
                                            <p:strVal val="ppt_x"/>
                                          </p:val>
                                        </p:tav>
                                      </p:tavLst>
                                    </p:anim>
                                    <p:anim calcmode="lin" valueType="num">
                                      <p:cBhvr additive="base">
                                        <p:cTn id="510" dur="4500"/>
                                        <p:tgtEl>
                                          <p:spTgt spid="49"/>
                                        </p:tgtEl>
                                        <p:attrNameLst>
                                          <p:attrName>ppt_y</p:attrName>
                                        </p:attrNameLst>
                                      </p:cBhvr>
                                      <p:tavLst>
                                        <p:tav tm="0">
                                          <p:val>
                                            <p:strVal val="ppt_y"/>
                                          </p:val>
                                        </p:tav>
                                        <p:tav tm="100000">
                                          <p:val>
                                            <p:strVal val="0-ppt_h/2"/>
                                          </p:val>
                                        </p:tav>
                                      </p:tavLst>
                                    </p:anim>
                                    <p:set>
                                      <p:cBhvr>
                                        <p:cTn id="511" dur="1" fill="hold">
                                          <p:stCondLst>
                                            <p:cond delay="4499"/>
                                          </p:stCondLst>
                                        </p:cTn>
                                        <p:tgtEl>
                                          <p:spTgt spid="49"/>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49"/>
                                        </p:tgtEl>
                                      </p:cBhvr>
                                    </p:animEffect>
                                    <p:set>
                                      <p:cBhvr>
                                        <p:cTn id="514" dur="1" fill="hold">
                                          <p:stCondLst>
                                            <p:cond delay="5999"/>
                                          </p:stCondLst>
                                        </p:cTn>
                                        <p:tgtEl>
                                          <p:spTgt spid="49"/>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54"/>
                                        </p:tgtEl>
                                        <p:attrNameLst>
                                          <p:attrName>style.visibility</p:attrName>
                                        </p:attrNameLst>
                                      </p:cBhvr>
                                      <p:to>
                                        <p:strVal val="visible"/>
                                      </p:to>
                                    </p:set>
                                    <p:anim calcmode="lin" valueType="num">
                                      <p:cBhvr additive="base">
                                        <p:cTn id="517" dur="4000" fill="hold"/>
                                        <p:tgtEl>
                                          <p:spTgt spid="54"/>
                                        </p:tgtEl>
                                        <p:attrNameLst>
                                          <p:attrName>ppt_x</p:attrName>
                                        </p:attrNameLst>
                                      </p:cBhvr>
                                      <p:tavLst>
                                        <p:tav tm="0">
                                          <p:val>
                                            <p:strVal val="#ppt_x"/>
                                          </p:val>
                                        </p:tav>
                                        <p:tav tm="100000">
                                          <p:val>
                                            <p:strVal val="#ppt_x"/>
                                          </p:val>
                                        </p:tav>
                                      </p:tavLst>
                                    </p:anim>
                                    <p:anim calcmode="lin" valueType="num">
                                      <p:cBhvr additive="base">
                                        <p:cTn id="518" dur="4000" fill="hold"/>
                                        <p:tgtEl>
                                          <p:spTgt spid="54"/>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54"/>
                                        </p:tgtEl>
                                        <p:attrNameLst>
                                          <p:attrName>style.visibility</p:attrName>
                                        </p:attrNameLst>
                                      </p:cBhvr>
                                      <p:to>
                                        <p:strVal val="visible"/>
                                      </p:to>
                                    </p:set>
                                    <p:anim calcmode="lin" valueType="num">
                                      <p:cBhvr>
                                        <p:cTn id="521" dur="4000" fill="hold"/>
                                        <p:tgtEl>
                                          <p:spTgt spid="54"/>
                                        </p:tgtEl>
                                        <p:attrNameLst>
                                          <p:attrName>ppt_w</p:attrName>
                                        </p:attrNameLst>
                                      </p:cBhvr>
                                      <p:tavLst>
                                        <p:tav tm="0" fmla="#ppt_w*sin(2.5*pi*$)">
                                          <p:val>
                                            <p:fltVal val="0"/>
                                          </p:val>
                                        </p:tav>
                                        <p:tav tm="100000">
                                          <p:val>
                                            <p:fltVal val="1"/>
                                          </p:val>
                                        </p:tav>
                                      </p:tavLst>
                                    </p:anim>
                                    <p:anim calcmode="lin" valueType="num">
                                      <p:cBhvr>
                                        <p:cTn id="522" dur="4000" fill="hold"/>
                                        <p:tgtEl>
                                          <p:spTgt spid="54"/>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54"/>
                                        </p:tgtEl>
                                        <p:attrNameLst>
                                          <p:attrName>ppt_x</p:attrName>
                                        </p:attrNameLst>
                                      </p:cBhvr>
                                      <p:tavLst>
                                        <p:tav tm="0">
                                          <p:val>
                                            <p:strVal val="ppt_x"/>
                                          </p:val>
                                        </p:tav>
                                        <p:tav tm="100000">
                                          <p:val>
                                            <p:strVal val="ppt_x"/>
                                          </p:val>
                                        </p:tav>
                                      </p:tavLst>
                                    </p:anim>
                                    <p:anim calcmode="lin" valueType="num">
                                      <p:cBhvr additive="base">
                                        <p:cTn id="525" dur="4500"/>
                                        <p:tgtEl>
                                          <p:spTgt spid="54"/>
                                        </p:tgtEl>
                                        <p:attrNameLst>
                                          <p:attrName>ppt_y</p:attrName>
                                        </p:attrNameLst>
                                      </p:cBhvr>
                                      <p:tavLst>
                                        <p:tav tm="0">
                                          <p:val>
                                            <p:strVal val="ppt_y"/>
                                          </p:val>
                                        </p:tav>
                                        <p:tav tm="100000">
                                          <p:val>
                                            <p:strVal val="0-ppt_h/2"/>
                                          </p:val>
                                        </p:tav>
                                      </p:tavLst>
                                    </p:anim>
                                    <p:set>
                                      <p:cBhvr>
                                        <p:cTn id="526" dur="1" fill="hold">
                                          <p:stCondLst>
                                            <p:cond delay="4499"/>
                                          </p:stCondLst>
                                        </p:cTn>
                                        <p:tgtEl>
                                          <p:spTgt spid="54"/>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4"/>
                                        </p:tgtEl>
                                      </p:cBhvr>
                                    </p:animEffect>
                                    <p:set>
                                      <p:cBhvr>
                                        <p:cTn id="529" dur="1" fill="hold">
                                          <p:stCondLst>
                                            <p:cond delay="5999"/>
                                          </p:stCondLst>
                                        </p:cTn>
                                        <p:tgtEl>
                                          <p:spTgt spid="54"/>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55"/>
                                        </p:tgtEl>
                                        <p:attrNameLst>
                                          <p:attrName>style.visibility</p:attrName>
                                        </p:attrNameLst>
                                      </p:cBhvr>
                                      <p:to>
                                        <p:strVal val="visible"/>
                                      </p:to>
                                    </p:set>
                                    <p:anim calcmode="lin" valueType="num">
                                      <p:cBhvr additive="base">
                                        <p:cTn id="532" dur="4000" fill="hold"/>
                                        <p:tgtEl>
                                          <p:spTgt spid="55"/>
                                        </p:tgtEl>
                                        <p:attrNameLst>
                                          <p:attrName>ppt_x</p:attrName>
                                        </p:attrNameLst>
                                      </p:cBhvr>
                                      <p:tavLst>
                                        <p:tav tm="0">
                                          <p:val>
                                            <p:strVal val="#ppt_x"/>
                                          </p:val>
                                        </p:tav>
                                        <p:tav tm="100000">
                                          <p:val>
                                            <p:strVal val="#ppt_x"/>
                                          </p:val>
                                        </p:tav>
                                      </p:tavLst>
                                    </p:anim>
                                    <p:anim calcmode="lin" valueType="num">
                                      <p:cBhvr additive="base">
                                        <p:cTn id="533" dur="4000" fill="hold"/>
                                        <p:tgtEl>
                                          <p:spTgt spid="55"/>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55"/>
                                        </p:tgtEl>
                                        <p:attrNameLst>
                                          <p:attrName>style.visibility</p:attrName>
                                        </p:attrNameLst>
                                      </p:cBhvr>
                                      <p:to>
                                        <p:strVal val="visible"/>
                                      </p:to>
                                    </p:set>
                                    <p:anim calcmode="lin" valueType="num">
                                      <p:cBhvr>
                                        <p:cTn id="536" dur="4000" fill="hold"/>
                                        <p:tgtEl>
                                          <p:spTgt spid="55"/>
                                        </p:tgtEl>
                                        <p:attrNameLst>
                                          <p:attrName>ppt_w</p:attrName>
                                        </p:attrNameLst>
                                      </p:cBhvr>
                                      <p:tavLst>
                                        <p:tav tm="0" fmla="#ppt_w*sin(2.5*pi*$)">
                                          <p:val>
                                            <p:fltVal val="0"/>
                                          </p:val>
                                        </p:tav>
                                        <p:tav tm="100000">
                                          <p:val>
                                            <p:fltVal val="1"/>
                                          </p:val>
                                        </p:tav>
                                      </p:tavLst>
                                    </p:anim>
                                    <p:anim calcmode="lin" valueType="num">
                                      <p:cBhvr>
                                        <p:cTn id="537" dur="4000" fill="hold"/>
                                        <p:tgtEl>
                                          <p:spTgt spid="55"/>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55"/>
                                        </p:tgtEl>
                                        <p:attrNameLst>
                                          <p:attrName>ppt_x</p:attrName>
                                        </p:attrNameLst>
                                      </p:cBhvr>
                                      <p:tavLst>
                                        <p:tav tm="0">
                                          <p:val>
                                            <p:strVal val="ppt_x"/>
                                          </p:val>
                                        </p:tav>
                                        <p:tav tm="100000">
                                          <p:val>
                                            <p:strVal val="ppt_x"/>
                                          </p:val>
                                        </p:tav>
                                      </p:tavLst>
                                    </p:anim>
                                    <p:anim calcmode="lin" valueType="num">
                                      <p:cBhvr additive="base">
                                        <p:cTn id="540" dur="4500"/>
                                        <p:tgtEl>
                                          <p:spTgt spid="55"/>
                                        </p:tgtEl>
                                        <p:attrNameLst>
                                          <p:attrName>ppt_y</p:attrName>
                                        </p:attrNameLst>
                                      </p:cBhvr>
                                      <p:tavLst>
                                        <p:tav tm="0">
                                          <p:val>
                                            <p:strVal val="ppt_y"/>
                                          </p:val>
                                        </p:tav>
                                        <p:tav tm="100000">
                                          <p:val>
                                            <p:strVal val="0-ppt_h/2"/>
                                          </p:val>
                                        </p:tav>
                                      </p:tavLst>
                                    </p:anim>
                                    <p:set>
                                      <p:cBhvr>
                                        <p:cTn id="541" dur="1" fill="hold">
                                          <p:stCondLst>
                                            <p:cond delay="4499"/>
                                          </p:stCondLst>
                                        </p:cTn>
                                        <p:tgtEl>
                                          <p:spTgt spid="55"/>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55"/>
                                        </p:tgtEl>
                                      </p:cBhvr>
                                    </p:animEffect>
                                    <p:set>
                                      <p:cBhvr>
                                        <p:cTn id="544" dur="1" fill="hold">
                                          <p:stCondLst>
                                            <p:cond delay="5999"/>
                                          </p:stCondLst>
                                        </p:cTn>
                                        <p:tgtEl>
                                          <p:spTgt spid="55"/>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59"/>
                                        </p:tgtEl>
                                        <p:attrNameLst>
                                          <p:attrName>style.visibility</p:attrName>
                                        </p:attrNameLst>
                                      </p:cBhvr>
                                      <p:to>
                                        <p:strVal val="visible"/>
                                      </p:to>
                                    </p:set>
                                    <p:anim calcmode="lin" valueType="num">
                                      <p:cBhvr additive="base">
                                        <p:cTn id="547" dur="4000" fill="hold"/>
                                        <p:tgtEl>
                                          <p:spTgt spid="59"/>
                                        </p:tgtEl>
                                        <p:attrNameLst>
                                          <p:attrName>ppt_x</p:attrName>
                                        </p:attrNameLst>
                                      </p:cBhvr>
                                      <p:tavLst>
                                        <p:tav tm="0">
                                          <p:val>
                                            <p:strVal val="#ppt_x"/>
                                          </p:val>
                                        </p:tav>
                                        <p:tav tm="100000">
                                          <p:val>
                                            <p:strVal val="#ppt_x"/>
                                          </p:val>
                                        </p:tav>
                                      </p:tavLst>
                                    </p:anim>
                                    <p:anim calcmode="lin" valueType="num">
                                      <p:cBhvr additive="base">
                                        <p:cTn id="548" dur="4000" fill="hold"/>
                                        <p:tgtEl>
                                          <p:spTgt spid="59"/>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59"/>
                                        </p:tgtEl>
                                        <p:attrNameLst>
                                          <p:attrName>style.visibility</p:attrName>
                                        </p:attrNameLst>
                                      </p:cBhvr>
                                      <p:to>
                                        <p:strVal val="visible"/>
                                      </p:to>
                                    </p:set>
                                    <p:anim calcmode="lin" valueType="num">
                                      <p:cBhvr>
                                        <p:cTn id="551" dur="4000" fill="hold"/>
                                        <p:tgtEl>
                                          <p:spTgt spid="59"/>
                                        </p:tgtEl>
                                        <p:attrNameLst>
                                          <p:attrName>ppt_w</p:attrName>
                                        </p:attrNameLst>
                                      </p:cBhvr>
                                      <p:tavLst>
                                        <p:tav tm="0" fmla="#ppt_w*sin(2.5*pi*$)">
                                          <p:val>
                                            <p:fltVal val="0"/>
                                          </p:val>
                                        </p:tav>
                                        <p:tav tm="100000">
                                          <p:val>
                                            <p:fltVal val="1"/>
                                          </p:val>
                                        </p:tav>
                                      </p:tavLst>
                                    </p:anim>
                                    <p:anim calcmode="lin" valueType="num">
                                      <p:cBhvr>
                                        <p:cTn id="552" dur="4000" fill="hold"/>
                                        <p:tgtEl>
                                          <p:spTgt spid="59"/>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59"/>
                                        </p:tgtEl>
                                        <p:attrNameLst>
                                          <p:attrName>ppt_x</p:attrName>
                                        </p:attrNameLst>
                                      </p:cBhvr>
                                      <p:tavLst>
                                        <p:tav tm="0">
                                          <p:val>
                                            <p:strVal val="ppt_x"/>
                                          </p:val>
                                        </p:tav>
                                        <p:tav tm="100000">
                                          <p:val>
                                            <p:strVal val="ppt_x"/>
                                          </p:val>
                                        </p:tav>
                                      </p:tavLst>
                                    </p:anim>
                                    <p:anim calcmode="lin" valueType="num">
                                      <p:cBhvr additive="base">
                                        <p:cTn id="555" dur="4500"/>
                                        <p:tgtEl>
                                          <p:spTgt spid="59"/>
                                        </p:tgtEl>
                                        <p:attrNameLst>
                                          <p:attrName>ppt_y</p:attrName>
                                        </p:attrNameLst>
                                      </p:cBhvr>
                                      <p:tavLst>
                                        <p:tav tm="0">
                                          <p:val>
                                            <p:strVal val="ppt_y"/>
                                          </p:val>
                                        </p:tav>
                                        <p:tav tm="100000">
                                          <p:val>
                                            <p:strVal val="0-ppt_h/2"/>
                                          </p:val>
                                        </p:tav>
                                      </p:tavLst>
                                    </p:anim>
                                    <p:set>
                                      <p:cBhvr>
                                        <p:cTn id="556" dur="1" fill="hold">
                                          <p:stCondLst>
                                            <p:cond delay="4499"/>
                                          </p:stCondLst>
                                        </p:cTn>
                                        <p:tgtEl>
                                          <p:spTgt spid="59"/>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59"/>
                                        </p:tgtEl>
                                      </p:cBhvr>
                                    </p:animEffect>
                                    <p:set>
                                      <p:cBhvr>
                                        <p:cTn id="559" dur="1" fill="hold">
                                          <p:stCondLst>
                                            <p:cond delay="5999"/>
                                          </p:stCondLst>
                                        </p:cTn>
                                        <p:tgtEl>
                                          <p:spTgt spid="59"/>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fmla="#ppt_w*sin(2.5*pi*$)">
                                          <p:val>
                                            <p:fltVal val="0"/>
                                          </p:val>
                                        </p:tav>
                                        <p:tav tm="100000">
                                          <p:val>
                                            <p:fltVal val="1"/>
                                          </p:val>
                                        </p:tav>
                                      </p:tavLst>
                                    </p:anim>
                                    <p:anim calcmode="lin" valueType="num">
                                      <p:cBhvr>
                                        <p:cTn id="567" dur="4000" fill="hold"/>
                                        <p:tgtEl>
                                          <p:spTgt spid="6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0-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61"/>
                                        </p:tgtEl>
                                        <p:attrNameLst>
                                          <p:attrName>style.visibility</p:attrName>
                                        </p:attrNameLst>
                                      </p:cBhvr>
                                      <p:to>
                                        <p:strVal val="visible"/>
                                      </p:to>
                                    </p:set>
                                    <p:anim calcmode="lin" valueType="num">
                                      <p:cBhvr additive="base">
                                        <p:cTn id="577" dur="4000" fill="hold"/>
                                        <p:tgtEl>
                                          <p:spTgt spid="61"/>
                                        </p:tgtEl>
                                        <p:attrNameLst>
                                          <p:attrName>ppt_x</p:attrName>
                                        </p:attrNameLst>
                                      </p:cBhvr>
                                      <p:tavLst>
                                        <p:tav tm="0">
                                          <p:val>
                                            <p:strVal val="#ppt_x"/>
                                          </p:val>
                                        </p:tav>
                                        <p:tav tm="100000">
                                          <p:val>
                                            <p:strVal val="#ppt_x"/>
                                          </p:val>
                                        </p:tav>
                                      </p:tavLst>
                                    </p:anim>
                                    <p:anim calcmode="lin" valueType="num">
                                      <p:cBhvr additive="base">
                                        <p:cTn id="578" dur="4000" fill="hold"/>
                                        <p:tgtEl>
                                          <p:spTgt spid="6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1"/>
                                        </p:tgtEl>
                                        <p:attrNameLst>
                                          <p:attrName>style.visibility</p:attrName>
                                        </p:attrNameLst>
                                      </p:cBhvr>
                                      <p:to>
                                        <p:strVal val="visible"/>
                                      </p:to>
                                    </p:set>
                                    <p:anim calcmode="lin" valueType="num">
                                      <p:cBhvr>
                                        <p:cTn id="581" dur="4000" fill="hold"/>
                                        <p:tgtEl>
                                          <p:spTgt spid="61"/>
                                        </p:tgtEl>
                                        <p:attrNameLst>
                                          <p:attrName>ppt_w</p:attrName>
                                        </p:attrNameLst>
                                      </p:cBhvr>
                                      <p:tavLst>
                                        <p:tav tm="0" fmla="#ppt_w*sin(2.5*pi*$)">
                                          <p:val>
                                            <p:fltVal val="0"/>
                                          </p:val>
                                        </p:tav>
                                        <p:tav tm="100000">
                                          <p:val>
                                            <p:fltVal val="1"/>
                                          </p:val>
                                        </p:tav>
                                      </p:tavLst>
                                    </p:anim>
                                    <p:anim calcmode="lin" valueType="num">
                                      <p:cBhvr>
                                        <p:cTn id="582" dur="4000" fill="hold"/>
                                        <p:tgtEl>
                                          <p:spTgt spid="6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61"/>
                                        </p:tgtEl>
                                        <p:attrNameLst>
                                          <p:attrName>ppt_x</p:attrName>
                                        </p:attrNameLst>
                                      </p:cBhvr>
                                      <p:tavLst>
                                        <p:tav tm="0">
                                          <p:val>
                                            <p:strVal val="ppt_x"/>
                                          </p:val>
                                        </p:tav>
                                        <p:tav tm="100000">
                                          <p:val>
                                            <p:strVal val="ppt_x"/>
                                          </p:val>
                                        </p:tav>
                                      </p:tavLst>
                                    </p:anim>
                                    <p:anim calcmode="lin" valueType="num">
                                      <p:cBhvr additive="base">
                                        <p:cTn id="585" dur="4500"/>
                                        <p:tgtEl>
                                          <p:spTgt spid="61"/>
                                        </p:tgtEl>
                                        <p:attrNameLst>
                                          <p:attrName>ppt_y</p:attrName>
                                        </p:attrNameLst>
                                      </p:cBhvr>
                                      <p:tavLst>
                                        <p:tav tm="0">
                                          <p:val>
                                            <p:strVal val="ppt_y"/>
                                          </p:val>
                                        </p:tav>
                                        <p:tav tm="100000">
                                          <p:val>
                                            <p:strVal val="0-ppt_h/2"/>
                                          </p:val>
                                        </p:tav>
                                      </p:tavLst>
                                    </p:anim>
                                    <p:set>
                                      <p:cBhvr>
                                        <p:cTn id="586" dur="1" fill="hold">
                                          <p:stCondLst>
                                            <p:cond delay="4499"/>
                                          </p:stCondLst>
                                        </p:cTn>
                                        <p:tgtEl>
                                          <p:spTgt spid="6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61"/>
                                        </p:tgtEl>
                                      </p:cBhvr>
                                    </p:animEffect>
                                    <p:set>
                                      <p:cBhvr>
                                        <p:cTn id="589" dur="1" fill="hold">
                                          <p:stCondLst>
                                            <p:cond delay="5999"/>
                                          </p:stCondLst>
                                        </p:cTn>
                                        <p:tgtEl>
                                          <p:spTgt spid="6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65"/>
                                        </p:tgtEl>
                                        <p:attrNameLst>
                                          <p:attrName>style.visibility</p:attrName>
                                        </p:attrNameLst>
                                      </p:cBhvr>
                                      <p:to>
                                        <p:strVal val="visible"/>
                                      </p:to>
                                    </p:set>
                                    <p:anim calcmode="lin" valueType="num">
                                      <p:cBhvr additive="base">
                                        <p:cTn id="592" dur="4000" fill="hold"/>
                                        <p:tgtEl>
                                          <p:spTgt spid="65"/>
                                        </p:tgtEl>
                                        <p:attrNameLst>
                                          <p:attrName>ppt_x</p:attrName>
                                        </p:attrNameLst>
                                      </p:cBhvr>
                                      <p:tavLst>
                                        <p:tav tm="0">
                                          <p:val>
                                            <p:strVal val="#ppt_x"/>
                                          </p:val>
                                        </p:tav>
                                        <p:tav tm="100000">
                                          <p:val>
                                            <p:strVal val="#ppt_x"/>
                                          </p:val>
                                        </p:tav>
                                      </p:tavLst>
                                    </p:anim>
                                    <p:anim calcmode="lin" valueType="num">
                                      <p:cBhvr additive="base">
                                        <p:cTn id="593" dur="4000" fill="hold"/>
                                        <p:tgtEl>
                                          <p:spTgt spid="65"/>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5"/>
                                        </p:tgtEl>
                                        <p:attrNameLst>
                                          <p:attrName>style.visibility</p:attrName>
                                        </p:attrNameLst>
                                      </p:cBhvr>
                                      <p:to>
                                        <p:strVal val="visible"/>
                                      </p:to>
                                    </p:set>
                                    <p:anim calcmode="lin" valueType="num">
                                      <p:cBhvr>
                                        <p:cTn id="596" dur="4000" fill="hold"/>
                                        <p:tgtEl>
                                          <p:spTgt spid="65"/>
                                        </p:tgtEl>
                                        <p:attrNameLst>
                                          <p:attrName>ppt_w</p:attrName>
                                        </p:attrNameLst>
                                      </p:cBhvr>
                                      <p:tavLst>
                                        <p:tav tm="0" fmla="#ppt_w*sin(2.5*pi*$)">
                                          <p:val>
                                            <p:fltVal val="0"/>
                                          </p:val>
                                        </p:tav>
                                        <p:tav tm="100000">
                                          <p:val>
                                            <p:fltVal val="1"/>
                                          </p:val>
                                        </p:tav>
                                      </p:tavLst>
                                    </p:anim>
                                    <p:anim calcmode="lin" valueType="num">
                                      <p:cBhvr>
                                        <p:cTn id="597" dur="4000" fill="hold"/>
                                        <p:tgtEl>
                                          <p:spTgt spid="65"/>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65"/>
                                        </p:tgtEl>
                                        <p:attrNameLst>
                                          <p:attrName>ppt_x</p:attrName>
                                        </p:attrNameLst>
                                      </p:cBhvr>
                                      <p:tavLst>
                                        <p:tav tm="0">
                                          <p:val>
                                            <p:strVal val="ppt_x"/>
                                          </p:val>
                                        </p:tav>
                                        <p:tav tm="100000">
                                          <p:val>
                                            <p:strVal val="ppt_x"/>
                                          </p:val>
                                        </p:tav>
                                      </p:tavLst>
                                    </p:anim>
                                    <p:anim calcmode="lin" valueType="num">
                                      <p:cBhvr additive="base">
                                        <p:cTn id="600" dur="4500"/>
                                        <p:tgtEl>
                                          <p:spTgt spid="65"/>
                                        </p:tgtEl>
                                        <p:attrNameLst>
                                          <p:attrName>ppt_y</p:attrName>
                                        </p:attrNameLst>
                                      </p:cBhvr>
                                      <p:tavLst>
                                        <p:tav tm="0">
                                          <p:val>
                                            <p:strVal val="ppt_y"/>
                                          </p:val>
                                        </p:tav>
                                        <p:tav tm="100000">
                                          <p:val>
                                            <p:strVal val="0-ppt_h/2"/>
                                          </p:val>
                                        </p:tav>
                                      </p:tavLst>
                                    </p:anim>
                                    <p:set>
                                      <p:cBhvr>
                                        <p:cTn id="601" dur="1" fill="hold">
                                          <p:stCondLst>
                                            <p:cond delay="4499"/>
                                          </p:stCondLst>
                                        </p:cTn>
                                        <p:tgtEl>
                                          <p:spTgt spid="65"/>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65"/>
                                        </p:tgtEl>
                                      </p:cBhvr>
                                    </p:animEffect>
                                    <p:set>
                                      <p:cBhvr>
                                        <p:cTn id="604" dur="1" fill="hold">
                                          <p:stCondLst>
                                            <p:cond delay="5999"/>
                                          </p:stCondLst>
                                        </p:cTn>
                                        <p:tgtEl>
                                          <p:spTgt spid="65"/>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66"/>
                                        </p:tgtEl>
                                        <p:attrNameLst>
                                          <p:attrName>style.visibility</p:attrName>
                                        </p:attrNameLst>
                                      </p:cBhvr>
                                      <p:to>
                                        <p:strVal val="visible"/>
                                      </p:to>
                                    </p:set>
                                    <p:anim calcmode="lin" valueType="num">
                                      <p:cBhvr additive="base">
                                        <p:cTn id="607" dur="4000" fill="hold"/>
                                        <p:tgtEl>
                                          <p:spTgt spid="66"/>
                                        </p:tgtEl>
                                        <p:attrNameLst>
                                          <p:attrName>ppt_x</p:attrName>
                                        </p:attrNameLst>
                                      </p:cBhvr>
                                      <p:tavLst>
                                        <p:tav tm="0">
                                          <p:val>
                                            <p:strVal val="#ppt_x"/>
                                          </p:val>
                                        </p:tav>
                                        <p:tav tm="100000">
                                          <p:val>
                                            <p:strVal val="#ppt_x"/>
                                          </p:val>
                                        </p:tav>
                                      </p:tavLst>
                                    </p:anim>
                                    <p:anim calcmode="lin" valueType="num">
                                      <p:cBhvr additive="base">
                                        <p:cTn id="608" dur="4000" fill="hold"/>
                                        <p:tgtEl>
                                          <p:spTgt spid="66"/>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6"/>
                                        </p:tgtEl>
                                        <p:attrNameLst>
                                          <p:attrName>style.visibility</p:attrName>
                                        </p:attrNameLst>
                                      </p:cBhvr>
                                      <p:to>
                                        <p:strVal val="visible"/>
                                      </p:to>
                                    </p:set>
                                    <p:anim calcmode="lin" valueType="num">
                                      <p:cBhvr>
                                        <p:cTn id="611" dur="4000" fill="hold"/>
                                        <p:tgtEl>
                                          <p:spTgt spid="66"/>
                                        </p:tgtEl>
                                        <p:attrNameLst>
                                          <p:attrName>ppt_w</p:attrName>
                                        </p:attrNameLst>
                                      </p:cBhvr>
                                      <p:tavLst>
                                        <p:tav tm="0" fmla="#ppt_w*sin(2.5*pi*$)">
                                          <p:val>
                                            <p:fltVal val="0"/>
                                          </p:val>
                                        </p:tav>
                                        <p:tav tm="100000">
                                          <p:val>
                                            <p:fltVal val="1"/>
                                          </p:val>
                                        </p:tav>
                                      </p:tavLst>
                                    </p:anim>
                                    <p:anim calcmode="lin" valueType="num">
                                      <p:cBhvr>
                                        <p:cTn id="612" dur="4000" fill="hold"/>
                                        <p:tgtEl>
                                          <p:spTgt spid="66"/>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66"/>
                                        </p:tgtEl>
                                        <p:attrNameLst>
                                          <p:attrName>ppt_x</p:attrName>
                                        </p:attrNameLst>
                                      </p:cBhvr>
                                      <p:tavLst>
                                        <p:tav tm="0">
                                          <p:val>
                                            <p:strVal val="ppt_x"/>
                                          </p:val>
                                        </p:tav>
                                        <p:tav tm="100000">
                                          <p:val>
                                            <p:strVal val="ppt_x"/>
                                          </p:val>
                                        </p:tav>
                                      </p:tavLst>
                                    </p:anim>
                                    <p:anim calcmode="lin" valueType="num">
                                      <p:cBhvr additive="base">
                                        <p:cTn id="615" dur="4500"/>
                                        <p:tgtEl>
                                          <p:spTgt spid="66"/>
                                        </p:tgtEl>
                                        <p:attrNameLst>
                                          <p:attrName>ppt_y</p:attrName>
                                        </p:attrNameLst>
                                      </p:cBhvr>
                                      <p:tavLst>
                                        <p:tav tm="0">
                                          <p:val>
                                            <p:strVal val="ppt_y"/>
                                          </p:val>
                                        </p:tav>
                                        <p:tav tm="100000">
                                          <p:val>
                                            <p:strVal val="0-ppt_h/2"/>
                                          </p:val>
                                        </p:tav>
                                      </p:tavLst>
                                    </p:anim>
                                    <p:set>
                                      <p:cBhvr>
                                        <p:cTn id="616" dur="1" fill="hold">
                                          <p:stCondLst>
                                            <p:cond delay="4499"/>
                                          </p:stCondLst>
                                        </p:cTn>
                                        <p:tgtEl>
                                          <p:spTgt spid="66"/>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66"/>
                                        </p:tgtEl>
                                      </p:cBhvr>
                                    </p:animEffect>
                                    <p:set>
                                      <p:cBhvr>
                                        <p:cTn id="619" dur="1" fill="hold">
                                          <p:stCondLst>
                                            <p:cond delay="5999"/>
                                          </p:stCondLst>
                                        </p:cTn>
                                        <p:tgtEl>
                                          <p:spTgt spid="66"/>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67"/>
                                        </p:tgtEl>
                                        <p:attrNameLst>
                                          <p:attrName>style.visibility</p:attrName>
                                        </p:attrNameLst>
                                      </p:cBhvr>
                                      <p:to>
                                        <p:strVal val="visible"/>
                                      </p:to>
                                    </p:set>
                                    <p:anim calcmode="lin" valueType="num">
                                      <p:cBhvr additive="base">
                                        <p:cTn id="622" dur="4000" fill="hold"/>
                                        <p:tgtEl>
                                          <p:spTgt spid="67"/>
                                        </p:tgtEl>
                                        <p:attrNameLst>
                                          <p:attrName>ppt_x</p:attrName>
                                        </p:attrNameLst>
                                      </p:cBhvr>
                                      <p:tavLst>
                                        <p:tav tm="0">
                                          <p:val>
                                            <p:strVal val="#ppt_x"/>
                                          </p:val>
                                        </p:tav>
                                        <p:tav tm="100000">
                                          <p:val>
                                            <p:strVal val="#ppt_x"/>
                                          </p:val>
                                        </p:tav>
                                      </p:tavLst>
                                    </p:anim>
                                    <p:anim calcmode="lin" valueType="num">
                                      <p:cBhvr additive="base">
                                        <p:cTn id="623" dur="4000" fill="hold"/>
                                        <p:tgtEl>
                                          <p:spTgt spid="67"/>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7"/>
                                        </p:tgtEl>
                                        <p:attrNameLst>
                                          <p:attrName>style.visibility</p:attrName>
                                        </p:attrNameLst>
                                      </p:cBhvr>
                                      <p:to>
                                        <p:strVal val="visible"/>
                                      </p:to>
                                    </p:set>
                                    <p:anim calcmode="lin" valueType="num">
                                      <p:cBhvr>
                                        <p:cTn id="626" dur="4000" fill="hold"/>
                                        <p:tgtEl>
                                          <p:spTgt spid="67"/>
                                        </p:tgtEl>
                                        <p:attrNameLst>
                                          <p:attrName>ppt_w</p:attrName>
                                        </p:attrNameLst>
                                      </p:cBhvr>
                                      <p:tavLst>
                                        <p:tav tm="0" fmla="#ppt_w*sin(2.5*pi*$)">
                                          <p:val>
                                            <p:fltVal val="0"/>
                                          </p:val>
                                        </p:tav>
                                        <p:tav tm="100000">
                                          <p:val>
                                            <p:fltVal val="1"/>
                                          </p:val>
                                        </p:tav>
                                      </p:tavLst>
                                    </p:anim>
                                    <p:anim calcmode="lin" valueType="num">
                                      <p:cBhvr>
                                        <p:cTn id="627" dur="4000" fill="hold"/>
                                        <p:tgtEl>
                                          <p:spTgt spid="67"/>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67"/>
                                        </p:tgtEl>
                                        <p:attrNameLst>
                                          <p:attrName>ppt_x</p:attrName>
                                        </p:attrNameLst>
                                      </p:cBhvr>
                                      <p:tavLst>
                                        <p:tav tm="0">
                                          <p:val>
                                            <p:strVal val="ppt_x"/>
                                          </p:val>
                                        </p:tav>
                                        <p:tav tm="100000">
                                          <p:val>
                                            <p:strVal val="ppt_x"/>
                                          </p:val>
                                        </p:tav>
                                      </p:tavLst>
                                    </p:anim>
                                    <p:anim calcmode="lin" valueType="num">
                                      <p:cBhvr additive="base">
                                        <p:cTn id="630" dur="4500"/>
                                        <p:tgtEl>
                                          <p:spTgt spid="67"/>
                                        </p:tgtEl>
                                        <p:attrNameLst>
                                          <p:attrName>ppt_y</p:attrName>
                                        </p:attrNameLst>
                                      </p:cBhvr>
                                      <p:tavLst>
                                        <p:tav tm="0">
                                          <p:val>
                                            <p:strVal val="ppt_y"/>
                                          </p:val>
                                        </p:tav>
                                        <p:tav tm="100000">
                                          <p:val>
                                            <p:strVal val="0-ppt_h/2"/>
                                          </p:val>
                                        </p:tav>
                                      </p:tavLst>
                                    </p:anim>
                                    <p:set>
                                      <p:cBhvr>
                                        <p:cTn id="631" dur="1" fill="hold">
                                          <p:stCondLst>
                                            <p:cond delay="4499"/>
                                          </p:stCondLst>
                                        </p:cTn>
                                        <p:tgtEl>
                                          <p:spTgt spid="6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67"/>
                                        </p:tgtEl>
                                      </p:cBhvr>
                                    </p:animEffect>
                                    <p:set>
                                      <p:cBhvr>
                                        <p:cTn id="634" dur="1" fill="hold">
                                          <p:stCondLst>
                                            <p:cond delay="5999"/>
                                          </p:stCondLst>
                                        </p:cTn>
                                        <p:tgtEl>
                                          <p:spTgt spid="6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45"/>
                                        </p:tgtEl>
                                        <p:attrNameLst>
                                          <p:attrName>style.visibility</p:attrName>
                                        </p:attrNameLst>
                                      </p:cBhvr>
                                      <p:to>
                                        <p:strVal val="visible"/>
                                      </p:to>
                                    </p:set>
                                    <p:anim calcmode="lin" valueType="num">
                                      <p:cBhvr additive="base">
                                        <p:cTn id="637" dur="4000" fill="hold"/>
                                        <p:tgtEl>
                                          <p:spTgt spid="45"/>
                                        </p:tgtEl>
                                        <p:attrNameLst>
                                          <p:attrName>ppt_x</p:attrName>
                                        </p:attrNameLst>
                                      </p:cBhvr>
                                      <p:tavLst>
                                        <p:tav tm="0">
                                          <p:val>
                                            <p:strVal val="#ppt_x"/>
                                          </p:val>
                                        </p:tav>
                                        <p:tav tm="100000">
                                          <p:val>
                                            <p:strVal val="#ppt_x"/>
                                          </p:val>
                                        </p:tav>
                                      </p:tavLst>
                                    </p:anim>
                                    <p:anim calcmode="lin" valueType="num">
                                      <p:cBhvr additive="base">
                                        <p:cTn id="638" dur="4000" fill="hold"/>
                                        <p:tgtEl>
                                          <p:spTgt spid="45"/>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5"/>
                                        </p:tgtEl>
                                        <p:attrNameLst>
                                          <p:attrName>style.visibility</p:attrName>
                                        </p:attrNameLst>
                                      </p:cBhvr>
                                      <p:to>
                                        <p:strVal val="visible"/>
                                      </p:to>
                                    </p:set>
                                    <p:anim calcmode="lin" valueType="num">
                                      <p:cBhvr>
                                        <p:cTn id="641" dur="4000" fill="hold"/>
                                        <p:tgtEl>
                                          <p:spTgt spid="45"/>
                                        </p:tgtEl>
                                        <p:attrNameLst>
                                          <p:attrName>ppt_w</p:attrName>
                                        </p:attrNameLst>
                                      </p:cBhvr>
                                      <p:tavLst>
                                        <p:tav tm="0" fmla="#ppt_w*sin(2.5*pi*$)">
                                          <p:val>
                                            <p:fltVal val="0"/>
                                          </p:val>
                                        </p:tav>
                                        <p:tav tm="100000">
                                          <p:val>
                                            <p:fltVal val="1"/>
                                          </p:val>
                                        </p:tav>
                                      </p:tavLst>
                                    </p:anim>
                                    <p:anim calcmode="lin" valueType="num">
                                      <p:cBhvr>
                                        <p:cTn id="642" dur="4000" fill="hold"/>
                                        <p:tgtEl>
                                          <p:spTgt spid="45"/>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45"/>
                                        </p:tgtEl>
                                        <p:attrNameLst>
                                          <p:attrName>ppt_x</p:attrName>
                                        </p:attrNameLst>
                                      </p:cBhvr>
                                      <p:tavLst>
                                        <p:tav tm="0">
                                          <p:val>
                                            <p:strVal val="ppt_x"/>
                                          </p:val>
                                        </p:tav>
                                        <p:tav tm="100000">
                                          <p:val>
                                            <p:strVal val="ppt_x"/>
                                          </p:val>
                                        </p:tav>
                                      </p:tavLst>
                                    </p:anim>
                                    <p:anim calcmode="lin" valueType="num">
                                      <p:cBhvr additive="base">
                                        <p:cTn id="645" dur="4500"/>
                                        <p:tgtEl>
                                          <p:spTgt spid="45"/>
                                        </p:tgtEl>
                                        <p:attrNameLst>
                                          <p:attrName>ppt_y</p:attrName>
                                        </p:attrNameLst>
                                      </p:cBhvr>
                                      <p:tavLst>
                                        <p:tav tm="0">
                                          <p:val>
                                            <p:strVal val="ppt_y"/>
                                          </p:val>
                                        </p:tav>
                                        <p:tav tm="100000">
                                          <p:val>
                                            <p:strVal val="0-ppt_h/2"/>
                                          </p:val>
                                        </p:tav>
                                      </p:tavLst>
                                    </p:anim>
                                    <p:set>
                                      <p:cBhvr>
                                        <p:cTn id="646" dur="1" fill="hold">
                                          <p:stCondLst>
                                            <p:cond delay="4499"/>
                                          </p:stCondLst>
                                        </p:cTn>
                                        <p:tgtEl>
                                          <p:spTgt spid="45"/>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45"/>
                                        </p:tgtEl>
                                      </p:cBhvr>
                                    </p:animEffect>
                                    <p:set>
                                      <p:cBhvr>
                                        <p:cTn id="649" dur="1" fill="hold">
                                          <p:stCondLst>
                                            <p:cond delay="5999"/>
                                          </p:stCondLst>
                                        </p:cTn>
                                        <p:tgtEl>
                                          <p:spTgt spid="45"/>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6"/>
                                        </p:tgtEl>
                                        <p:attrNameLst>
                                          <p:attrName>style.visibility</p:attrName>
                                        </p:attrNameLst>
                                      </p:cBhvr>
                                      <p:to>
                                        <p:strVal val="visible"/>
                                      </p:to>
                                    </p:set>
                                    <p:anim calcmode="lin" valueType="num">
                                      <p:cBhvr additive="base">
                                        <p:cTn id="652" dur="4000" fill="hold"/>
                                        <p:tgtEl>
                                          <p:spTgt spid="46"/>
                                        </p:tgtEl>
                                        <p:attrNameLst>
                                          <p:attrName>ppt_x</p:attrName>
                                        </p:attrNameLst>
                                      </p:cBhvr>
                                      <p:tavLst>
                                        <p:tav tm="0">
                                          <p:val>
                                            <p:strVal val="#ppt_x"/>
                                          </p:val>
                                        </p:tav>
                                        <p:tav tm="100000">
                                          <p:val>
                                            <p:strVal val="#ppt_x"/>
                                          </p:val>
                                        </p:tav>
                                      </p:tavLst>
                                    </p:anim>
                                    <p:anim calcmode="lin" valueType="num">
                                      <p:cBhvr additive="base">
                                        <p:cTn id="653" dur="4000" fill="hold"/>
                                        <p:tgtEl>
                                          <p:spTgt spid="46"/>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6"/>
                                        </p:tgtEl>
                                        <p:attrNameLst>
                                          <p:attrName>style.visibility</p:attrName>
                                        </p:attrNameLst>
                                      </p:cBhvr>
                                      <p:to>
                                        <p:strVal val="visible"/>
                                      </p:to>
                                    </p:set>
                                    <p:anim calcmode="lin" valueType="num">
                                      <p:cBhvr>
                                        <p:cTn id="656" dur="4000" fill="hold"/>
                                        <p:tgtEl>
                                          <p:spTgt spid="46"/>
                                        </p:tgtEl>
                                        <p:attrNameLst>
                                          <p:attrName>ppt_w</p:attrName>
                                        </p:attrNameLst>
                                      </p:cBhvr>
                                      <p:tavLst>
                                        <p:tav tm="0" fmla="#ppt_w*sin(2.5*pi*$)">
                                          <p:val>
                                            <p:fltVal val="0"/>
                                          </p:val>
                                        </p:tav>
                                        <p:tav tm="100000">
                                          <p:val>
                                            <p:fltVal val="1"/>
                                          </p:val>
                                        </p:tav>
                                      </p:tavLst>
                                    </p:anim>
                                    <p:anim calcmode="lin" valueType="num">
                                      <p:cBhvr>
                                        <p:cTn id="657" dur="4000" fill="hold"/>
                                        <p:tgtEl>
                                          <p:spTgt spid="46"/>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6"/>
                                        </p:tgtEl>
                                        <p:attrNameLst>
                                          <p:attrName>ppt_x</p:attrName>
                                        </p:attrNameLst>
                                      </p:cBhvr>
                                      <p:tavLst>
                                        <p:tav tm="0">
                                          <p:val>
                                            <p:strVal val="ppt_x"/>
                                          </p:val>
                                        </p:tav>
                                        <p:tav tm="100000">
                                          <p:val>
                                            <p:strVal val="ppt_x"/>
                                          </p:val>
                                        </p:tav>
                                      </p:tavLst>
                                    </p:anim>
                                    <p:anim calcmode="lin" valueType="num">
                                      <p:cBhvr additive="base">
                                        <p:cTn id="660" dur="4500"/>
                                        <p:tgtEl>
                                          <p:spTgt spid="46"/>
                                        </p:tgtEl>
                                        <p:attrNameLst>
                                          <p:attrName>ppt_y</p:attrName>
                                        </p:attrNameLst>
                                      </p:cBhvr>
                                      <p:tavLst>
                                        <p:tav tm="0">
                                          <p:val>
                                            <p:strVal val="ppt_y"/>
                                          </p:val>
                                        </p:tav>
                                        <p:tav tm="100000">
                                          <p:val>
                                            <p:strVal val="0-ppt_h/2"/>
                                          </p:val>
                                        </p:tav>
                                      </p:tavLst>
                                    </p:anim>
                                    <p:set>
                                      <p:cBhvr>
                                        <p:cTn id="661" dur="1" fill="hold">
                                          <p:stCondLst>
                                            <p:cond delay="4499"/>
                                          </p:stCondLst>
                                        </p:cTn>
                                        <p:tgtEl>
                                          <p:spTgt spid="46"/>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6"/>
                                        </p:tgtEl>
                                      </p:cBhvr>
                                    </p:animEffect>
                                    <p:set>
                                      <p:cBhvr>
                                        <p:cTn id="664" dur="1" fill="hold">
                                          <p:stCondLst>
                                            <p:cond delay="5999"/>
                                          </p:stCondLst>
                                        </p:cTn>
                                        <p:tgtEl>
                                          <p:spTgt spid="46"/>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7"/>
                                        </p:tgtEl>
                                        <p:attrNameLst>
                                          <p:attrName>style.visibility</p:attrName>
                                        </p:attrNameLst>
                                      </p:cBhvr>
                                      <p:to>
                                        <p:strVal val="visible"/>
                                      </p:to>
                                    </p:set>
                                    <p:anim calcmode="lin" valueType="num">
                                      <p:cBhvr additive="base">
                                        <p:cTn id="667" dur="4000" fill="hold"/>
                                        <p:tgtEl>
                                          <p:spTgt spid="47"/>
                                        </p:tgtEl>
                                        <p:attrNameLst>
                                          <p:attrName>ppt_x</p:attrName>
                                        </p:attrNameLst>
                                      </p:cBhvr>
                                      <p:tavLst>
                                        <p:tav tm="0">
                                          <p:val>
                                            <p:strVal val="#ppt_x"/>
                                          </p:val>
                                        </p:tav>
                                        <p:tav tm="100000">
                                          <p:val>
                                            <p:strVal val="#ppt_x"/>
                                          </p:val>
                                        </p:tav>
                                      </p:tavLst>
                                    </p:anim>
                                    <p:anim calcmode="lin" valueType="num">
                                      <p:cBhvr additive="base">
                                        <p:cTn id="668" dur="4000" fill="hold"/>
                                        <p:tgtEl>
                                          <p:spTgt spid="47"/>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7"/>
                                        </p:tgtEl>
                                        <p:attrNameLst>
                                          <p:attrName>style.visibility</p:attrName>
                                        </p:attrNameLst>
                                      </p:cBhvr>
                                      <p:to>
                                        <p:strVal val="visible"/>
                                      </p:to>
                                    </p:set>
                                    <p:anim calcmode="lin" valueType="num">
                                      <p:cBhvr>
                                        <p:cTn id="671" dur="4000" fill="hold"/>
                                        <p:tgtEl>
                                          <p:spTgt spid="47"/>
                                        </p:tgtEl>
                                        <p:attrNameLst>
                                          <p:attrName>ppt_w</p:attrName>
                                        </p:attrNameLst>
                                      </p:cBhvr>
                                      <p:tavLst>
                                        <p:tav tm="0" fmla="#ppt_w*sin(2.5*pi*$)">
                                          <p:val>
                                            <p:fltVal val="0"/>
                                          </p:val>
                                        </p:tav>
                                        <p:tav tm="100000">
                                          <p:val>
                                            <p:fltVal val="1"/>
                                          </p:val>
                                        </p:tav>
                                      </p:tavLst>
                                    </p:anim>
                                    <p:anim calcmode="lin" valueType="num">
                                      <p:cBhvr>
                                        <p:cTn id="672" dur="4000" fill="hold"/>
                                        <p:tgtEl>
                                          <p:spTgt spid="47"/>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7"/>
                                        </p:tgtEl>
                                        <p:attrNameLst>
                                          <p:attrName>ppt_x</p:attrName>
                                        </p:attrNameLst>
                                      </p:cBhvr>
                                      <p:tavLst>
                                        <p:tav tm="0">
                                          <p:val>
                                            <p:strVal val="ppt_x"/>
                                          </p:val>
                                        </p:tav>
                                        <p:tav tm="100000">
                                          <p:val>
                                            <p:strVal val="ppt_x"/>
                                          </p:val>
                                        </p:tav>
                                      </p:tavLst>
                                    </p:anim>
                                    <p:anim calcmode="lin" valueType="num">
                                      <p:cBhvr additive="base">
                                        <p:cTn id="675" dur="4500"/>
                                        <p:tgtEl>
                                          <p:spTgt spid="47"/>
                                        </p:tgtEl>
                                        <p:attrNameLst>
                                          <p:attrName>ppt_y</p:attrName>
                                        </p:attrNameLst>
                                      </p:cBhvr>
                                      <p:tavLst>
                                        <p:tav tm="0">
                                          <p:val>
                                            <p:strVal val="ppt_y"/>
                                          </p:val>
                                        </p:tav>
                                        <p:tav tm="100000">
                                          <p:val>
                                            <p:strVal val="0-ppt_h/2"/>
                                          </p:val>
                                        </p:tav>
                                      </p:tavLst>
                                    </p:anim>
                                    <p:set>
                                      <p:cBhvr>
                                        <p:cTn id="676" dur="1" fill="hold">
                                          <p:stCondLst>
                                            <p:cond delay="4499"/>
                                          </p:stCondLst>
                                        </p:cTn>
                                        <p:tgtEl>
                                          <p:spTgt spid="4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7"/>
                                        </p:tgtEl>
                                      </p:cBhvr>
                                    </p:animEffect>
                                    <p:set>
                                      <p:cBhvr>
                                        <p:cTn id="679" dur="1" fill="hold">
                                          <p:stCondLst>
                                            <p:cond delay="5999"/>
                                          </p:stCondLst>
                                        </p:cTn>
                                        <p:tgtEl>
                                          <p:spTgt spid="47"/>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51"/>
                                        </p:tgtEl>
                                        <p:attrNameLst>
                                          <p:attrName>style.visibility</p:attrName>
                                        </p:attrNameLst>
                                      </p:cBhvr>
                                      <p:to>
                                        <p:strVal val="visible"/>
                                      </p:to>
                                    </p:set>
                                    <p:anim calcmode="lin" valueType="num">
                                      <p:cBhvr additive="base">
                                        <p:cTn id="682" dur="4000" fill="hold"/>
                                        <p:tgtEl>
                                          <p:spTgt spid="51"/>
                                        </p:tgtEl>
                                        <p:attrNameLst>
                                          <p:attrName>ppt_x</p:attrName>
                                        </p:attrNameLst>
                                      </p:cBhvr>
                                      <p:tavLst>
                                        <p:tav tm="0">
                                          <p:val>
                                            <p:strVal val="#ppt_x"/>
                                          </p:val>
                                        </p:tav>
                                        <p:tav tm="100000">
                                          <p:val>
                                            <p:strVal val="#ppt_x"/>
                                          </p:val>
                                        </p:tav>
                                      </p:tavLst>
                                    </p:anim>
                                    <p:anim calcmode="lin" valueType="num">
                                      <p:cBhvr additive="base">
                                        <p:cTn id="683" dur="4000" fill="hold"/>
                                        <p:tgtEl>
                                          <p:spTgt spid="51"/>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1"/>
                                        </p:tgtEl>
                                        <p:attrNameLst>
                                          <p:attrName>style.visibility</p:attrName>
                                        </p:attrNameLst>
                                      </p:cBhvr>
                                      <p:to>
                                        <p:strVal val="visible"/>
                                      </p:to>
                                    </p:set>
                                    <p:anim calcmode="lin" valueType="num">
                                      <p:cBhvr>
                                        <p:cTn id="686" dur="4000" fill="hold"/>
                                        <p:tgtEl>
                                          <p:spTgt spid="51"/>
                                        </p:tgtEl>
                                        <p:attrNameLst>
                                          <p:attrName>ppt_w</p:attrName>
                                        </p:attrNameLst>
                                      </p:cBhvr>
                                      <p:tavLst>
                                        <p:tav tm="0" fmla="#ppt_w*sin(2.5*pi*$)">
                                          <p:val>
                                            <p:fltVal val="0"/>
                                          </p:val>
                                        </p:tav>
                                        <p:tav tm="100000">
                                          <p:val>
                                            <p:fltVal val="1"/>
                                          </p:val>
                                        </p:tav>
                                      </p:tavLst>
                                    </p:anim>
                                    <p:anim calcmode="lin" valueType="num">
                                      <p:cBhvr>
                                        <p:cTn id="687" dur="4000" fill="hold"/>
                                        <p:tgtEl>
                                          <p:spTgt spid="51"/>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51"/>
                                        </p:tgtEl>
                                        <p:attrNameLst>
                                          <p:attrName>ppt_x</p:attrName>
                                        </p:attrNameLst>
                                      </p:cBhvr>
                                      <p:tavLst>
                                        <p:tav tm="0">
                                          <p:val>
                                            <p:strVal val="ppt_x"/>
                                          </p:val>
                                        </p:tav>
                                        <p:tav tm="100000">
                                          <p:val>
                                            <p:strVal val="ppt_x"/>
                                          </p:val>
                                        </p:tav>
                                      </p:tavLst>
                                    </p:anim>
                                    <p:anim calcmode="lin" valueType="num">
                                      <p:cBhvr additive="base">
                                        <p:cTn id="690" dur="4500"/>
                                        <p:tgtEl>
                                          <p:spTgt spid="51"/>
                                        </p:tgtEl>
                                        <p:attrNameLst>
                                          <p:attrName>ppt_y</p:attrName>
                                        </p:attrNameLst>
                                      </p:cBhvr>
                                      <p:tavLst>
                                        <p:tav tm="0">
                                          <p:val>
                                            <p:strVal val="ppt_y"/>
                                          </p:val>
                                        </p:tav>
                                        <p:tav tm="100000">
                                          <p:val>
                                            <p:strVal val="0-ppt_h/2"/>
                                          </p:val>
                                        </p:tav>
                                      </p:tavLst>
                                    </p:anim>
                                    <p:set>
                                      <p:cBhvr>
                                        <p:cTn id="691" dur="1" fill="hold">
                                          <p:stCondLst>
                                            <p:cond delay="4499"/>
                                          </p:stCondLst>
                                        </p:cTn>
                                        <p:tgtEl>
                                          <p:spTgt spid="51"/>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51"/>
                                        </p:tgtEl>
                                      </p:cBhvr>
                                    </p:animEffect>
                                    <p:set>
                                      <p:cBhvr>
                                        <p:cTn id="694" dur="1" fill="hold">
                                          <p:stCondLst>
                                            <p:cond delay="5999"/>
                                          </p:stCondLst>
                                        </p:cTn>
                                        <p:tgtEl>
                                          <p:spTgt spid="51"/>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2"/>
                                        </p:tgtEl>
                                        <p:attrNameLst>
                                          <p:attrName>style.visibility</p:attrName>
                                        </p:attrNameLst>
                                      </p:cBhvr>
                                      <p:to>
                                        <p:strVal val="visible"/>
                                      </p:to>
                                    </p:set>
                                    <p:anim calcmode="lin" valueType="num">
                                      <p:cBhvr additive="base">
                                        <p:cTn id="697" dur="4000" fill="hold"/>
                                        <p:tgtEl>
                                          <p:spTgt spid="52"/>
                                        </p:tgtEl>
                                        <p:attrNameLst>
                                          <p:attrName>ppt_x</p:attrName>
                                        </p:attrNameLst>
                                      </p:cBhvr>
                                      <p:tavLst>
                                        <p:tav tm="0">
                                          <p:val>
                                            <p:strVal val="#ppt_x"/>
                                          </p:val>
                                        </p:tav>
                                        <p:tav tm="100000">
                                          <p:val>
                                            <p:strVal val="#ppt_x"/>
                                          </p:val>
                                        </p:tav>
                                      </p:tavLst>
                                    </p:anim>
                                    <p:anim calcmode="lin" valueType="num">
                                      <p:cBhvr additive="base">
                                        <p:cTn id="698" dur="4000" fill="hold"/>
                                        <p:tgtEl>
                                          <p:spTgt spid="52"/>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2"/>
                                        </p:tgtEl>
                                        <p:attrNameLst>
                                          <p:attrName>style.visibility</p:attrName>
                                        </p:attrNameLst>
                                      </p:cBhvr>
                                      <p:to>
                                        <p:strVal val="visible"/>
                                      </p:to>
                                    </p:set>
                                    <p:anim calcmode="lin" valueType="num">
                                      <p:cBhvr>
                                        <p:cTn id="701" dur="4000" fill="hold"/>
                                        <p:tgtEl>
                                          <p:spTgt spid="52"/>
                                        </p:tgtEl>
                                        <p:attrNameLst>
                                          <p:attrName>ppt_w</p:attrName>
                                        </p:attrNameLst>
                                      </p:cBhvr>
                                      <p:tavLst>
                                        <p:tav tm="0" fmla="#ppt_w*sin(2.5*pi*$)">
                                          <p:val>
                                            <p:fltVal val="0"/>
                                          </p:val>
                                        </p:tav>
                                        <p:tav tm="100000">
                                          <p:val>
                                            <p:fltVal val="1"/>
                                          </p:val>
                                        </p:tav>
                                      </p:tavLst>
                                    </p:anim>
                                    <p:anim calcmode="lin" valueType="num">
                                      <p:cBhvr>
                                        <p:cTn id="702" dur="4000" fill="hold"/>
                                        <p:tgtEl>
                                          <p:spTgt spid="52"/>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2"/>
                                        </p:tgtEl>
                                        <p:attrNameLst>
                                          <p:attrName>ppt_x</p:attrName>
                                        </p:attrNameLst>
                                      </p:cBhvr>
                                      <p:tavLst>
                                        <p:tav tm="0">
                                          <p:val>
                                            <p:strVal val="ppt_x"/>
                                          </p:val>
                                        </p:tav>
                                        <p:tav tm="100000">
                                          <p:val>
                                            <p:strVal val="ppt_x"/>
                                          </p:val>
                                        </p:tav>
                                      </p:tavLst>
                                    </p:anim>
                                    <p:anim calcmode="lin" valueType="num">
                                      <p:cBhvr additive="base">
                                        <p:cTn id="705" dur="4500"/>
                                        <p:tgtEl>
                                          <p:spTgt spid="52"/>
                                        </p:tgtEl>
                                        <p:attrNameLst>
                                          <p:attrName>ppt_y</p:attrName>
                                        </p:attrNameLst>
                                      </p:cBhvr>
                                      <p:tavLst>
                                        <p:tav tm="0">
                                          <p:val>
                                            <p:strVal val="ppt_y"/>
                                          </p:val>
                                        </p:tav>
                                        <p:tav tm="100000">
                                          <p:val>
                                            <p:strVal val="0-ppt_h/2"/>
                                          </p:val>
                                        </p:tav>
                                      </p:tavLst>
                                    </p:anim>
                                    <p:set>
                                      <p:cBhvr>
                                        <p:cTn id="706" dur="1" fill="hold">
                                          <p:stCondLst>
                                            <p:cond delay="4499"/>
                                          </p:stCondLst>
                                        </p:cTn>
                                        <p:tgtEl>
                                          <p:spTgt spid="52"/>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2"/>
                                        </p:tgtEl>
                                      </p:cBhvr>
                                    </p:animEffect>
                                    <p:set>
                                      <p:cBhvr>
                                        <p:cTn id="709" dur="1" fill="hold">
                                          <p:stCondLst>
                                            <p:cond delay="5999"/>
                                          </p:stCondLst>
                                        </p:cTn>
                                        <p:tgtEl>
                                          <p:spTgt spid="52"/>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76"/>
                                        </p:tgtEl>
                                        <p:attrNameLst>
                                          <p:attrName>style.visibility</p:attrName>
                                        </p:attrNameLst>
                                      </p:cBhvr>
                                      <p:to>
                                        <p:strVal val="visible"/>
                                      </p:to>
                                    </p:set>
                                    <p:anim calcmode="lin" valueType="num">
                                      <p:cBhvr additive="base">
                                        <p:cTn id="727" dur="4000" fill="hold"/>
                                        <p:tgtEl>
                                          <p:spTgt spid="76"/>
                                        </p:tgtEl>
                                        <p:attrNameLst>
                                          <p:attrName>ppt_x</p:attrName>
                                        </p:attrNameLst>
                                      </p:cBhvr>
                                      <p:tavLst>
                                        <p:tav tm="0">
                                          <p:val>
                                            <p:strVal val="#ppt_x"/>
                                          </p:val>
                                        </p:tav>
                                        <p:tav tm="100000">
                                          <p:val>
                                            <p:strVal val="#ppt_x"/>
                                          </p:val>
                                        </p:tav>
                                      </p:tavLst>
                                    </p:anim>
                                    <p:anim calcmode="lin" valueType="num">
                                      <p:cBhvr additive="base">
                                        <p:cTn id="728" dur="4000" fill="hold"/>
                                        <p:tgtEl>
                                          <p:spTgt spid="76"/>
                                        </p:tgtEl>
                                        <p:attrNameLst>
                                          <p:attrName>ppt_y</p:attrName>
                                        </p:attrNameLst>
                                      </p:cBhvr>
                                      <p:tavLst>
                                        <p:tav tm="0">
                                          <p:val>
                                            <p:strVal val="0-#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76"/>
                                        </p:tgtEl>
                                        <p:attrNameLst>
                                          <p:attrName>style.visibility</p:attrName>
                                        </p:attrNameLst>
                                      </p:cBhvr>
                                      <p:to>
                                        <p:strVal val="visible"/>
                                      </p:to>
                                    </p:set>
                                    <p:anim calcmode="lin" valueType="num">
                                      <p:cBhvr>
                                        <p:cTn id="731" dur="4000" fill="hold"/>
                                        <p:tgtEl>
                                          <p:spTgt spid="76"/>
                                        </p:tgtEl>
                                        <p:attrNameLst>
                                          <p:attrName>ppt_w</p:attrName>
                                        </p:attrNameLst>
                                      </p:cBhvr>
                                      <p:tavLst>
                                        <p:tav tm="0">
                                          <p:val>
                                            <p:strVal val="#ppt_w"/>
                                          </p:val>
                                        </p:tav>
                                        <p:tav tm="100000">
                                          <p:val>
                                            <p:strVal val="#ppt_w"/>
                                          </p:val>
                                        </p:tav>
                                      </p:tavLst>
                                    </p:anim>
                                    <p:anim calcmode="lin" valueType="num">
                                      <p:cBhvr>
                                        <p:cTn id="732" dur="4000" fill="hold"/>
                                        <p:tgtEl>
                                          <p:spTgt spid="76"/>
                                        </p:tgtEl>
                                        <p:attrNameLst>
                                          <p:attrName>ppt_h</p:attrName>
                                        </p:attrNameLst>
                                      </p:cBhvr>
                                      <p:tavLst>
                                        <p:tav tm="0" fmla="#ppt_h*sin(2.5*pi*$)">
                                          <p:val>
                                            <p:fltVal val="0"/>
                                          </p:val>
                                        </p:tav>
                                        <p:tav tm="100000">
                                          <p:val>
                                            <p:fltVal val="1"/>
                                          </p:val>
                                        </p:tav>
                                      </p:tavLst>
                                    </p:anim>
                                  </p:childTnLst>
                                </p:cTn>
                              </p:par>
                              <p:par>
                                <p:cTn id="733" presetID="2" presetClass="exit" presetSubtype="4" fill="hold" grpId="2" nodeType="withEffect">
                                  <p:stCondLst>
                                    <p:cond delay="0"/>
                                  </p:stCondLst>
                                  <p:childTnLst>
                                    <p:anim calcmode="lin" valueType="num">
                                      <p:cBhvr additive="base">
                                        <p:cTn id="734" dur="4500"/>
                                        <p:tgtEl>
                                          <p:spTgt spid="76"/>
                                        </p:tgtEl>
                                        <p:attrNameLst>
                                          <p:attrName>ppt_x</p:attrName>
                                        </p:attrNameLst>
                                      </p:cBhvr>
                                      <p:tavLst>
                                        <p:tav tm="0">
                                          <p:val>
                                            <p:strVal val="ppt_x"/>
                                          </p:val>
                                        </p:tav>
                                        <p:tav tm="100000">
                                          <p:val>
                                            <p:strVal val="ppt_x"/>
                                          </p:val>
                                        </p:tav>
                                      </p:tavLst>
                                    </p:anim>
                                    <p:anim calcmode="lin" valueType="num">
                                      <p:cBhvr additive="base">
                                        <p:cTn id="735" dur="4500"/>
                                        <p:tgtEl>
                                          <p:spTgt spid="76"/>
                                        </p:tgtEl>
                                        <p:attrNameLst>
                                          <p:attrName>ppt_y</p:attrName>
                                        </p:attrNameLst>
                                      </p:cBhvr>
                                      <p:tavLst>
                                        <p:tav tm="0">
                                          <p:val>
                                            <p:strVal val="ppt_y"/>
                                          </p:val>
                                        </p:tav>
                                        <p:tav tm="100000">
                                          <p:val>
                                            <p:strVal val="1+ppt_h/2"/>
                                          </p:val>
                                        </p:tav>
                                      </p:tavLst>
                                    </p:anim>
                                    <p:set>
                                      <p:cBhvr>
                                        <p:cTn id="736" dur="1" fill="hold">
                                          <p:stCondLst>
                                            <p:cond delay="4499"/>
                                          </p:stCondLst>
                                        </p:cTn>
                                        <p:tgtEl>
                                          <p:spTgt spid="76"/>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76"/>
                                        </p:tgtEl>
                                      </p:cBhvr>
                                    </p:animEffect>
                                    <p:set>
                                      <p:cBhvr>
                                        <p:cTn id="739" dur="1" fill="hold">
                                          <p:stCondLst>
                                            <p:cond delay="5999"/>
                                          </p:stCondLst>
                                        </p:cTn>
                                        <p:tgtEl>
                                          <p:spTgt spid="76"/>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77"/>
                                        </p:tgtEl>
                                        <p:attrNameLst>
                                          <p:attrName>style.visibility</p:attrName>
                                        </p:attrNameLst>
                                      </p:cBhvr>
                                      <p:to>
                                        <p:strVal val="visible"/>
                                      </p:to>
                                    </p:set>
                                    <p:anim calcmode="lin" valueType="num">
                                      <p:cBhvr additive="base">
                                        <p:cTn id="742" dur="4000" fill="hold"/>
                                        <p:tgtEl>
                                          <p:spTgt spid="77"/>
                                        </p:tgtEl>
                                        <p:attrNameLst>
                                          <p:attrName>ppt_x</p:attrName>
                                        </p:attrNameLst>
                                      </p:cBhvr>
                                      <p:tavLst>
                                        <p:tav tm="0">
                                          <p:val>
                                            <p:strVal val="#ppt_x"/>
                                          </p:val>
                                        </p:tav>
                                        <p:tav tm="100000">
                                          <p:val>
                                            <p:strVal val="#ppt_x"/>
                                          </p:val>
                                        </p:tav>
                                      </p:tavLst>
                                    </p:anim>
                                    <p:anim calcmode="lin" valueType="num">
                                      <p:cBhvr additive="base">
                                        <p:cTn id="743" dur="4000" fill="hold"/>
                                        <p:tgtEl>
                                          <p:spTgt spid="77"/>
                                        </p:tgtEl>
                                        <p:attrNameLst>
                                          <p:attrName>ppt_y</p:attrName>
                                        </p:attrNameLst>
                                      </p:cBhvr>
                                      <p:tavLst>
                                        <p:tav tm="0">
                                          <p:val>
                                            <p:strVal val="0-#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77"/>
                                        </p:tgtEl>
                                        <p:attrNameLst>
                                          <p:attrName>style.visibility</p:attrName>
                                        </p:attrNameLst>
                                      </p:cBhvr>
                                      <p:to>
                                        <p:strVal val="visible"/>
                                      </p:to>
                                    </p:set>
                                    <p:anim calcmode="lin" valueType="num">
                                      <p:cBhvr>
                                        <p:cTn id="746" dur="4000" fill="hold"/>
                                        <p:tgtEl>
                                          <p:spTgt spid="77"/>
                                        </p:tgtEl>
                                        <p:attrNameLst>
                                          <p:attrName>ppt_w</p:attrName>
                                        </p:attrNameLst>
                                      </p:cBhvr>
                                      <p:tavLst>
                                        <p:tav tm="0">
                                          <p:val>
                                            <p:strVal val="#ppt_w"/>
                                          </p:val>
                                        </p:tav>
                                        <p:tav tm="100000">
                                          <p:val>
                                            <p:strVal val="#ppt_w"/>
                                          </p:val>
                                        </p:tav>
                                      </p:tavLst>
                                    </p:anim>
                                    <p:anim calcmode="lin" valueType="num">
                                      <p:cBhvr>
                                        <p:cTn id="747" dur="4000" fill="hold"/>
                                        <p:tgtEl>
                                          <p:spTgt spid="77"/>
                                        </p:tgtEl>
                                        <p:attrNameLst>
                                          <p:attrName>ppt_h</p:attrName>
                                        </p:attrNameLst>
                                      </p:cBhvr>
                                      <p:tavLst>
                                        <p:tav tm="0" fmla="#ppt_h*sin(2.5*pi*$)">
                                          <p:val>
                                            <p:fltVal val="0"/>
                                          </p:val>
                                        </p:tav>
                                        <p:tav tm="100000">
                                          <p:val>
                                            <p:fltVal val="1"/>
                                          </p:val>
                                        </p:tav>
                                      </p:tavLst>
                                    </p:anim>
                                  </p:childTnLst>
                                </p:cTn>
                              </p:par>
                              <p:par>
                                <p:cTn id="748" presetID="2" presetClass="exit" presetSubtype="4" fill="hold" grpId="2" nodeType="withEffect">
                                  <p:stCondLst>
                                    <p:cond delay="0"/>
                                  </p:stCondLst>
                                  <p:childTnLst>
                                    <p:anim calcmode="lin" valueType="num">
                                      <p:cBhvr additive="base">
                                        <p:cTn id="749" dur="4500"/>
                                        <p:tgtEl>
                                          <p:spTgt spid="77"/>
                                        </p:tgtEl>
                                        <p:attrNameLst>
                                          <p:attrName>ppt_x</p:attrName>
                                        </p:attrNameLst>
                                      </p:cBhvr>
                                      <p:tavLst>
                                        <p:tav tm="0">
                                          <p:val>
                                            <p:strVal val="ppt_x"/>
                                          </p:val>
                                        </p:tav>
                                        <p:tav tm="100000">
                                          <p:val>
                                            <p:strVal val="ppt_x"/>
                                          </p:val>
                                        </p:tav>
                                      </p:tavLst>
                                    </p:anim>
                                    <p:anim calcmode="lin" valueType="num">
                                      <p:cBhvr additive="base">
                                        <p:cTn id="750" dur="4500"/>
                                        <p:tgtEl>
                                          <p:spTgt spid="77"/>
                                        </p:tgtEl>
                                        <p:attrNameLst>
                                          <p:attrName>ppt_y</p:attrName>
                                        </p:attrNameLst>
                                      </p:cBhvr>
                                      <p:tavLst>
                                        <p:tav tm="0">
                                          <p:val>
                                            <p:strVal val="ppt_y"/>
                                          </p:val>
                                        </p:tav>
                                        <p:tav tm="100000">
                                          <p:val>
                                            <p:strVal val="1+ppt_h/2"/>
                                          </p:val>
                                        </p:tav>
                                      </p:tavLst>
                                    </p:anim>
                                    <p:set>
                                      <p:cBhvr>
                                        <p:cTn id="751" dur="1" fill="hold">
                                          <p:stCondLst>
                                            <p:cond delay="4499"/>
                                          </p:stCondLst>
                                        </p:cTn>
                                        <p:tgtEl>
                                          <p:spTgt spid="7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77"/>
                                        </p:tgtEl>
                                      </p:cBhvr>
                                    </p:animEffect>
                                    <p:set>
                                      <p:cBhvr>
                                        <p:cTn id="754" dur="1" fill="hold">
                                          <p:stCondLst>
                                            <p:cond delay="5999"/>
                                          </p:stCondLst>
                                        </p:cTn>
                                        <p:tgtEl>
                                          <p:spTgt spid="77"/>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additive="base">
                                        <p:cTn id="757" dur="4000" fill="hold"/>
                                        <p:tgtEl>
                                          <p:spTgt spid="78"/>
                                        </p:tgtEl>
                                        <p:attrNameLst>
                                          <p:attrName>ppt_x</p:attrName>
                                        </p:attrNameLst>
                                      </p:cBhvr>
                                      <p:tavLst>
                                        <p:tav tm="0">
                                          <p:val>
                                            <p:strVal val="#ppt_x"/>
                                          </p:val>
                                        </p:tav>
                                        <p:tav tm="100000">
                                          <p:val>
                                            <p:strVal val="#ppt_x"/>
                                          </p:val>
                                        </p:tav>
                                      </p:tavLst>
                                    </p:anim>
                                    <p:anim calcmode="lin" valueType="num">
                                      <p:cBhvr additive="base">
                                        <p:cTn id="758" dur="4000" fill="hold"/>
                                        <p:tgtEl>
                                          <p:spTgt spid="78"/>
                                        </p:tgtEl>
                                        <p:attrNameLst>
                                          <p:attrName>ppt_y</p:attrName>
                                        </p:attrNameLst>
                                      </p:cBhvr>
                                      <p:tavLst>
                                        <p:tav tm="0">
                                          <p:val>
                                            <p:strVal val="0-#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78"/>
                                        </p:tgtEl>
                                        <p:attrNameLst>
                                          <p:attrName>style.visibility</p:attrName>
                                        </p:attrNameLst>
                                      </p:cBhvr>
                                      <p:to>
                                        <p:strVal val="visible"/>
                                      </p:to>
                                    </p:set>
                                    <p:anim calcmode="lin" valueType="num">
                                      <p:cBhvr>
                                        <p:cTn id="761" dur="4000" fill="hold"/>
                                        <p:tgtEl>
                                          <p:spTgt spid="78"/>
                                        </p:tgtEl>
                                        <p:attrNameLst>
                                          <p:attrName>ppt_w</p:attrName>
                                        </p:attrNameLst>
                                      </p:cBhvr>
                                      <p:tavLst>
                                        <p:tav tm="0">
                                          <p:val>
                                            <p:strVal val="#ppt_w"/>
                                          </p:val>
                                        </p:tav>
                                        <p:tav tm="100000">
                                          <p:val>
                                            <p:strVal val="#ppt_w"/>
                                          </p:val>
                                        </p:tav>
                                      </p:tavLst>
                                    </p:anim>
                                    <p:anim calcmode="lin" valueType="num">
                                      <p:cBhvr>
                                        <p:cTn id="762" dur="4000" fill="hold"/>
                                        <p:tgtEl>
                                          <p:spTgt spid="78"/>
                                        </p:tgtEl>
                                        <p:attrNameLst>
                                          <p:attrName>ppt_h</p:attrName>
                                        </p:attrNameLst>
                                      </p:cBhvr>
                                      <p:tavLst>
                                        <p:tav tm="0" fmla="#ppt_h*sin(2.5*pi*$)">
                                          <p:val>
                                            <p:fltVal val="0"/>
                                          </p:val>
                                        </p:tav>
                                        <p:tav tm="100000">
                                          <p:val>
                                            <p:fltVal val="1"/>
                                          </p:val>
                                        </p:tav>
                                      </p:tavLst>
                                    </p:anim>
                                  </p:childTnLst>
                                </p:cTn>
                              </p:par>
                              <p:par>
                                <p:cTn id="763" presetID="2" presetClass="exit" presetSubtype="4" fill="hold" grpId="2" nodeType="withEffect">
                                  <p:stCondLst>
                                    <p:cond delay="0"/>
                                  </p:stCondLst>
                                  <p:childTnLst>
                                    <p:anim calcmode="lin" valueType="num">
                                      <p:cBhvr additive="base">
                                        <p:cTn id="764" dur="4500"/>
                                        <p:tgtEl>
                                          <p:spTgt spid="78"/>
                                        </p:tgtEl>
                                        <p:attrNameLst>
                                          <p:attrName>ppt_x</p:attrName>
                                        </p:attrNameLst>
                                      </p:cBhvr>
                                      <p:tavLst>
                                        <p:tav tm="0">
                                          <p:val>
                                            <p:strVal val="ppt_x"/>
                                          </p:val>
                                        </p:tav>
                                        <p:tav tm="100000">
                                          <p:val>
                                            <p:strVal val="ppt_x"/>
                                          </p:val>
                                        </p:tav>
                                      </p:tavLst>
                                    </p:anim>
                                    <p:anim calcmode="lin" valueType="num">
                                      <p:cBhvr additive="base">
                                        <p:cTn id="765" dur="4500"/>
                                        <p:tgtEl>
                                          <p:spTgt spid="78"/>
                                        </p:tgtEl>
                                        <p:attrNameLst>
                                          <p:attrName>ppt_y</p:attrName>
                                        </p:attrNameLst>
                                      </p:cBhvr>
                                      <p:tavLst>
                                        <p:tav tm="0">
                                          <p:val>
                                            <p:strVal val="ppt_y"/>
                                          </p:val>
                                        </p:tav>
                                        <p:tav tm="100000">
                                          <p:val>
                                            <p:strVal val="1+ppt_h/2"/>
                                          </p:val>
                                        </p:tav>
                                      </p:tavLst>
                                    </p:anim>
                                    <p:set>
                                      <p:cBhvr>
                                        <p:cTn id="766" dur="1" fill="hold">
                                          <p:stCondLst>
                                            <p:cond delay="4499"/>
                                          </p:stCondLst>
                                        </p:cTn>
                                        <p:tgtEl>
                                          <p:spTgt spid="78"/>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78"/>
                                        </p:tgtEl>
                                      </p:cBhvr>
                                    </p:animEffect>
                                    <p:set>
                                      <p:cBhvr>
                                        <p:cTn id="769" dur="1" fill="hold">
                                          <p:stCondLst>
                                            <p:cond delay="5999"/>
                                          </p:stCondLst>
                                        </p:cTn>
                                        <p:tgtEl>
                                          <p:spTgt spid="78"/>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8"/>
                                        </p:tgtEl>
                                        <p:attrNameLst>
                                          <p:attrName>style.visibility</p:attrName>
                                        </p:attrNameLst>
                                      </p:cBhvr>
                                      <p:to>
                                        <p:strVal val="visible"/>
                                      </p:to>
                                    </p:set>
                                    <p:anim calcmode="lin" valueType="num">
                                      <p:cBhvr additive="base">
                                        <p:cTn id="772" dur="4000" fill="hold"/>
                                        <p:tgtEl>
                                          <p:spTgt spid="58"/>
                                        </p:tgtEl>
                                        <p:attrNameLst>
                                          <p:attrName>ppt_x</p:attrName>
                                        </p:attrNameLst>
                                      </p:cBhvr>
                                      <p:tavLst>
                                        <p:tav tm="0">
                                          <p:val>
                                            <p:strVal val="#ppt_x"/>
                                          </p:val>
                                        </p:tav>
                                        <p:tav tm="100000">
                                          <p:val>
                                            <p:strVal val="#ppt_x"/>
                                          </p:val>
                                        </p:tav>
                                      </p:tavLst>
                                    </p:anim>
                                    <p:anim calcmode="lin" valueType="num">
                                      <p:cBhvr additive="base">
                                        <p:cTn id="773" dur="4000" fill="hold"/>
                                        <p:tgtEl>
                                          <p:spTgt spid="58"/>
                                        </p:tgtEl>
                                        <p:attrNameLst>
                                          <p:attrName>ppt_y</p:attrName>
                                        </p:attrNameLst>
                                      </p:cBhvr>
                                      <p:tavLst>
                                        <p:tav tm="0">
                                          <p:val>
                                            <p:strVal val="0-#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8"/>
                                        </p:tgtEl>
                                        <p:attrNameLst>
                                          <p:attrName>style.visibility</p:attrName>
                                        </p:attrNameLst>
                                      </p:cBhvr>
                                      <p:to>
                                        <p:strVal val="visible"/>
                                      </p:to>
                                    </p:set>
                                    <p:anim calcmode="lin" valueType="num">
                                      <p:cBhvr>
                                        <p:cTn id="776" dur="4000" fill="hold"/>
                                        <p:tgtEl>
                                          <p:spTgt spid="58"/>
                                        </p:tgtEl>
                                        <p:attrNameLst>
                                          <p:attrName>ppt_w</p:attrName>
                                        </p:attrNameLst>
                                      </p:cBhvr>
                                      <p:tavLst>
                                        <p:tav tm="0">
                                          <p:val>
                                            <p:strVal val="#ppt_w"/>
                                          </p:val>
                                        </p:tav>
                                        <p:tav tm="100000">
                                          <p:val>
                                            <p:strVal val="#ppt_w"/>
                                          </p:val>
                                        </p:tav>
                                      </p:tavLst>
                                    </p:anim>
                                    <p:anim calcmode="lin" valueType="num">
                                      <p:cBhvr>
                                        <p:cTn id="777" dur="4000" fill="hold"/>
                                        <p:tgtEl>
                                          <p:spTgt spid="58"/>
                                        </p:tgtEl>
                                        <p:attrNameLst>
                                          <p:attrName>ppt_h</p:attrName>
                                        </p:attrNameLst>
                                      </p:cBhvr>
                                      <p:tavLst>
                                        <p:tav tm="0" fmla="#ppt_h*sin(2.5*pi*$)">
                                          <p:val>
                                            <p:fltVal val="0"/>
                                          </p:val>
                                        </p:tav>
                                        <p:tav tm="100000">
                                          <p:val>
                                            <p:fltVal val="1"/>
                                          </p:val>
                                        </p:tav>
                                      </p:tavLst>
                                    </p:anim>
                                  </p:childTnLst>
                                </p:cTn>
                              </p:par>
                              <p:par>
                                <p:cTn id="778" presetID="2" presetClass="exit" presetSubtype="4" fill="hold" grpId="2" nodeType="withEffect">
                                  <p:stCondLst>
                                    <p:cond delay="0"/>
                                  </p:stCondLst>
                                  <p:childTnLst>
                                    <p:anim calcmode="lin" valueType="num">
                                      <p:cBhvr additive="base">
                                        <p:cTn id="779" dur="4500"/>
                                        <p:tgtEl>
                                          <p:spTgt spid="58"/>
                                        </p:tgtEl>
                                        <p:attrNameLst>
                                          <p:attrName>ppt_x</p:attrName>
                                        </p:attrNameLst>
                                      </p:cBhvr>
                                      <p:tavLst>
                                        <p:tav tm="0">
                                          <p:val>
                                            <p:strVal val="ppt_x"/>
                                          </p:val>
                                        </p:tav>
                                        <p:tav tm="100000">
                                          <p:val>
                                            <p:strVal val="ppt_x"/>
                                          </p:val>
                                        </p:tav>
                                      </p:tavLst>
                                    </p:anim>
                                    <p:anim calcmode="lin" valueType="num">
                                      <p:cBhvr additive="base">
                                        <p:cTn id="780" dur="4500"/>
                                        <p:tgtEl>
                                          <p:spTgt spid="58"/>
                                        </p:tgtEl>
                                        <p:attrNameLst>
                                          <p:attrName>ppt_y</p:attrName>
                                        </p:attrNameLst>
                                      </p:cBhvr>
                                      <p:tavLst>
                                        <p:tav tm="0">
                                          <p:val>
                                            <p:strVal val="ppt_y"/>
                                          </p:val>
                                        </p:tav>
                                        <p:tav tm="100000">
                                          <p:val>
                                            <p:strVal val="1+ppt_h/2"/>
                                          </p:val>
                                        </p:tav>
                                      </p:tavLst>
                                    </p:anim>
                                    <p:set>
                                      <p:cBhvr>
                                        <p:cTn id="781" dur="1" fill="hold">
                                          <p:stCondLst>
                                            <p:cond delay="4499"/>
                                          </p:stCondLst>
                                        </p:cTn>
                                        <p:tgtEl>
                                          <p:spTgt spid="58"/>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8"/>
                                        </p:tgtEl>
                                      </p:cBhvr>
                                    </p:animEffect>
                                    <p:set>
                                      <p:cBhvr>
                                        <p:cTn id="784" dur="1" fill="hold">
                                          <p:stCondLst>
                                            <p:cond delay="5999"/>
                                          </p:stCondLst>
                                        </p:cTn>
                                        <p:tgtEl>
                                          <p:spTgt spid="58"/>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71"/>
                                        </p:tgtEl>
                                        <p:attrNameLst>
                                          <p:attrName>style.visibility</p:attrName>
                                        </p:attrNameLst>
                                      </p:cBhvr>
                                      <p:to>
                                        <p:strVal val="visible"/>
                                      </p:to>
                                    </p:set>
                                    <p:anim calcmode="lin" valueType="num">
                                      <p:cBhvr additive="base">
                                        <p:cTn id="787" dur="4000" fill="hold"/>
                                        <p:tgtEl>
                                          <p:spTgt spid="71"/>
                                        </p:tgtEl>
                                        <p:attrNameLst>
                                          <p:attrName>ppt_x</p:attrName>
                                        </p:attrNameLst>
                                      </p:cBhvr>
                                      <p:tavLst>
                                        <p:tav tm="0">
                                          <p:val>
                                            <p:strVal val="#ppt_x"/>
                                          </p:val>
                                        </p:tav>
                                        <p:tav tm="100000">
                                          <p:val>
                                            <p:strVal val="#ppt_x"/>
                                          </p:val>
                                        </p:tav>
                                      </p:tavLst>
                                    </p:anim>
                                    <p:anim calcmode="lin" valueType="num">
                                      <p:cBhvr additive="base">
                                        <p:cTn id="788" dur="4000" fill="hold"/>
                                        <p:tgtEl>
                                          <p:spTgt spid="71"/>
                                        </p:tgtEl>
                                        <p:attrNameLst>
                                          <p:attrName>ppt_y</p:attrName>
                                        </p:attrNameLst>
                                      </p:cBhvr>
                                      <p:tavLst>
                                        <p:tav tm="0">
                                          <p:val>
                                            <p:strVal val="0-#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71"/>
                                        </p:tgtEl>
                                        <p:attrNameLst>
                                          <p:attrName>style.visibility</p:attrName>
                                        </p:attrNameLst>
                                      </p:cBhvr>
                                      <p:to>
                                        <p:strVal val="visible"/>
                                      </p:to>
                                    </p:set>
                                    <p:anim calcmode="lin" valueType="num">
                                      <p:cBhvr>
                                        <p:cTn id="791" dur="4000" fill="hold"/>
                                        <p:tgtEl>
                                          <p:spTgt spid="71"/>
                                        </p:tgtEl>
                                        <p:attrNameLst>
                                          <p:attrName>ppt_w</p:attrName>
                                        </p:attrNameLst>
                                      </p:cBhvr>
                                      <p:tavLst>
                                        <p:tav tm="0">
                                          <p:val>
                                            <p:strVal val="#ppt_w"/>
                                          </p:val>
                                        </p:tav>
                                        <p:tav tm="100000">
                                          <p:val>
                                            <p:strVal val="#ppt_w"/>
                                          </p:val>
                                        </p:tav>
                                      </p:tavLst>
                                    </p:anim>
                                    <p:anim calcmode="lin" valueType="num">
                                      <p:cBhvr>
                                        <p:cTn id="792" dur="4000" fill="hold"/>
                                        <p:tgtEl>
                                          <p:spTgt spid="71"/>
                                        </p:tgtEl>
                                        <p:attrNameLst>
                                          <p:attrName>ppt_h</p:attrName>
                                        </p:attrNameLst>
                                      </p:cBhvr>
                                      <p:tavLst>
                                        <p:tav tm="0" fmla="#ppt_h*sin(2.5*pi*$)">
                                          <p:val>
                                            <p:fltVal val="0"/>
                                          </p:val>
                                        </p:tav>
                                        <p:tav tm="100000">
                                          <p:val>
                                            <p:fltVal val="1"/>
                                          </p:val>
                                        </p:tav>
                                      </p:tavLst>
                                    </p:anim>
                                  </p:childTnLst>
                                </p:cTn>
                              </p:par>
                              <p:par>
                                <p:cTn id="793" presetID="2" presetClass="exit" presetSubtype="4" fill="hold" grpId="2" nodeType="withEffect">
                                  <p:stCondLst>
                                    <p:cond delay="0"/>
                                  </p:stCondLst>
                                  <p:childTnLst>
                                    <p:anim calcmode="lin" valueType="num">
                                      <p:cBhvr additive="base">
                                        <p:cTn id="794" dur="4500"/>
                                        <p:tgtEl>
                                          <p:spTgt spid="71"/>
                                        </p:tgtEl>
                                        <p:attrNameLst>
                                          <p:attrName>ppt_x</p:attrName>
                                        </p:attrNameLst>
                                      </p:cBhvr>
                                      <p:tavLst>
                                        <p:tav tm="0">
                                          <p:val>
                                            <p:strVal val="ppt_x"/>
                                          </p:val>
                                        </p:tav>
                                        <p:tav tm="100000">
                                          <p:val>
                                            <p:strVal val="ppt_x"/>
                                          </p:val>
                                        </p:tav>
                                      </p:tavLst>
                                    </p:anim>
                                    <p:anim calcmode="lin" valueType="num">
                                      <p:cBhvr additive="base">
                                        <p:cTn id="795" dur="4500"/>
                                        <p:tgtEl>
                                          <p:spTgt spid="71"/>
                                        </p:tgtEl>
                                        <p:attrNameLst>
                                          <p:attrName>ppt_y</p:attrName>
                                        </p:attrNameLst>
                                      </p:cBhvr>
                                      <p:tavLst>
                                        <p:tav tm="0">
                                          <p:val>
                                            <p:strVal val="ppt_y"/>
                                          </p:val>
                                        </p:tav>
                                        <p:tav tm="100000">
                                          <p:val>
                                            <p:strVal val="1+ppt_h/2"/>
                                          </p:val>
                                        </p:tav>
                                      </p:tavLst>
                                    </p:anim>
                                    <p:set>
                                      <p:cBhvr>
                                        <p:cTn id="796" dur="1" fill="hold">
                                          <p:stCondLst>
                                            <p:cond delay="4499"/>
                                          </p:stCondLst>
                                        </p:cTn>
                                        <p:tgtEl>
                                          <p:spTgt spid="7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71"/>
                                        </p:tgtEl>
                                      </p:cBhvr>
                                    </p:animEffect>
                                    <p:set>
                                      <p:cBhvr>
                                        <p:cTn id="799" dur="1" fill="hold">
                                          <p:stCondLst>
                                            <p:cond delay="5999"/>
                                          </p:stCondLst>
                                        </p:cTn>
                                        <p:tgtEl>
                                          <p:spTgt spid="71"/>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72"/>
                                        </p:tgtEl>
                                        <p:attrNameLst>
                                          <p:attrName>style.visibility</p:attrName>
                                        </p:attrNameLst>
                                      </p:cBhvr>
                                      <p:to>
                                        <p:strVal val="visible"/>
                                      </p:to>
                                    </p:set>
                                    <p:anim calcmode="lin" valueType="num">
                                      <p:cBhvr additive="base">
                                        <p:cTn id="802" dur="4000" fill="hold"/>
                                        <p:tgtEl>
                                          <p:spTgt spid="72"/>
                                        </p:tgtEl>
                                        <p:attrNameLst>
                                          <p:attrName>ppt_x</p:attrName>
                                        </p:attrNameLst>
                                      </p:cBhvr>
                                      <p:tavLst>
                                        <p:tav tm="0">
                                          <p:val>
                                            <p:strVal val="#ppt_x"/>
                                          </p:val>
                                        </p:tav>
                                        <p:tav tm="100000">
                                          <p:val>
                                            <p:strVal val="#ppt_x"/>
                                          </p:val>
                                        </p:tav>
                                      </p:tavLst>
                                    </p:anim>
                                    <p:anim calcmode="lin" valueType="num">
                                      <p:cBhvr additive="base">
                                        <p:cTn id="803" dur="4000" fill="hold"/>
                                        <p:tgtEl>
                                          <p:spTgt spid="72"/>
                                        </p:tgtEl>
                                        <p:attrNameLst>
                                          <p:attrName>ppt_y</p:attrName>
                                        </p:attrNameLst>
                                      </p:cBhvr>
                                      <p:tavLst>
                                        <p:tav tm="0">
                                          <p:val>
                                            <p:strVal val="0-#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72"/>
                                        </p:tgtEl>
                                        <p:attrNameLst>
                                          <p:attrName>style.visibility</p:attrName>
                                        </p:attrNameLst>
                                      </p:cBhvr>
                                      <p:to>
                                        <p:strVal val="visible"/>
                                      </p:to>
                                    </p:set>
                                    <p:anim calcmode="lin" valueType="num">
                                      <p:cBhvr>
                                        <p:cTn id="806" dur="4000" fill="hold"/>
                                        <p:tgtEl>
                                          <p:spTgt spid="72"/>
                                        </p:tgtEl>
                                        <p:attrNameLst>
                                          <p:attrName>ppt_w</p:attrName>
                                        </p:attrNameLst>
                                      </p:cBhvr>
                                      <p:tavLst>
                                        <p:tav tm="0">
                                          <p:val>
                                            <p:strVal val="#ppt_w"/>
                                          </p:val>
                                        </p:tav>
                                        <p:tav tm="100000">
                                          <p:val>
                                            <p:strVal val="#ppt_w"/>
                                          </p:val>
                                        </p:tav>
                                      </p:tavLst>
                                    </p:anim>
                                    <p:anim calcmode="lin" valueType="num">
                                      <p:cBhvr>
                                        <p:cTn id="807" dur="4000" fill="hold"/>
                                        <p:tgtEl>
                                          <p:spTgt spid="72"/>
                                        </p:tgtEl>
                                        <p:attrNameLst>
                                          <p:attrName>ppt_h</p:attrName>
                                        </p:attrNameLst>
                                      </p:cBhvr>
                                      <p:tavLst>
                                        <p:tav tm="0" fmla="#ppt_h*sin(2.5*pi*$)">
                                          <p:val>
                                            <p:fltVal val="0"/>
                                          </p:val>
                                        </p:tav>
                                        <p:tav tm="100000">
                                          <p:val>
                                            <p:fltVal val="1"/>
                                          </p:val>
                                        </p:tav>
                                      </p:tavLst>
                                    </p:anim>
                                  </p:childTnLst>
                                </p:cTn>
                              </p:par>
                              <p:par>
                                <p:cTn id="808" presetID="2" presetClass="exit" presetSubtype="4" fill="hold" grpId="2" nodeType="withEffect">
                                  <p:stCondLst>
                                    <p:cond delay="0"/>
                                  </p:stCondLst>
                                  <p:childTnLst>
                                    <p:anim calcmode="lin" valueType="num">
                                      <p:cBhvr additive="base">
                                        <p:cTn id="809" dur="4500"/>
                                        <p:tgtEl>
                                          <p:spTgt spid="72"/>
                                        </p:tgtEl>
                                        <p:attrNameLst>
                                          <p:attrName>ppt_x</p:attrName>
                                        </p:attrNameLst>
                                      </p:cBhvr>
                                      <p:tavLst>
                                        <p:tav tm="0">
                                          <p:val>
                                            <p:strVal val="ppt_x"/>
                                          </p:val>
                                        </p:tav>
                                        <p:tav tm="100000">
                                          <p:val>
                                            <p:strVal val="ppt_x"/>
                                          </p:val>
                                        </p:tav>
                                      </p:tavLst>
                                    </p:anim>
                                    <p:anim calcmode="lin" valueType="num">
                                      <p:cBhvr additive="base">
                                        <p:cTn id="810" dur="4500"/>
                                        <p:tgtEl>
                                          <p:spTgt spid="72"/>
                                        </p:tgtEl>
                                        <p:attrNameLst>
                                          <p:attrName>ppt_y</p:attrName>
                                        </p:attrNameLst>
                                      </p:cBhvr>
                                      <p:tavLst>
                                        <p:tav tm="0">
                                          <p:val>
                                            <p:strVal val="ppt_y"/>
                                          </p:val>
                                        </p:tav>
                                        <p:tav tm="100000">
                                          <p:val>
                                            <p:strVal val="1+ppt_h/2"/>
                                          </p:val>
                                        </p:tav>
                                      </p:tavLst>
                                    </p:anim>
                                    <p:set>
                                      <p:cBhvr>
                                        <p:cTn id="811" dur="1" fill="hold">
                                          <p:stCondLst>
                                            <p:cond delay="4499"/>
                                          </p:stCondLst>
                                        </p:cTn>
                                        <p:tgtEl>
                                          <p:spTgt spid="72"/>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72"/>
                                        </p:tgtEl>
                                      </p:cBhvr>
                                    </p:animEffect>
                                    <p:set>
                                      <p:cBhvr>
                                        <p:cTn id="814" dur="1" fill="hold">
                                          <p:stCondLst>
                                            <p:cond delay="5999"/>
                                          </p:stCondLst>
                                        </p:cTn>
                                        <p:tgtEl>
                                          <p:spTgt spid="72"/>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88"/>
                                        </p:tgtEl>
                                        <p:attrNameLst>
                                          <p:attrName>style.visibility</p:attrName>
                                        </p:attrNameLst>
                                      </p:cBhvr>
                                      <p:to>
                                        <p:strVal val="visible"/>
                                      </p:to>
                                    </p:set>
                                    <p:anim calcmode="lin" valueType="num">
                                      <p:cBhvr additive="base">
                                        <p:cTn id="817" dur="4000" fill="hold"/>
                                        <p:tgtEl>
                                          <p:spTgt spid="88"/>
                                        </p:tgtEl>
                                        <p:attrNameLst>
                                          <p:attrName>ppt_x</p:attrName>
                                        </p:attrNameLst>
                                      </p:cBhvr>
                                      <p:tavLst>
                                        <p:tav tm="0">
                                          <p:val>
                                            <p:strVal val="#ppt_x"/>
                                          </p:val>
                                        </p:tav>
                                        <p:tav tm="100000">
                                          <p:val>
                                            <p:strVal val="#ppt_x"/>
                                          </p:val>
                                        </p:tav>
                                      </p:tavLst>
                                    </p:anim>
                                    <p:anim calcmode="lin" valueType="num">
                                      <p:cBhvr additive="base">
                                        <p:cTn id="818" dur="4000" fill="hold"/>
                                        <p:tgtEl>
                                          <p:spTgt spid="88"/>
                                        </p:tgtEl>
                                        <p:attrNameLst>
                                          <p:attrName>ppt_y</p:attrName>
                                        </p:attrNameLst>
                                      </p:cBhvr>
                                      <p:tavLst>
                                        <p:tav tm="0">
                                          <p:val>
                                            <p:strVal val="0-#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88"/>
                                        </p:tgtEl>
                                        <p:attrNameLst>
                                          <p:attrName>style.visibility</p:attrName>
                                        </p:attrNameLst>
                                      </p:cBhvr>
                                      <p:to>
                                        <p:strVal val="visible"/>
                                      </p:to>
                                    </p:set>
                                    <p:anim calcmode="lin" valueType="num">
                                      <p:cBhvr>
                                        <p:cTn id="821" dur="4000" fill="hold"/>
                                        <p:tgtEl>
                                          <p:spTgt spid="88"/>
                                        </p:tgtEl>
                                        <p:attrNameLst>
                                          <p:attrName>ppt_w</p:attrName>
                                        </p:attrNameLst>
                                      </p:cBhvr>
                                      <p:tavLst>
                                        <p:tav tm="0">
                                          <p:val>
                                            <p:strVal val="#ppt_w"/>
                                          </p:val>
                                        </p:tav>
                                        <p:tav tm="100000">
                                          <p:val>
                                            <p:strVal val="#ppt_w"/>
                                          </p:val>
                                        </p:tav>
                                      </p:tavLst>
                                    </p:anim>
                                    <p:anim calcmode="lin" valueType="num">
                                      <p:cBhvr>
                                        <p:cTn id="822" dur="4000" fill="hold"/>
                                        <p:tgtEl>
                                          <p:spTgt spid="88"/>
                                        </p:tgtEl>
                                        <p:attrNameLst>
                                          <p:attrName>ppt_h</p:attrName>
                                        </p:attrNameLst>
                                      </p:cBhvr>
                                      <p:tavLst>
                                        <p:tav tm="0" fmla="#ppt_h*sin(2.5*pi*$)">
                                          <p:val>
                                            <p:fltVal val="0"/>
                                          </p:val>
                                        </p:tav>
                                        <p:tav tm="100000">
                                          <p:val>
                                            <p:fltVal val="1"/>
                                          </p:val>
                                        </p:tav>
                                      </p:tavLst>
                                    </p:anim>
                                  </p:childTnLst>
                                </p:cTn>
                              </p:par>
                              <p:par>
                                <p:cTn id="823" presetID="2" presetClass="exit" presetSubtype="4" fill="hold" grpId="2" nodeType="withEffect">
                                  <p:stCondLst>
                                    <p:cond delay="0"/>
                                  </p:stCondLst>
                                  <p:childTnLst>
                                    <p:anim calcmode="lin" valueType="num">
                                      <p:cBhvr additive="base">
                                        <p:cTn id="824" dur="4500"/>
                                        <p:tgtEl>
                                          <p:spTgt spid="88"/>
                                        </p:tgtEl>
                                        <p:attrNameLst>
                                          <p:attrName>ppt_x</p:attrName>
                                        </p:attrNameLst>
                                      </p:cBhvr>
                                      <p:tavLst>
                                        <p:tav tm="0">
                                          <p:val>
                                            <p:strVal val="ppt_x"/>
                                          </p:val>
                                        </p:tav>
                                        <p:tav tm="100000">
                                          <p:val>
                                            <p:strVal val="ppt_x"/>
                                          </p:val>
                                        </p:tav>
                                      </p:tavLst>
                                    </p:anim>
                                    <p:anim calcmode="lin" valueType="num">
                                      <p:cBhvr additive="base">
                                        <p:cTn id="825" dur="4500"/>
                                        <p:tgtEl>
                                          <p:spTgt spid="88"/>
                                        </p:tgtEl>
                                        <p:attrNameLst>
                                          <p:attrName>ppt_y</p:attrName>
                                        </p:attrNameLst>
                                      </p:cBhvr>
                                      <p:tavLst>
                                        <p:tav tm="0">
                                          <p:val>
                                            <p:strVal val="ppt_y"/>
                                          </p:val>
                                        </p:tav>
                                        <p:tav tm="100000">
                                          <p:val>
                                            <p:strVal val="1+ppt_h/2"/>
                                          </p:val>
                                        </p:tav>
                                      </p:tavLst>
                                    </p:anim>
                                    <p:set>
                                      <p:cBhvr>
                                        <p:cTn id="826" dur="1" fill="hold">
                                          <p:stCondLst>
                                            <p:cond delay="4499"/>
                                          </p:stCondLst>
                                        </p:cTn>
                                        <p:tgtEl>
                                          <p:spTgt spid="8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88"/>
                                        </p:tgtEl>
                                      </p:cBhvr>
                                    </p:animEffect>
                                    <p:set>
                                      <p:cBhvr>
                                        <p:cTn id="829" dur="1" fill="hold">
                                          <p:stCondLst>
                                            <p:cond delay="5999"/>
                                          </p:stCondLst>
                                        </p:cTn>
                                        <p:tgtEl>
                                          <p:spTgt spid="88"/>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89"/>
                                        </p:tgtEl>
                                        <p:attrNameLst>
                                          <p:attrName>style.visibility</p:attrName>
                                        </p:attrNameLst>
                                      </p:cBhvr>
                                      <p:to>
                                        <p:strVal val="visible"/>
                                      </p:to>
                                    </p:set>
                                    <p:anim calcmode="lin" valueType="num">
                                      <p:cBhvr additive="base">
                                        <p:cTn id="832" dur="4000" fill="hold"/>
                                        <p:tgtEl>
                                          <p:spTgt spid="89"/>
                                        </p:tgtEl>
                                        <p:attrNameLst>
                                          <p:attrName>ppt_x</p:attrName>
                                        </p:attrNameLst>
                                      </p:cBhvr>
                                      <p:tavLst>
                                        <p:tav tm="0">
                                          <p:val>
                                            <p:strVal val="#ppt_x"/>
                                          </p:val>
                                        </p:tav>
                                        <p:tav tm="100000">
                                          <p:val>
                                            <p:strVal val="#ppt_x"/>
                                          </p:val>
                                        </p:tav>
                                      </p:tavLst>
                                    </p:anim>
                                    <p:anim calcmode="lin" valueType="num">
                                      <p:cBhvr additive="base">
                                        <p:cTn id="833" dur="4000" fill="hold"/>
                                        <p:tgtEl>
                                          <p:spTgt spid="89"/>
                                        </p:tgtEl>
                                        <p:attrNameLst>
                                          <p:attrName>ppt_y</p:attrName>
                                        </p:attrNameLst>
                                      </p:cBhvr>
                                      <p:tavLst>
                                        <p:tav tm="0">
                                          <p:val>
                                            <p:strVal val="0-#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89"/>
                                        </p:tgtEl>
                                        <p:attrNameLst>
                                          <p:attrName>style.visibility</p:attrName>
                                        </p:attrNameLst>
                                      </p:cBhvr>
                                      <p:to>
                                        <p:strVal val="visible"/>
                                      </p:to>
                                    </p:set>
                                    <p:anim calcmode="lin" valueType="num">
                                      <p:cBhvr>
                                        <p:cTn id="836" dur="4000" fill="hold"/>
                                        <p:tgtEl>
                                          <p:spTgt spid="89"/>
                                        </p:tgtEl>
                                        <p:attrNameLst>
                                          <p:attrName>ppt_w</p:attrName>
                                        </p:attrNameLst>
                                      </p:cBhvr>
                                      <p:tavLst>
                                        <p:tav tm="0">
                                          <p:val>
                                            <p:strVal val="#ppt_w"/>
                                          </p:val>
                                        </p:tav>
                                        <p:tav tm="100000">
                                          <p:val>
                                            <p:strVal val="#ppt_w"/>
                                          </p:val>
                                        </p:tav>
                                      </p:tavLst>
                                    </p:anim>
                                    <p:anim calcmode="lin" valueType="num">
                                      <p:cBhvr>
                                        <p:cTn id="837" dur="4000" fill="hold"/>
                                        <p:tgtEl>
                                          <p:spTgt spid="89"/>
                                        </p:tgtEl>
                                        <p:attrNameLst>
                                          <p:attrName>ppt_h</p:attrName>
                                        </p:attrNameLst>
                                      </p:cBhvr>
                                      <p:tavLst>
                                        <p:tav tm="0" fmla="#ppt_h*sin(2.5*pi*$)">
                                          <p:val>
                                            <p:fltVal val="0"/>
                                          </p:val>
                                        </p:tav>
                                        <p:tav tm="100000">
                                          <p:val>
                                            <p:fltVal val="1"/>
                                          </p:val>
                                        </p:tav>
                                      </p:tavLst>
                                    </p:anim>
                                  </p:childTnLst>
                                </p:cTn>
                              </p:par>
                              <p:par>
                                <p:cTn id="838" presetID="2" presetClass="exit" presetSubtype="4" fill="hold" grpId="2" nodeType="withEffect">
                                  <p:stCondLst>
                                    <p:cond delay="0"/>
                                  </p:stCondLst>
                                  <p:childTnLst>
                                    <p:anim calcmode="lin" valueType="num">
                                      <p:cBhvr additive="base">
                                        <p:cTn id="839" dur="4500"/>
                                        <p:tgtEl>
                                          <p:spTgt spid="89"/>
                                        </p:tgtEl>
                                        <p:attrNameLst>
                                          <p:attrName>ppt_x</p:attrName>
                                        </p:attrNameLst>
                                      </p:cBhvr>
                                      <p:tavLst>
                                        <p:tav tm="0">
                                          <p:val>
                                            <p:strVal val="ppt_x"/>
                                          </p:val>
                                        </p:tav>
                                        <p:tav tm="100000">
                                          <p:val>
                                            <p:strVal val="ppt_x"/>
                                          </p:val>
                                        </p:tav>
                                      </p:tavLst>
                                    </p:anim>
                                    <p:anim calcmode="lin" valueType="num">
                                      <p:cBhvr additive="base">
                                        <p:cTn id="840" dur="4500"/>
                                        <p:tgtEl>
                                          <p:spTgt spid="89"/>
                                        </p:tgtEl>
                                        <p:attrNameLst>
                                          <p:attrName>ppt_y</p:attrName>
                                        </p:attrNameLst>
                                      </p:cBhvr>
                                      <p:tavLst>
                                        <p:tav tm="0">
                                          <p:val>
                                            <p:strVal val="ppt_y"/>
                                          </p:val>
                                        </p:tav>
                                        <p:tav tm="100000">
                                          <p:val>
                                            <p:strVal val="1+ppt_h/2"/>
                                          </p:val>
                                        </p:tav>
                                      </p:tavLst>
                                    </p:anim>
                                    <p:set>
                                      <p:cBhvr>
                                        <p:cTn id="841" dur="1" fill="hold">
                                          <p:stCondLst>
                                            <p:cond delay="4499"/>
                                          </p:stCondLst>
                                        </p:cTn>
                                        <p:tgtEl>
                                          <p:spTgt spid="89"/>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89"/>
                                        </p:tgtEl>
                                      </p:cBhvr>
                                    </p:animEffect>
                                    <p:set>
                                      <p:cBhvr>
                                        <p:cTn id="844" dur="1" fill="hold">
                                          <p:stCondLst>
                                            <p:cond delay="5999"/>
                                          </p:stCondLst>
                                        </p:cTn>
                                        <p:tgtEl>
                                          <p:spTgt spid="89"/>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90"/>
                                        </p:tgtEl>
                                        <p:attrNameLst>
                                          <p:attrName>style.visibility</p:attrName>
                                        </p:attrNameLst>
                                      </p:cBhvr>
                                      <p:to>
                                        <p:strVal val="visible"/>
                                      </p:to>
                                    </p:set>
                                    <p:anim calcmode="lin" valueType="num">
                                      <p:cBhvr additive="base">
                                        <p:cTn id="847" dur="4000" fill="hold"/>
                                        <p:tgtEl>
                                          <p:spTgt spid="90"/>
                                        </p:tgtEl>
                                        <p:attrNameLst>
                                          <p:attrName>ppt_x</p:attrName>
                                        </p:attrNameLst>
                                      </p:cBhvr>
                                      <p:tavLst>
                                        <p:tav tm="0">
                                          <p:val>
                                            <p:strVal val="#ppt_x"/>
                                          </p:val>
                                        </p:tav>
                                        <p:tav tm="100000">
                                          <p:val>
                                            <p:strVal val="#ppt_x"/>
                                          </p:val>
                                        </p:tav>
                                      </p:tavLst>
                                    </p:anim>
                                    <p:anim calcmode="lin" valueType="num">
                                      <p:cBhvr additive="base">
                                        <p:cTn id="848" dur="4000" fill="hold"/>
                                        <p:tgtEl>
                                          <p:spTgt spid="90"/>
                                        </p:tgtEl>
                                        <p:attrNameLst>
                                          <p:attrName>ppt_y</p:attrName>
                                        </p:attrNameLst>
                                      </p:cBhvr>
                                      <p:tavLst>
                                        <p:tav tm="0">
                                          <p:val>
                                            <p:strVal val="0-#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4000" fill="hold"/>
                                        <p:tgtEl>
                                          <p:spTgt spid="90"/>
                                        </p:tgtEl>
                                        <p:attrNameLst>
                                          <p:attrName>ppt_w</p:attrName>
                                        </p:attrNameLst>
                                      </p:cBhvr>
                                      <p:tavLst>
                                        <p:tav tm="0">
                                          <p:val>
                                            <p:strVal val="#ppt_w"/>
                                          </p:val>
                                        </p:tav>
                                        <p:tav tm="100000">
                                          <p:val>
                                            <p:strVal val="#ppt_w"/>
                                          </p:val>
                                        </p:tav>
                                      </p:tavLst>
                                    </p:anim>
                                    <p:anim calcmode="lin" valueType="num">
                                      <p:cBhvr>
                                        <p:cTn id="852" dur="4000" fill="hold"/>
                                        <p:tgtEl>
                                          <p:spTgt spid="90"/>
                                        </p:tgtEl>
                                        <p:attrNameLst>
                                          <p:attrName>ppt_h</p:attrName>
                                        </p:attrNameLst>
                                      </p:cBhvr>
                                      <p:tavLst>
                                        <p:tav tm="0" fmla="#ppt_h*sin(2.5*pi*$)">
                                          <p:val>
                                            <p:fltVal val="0"/>
                                          </p:val>
                                        </p:tav>
                                        <p:tav tm="100000">
                                          <p:val>
                                            <p:fltVal val="1"/>
                                          </p:val>
                                        </p:tav>
                                      </p:tavLst>
                                    </p:anim>
                                  </p:childTnLst>
                                </p:cTn>
                              </p:par>
                              <p:par>
                                <p:cTn id="853" presetID="2" presetClass="exit" presetSubtype="4" fill="hold" grpId="2" nodeType="withEffect">
                                  <p:stCondLst>
                                    <p:cond delay="0"/>
                                  </p:stCondLst>
                                  <p:childTnLst>
                                    <p:anim calcmode="lin" valueType="num">
                                      <p:cBhvr additive="base">
                                        <p:cTn id="854" dur="4500"/>
                                        <p:tgtEl>
                                          <p:spTgt spid="90"/>
                                        </p:tgtEl>
                                        <p:attrNameLst>
                                          <p:attrName>ppt_x</p:attrName>
                                        </p:attrNameLst>
                                      </p:cBhvr>
                                      <p:tavLst>
                                        <p:tav tm="0">
                                          <p:val>
                                            <p:strVal val="ppt_x"/>
                                          </p:val>
                                        </p:tav>
                                        <p:tav tm="100000">
                                          <p:val>
                                            <p:strVal val="ppt_x"/>
                                          </p:val>
                                        </p:tav>
                                      </p:tavLst>
                                    </p:anim>
                                    <p:anim calcmode="lin" valueType="num">
                                      <p:cBhvr additive="base">
                                        <p:cTn id="855" dur="4500"/>
                                        <p:tgtEl>
                                          <p:spTgt spid="90"/>
                                        </p:tgtEl>
                                        <p:attrNameLst>
                                          <p:attrName>ppt_y</p:attrName>
                                        </p:attrNameLst>
                                      </p:cBhvr>
                                      <p:tavLst>
                                        <p:tav tm="0">
                                          <p:val>
                                            <p:strVal val="ppt_y"/>
                                          </p:val>
                                        </p:tav>
                                        <p:tav tm="100000">
                                          <p:val>
                                            <p:strVal val="1+ppt_h/2"/>
                                          </p:val>
                                        </p:tav>
                                      </p:tavLst>
                                    </p:anim>
                                    <p:set>
                                      <p:cBhvr>
                                        <p:cTn id="856" dur="1" fill="hold">
                                          <p:stCondLst>
                                            <p:cond delay="4499"/>
                                          </p:stCondLst>
                                        </p:cTn>
                                        <p:tgtEl>
                                          <p:spTgt spid="90"/>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0"/>
                                        </p:tgtEl>
                                      </p:cBhvr>
                                    </p:animEffect>
                                    <p:set>
                                      <p:cBhvr>
                                        <p:cTn id="859" dur="1" fill="hold">
                                          <p:stCondLst>
                                            <p:cond delay="5999"/>
                                          </p:stCondLst>
                                        </p:cTn>
                                        <p:tgtEl>
                                          <p:spTgt spid="90"/>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82"/>
                                        </p:tgtEl>
                                        <p:attrNameLst>
                                          <p:attrName>style.visibility</p:attrName>
                                        </p:attrNameLst>
                                      </p:cBhvr>
                                      <p:to>
                                        <p:strVal val="visible"/>
                                      </p:to>
                                    </p:set>
                                    <p:anim calcmode="lin" valueType="num">
                                      <p:cBhvr additive="base">
                                        <p:cTn id="862" dur="4000" fill="hold"/>
                                        <p:tgtEl>
                                          <p:spTgt spid="82"/>
                                        </p:tgtEl>
                                        <p:attrNameLst>
                                          <p:attrName>ppt_x</p:attrName>
                                        </p:attrNameLst>
                                      </p:cBhvr>
                                      <p:tavLst>
                                        <p:tav tm="0">
                                          <p:val>
                                            <p:strVal val="#ppt_x"/>
                                          </p:val>
                                        </p:tav>
                                        <p:tav tm="100000">
                                          <p:val>
                                            <p:strVal val="#ppt_x"/>
                                          </p:val>
                                        </p:tav>
                                      </p:tavLst>
                                    </p:anim>
                                    <p:anim calcmode="lin" valueType="num">
                                      <p:cBhvr additive="base">
                                        <p:cTn id="863" dur="4000" fill="hold"/>
                                        <p:tgtEl>
                                          <p:spTgt spid="82"/>
                                        </p:tgtEl>
                                        <p:attrNameLst>
                                          <p:attrName>ppt_y</p:attrName>
                                        </p:attrNameLst>
                                      </p:cBhvr>
                                      <p:tavLst>
                                        <p:tav tm="0">
                                          <p:val>
                                            <p:strVal val="0-#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82"/>
                                        </p:tgtEl>
                                        <p:attrNameLst>
                                          <p:attrName>style.visibility</p:attrName>
                                        </p:attrNameLst>
                                      </p:cBhvr>
                                      <p:to>
                                        <p:strVal val="visible"/>
                                      </p:to>
                                    </p:set>
                                    <p:anim calcmode="lin" valueType="num">
                                      <p:cBhvr>
                                        <p:cTn id="866" dur="4000" fill="hold"/>
                                        <p:tgtEl>
                                          <p:spTgt spid="82"/>
                                        </p:tgtEl>
                                        <p:attrNameLst>
                                          <p:attrName>ppt_w</p:attrName>
                                        </p:attrNameLst>
                                      </p:cBhvr>
                                      <p:tavLst>
                                        <p:tav tm="0">
                                          <p:val>
                                            <p:strVal val="#ppt_w"/>
                                          </p:val>
                                        </p:tav>
                                        <p:tav tm="100000">
                                          <p:val>
                                            <p:strVal val="#ppt_w"/>
                                          </p:val>
                                        </p:tav>
                                      </p:tavLst>
                                    </p:anim>
                                    <p:anim calcmode="lin" valueType="num">
                                      <p:cBhvr>
                                        <p:cTn id="867" dur="4000" fill="hold"/>
                                        <p:tgtEl>
                                          <p:spTgt spid="82"/>
                                        </p:tgtEl>
                                        <p:attrNameLst>
                                          <p:attrName>ppt_h</p:attrName>
                                        </p:attrNameLst>
                                      </p:cBhvr>
                                      <p:tavLst>
                                        <p:tav tm="0" fmla="#ppt_h*sin(2.5*pi*$)">
                                          <p:val>
                                            <p:fltVal val="0"/>
                                          </p:val>
                                        </p:tav>
                                        <p:tav tm="100000">
                                          <p:val>
                                            <p:fltVal val="1"/>
                                          </p:val>
                                        </p:tav>
                                      </p:tavLst>
                                    </p:anim>
                                  </p:childTnLst>
                                </p:cTn>
                              </p:par>
                              <p:par>
                                <p:cTn id="868" presetID="2" presetClass="exit" presetSubtype="4" fill="hold" grpId="2" nodeType="withEffect">
                                  <p:stCondLst>
                                    <p:cond delay="0"/>
                                  </p:stCondLst>
                                  <p:childTnLst>
                                    <p:anim calcmode="lin" valueType="num">
                                      <p:cBhvr additive="base">
                                        <p:cTn id="869" dur="4500"/>
                                        <p:tgtEl>
                                          <p:spTgt spid="82"/>
                                        </p:tgtEl>
                                        <p:attrNameLst>
                                          <p:attrName>ppt_x</p:attrName>
                                        </p:attrNameLst>
                                      </p:cBhvr>
                                      <p:tavLst>
                                        <p:tav tm="0">
                                          <p:val>
                                            <p:strVal val="ppt_x"/>
                                          </p:val>
                                        </p:tav>
                                        <p:tav tm="100000">
                                          <p:val>
                                            <p:strVal val="ppt_x"/>
                                          </p:val>
                                        </p:tav>
                                      </p:tavLst>
                                    </p:anim>
                                    <p:anim calcmode="lin" valueType="num">
                                      <p:cBhvr additive="base">
                                        <p:cTn id="870" dur="4500"/>
                                        <p:tgtEl>
                                          <p:spTgt spid="82"/>
                                        </p:tgtEl>
                                        <p:attrNameLst>
                                          <p:attrName>ppt_y</p:attrName>
                                        </p:attrNameLst>
                                      </p:cBhvr>
                                      <p:tavLst>
                                        <p:tav tm="0">
                                          <p:val>
                                            <p:strVal val="ppt_y"/>
                                          </p:val>
                                        </p:tav>
                                        <p:tav tm="100000">
                                          <p:val>
                                            <p:strVal val="1+ppt_h/2"/>
                                          </p:val>
                                        </p:tav>
                                      </p:tavLst>
                                    </p:anim>
                                    <p:set>
                                      <p:cBhvr>
                                        <p:cTn id="871" dur="1" fill="hold">
                                          <p:stCondLst>
                                            <p:cond delay="4499"/>
                                          </p:stCondLst>
                                        </p:cTn>
                                        <p:tgtEl>
                                          <p:spTgt spid="82"/>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82"/>
                                        </p:tgtEl>
                                      </p:cBhvr>
                                    </p:animEffect>
                                    <p:set>
                                      <p:cBhvr>
                                        <p:cTn id="874" dur="1" fill="hold">
                                          <p:stCondLst>
                                            <p:cond delay="5999"/>
                                          </p:stCondLst>
                                        </p:cTn>
                                        <p:tgtEl>
                                          <p:spTgt spid="82"/>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83"/>
                                        </p:tgtEl>
                                        <p:attrNameLst>
                                          <p:attrName>style.visibility</p:attrName>
                                        </p:attrNameLst>
                                      </p:cBhvr>
                                      <p:to>
                                        <p:strVal val="visible"/>
                                      </p:to>
                                    </p:set>
                                    <p:anim calcmode="lin" valueType="num">
                                      <p:cBhvr additive="base">
                                        <p:cTn id="877" dur="4000" fill="hold"/>
                                        <p:tgtEl>
                                          <p:spTgt spid="83"/>
                                        </p:tgtEl>
                                        <p:attrNameLst>
                                          <p:attrName>ppt_x</p:attrName>
                                        </p:attrNameLst>
                                      </p:cBhvr>
                                      <p:tavLst>
                                        <p:tav tm="0">
                                          <p:val>
                                            <p:strVal val="#ppt_x"/>
                                          </p:val>
                                        </p:tav>
                                        <p:tav tm="100000">
                                          <p:val>
                                            <p:strVal val="#ppt_x"/>
                                          </p:val>
                                        </p:tav>
                                      </p:tavLst>
                                    </p:anim>
                                    <p:anim calcmode="lin" valueType="num">
                                      <p:cBhvr additive="base">
                                        <p:cTn id="878" dur="4000" fill="hold"/>
                                        <p:tgtEl>
                                          <p:spTgt spid="83"/>
                                        </p:tgtEl>
                                        <p:attrNameLst>
                                          <p:attrName>ppt_y</p:attrName>
                                        </p:attrNameLst>
                                      </p:cBhvr>
                                      <p:tavLst>
                                        <p:tav tm="0">
                                          <p:val>
                                            <p:strVal val="0-#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83"/>
                                        </p:tgtEl>
                                        <p:attrNameLst>
                                          <p:attrName>style.visibility</p:attrName>
                                        </p:attrNameLst>
                                      </p:cBhvr>
                                      <p:to>
                                        <p:strVal val="visible"/>
                                      </p:to>
                                    </p:set>
                                    <p:anim calcmode="lin" valueType="num">
                                      <p:cBhvr>
                                        <p:cTn id="881" dur="4000" fill="hold"/>
                                        <p:tgtEl>
                                          <p:spTgt spid="83"/>
                                        </p:tgtEl>
                                        <p:attrNameLst>
                                          <p:attrName>ppt_w</p:attrName>
                                        </p:attrNameLst>
                                      </p:cBhvr>
                                      <p:tavLst>
                                        <p:tav tm="0">
                                          <p:val>
                                            <p:strVal val="#ppt_w"/>
                                          </p:val>
                                        </p:tav>
                                        <p:tav tm="100000">
                                          <p:val>
                                            <p:strVal val="#ppt_w"/>
                                          </p:val>
                                        </p:tav>
                                      </p:tavLst>
                                    </p:anim>
                                    <p:anim calcmode="lin" valueType="num">
                                      <p:cBhvr>
                                        <p:cTn id="882" dur="4000" fill="hold"/>
                                        <p:tgtEl>
                                          <p:spTgt spid="83"/>
                                        </p:tgtEl>
                                        <p:attrNameLst>
                                          <p:attrName>ppt_h</p:attrName>
                                        </p:attrNameLst>
                                      </p:cBhvr>
                                      <p:tavLst>
                                        <p:tav tm="0" fmla="#ppt_h*sin(2.5*pi*$)">
                                          <p:val>
                                            <p:fltVal val="0"/>
                                          </p:val>
                                        </p:tav>
                                        <p:tav tm="100000">
                                          <p:val>
                                            <p:fltVal val="1"/>
                                          </p:val>
                                        </p:tav>
                                      </p:tavLst>
                                    </p:anim>
                                  </p:childTnLst>
                                </p:cTn>
                              </p:par>
                              <p:par>
                                <p:cTn id="883" presetID="2" presetClass="exit" presetSubtype="4" fill="hold" grpId="2" nodeType="withEffect">
                                  <p:stCondLst>
                                    <p:cond delay="0"/>
                                  </p:stCondLst>
                                  <p:childTnLst>
                                    <p:anim calcmode="lin" valueType="num">
                                      <p:cBhvr additive="base">
                                        <p:cTn id="884" dur="4500"/>
                                        <p:tgtEl>
                                          <p:spTgt spid="83"/>
                                        </p:tgtEl>
                                        <p:attrNameLst>
                                          <p:attrName>ppt_x</p:attrName>
                                        </p:attrNameLst>
                                      </p:cBhvr>
                                      <p:tavLst>
                                        <p:tav tm="0">
                                          <p:val>
                                            <p:strVal val="ppt_x"/>
                                          </p:val>
                                        </p:tav>
                                        <p:tav tm="100000">
                                          <p:val>
                                            <p:strVal val="ppt_x"/>
                                          </p:val>
                                        </p:tav>
                                      </p:tavLst>
                                    </p:anim>
                                    <p:anim calcmode="lin" valueType="num">
                                      <p:cBhvr additive="base">
                                        <p:cTn id="885" dur="4500"/>
                                        <p:tgtEl>
                                          <p:spTgt spid="83"/>
                                        </p:tgtEl>
                                        <p:attrNameLst>
                                          <p:attrName>ppt_y</p:attrName>
                                        </p:attrNameLst>
                                      </p:cBhvr>
                                      <p:tavLst>
                                        <p:tav tm="0">
                                          <p:val>
                                            <p:strVal val="ppt_y"/>
                                          </p:val>
                                        </p:tav>
                                        <p:tav tm="100000">
                                          <p:val>
                                            <p:strVal val="1+ppt_h/2"/>
                                          </p:val>
                                        </p:tav>
                                      </p:tavLst>
                                    </p:anim>
                                    <p:set>
                                      <p:cBhvr>
                                        <p:cTn id="886" dur="1" fill="hold">
                                          <p:stCondLst>
                                            <p:cond delay="4499"/>
                                          </p:stCondLst>
                                        </p:cTn>
                                        <p:tgtEl>
                                          <p:spTgt spid="8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83"/>
                                        </p:tgtEl>
                                      </p:cBhvr>
                                    </p:animEffect>
                                    <p:set>
                                      <p:cBhvr>
                                        <p:cTn id="889" dur="1" fill="hold">
                                          <p:stCondLst>
                                            <p:cond delay="5999"/>
                                          </p:stCondLst>
                                        </p:cTn>
                                        <p:tgtEl>
                                          <p:spTgt spid="8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84"/>
                                        </p:tgtEl>
                                        <p:attrNameLst>
                                          <p:attrName>style.visibility</p:attrName>
                                        </p:attrNameLst>
                                      </p:cBhvr>
                                      <p:to>
                                        <p:strVal val="visible"/>
                                      </p:to>
                                    </p:set>
                                    <p:anim calcmode="lin" valueType="num">
                                      <p:cBhvr additive="base">
                                        <p:cTn id="892" dur="4000" fill="hold"/>
                                        <p:tgtEl>
                                          <p:spTgt spid="84"/>
                                        </p:tgtEl>
                                        <p:attrNameLst>
                                          <p:attrName>ppt_x</p:attrName>
                                        </p:attrNameLst>
                                      </p:cBhvr>
                                      <p:tavLst>
                                        <p:tav tm="0">
                                          <p:val>
                                            <p:strVal val="#ppt_x"/>
                                          </p:val>
                                        </p:tav>
                                        <p:tav tm="100000">
                                          <p:val>
                                            <p:strVal val="#ppt_x"/>
                                          </p:val>
                                        </p:tav>
                                      </p:tavLst>
                                    </p:anim>
                                    <p:anim calcmode="lin" valueType="num">
                                      <p:cBhvr additive="base">
                                        <p:cTn id="893" dur="4000" fill="hold"/>
                                        <p:tgtEl>
                                          <p:spTgt spid="84"/>
                                        </p:tgtEl>
                                        <p:attrNameLst>
                                          <p:attrName>ppt_y</p:attrName>
                                        </p:attrNameLst>
                                      </p:cBhvr>
                                      <p:tavLst>
                                        <p:tav tm="0">
                                          <p:val>
                                            <p:strVal val="0-#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84"/>
                                        </p:tgtEl>
                                        <p:attrNameLst>
                                          <p:attrName>style.visibility</p:attrName>
                                        </p:attrNameLst>
                                      </p:cBhvr>
                                      <p:to>
                                        <p:strVal val="visible"/>
                                      </p:to>
                                    </p:set>
                                    <p:anim calcmode="lin" valueType="num">
                                      <p:cBhvr>
                                        <p:cTn id="896" dur="4000" fill="hold"/>
                                        <p:tgtEl>
                                          <p:spTgt spid="84"/>
                                        </p:tgtEl>
                                        <p:attrNameLst>
                                          <p:attrName>ppt_w</p:attrName>
                                        </p:attrNameLst>
                                      </p:cBhvr>
                                      <p:tavLst>
                                        <p:tav tm="0">
                                          <p:val>
                                            <p:strVal val="#ppt_w"/>
                                          </p:val>
                                        </p:tav>
                                        <p:tav tm="100000">
                                          <p:val>
                                            <p:strVal val="#ppt_w"/>
                                          </p:val>
                                        </p:tav>
                                      </p:tavLst>
                                    </p:anim>
                                    <p:anim calcmode="lin" valueType="num">
                                      <p:cBhvr>
                                        <p:cTn id="897" dur="4000" fill="hold"/>
                                        <p:tgtEl>
                                          <p:spTgt spid="84"/>
                                        </p:tgtEl>
                                        <p:attrNameLst>
                                          <p:attrName>ppt_h</p:attrName>
                                        </p:attrNameLst>
                                      </p:cBhvr>
                                      <p:tavLst>
                                        <p:tav tm="0" fmla="#ppt_h*sin(2.5*pi*$)">
                                          <p:val>
                                            <p:fltVal val="0"/>
                                          </p:val>
                                        </p:tav>
                                        <p:tav tm="100000">
                                          <p:val>
                                            <p:fltVal val="1"/>
                                          </p:val>
                                        </p:tav>
                                      </p:tavLst>
                                    </p:anim>
                                  </p:childTnLst>
                                </p:cTn>
                              </p:par>
                              <p:par>
                                <p:cTn id="898" presetID="2" presetClass="exit" presetSubtype="4" fill="hold" grpId="2" nodeType="withEffect">
                                  <p:stCondLst>
                                    <p:cond delay="0"/>
                                  </p:stCondLst>
                                  <p:childTnLst>
                                    <p:anim calcmode="lin" valueType="num">
                                      <p:cBhvr additive="base">
                                        <p:cTn id="899" dur="4500"/>
                                        <p:tgtEl>
                                          <p:spTgt spid="84"/>
                                        </p:tgtEl>
                                        <p:attrNameLst>
                                          <p:attrName>ppt_x</p:attrName>
                                        </p:attrNameLst>
                                      </p:cBhvr>
                                      <p:tavLst>
                                        <p:tav tm="0">
                                          <p:val>
                                            <p:strVal val="ppt_x"/>
                                          </p:val>
                                        </p:tav>
                                        <p:tav tm="100000">
                                          <p:val>
                                            <p:strVal val="ppt_x"/>
                                          </p:val>
                                        </p:tav>
                                      </p:tavLst>
                                    </p:anim>
                                    <p:anim calcmode="lin" valueType="num">
                                      <p:cBhvr additive="base">
                                        <p:cTn id="900" dur="4500"/>
                                        <p:tgtEl>
                                          <p:spTgt spid="84"/>
                                        </p:tgtEl>
                                        <p:attrNameLst>
                                          <p:attrName>ppt_y</p:attrName>
                                        </p:attrNameLst>
                                      </p:cBhvr>
                                      <p:tavLst>
                                        <p:tav tm="0">
                                          <p:val>
                                            <p:strVal val="ppt_y"/>
                                          </p:val>
                                        </p:tav>
                                        <p:tav tm="100000">
                                          <p:val>
                                            <p:strVal val="1+ppt_h/2"/>
                                          </p:val>
                                        </p:tav>
                                      </p:tavLst>
                                    </p:anim>
                                    <p:set>
                                      <p:cBhvr>
                                        <p:cTn id="901" dur="1" fill="hold">
                                          <p:stCondLst>
                                            <p:cond delay="4499"/>
                                          </p:stCondLst>
                                        </p:cTn>
                                        <p:tgtEl>
                                          <p:spTgt spid="84"/>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84"/>
                                        </p:tgtEl>
                                      </p:cBhvr>
                                    </p:animEffect>
                                    <p:set>
                                      <p:cBhvr>
                                        <p:cTn id="904" dur="1" fill="hold">
                                          <p:stCondLst>
                                            <p:cond delay="5999"/>
                                          </p:stCondLst>
                                        </p:cTn>
                                        <p:tgtEl>
                                          <p:spTgt spid="84"/>
                                        </p:tgtEl>
                                        <p:attrNameLst>
                                          <p:attrName>style.visibility</p:attrName>
                                        </p:attrNameLst>
                                      </p:cBhvr>
                                      <p:to>
                                        <p:strVal val="hidden"/>
                                      </p:to>
                                    </p:set>
                                  </p:childTnLst>
                                </p:cTn>
                              </p:par>
                              <p:par>
                                <p:cTn id="905" presetID="2" presetClass="entr" presetSubtype="1" fill="hold" grpId="0" nodeType="withEffect">
                                  <p:stCondLst>
                                    <p:cond delay="0"/>
                                  </p:stCondLst>
                                  <p:childTnLst>
                                    <p:set>
                                      <p:cBhvr>
                                        <p:cTn id="906" dur="1" fill="hold">
                                          <p:stCondLst>
                                            <p:cond delay="0"/>
                                          </p:stCondLst>
                                        </p:cTn>
                                        <p:tgtEl>
                                          <p:spTgt spid="79"/>
                                        </p:tgtEl>
                                        <p:attrNameLst>
                                          <p:attrName>style.visibility</p:attrName>
                                        </p:attrNameLst>
                                      </p:cBhvr>
                                      <p:to>
                                        <p:strVal val="visible"/>
                                      </p:to>
                                    </p:set>
                                    <p:anim calcmode="lin" valueType="num">
                                      <p:cBhvr additive="base">
                                        <p:cTn id="907" dur="4000" fill="hold"/>
                                        <p:tgtEl>
                                          <p:spTgt spid="79"/>
                                        </p:tgtEl>
                                        <p:attrNameLst>
                                          <p:attrName>ppt_x</p:attrName>
                                        </p:attrNameLst>
                                      </p:cBhvr>
                                      <p:tavLst>
                                        <p:tav tm="0">
                                          <p:val>
                                            <p:strVal val="#ppt_x"/>
                                          </p:val>
                                        </p:tav>
                                        <p:tav tm="100000">
                                          <p:val>
                                            <p:strVal val="#ppt_x"/>
                                          </p:val>
                                        </p:tav>
                                      </p:tavLst>
                                    </p:anim>
                                    <p:anim calcmode="lin" valueType="num">
                                      <p:cBhvr additive="base">
                                        <p:cTn id="908" dur="4000" fill="hold"/>
                                        <p:tgtEl>
                                          <p:spTgt spid="79"/>
                                        </p:tgtEl>
                                        <p:attrNameLst>
                                          <p:attrName>ppt_y</p:attrName>
                                        </p:attrNameLst>
                                      </p:cBhvr>
                                      <p:tavLst>
                                        <p:tav tm="0">
                                          <p:val>
                                            <p:strVal val="0-#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9"/>
                                        </p:tgtEl>
                                        <p:attrNameLst>
                                          <p:attrName>style.visibility</p:attrName>
                                        </p:attrNameLst>
                                      </p:cBhvr>
                                      <p:to>
                                        <p:strVal val="visible"/>
                                      </p:to>
                                    </p:set>
                                    <p:anim calcmode="lin" valueType="num">
                                      <p:cBhvr>
                                        <p:cTn id="911" dur="4000" fill="hold"/>
                                        <p:tgtEl>
                                          <p:spTgt spid="79"/>
                                        </p:tgtEl>
                                        <p:attrNameLst>
                                          <p:attrName>ppt_w</p:attrName>
                                        </p:attrNameLst>
                                      </p:cBhvr>
                                      <p:tavLst>
                                        <p:tav tm="0">
                                          <p:val>
                                            <p:strVal val="#ppt_w"/>
                                          </p:val>
                                        </p:tav>
                                        <p:tav tm="100000">
                                          <p:val>
                                            <p:strVal val="#ppt_w"/>
                                          </p:val>
                                        </p:tav>
                                      </p:tavLst>
                                    </p:anim>
                                    <p:anim calcmode="lin" valueType="num">
                                      <p:cBhvr>
                                        <p:cTn id="912" dur="4000" fill="hold"/>
                                        <p:tgtEl>
                                          <p:spTgt spid="79"/>
                                        </p:tgtEl>
                                        <p:attrNameLst>
                                          <p:attrName>ppt_h</p:attrName>
                                        </p:attrNameLst>
                                      </p:cBhvr>
                                      <p:tavLst>
                                        <p:tav tm="0" fmla="#ppt_h*sin(2.5*pi*$)">
                                          <p:val>
                                            <p:fltVal val="0"/>
                                          </p:val>
                                        </p:tav>
                                        <p:tav tm="100000">
                                          <p:val>
                                            <p:fltVal val="1"/>
                                          </p:val>
                                        </p:tav>
                                      </p:tavLst>
                                    </p:anim>
                                  </p:childTnLst>
                                </p:cTn>
                              </p:par>
                              <p:par>
                                <p:cTn id="913" presetID="2" presetClass="exit" presetSubtype="4" fill="hold" grpId="2" nodeType="withEffect">
                                  <p:stCondLst>
                                    <p:cond delay="0"/>
                                  </p:stCondLst>
                                  <p:childTnLst>
                                    <p:anim calcmode="lin" valueType="num">
                                      <p:cBhvr additive="base">
                                        <p:cTn id="914" dur="4500"/>
                                        <p:tgtEl>
                                          <p:spTgt spid="79"/>
                                        </p:tgtEl>
                                        <p:attrNameLst>
                                          <p:attrName>ppt_x</p:attrName>
                                        </p:attrNameLst>
                                      </p:cBhvr>
                                      <p:tavLst>
                                        <p:tav tm="0">
                                          <p:val>
                                            <p:strVal val="ppt_x"/>
                                          </p:val>
                                        </p:tav>
                                        <p:tav tm="100000">
                                          <p:val>
                                            <p:strVal val="ppt_x"/>
                                          </p:val>
                                        </p:tav>
                                      </p:tavLst>
                                    </p:anim>
                                    <p:anim calcmode="lin" valueType="num">
                                      <p:cBhvr additive="base">
                                        <p:cTn id="915" dur="4500"/>
                                        <p:tgtEl>
                                          <p:spTgt spid="79"/>
                                        </p:tgtEl>
                                        <p:attrNameLst>
                                          <p:attrName>ppt_y</p:attrName>
                                        </p:attrNameLst>
                                      </p:cBhvr>
                                      <p:tavLst>
                                        <p:tav tm="0">
                                          <p:val>
                                            <p:strVal val="ppt_y"/>
                                          </p:val>
                                        </p:tav>
                                        <p:tav tm="100000">
                                          <p:val>
                                            <p:strVal val="1+ppt_h/2"/>
                                          </p:val>
                                        </p:tav>
                                      </p:tavLst>
                                    </p:anim>
                                    <p:set>
                                      <p:cBhvr>
                                        <p:cTn id="916" dur="1" fill="hold">
                                          <p:stCondLst>
                                            <p:cond delay="4499"/>
                                          </p:stCondLst>
                                        </p:cTn>
                                        <p:tgtEl>
                                          <p:spTgt spid="79"/>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9"/>
                                        </p:tgtEl>
                                      </p:cBhvr>
                                    </p:animEffect>
                                    <p:set>
                                      <p:cBhvr>
                                        <p:cTn id="919" dur="1" fill="hold">
                                          <p:stCondLst>
                                            <p:cond delay="5999"/>
                                          </p:stCondLst>
                                        </p:cTn>
                                        <p:tgtEl>
                                          <p:spTgt spid="79"/>
                                        </p:tgtEl>
                                        <p:attrNameLst>
                                          <p:attrName>style.visibility</p:attrName>
                                        </p:attrNameLst>
                                      </p:cBhvr>
                                      <p:to>
                                        <p:strVal val="hidden"/>
                                      </p:to>
                                    </p:set>
                                  </p:childTnLst>
                                </p:cTn>
                              </p:par>
                              <p:par>
                                <p:cTn id="920" presetID="2" presetClass="entr" presetSubtype="1" fill="hold" grpId="0" nodeType="withEffect">
                                  <p:stCondLst>
                                    <p:cond delay="0"/>
                                  </p:stCondLst>
                                  <p:childTnLst>
                                    <p:set>
                                      <p:cBhvr>
                                        <p:cTn id="921" dur="1" fill="hold">
                                          <p:stCondLst>
                                            <p:cond delay="0"/>
                                          </p:stCondLst>
                                        </p:cTn>
                                        <p:tgtEl>
                                          <p:spTgt spid="80"/>
                                        </p:tgtEl>
                                        <p:attrNameLst>
                                          <p:attrName>style.visibility</p:attrName>
                                        </p:attrNameLst>
                                      </p:cBhvr>
                                      <p:to>
                                        <p:strVal val="visible"/>
                                      </p:to>
                                    </p:set>
                                    <p:anim calcmode="lin" valueType="num">
                                      <p:cBhvr additive="base">
                                        <p:cTn id="922" dur="4000" fill="hold"/>
                                        <p:tgtEl>
                                          <p:spTgt spid="80"/>
                                        </p:tgtEl>
                                        <p:attrNameLst>
                                          <p:attrName>ppt_x</p:attrName>
                                        </p:attrNameLst>
                                      </p:cBhvr>
                                      <p:tavLst>
                                        <p:tav tm="0">
                                          <p:val>
                                            <p:strVal val="#ppt_x"/>
                                          </p:val>
                                        </p:tav>
                                        <p:tav tm="100000">
                                          <p:val>
                                            <p:strVal val="#ppt_x"/>
                                          </p:val>
                                        </p:tav>
                                      </p:tavLst>
                                    </p:anim>
                                    <p:anim calcmode="lin" valueType="num">
                                      <p:cBhvr additive="base">
                                        <p:cTn id="923" dur="4000" fill="hold"/>
                                        <p:tgtEl>
                                          <p:spTgt spid="80"/>
                                        </p:tgtEl>
                                        <p:attrNameLst>
                                          <p:attrName>ppt_y</p:attrName>
                                        </p:attrNameLst>
                                      </p:cBhvr>
                                      <p:tavLst>
                                        <p:tav tm="0">
                                          <p:val>
                                            <p:strVal val="0-#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80"/>
                                        </p:tgtEl>
                                        <p:attrNameLst>
                                          <p:attrName>style.visibility</p:attrName>
                                        </p:attrNameLst>
                                      </p:cBhvr>
                                      <p:to>
                                        <p:strVal val="visible"/>
                                      </p:to>
                                    </p:set>
                                    <p:anim calcmode="lin" valueType="num">
                                      <p:cBhvr>
                                        <p:cTn id="926" dur="4000" fill="hold"/>
                                        <p:tgtEl>
                                          <p:spTgt spid="80"/>
                                        </p:tgtEl>
                                        <p:attrNameLst>
                                          <p:attrName>ppt_w</p:attrName>
                                        </p:attrNameLst>
                                      </p:cBhvr>
                                      <p:tavLst>
                                        <p:tav tm="0">
                                          <p:val>
                                            <p:strVal val="#ppt_w"/>
                                          </p:val>
                                        </p:tav>
                                        <p:tav tm="100000">
                                          <p:val>
                                            <p:strVal val="#ppt_w"/>
                                          </p:val>
                                        </p:tav>
                                      </p:tavLst>
                                    </p:anim>
                                    <p:anim calcmode="lin" valueType="num">
                                      <p:cBhvr>
                                        <p:cTn id="927" dur="4000" fill="hold"/>
                                        <p:tgtEl>
                                          <p:spTgt spid="80"/>
                                        </p:tgtEl>
                                        <p:attrNameLst>
                                          <p:attrName>ppt_h</p:attrName>
                                        </p:attrNameLst>
                                      </p:cBhvr>
                                      <p:tavLst>
                                        <p:tav tm="0" fmla="#ppt_h*sin(2.5*pi*$)">
                                          <p:val>
                                            <p:fltVal val="0"/>
                                          </p:val>
                                        </p:tav>
                                        <p:tav tm="100000">
                                          <p:val>
                                            <p:fltVal val="1"/>
                                          </p:val>
                                        </p:tav>
                                      </p:tavLst>
                                    </p:anim>
                                  </p:childTnLst>
                                </p:cTn>
                              </p:par>
                              <p:par>
                                <p:cTn id="928" presetID="2" presetClass="exit" presetSubtype="4" fill="hold" grpId="2" nodeType="withEffect">
                                  <p:stCondLst>
                                    <p:cond delay="0"/>
                                  </p:stCondLst>
                                  <p:childTnLst>
                                    <p:anim calcmode="lin" valueType="num">
                                      <p:cBhvr additive="base">
                                        <p:cTn id="929" dur="4500"/>
                                        <p:tgtEl>
                                          <p:spTgt spid="80"/>
                                        </p:tgtEl>
                                        <p:attrNameLst>
                                          <p:attrName>ppt_x</p:attrName>
                                        </p:attrNameLst>
                                      </p:cBhvr>
                                      <p:tavLst>
                                        <p:tav tm="0">
                                          <p:val>
                                            <p:strVal val="ppt_x"/>
                                          </p:val>
                                        </p:tav>
                                        <p:tav tm="100000">
                                          <p:val>
                                            <p:strVal val="ppt_x"/>
                                          </p:val>
                                        </p:tav>
                                      </p:tavLst>
                                    </p:anim>
                                    <p:anim calcmode="lin" valueType="num">
                                      <p:cBhvr additive="base">
                                        <p:cTn id="930" dur="4500"/>
                                        <p:tgtEl>
                                          <p:spTgt spid="80"/>
                                        </p:tgtEl>
                                        <p:attrNameLst>
                                          <p:attrName>ppt_y</p:attrName>
                                        </p:attrNameLst>
                                      </p:cBhvr>
                                      <p:tavLst>
                                        <p:tav tm="0">
                                          <p:val>
                                            <p:strVal val="ppt_y"/>
                                          </p:val>
                                        </p:tav>
                                        <p:tav tm="100000">
                                          <p:val>
                                            <p:strVal val="1+ppt_h/2"/>
                                          </p:val>
                                        </p:tav>
                                      </p:tavLst>
                                    </p:anim>
                                    <p:set>
                                      <p:cBhvr>
                                        <p:cTn id="931" dur="1" fill="hold">
                                          <p:stCondLst>
                                            <p:cond delay="4499"/>
                                          </p:stCondLst>
                                        </p:cTn>
                                        <p:tgtEl>
                                          <p:spTgt spid="80"/>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80"/>
                                        </p:tgtEl>
                                      </p:cBhvr>
                                    </p:animEffect>
                                    <p:set>
                                      <p:cBhvr>
                                        <p:cTn id="934" dur="1" fill="hold">
                                          <p:stCondLst>
                                            <p:cond delay="5999"/>
                                          </p:stCondLst>
                                        </p:cTn>
                                        <p:tgtEl>
                                          <p:spTgt spid="80"/>
                                        </p:tgtEl>
                                        <p:attrNameLst>
                                          <p:attrName>style.visibility</p:attrName>
                                        </p:attrNameLst>
                                      </p:cBhvr>
                                      <p:to>
                                        <p:strVal val="hidden"/>
                                      </p:to>
                                    </p:set>
                                  </p:childTnLst>
                                </p:cTn>
                              </p:par>
                              <p:par>
                                <p:cTn id="935" presetID="2" presetClass="entr" presetSubtype="1" fill="hold" grpId="0" nodeType="withEffect">
                                  <p:stCondLst>
                                    <p:cond delay="0"/>
                                  </p:stCondLst>
                                  <p:childTnLst>
                                    <p:set>
                                      <p:cBhvr>
                                        <p:cTn id="936" dur="1" fill="hold">
                                          <p:stCondLst>
                                            <p:cond delay="0"/>
                                          </p:stCondLst>
                                        </p:cTn>
                                        <p:tgtEl>
                                          <p:spTgt spid="73"/>
                                        </p:tgtEl>
                                        <p:attrNameLst>
                                          <p:attrName>style.visibility</p:attrName>
                                        </p:attrNameLst>
                                      </p:cBhvr>
                                      <p:to>
                                        <p:strVal val="visible"/>
                                      </p:to>
                                    </p:set>
                                    <p:anim calcmode="lin" valueType="num">
                                      <p:cBhvr additive="base">
                                        <p:cTn id="937" dur="4000" fill="hold"/>
                                        <p:tgtEl>
                                          <p:spTgt spid="73"/>
                                        </p:tgtEl>
                                        <p:attrNameLst>
                                          <p:attrName>ppt_x</p:attrName>
                                        </p:attrNameLst>
                                      </p:cBhvr>
                                      <p:tavLst>
                                        <p:tav tm="0">
                                          <p:val>
                                            <p:strVal val="#ppt_x"/>
                                          </p:val>
                                        </p:tav>
                                        <p:tav tm="100000">
                                          <p:val>
                                            <p:strVal val="#ppt_x"/>
                                          </p:val>
                                        </p:tav>
                                      </p:tavLst>
                                    </p:anim>
                                    <p:anim calcmode="lin" valueType="num">
                                      <p:cBhvr additive="base">
                                        <p:cTn id="938" dur="4000" fill="hold"/>
                                        <p:tgtEl>
                                          <p:spTgt spid="73"/>
                                        </p:tgtEl>
                                        <p:attrNameLst>
                                          <p:attrName>ppt_y</p:attrName>
                                        </p:attrNameLst>
                                      </p:cBhvr>
                                      <p:tavLst>
                                        <p:tav tm="0">
                                          <p:val>
                                            <p:strVal val="0-#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73"/>
                                        </p:tgtEl>
                                        <p:attrNameLst>
                                          <p:attrName>style.visibility</p:attrName>
                                        </p:attrNameLst>
                                      </p:cBhvr>
                                      <p:to>
                                        <p:strVal val="visible"/>
                                      </p:to>
                                    </p:set>
                                    <p:anim calcmode="lin" valueType="num">
                                      <p:cBhvr>
                                        <p:cTn id="941" dur="4000" fill="hold"/>
                                        <p:tgtEl>
                                          <p:spTgt spid="73"/>
                                        </p:tgtEl>
                                        <p:attrNameLst>
                                          <p:attrName>ppt_w</p:attrName>
                                        </p:attrNameLst>
                                      </p:cBhvr>
                                      <p:tavLst>
                                        <p:tav tm="0">
                                          <p:val>
                                            <p:strVal val="#ppt_w"/>
                                          </p:val>
                                        </p:tav>
                                        <p:tav tm="100000">
                                          <p:val>
                                            <p:strVal val="#ppt_w"/>
                                          </p:val>
                                        </p:tav>
                                      </p:tavLst>
                                    </p:anim>
                                    <p:anim calcmode="lin" valueType="num">
                                      <p:cBhvr>
                                        <p:cTn id="942" dur="4000" fill="hold"/>
                                        <p:tgtEl>
                                          <p:spTgt spid="73"/>
                                        </p:tgtEl>
                                        <p:attrNameLst>
                                          <p:attrName>ppt_h</p:attrName>
                                        </p:attrNameLst>
                                      </p:cBhvr>
                                      <p:tavLst>
                                        <p:tav tm="0" fmla="#ppt_h*sin(2.5*pi*$)">
                                          <p:val>
                                            <p:fltVal val="0"/>
                                          </p:val>
                                        </p:tav>
                                        <p:tav tm="100000">
                                          <p:val>
                                            <p:fltVal val="1"/>
                                          </p:val>
                                        </p:tav>
                                      </p:tavLst>
                                    </p:anim>
                                  </p:childTnLst>
                                </p:cTn>
                              </p:par>
                              <p:par>
                                <p:cTn id="943" presetID="2" presetClass="exit" presetSubtype="4" fill="hold" grpId="2" nodeType="withEffect">
                                  <p:stCondLst>
                                    <p:cond delay="0"/>
                                  </p:stCondLst>
                                  <p:childTnLst>
                                    <p:anim calcmode="lin" valueType="num">
                                      <p:cBhvr additive="base">
                                        <p:cTn id="944" dur="4500"/>
                                        <p:tgtEl>
                                          <p:spTgt spid="73"/>
                                        </p:tgtEl>
                                        <p:attrNameLst>
                                          <p:attrName>ppt_x</p:attrName>
                                        </p:attrNameLst>
                                      </p:cBhvr>
                                      <p:tavLst>
                                        <p:tav tm="0">
                                          <p:val>
                                            <p:strVal val="ppt_x"/>
                                          </p:val>
                                        </p:tav>
                                        <p:tav tm="100000">
                                          <p:val>
                                            <p:strVal val="ppt_x"/>
                                          </p:val>
                                        </p:tav>
                                      </p:tavLst>
                                    </p:anim>
                                    <p:anim calcmode="lin" valueType="num">
                                      <p:cBhvr additive="base">
                                        <p:cTn id="945" dur="4500"/>
                                        <p:tgtEl>
                                          <p:spTgt spid="73"/>
                                        </p:tgtEl>
                                        <p:attrNameLst>
                                          <p:attrName>ppt_y</p:attrName>
                                        </p:attrNameLst>
                                      </p:cBhvr>
                                      <p:tavLst>
                                        <p:tav tm="0">
                                          <p:val>
                                            <p:strVal val="ppt_y"/>
                                          </p:val>
                                        </p:tav>
                                        <p:tav tm="100000">
                                          <p:val>
                                            <p:strVal val="1+ppt_h/2"/>
                                          </p:val>
                                        </p:tav>
                                      </p:tavLst>
                                    </p:anim>
                                    <p:set>
                                      <p:cBhvr>
                                        <p:cTn id="946" dur="1" fill="hold">
                                          <p:stCondLst>
                                            <p:cond delay="4499"/>
                                          </p:stCondLst>
                                        </p:cTn>
                                        <p:tgtEl>
                                          <p:spTgt spid="73"/>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73"/>
                                        </p:tgtEl>
                                      </p:cBhvr>
                                    </p:animEffect>
                                    <p:set>
                                      <p:cBhvr>
                                        <p:cTn id="949" dur="1" fill="hold">
                                          <p:stCondLst>
                                            <p:cond delay="5999"/>
                                          </p:stCondLst>
                                        </p:cTn>
                                        <p:tgtEl>
                                          <p:spTgt spid="73"/>
                                        </p:tgtEl>
                                        <p:attrNameLst>
                                          <p:attrName>style.visibility</p:attrName>
                                        </p:attrNameLst>
                                      </p:cBhvr>
                                      <p:to>
                                        <p:strVal val="hidden"/>
                                      </p:to>
                                    </p:set>
                                  </p:childTnLst>
                                </p:cTn>
                              </p:par>
                              <p:par>
                                <p:cTn id="950" presetID="2" presetClass="entr" presetSubtype="1" fill="hold" grpId="0" nodeType="withEffect">
                                  <p:stCondLst>
                                    <p:cond delay="0"/>
                                  </p:stCondLst>
                                  <p:childTnLst>
                                    <p:set>
                                      <p:cBhvr>
                                        <p:cTn id="951" dur="1" fill="hold">
                                          <p:stCondLst>
                                            <p:cond delay="0"/>
                                          </p:stCondLst>
                                        </p:cTn>
                                        <p:tgtEl>
                                          <p:spTgt spid="74"/>
                                        </p:tgtEl>
                                        <p:attrNameLst>
                                          <p:attrName>style.visibility</p:attrName>
                                        </p:attrNameLst>
                                      </p:cBhvr>
                                      <p:to>
                                        <p:strVal val="visible"/>
                                      </p:to>
                                    </p:set>
                                    <p:anim calcmode="lin" valueType="num">
                                      <p:cBhvr additive="base">
                                        <p:cTn id="952" dur="4000" fill="hold"/>
                                        <p:tgtEl>
                                          <p:spTgt spid="74"/>
                                        </p:tgtEl>
                                        <p:attrNameLst>
                                          <p:attrName>ppt_x</p:attrName>
                                        </p:attrNameLst>
                                      </p:cBhvr>
                                      <p:tavLst>
                                        <p:tav tm="0">
                                          <p:val>
                                            <p:strVal val="#ppt_x"/>
                                          </p:val>
                                        </p:tav>
                                        <p:tav tm="100000">
                                          <p:val>
                                            <p:strVal val="#ppt_x"/>
                                          </p:val>
                                        </p:tav>
                                      </p:tavLst>
                                    </p:anim>
                                    <p:anim calcmode="lin" valueType="num">
                                      <p:cBhvr additive="base">
                                        <p:cTn id="953" dur="4000" fill="hold"/>
                                        <p:tgtEl>
                                          <p:spTgt spid="74"/>
                                        </p:tgtEl>
                                        <p:attrNameLst>
                                          <p:attrName>ppt_y</p:attrName>
                                        </p:attrNameLst>
                                      </p:cBhvr>
                                      <p:tavLst>
                                        <p:tav tm="0">
                                          <p:val>
                                            <p:strVal val="0-#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74"/>
                                        </p:tgtEl>
                                        <p:attrNameLst>
                                          <p:attrName>style.visibility</p:attrName>
                                        </p:attrNameLst>
                                      </p:cBhvr>
                                      <p:to>
                                        <p:strVal val="visible"/>
                                      </p:to>
                                    </p:set>
                                    <p:anim calcmode="lin" valueType="num">
                                      <p:cBhvr>
                                        <p:cTn id="956" dur="4000" fill="hold"/>
                                        <p:tgtEl>
                                          <p:spTgt spid="74"/>
                                        </p:tgtEl>
                                        <p:attrNameLst>
                                          <p:attrName>ppt_w</p:attrName>
                                        </p:attrNameLst>
                                      </p:cBhvr>
                                      <p:tavLst>
                                        <p:tav tm="0">
                                          <p:val>
                                            <p:strVal val="#ppt_w"/>
                                          </p:val>
                                        </p:tav>
                                        <p:tav tm="100000">
                                          <p:val>
                                            <p:strVal val="#ppt_w"/>
                                          </p:val>
                                        </p:tav>
                                      </p:tavLst>
                                    </p:anim>
                                    <p:anim calcmode="lin" valueType="num">
                                      <p:cBhvr>
                                        <p:cTn id="957" dur="4000" fill="hold"/>
                                        <p:tgtEl>
                                          <p:spTgt spid="74"/>
                                        </p:tgtEl>
                                        <p:attrNameLst>
                                          <p:attrName>ppt_h</p:attrName>
                                        </p:attrNameLst>
                                      </p:cBhvr>
                                      <p:tavLst>
                                        <p:tav tm="0" fmla="#ppt_h*sin(2.5*pi*$)">
                                          <p:val>
                                            <p:fltVal val="0"/>
                                          </p:val>
                                        </p:tav>
                                        <p:tav tm="100000">
                                          <p:val>
                                            <p:fltVal val="1"/>
                                          </p:val>
                                        </p:tav>
                                      </p:tavLst>
                                    </p:anim>
                                  </p:childTnLst>
                                </p:cTn>
                              </p:par>
                              <p:par>
                                <p:cTn id="958" presetID="2" presetClass="exit" presetSubtype="4" fill="hold" grpId="2" nodeType="withEffect">
                                  <p:stCondLst>
                                    <p:cond delay="0"/>
                                  </p:stCondLst>
                                  <p:childTnLst>
                                    <p:anim calcmode="lin" valueType="num">
                                      <p:cBhvr additive="base">
                                        <p:cTn id="959" dur="4500"/>
                                        <p:tgtEl>
                                          <p:spTgt spid="74"/>
                                        </p:tgtEl>
                                        <p:attrNameLst>
                                          <p:attrName>ppt_x</p:attrName>
                                        </p:attrNameLst>
                                      </p:cBhvr>
                                      <p:tavLst>
                                        <p:tav tm="0">
                                          <p:val>
                                            <p:strVal val="ppt_x"/>
                                          </p:val>
                                        </p:tav>
                                        <p:tav tm="100000">
                                          <p:val>
                                            <p:strVal val="ppt_x"/>
                                          </p:val>
                                        </p:tav>
                                      </p:tavLst>
                                    </p:anim>
                                    <p:anim calcmode="lin" valueType="num">
                                      <p:cBhvr additive="base">
                                        <p:cTn id="960" dur="4500"/>
                                        <p:tgtEl>
                                          <p:spTgt spid="74"/>
                                        </p:tgtEl>
                                        <p:attrNameLst>
                                          <p:attrName>ppt_y</p:attrName>
                                        </p:attrNameLst>
                                      </p:cBhvr>
                                      <p:tavLst>
                                        <p:tav tm="0">
                                          <p:val>
                                            <p:strVal val="ppt_y"/>
                                          </p:val>
                                        </p:tav>
                                        <p:tav tm="100000">
                                          <p:val>
                                            <p:strVal val="1+ppt_h/2"/>
                                          </p:val>
                                        </p:tav>
                                      </p:tavLst>
                                    </p:anim>
                                    <p:set>
                                      <p:cBhvr>
                                        <p:cTn id="961" dur="1" fill="hold">
                                          <p:stCondLst>
                                            <p:cond delay="4499"/>
                                          </p:stCondLst>
                                        </p:cTn>
                                        <p:tgtEl>
                                          <p:spTgt spid="74"/>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74"/>
                                        </p:tgtEl>
                                      </p:cBhvr>
                                    </p:animEffect>
                                    <p:set>
                                      <p:cBhvr>
                                        <p:cTn id="964" dur="1" fill="hold">
                                          <p:stCondLst>
                                            <p:cond delay="5999"/>
                                          </p:stCondLst>
                                        </p:cTn>
                                        <p:tgtEl>
                                          <p:spTgt spid="74"/>
                                        </p:tgtEl>
                                        <p:attrNameLst>
                                          <p:attrName>style.visibility</p:attrName>
                                        </p:attrNameLst>
                                      </p:cBhvr>
                                      <p:to>
                                        <p:strVal val="hidden"/>
                                      </p:to>
                                    </p:set>
                                  </p:childTnLst>
                                </p:cTn>
                              </p:par>
                              <p:par>
                                <p:cTn id="965" presetID="2" presetClass="entr" presetSubtype="1" fill="hold" grpId="0" nodeType="withEffect">
                                  <p:stCondLst>
                                    <p:cond delay="0"/>
                                  </p:stCondLst>
                                  <p:childTnLst>
                                    <p:set>
                                      <p:cBhvr>
                                        <p:cTn id="966" dur="1" fill="hold">
                                          <p:stCondLst>
                                            <p:cond delay="0"/>
                                          </p:stCondLst>
                                        </p:cTn>
                                        <p:tgtEl>
                                          <p:spTgt spid="91"/>
                                        </p:tgtEl>
                                        <p:attrNameLst>
                                          <p:attrName>style.visibility</p:attrName>
                                        </p:attrNameLst>
                                      </p:cBhvr>
                                      <p:to>
                                        <p:strVal val="visible"/>
                                      </p:to>
                                    </p:set>
                                    <p:anim calcmode="lin" valueType="num">
                                      <p:cBhvr additive="base">
                                        <p:cTn id="967" dur="4000" fill="hold"/>
                                        <p:tgtEl>
                                          <p:spTgt spid="91"/>
                                        </p:tgtEl>
                                        <p:attrNameLst>
                                          <p:attrName>ppt_x</p:attrName>
                                        </p:attrNameLst>
                                      </p:cBhvr>
                                      <p:tavLst>
                                        <p:tav tm="0">
                                          <p:val>
                                            <p:strVal val="#ppt_x"/>
                                          </p:val>
                                        </p:tav>
                                        <p:tav tm="100000">
                                          <p:val>
                                            <p:strVal val="#ppt_x"/>
                                          </p:val>
                                        </p:tav>
                                      </p:tavLst>
                                    </p:anim>
                                    <p:anim calcmode="lin" valueType="num">
                                      <p:cBhvr additive="base">
                                        <p:cTn id="968" dur="4000" fill="hold"/>
                                        <p:tgtEl>
                                          <p:spTgt spid="91"/>
                                        </p:tgtEl>
                                        <p:attrNameLst>
                                          <p:attrName>ppt_y</p:attrName>
                                        </p:attrNameLst>
                                      </p:cBhvr>
                                      <p:tavLst>
                                        <p:tav tm="0">
                                          <p:val>
                                            <p:strVal val="0-#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91"/>
                                        </p:tgtEl>
                                        <p:attrNameLst>
                                          <p:attrName>style.visibility</p:attrName>
                                        </p:attrNameLst>
                                      </p:cBhvr>
                                      <p:to>
                                        <p:strVal val="visible"/>
                                      </p:to>
                                    </p:set>
                                    <p:anim calcmode="lin" valueType="num">
                                      <p:cBhvr>
                                        <p:cTn id="971" dur="4000" fill="hold"/>
                                        <p:tgtEl>
                                          <p:spTgt spid="91"/>
                                        </p:tgtEl>
                                        <p:attrNameLst>
                                          <p:attrName>ppt_w</p:attrName>
                                        </p:attrNameLst>
                                      </p:cBhvr>
                                      <p:tavLst>
                                        <p:tav tm="0">
                                          <p:val>
                                            <p:strVal val="#ppt_w"/>
                                          </p:val>
                                        </p:tav>
                                        <p:tav tm="100000">
                                          <p:val>
                                            <p:strVal val="#ppt_w"/>
                                          </p:val>
                                        </p:tav>
                                      </p:tavLst>
                                    </p:anim>
                                    <p:anim calcmode="lin" valueType="num">
                                      <p:cBhvr>
                                        <p:cTn id="972" dur="4000" fill="hold"/>
                                        <p:tgtEl>
                                          <p:spTgt spid="91"/>
                                        </p:tgtEl>
                                        <p:attrNameLst>
                                          <p:attrName>ppt_h</p:attrName>
                                        </p:attrNameLst>
                                      </p:cBhvr>
                                      <p:tavLst>
                                        <p:tav tm="0" fmla="#ppt_h*sin(2.5*pi*$)">
                                          <p:val>
                                            <p:fltVal val="0"/>
                                          </p:val>
                                        </p:tav>
                                        <p:tav tm="100000">
                                          <p:val>
                                            <p:fltVal val="1"/>
                                          </p:val>
                                        </p:tav>
                                      </p:tavLst>
                                    </p:anim>
                                  </p:childTnLst>
                                </p:cTn>
                              </p:par>
                              <p:par>
                                <p:cTn id="973" presetID="2" presetClass="exit" presetSubtype="4" fill="hold" grpId="2" nodeType="withEffect">
                                  <p:stCondLst>
                                    <p:cond delay="0"/>
                                  </p:stCondLst>
                                  <p:childTnLst>
                                    <p:anim calcmode="lin" valueType="num">
                                      <p:cBhvr additive="base">
                                        <p:cTn id="974" dur="4500"/>
                                        <p:tgtEl>
                                          <p:spTgt spid="91"/>
                                        </p:tgtEl>
                                        <p:attrNameLst>
                                          <p:attrName>ppt_x</p:attrName>
                                        </p:attrNameLst>
                                      </p:cBhvr>
                                      <p:tavLst>
                                        <p:tav tm="0">
                                          <p:val>
                                            <p:strVal val="ppt_x"/>
                                          </p:val>
                                        </p:tav>
                                        <p:tav tm="100000">
                                          <p:val>
                                            <p:strVal val="ppt_x"/>
                                          </p:val>
                                        </p:tav>
                                      </p:tavLst>
                                    </p:anim>
                                    <p:anim calcmode="lin" valueType="num">
                                      <p:cBhvr additive="base">
                                        <p:cTn id="975" dur="4500"/>
                                        <p:tgtEl>
                                          <p:spTgt spid="91"/>
                                        </p:tgtEl>
                                        <p:attrNameLst>
                                          <p:attrName>ppt_y</p:attrName>
                                        </p:attrNameLst>
                                      </p:cBhvr>
                                      <p:tavLst>
                                        <p:tav tm="0">
                                          <p:val>
                                            <p:strVal val="ppt_y"/>
                                          </p:val>
                                        </p:tav>
                                        <p:tav tm="100000">
                                          <p:val>
                                            <p:strVal val="1+ppt_h/2"/>
                                          </p:val>
                                        </p:tav>
                                      </p:tavLst>
                                    </p:anim>
                                    <p:set>
                                      <p:cBhvr>
                                        <p:cTn id="976" dur="1" fill="hold">
                                          <p:stCondLst>
                                            <p:cond delay="4499"/>
                                          </p:stCondLst>
                                        </p:cTn>
                                        <p:tgtEl>
                                          <p:spTgt spid="91"/>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91"/>
                                        </p:tgtEl>
                                      </p:cBhvr>
                                    </p:animEffect>
                                    <p:set>
                                      <p:cBhvr>
                                        <p:cTn id="979" dur="1" fill="hold">
                                          <p:stCondLst>
                                            <p:cond delay="5999"/>
                                          </p:stCondLst>
                                        </p:cTn>
                                        <p:tgtEl>
                                          <p:spTgt spid="91"/>
                                        </p:tgtEl>
                                        <p:attrNameLst>
                                          <p:attrName>style.visibility</p:attrName>
                                        </p:attrNameLst>
                                      </p:cBhvr>
                                      <p:to>
                                        <p:strVal val="hidden"/>
                                      </p:to>
                                    </p:set>
                                  </p:childTnLst>
                                </p:cTn>
                              </p:par>
                              <p:par>
                                <p:cTn id="980" presetID="2" presetClass="entr" presetSubtype="1" fill="hold" grpId="0" nodeType="withEffect">
                                  <p:stCondLst>
                                    <p:cond delay="0"/>
                                  </p:stCondLst>
                                  <p:childTnLst>
                                    <p:set>
                                      <p:cBhvr>
                                        <p:cTn id="981" dur="1" fill="hold">
                                          <p:stCondLst>
                                            <p:cond delay="0"/>
                                          </p:stCondLst>
                                        </p:cTn>
                                        <p:tgtEl>
                                          <p:spTgt spid="92"/>
                                        </p:tgtEl>
                                        <p:attrNameLst>
                                          <p:attrName>style.visibility</p:attrName>
                                        </p:attrNameLst>
                                      </p:cBhvr>
                                      <p:to>
                                        <p:strVal val="visible"/>
                                      </p:to>
                                    </p:set>
                                    <p:anim calcmode="lin" valueType="num">
                                      <p:cBhvr additive="base">
                                        <p:cTn id="982" dur="4000" fill="hold"/>
                                        <p:tgtEl>
                                          <p:spTgt spid="92"/>
                                        </p:tgtEl>
                                        <p:attrNameLst>
                                          <p:attrName>ppt_x</p:attrName>
                                        </p:attrNameLst>
                                      </p:cBhvr>
                                      <p:tavLst>
                                        <p:tav tm="0">
                                          <p:val>
                                            <p:strVal val="#ppt_x"/>
                                          </p:val>
                                        </p:tav>
                                        <p:tav tm="100000">
                                          <p:val>
                                            <p:strVal val="#ppt_x"/>
                                          </p:val>
                                        </p:tav>
                                      </p:tavLst>
                                    </p:anim>
                                    <p:anim calcmode="lin" valueType="num">
                                      <p:cBhvr additive="base">
                                        <p:cTn id="983" dur="4000" fill="hold"/>
                                        <p:tgtEl>
                                          <p:spTgt spid="92"/>
                                        </p:tgtEl>
                                        <p:attrNameLst>
                                          <p:attrName>ppt_y</p:attrName>
                                        </p:attrNameLst>
                                      </p:cBhvr>
                                      <p:tavLst>
                                        <p:tav tm="0">
                                          <p:val>
                                            <p:strVal val="0-#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2"/>
                                        </p:tgtEl>
                                        <p:attrNameLst>
                                          <p:attrName>style.visibility</p:attrName>
                                        </p:attrNameLst>
                                      </p:cBhvr>
                                      <p:to>
                                        <p:strVal val="visible"/>
                                      </p:to>
                                    </p:set>
                                    <p:anim calcmode="lin" valueType="num">
                                      <p:cBhvr>
                                        <p:cTn id="986" dur="4000" fill="hold"/>
                                        <p:tgtEl>
                                          <p:spTgt spid="92"/>
                                        </p:tgtEl>
                                        <p:attrNameLst>
                                          <p:attrName>ppt_w</p:attrName>
                                        </p:attrNameLst>
                                      </p:cBhvr>
                                      <p:tavLst>
                                        <p:tav tm="0">
                                          <p:val>
                                            <p:strVal val="#ppt_w"/>
                                          </p:val>
                                        </p:tav>
                                        <p:tav tm="100000">
                                          <p:val>
                                            <p:strVal val="#ppt_w"/>
                                          </p:val>
                                        </p:tav>
                                      </p:tavLst>
                                    </p:anim>
                                    <p:anim calcmode="lin" valueType="num">
                                      <p:cBhvr>
                                        <p:cTn id="987" dur="4000" fill="hold"/>
                                        <p:tgtEl>
                                          <p:spTgt spid="92"/>
                                        </p:tgtEl>
                                        <p:attrNameLst>
                                          <p:attrName>ppt_h</p:attrName>
                                        </p:attrNameLst>
                                      </p:cBhvr>
                                      <p:tavLst>
                                        <p:tav tm="0" fmla="#ppt_h*sin(2.5*pi*$)">
                                          <p:val>
                                            <p:fltVal val="0"/>
                                          </p:val>
                                        </p:tav>
                                        <p:tav tm="100000">
                                          <p:val>
                                            <p:fltVal val="1"/>
                                          </p:val>
                                        </p:tav>
                                      </p:tavLst>
                                    </p:anim>
                                  </p:childTnLst>
                                </p:cTn>
                              </p:par>
                              <p:par>
                                <p:cTn id="988" presetID="2" presetClass="exit" presetSubtype="4" fill="hold" grpId="2" nodeType="withEffect">
                                  <p:stCondLst>
                                    <p:cond delay="0"/>
                                  </p:stCondLst>
                                  <p:childTnLst>
                                    <p:anim calcmode="lin" valueType="num">
                                      <p:cBhvr additive="base">
                                        <p:cTn id="989" dur="4500"/>
                                        <p:tgtEl>
                                          <p:spTgt spid="92"/>
                                        </p:tgtEl>
                                        <p:attrNameLst>
                                          <p:attrName>ppt_x</p:attrName>
                                        </p:attrNameLst>
                                      </p:cBhvr>
                                      <p:tavLst>
                                        <p:tav tm="0">
                                          <p:val>
                                            <p:strVal val="ppt_x"/>
                                          </p:val>
                                        </p:tav>
                                        <p:tav tm="100000">
                                          <p:val>
                                            <p:strVal val="ppt_x"/>
                                          </p:val>
                                        </p:tav>
                                      </p:tavLst>
                                    </p:anim>
                                    <p:anim calcmode="lin" valueType="num">
                                      <p:cBhvr additive="base">
                                        <p:cTn id="990" dur="4500"/>
                                        <p:tgtEl>
                                          <p:spTgt spid="92"/>
                                        </p:tgtEl>
                                        <p:attrNameLst>
                                          <p:attrName>ppt_y</p:attrName>
                                        </p:attrNameLst>
                                      </p:cBhvr>
                                      <p:tavLst>
                                        <p:tav tm="0">
                                          <p:val>
                                            <p:strVal val="ppt_y"/>
                                          </p:val>
                                        </p:tav>
                                        <p:tav tm="100000">
                                          <p:val>
                                            <p:strVal val="1+ppt_h/2"/>
                                          </p:val>
                                        </p:tav>
                                      </p:tavLst>
                                    </p:anim>
                                    <p:set>
                                      <p:cBhvr>
                                        <p:cTn id="991" dur="1" fill="hold">
                                          <p:stCondLst>
                                            <p:cond delay="4499"/>
                                          </p:stCondLst>
                                        </p:cTn>
                                        <p:tgtEl>
                                          <p:spTgt spid="9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2"/>
                                        </p:tgtEl>
                                      </p:cBhvr>
                                    </p:animEffect>
                                    <p:set>
                                      <p:cBhvr>
                                        <p:cTn id="994" dur="1" fill="hold">
                                          <p:stCondLst>
                                            <p:cond delay="5999"/>
                                          </p:stCondLst>
                                        </p:cTn>
                                        <p:tgtEl>
                                          <p:spTgt spid="92"/>
                                        </p:tgtEl>
                                        <p:attrNameLst>
                                          <p:attrName>style.visibility</p:attrName>
                                        </p:attrNameLst>
                                      </p:cBhvr>
                                      <p:to>
                                        <p:strVal val="hidden"/>
                                      </p:to>
                                    </p:set>
                                  </p:childTnLst>
                                </p:cTn>
                              </p:par>
                              <p:par>
                                <p:cTn id="995" presetID="2" presetClass="entr" presetSubtype="1" fill="hold" grpId="0" nodeType="withEffect">
                                  <p:stCondLst>
                                    <p:cond delay="0"/>
                                  </p:stCondLst>
                                  <p:childTnLst>
                                    <p:set>
                                      <p:cBhvr>
                                        <p:cTn id="996" dur="1" fill="hold">
                                          <p:stCondLst>
                                            <p:cond delay="0"/>
                                          </p:stCondLst>
                                        </p:cTn>
                                        <p:tgtEl>
                                          <p:spTgt spid="85"/>
                                        </p:tgtEl>
                                        <p:attrNameLst>
                                          <p:attrName>style.visibility</p:attrName>
                                        </p:attrNameLst>
                                      </p:cBhvr>
                                      <p:to>
                                        <p:strVal val="visible"/>
                                      </p:to>
                                    </p:set>
                                    <p:anim calcmode="lin" valueType="num">
                                      <p:cBhvr additive="base">
                                        <p:cTn id="997" dur="4000" fill="hold"/>
                                        <p:tgtEl>
                                          <p:spTgt spid="85"/>
                                        </p:tgtEl>
                                        <p:attrNameLst>
                                          <p:attrName>ppt_x</p:attrName>
                                        </p:attrNameLst>
                                      </p:cBhvr>
                                      <p:tavLst>
                                        <p:tav tm="0">
                                          <p:val>
                                            <p:strVal val="#ppt_x"/>
                                          </p:val>
                                        </p:tav>
                                        <p:tav tm="100000">
                                          <p:val>
                                            <p:strVal val="#ppt_x"/>
                                          </p:val>
                                        </p:tav>
                                      </p:tavLst>
                                    </p:anim>
                                    <p:anim calcmode="lin" valueType="num">
                                      <p:cBhvr additive="base">
                                        <p:cTn id="998" dur="4000" fill="hold"/>
                                        <p:tgtEl>
                                          <p:spTgt spid="85"/>
                                        </p:tgtEl>
                                        <p:attrNameLst>
                                          <p:attrName>ppt_y</p:attrName>
                                        </p:attrNameLst>
                                      </p:cBhvr>
                                      <p:tavLst>
                                        <p:tav tm="0">
                                          <p:val>
                                            <p:strVal val="0-#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5"/>
                                        </p:tgtEl>
                                        <p:attrNameLst>
                                          <p:attrName>style.visibility</p:attrName>
                                        </p:attrNameLst>
                                      </p:cBhvr>
                                      <p:to>
                                        <p:strVal val="visible"/>
                                      </p:to>
                                    </p:set>
                                    <p:anim calcmode="lin" valueType="num">
                                      <p:cBhvr>
                                        <p:cTn id="1001" dur="4000" fill="hold"/>
                                        <p:tgtEl>
                                          <p:spTgt spid="85"/>
                                        </p:tgtEl>
                                        <p:attrNameLst>
                                          <p:attrName>ppt_w</p:attrName>
                                        </p:attrNameLst>
                                      </p:cBhvr>
                                      <p:tavLst>
                                        <p:tav tm="0">
                                          <p:val>
                                            <p:strVal val="#ppt_w"/>
                                          </p:val>
                                        </p:tav>
                                        <p:tav tm="100000">
                                          <p:val>
                                            <p:strVal val="#ppt_w"/>
                                          </p:val>
                                        </p:tav>
                                      </p:tavLst>
                                    </p:anim>
                                    <p:anim calcmode="lin" valueType="num">
                                      <p:cBhvr>
                                        <p:cTn id="1002" dur="4000" fill="hold"/>
                                        <p:tgtEl>
                                          <p:spTgt spid="85"/>
                                        </p:tgtEl>
                                        <p:attrNameLst>
                                          <p:attrName>ppt_h</p:attrName>
                                        </p:attrNameLst>
                                      </p:cBhvr>
                                      <p:tavLst>
                                        <p:tav tm="0" fmla="#ppt_h*sin(2.5*pi*$)">
                                          <p:val>
                                            <p:fltVal val="0"/>
                                          </p:val>
                                        </p:tav>
                                        <p:tav tm="100000">
                                          <p:val>
                                            <p:fltVal val="1"/>
                                          </p:val>
                                        </p:tav>
                                      </p:tavLst>
                                    </p:anim>
                                  </p:childTnLst>
                                </p:cTn>
                              </p:par>
                              <p:par>
                                <p:cTn id="1003" presetID="2" presetClass="exit" presetSubtype="4" fill="hold" grpId="2" nodeType="withEffect">
                                  <p:stCondLst>
                                    <p:cond delay="0"/>
                                  </p:stCondLst>
                                  <p:childTnLst>
                                    <p:anim calcmode="lin" valueType="num">
                                      <p:cBhvr additive="base">
                                        <p:cTn id="1004" dur="4500"/>
                                        <p:tgtEl>
                                          <p:spTgt spid="85"/>
                                        </p:tgtEl>
                                        <p:attrNameLst>
                                          <p:attrName>ppt_x</p:attrName>
                                        </p:attrNameLst>
                                      </p:cBhvr>
                                      <p:tavLst>
                                        <p:tav tm="0">
                                          <p:val>
                                            <p:strVal val="ppt_x"/>
                                          </p:val>
                                        </p:tav>
                                        <p:tav tm="100000">
                                          <p:val>
                                            <p:strVal val="ppt_x"/>
                                          </p:val>
                                        </p:tav>
                                      </p:tavLst>
                                    </p:anim>
                                    <p:anim calcmode="lin" valueType="num">
                                      <p:cBhvr additive="base">
                                        <p:cTn id="1005" dur="4500"/>
                                        <p:tgtEl>
                                          <p:spTgt spid="85"/>
                                        </p:tgtEl>
                                        <p:attrNameLst>
                                          <p:attrName>ppt_y</p:attrName>
                                        </p:attrNameLst>
                                      </p:cBhvr>
                                      <p:tavLst>
                                        <p:tav tm="0">
                                          <p:val>
                                            <p:strVal val="ppt_y"/>
                                          </p:val>
                                        </p:tav>
                                        <p:tav tm="100000">
                                          <p:val>
                                            <p:strVal val="1+ppt_h/2"/>
                                          </p:val>
                                        </p:tav>
                                      </p:tavLst>
                                    </p:anim>
                                    <p:set>
                                      <p:cBhvr>
                                        <p:cTn id="1006" dur="1" fill="hold">
                                          <p:stCondLst>
                                            <p:cond delay="4499"/>
                                          </p:stCondLst>
                                        </p:cTn>
                                        <p:tgtEl>
                                          <p:spTgt spid="85"/>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5"/>
                                        </p:tgtEl>
                                      </p:cBhvr>
                                    </p:animEffect>
                                    <p:set>
                                      <p:cBhvr>
                                        <p:cTn id="1009" dur="1" fill="hold">
                                          <p:stCondLst>
                                            <p:cond delay="5999"/>
                                          </p:stCondLst>
                                        </p:cTn>
                                        <p:tgtEl>
                                          <p:spTgt spid="85"/>
                                        </p:tgtEl>
                                        <p:attrNameLst>
                                          <p:attrName>style.visibility</p:attrName>
                                        </p:attrNameLst>
                                      </p:cBhvr>
                                      <p:to>
                                        <p:strVal val="hidden"/>
                                      </p:to>
                                    </p:set>
                                  </p:childTnLst>
                                </p:cTn>
                              </p:par>
                              <p:par>
                                <p:cTn id="1010" presetID="2" presetClass="entr" presetSubtype="1"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0-#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4"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1+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1" fill="hold" grpId="0" nodeType="withEffect">
                                  <p:stCondLst>
                                    <p:cond delay="0"/>
                                  </p:stCondLst>
                                  <p:childTnLst>
                                    <p:set>
                                      <p:cBhvr>
                                        <p:cTn id="1026" dur="1" fill="hold">
                                          <p:stCondLst>
                                            <p:cond delay="0"/>
                                          </p:stCondLst>
                                        </p:cTn>
                                        <p:tgtEl>
                                          <p:spTgt spid="81"/>
                                        </p:tgtEl>
                                        <p:attrNameLst>
                                          <p:attrName>style.visibility</p:attrName>
                                        </p:attrNameLst>
                                      </p:cBhvr>
                                      <p:to>
                                        <p:strVal val="visible"/>
                                      </p:to>
                                    </p:set>
                                    <p:anim calcmode="lin" valueType="num">
                                      <p:cBhvr additive="base">
                                        <p:cTn id="1027" dur="4000" fill="hold"/>
                                        <p:tgtEl>
                                          <p:spTgt spid="81"/>
                                        </p:tgtEl>
                                        <p:attrNameLst>
                                          <p:attrName>ppt_x</p:attrName>
                                        </p:attrNameLst>
                                      </p:cBhvr>
                                      <p:tavLst>
                                        <p:tav tm="0">
                                          <p:val>
                                            <p:strVal val="#ppt_x"/>
                                          </p:val>
                                        </p:tav>
                                        <p:tav tm="100000">
                                          <p:val>
                                            <p:strVal val="#ppt_x"/>
                                          </p:val>
                                        </p:tav>
                                      </p:tavLst>
                                    </p:anim>
                                    <p:anim calcmode="lin" valueType="num">
                                      <p:cBhvr additive="base">
                                        <p:cTn id="1028" dur="4000" fill="hold"/>
                                        <p:tgtEl>
                                          <p:spTgt spid="81"/>
                                        </p:tgtEl>
                                        <p:attrNameLst>
                                          <p:attrName>ppt_y</p:attrName>
                                        </p:attrNameLst>
                                      </p:cBhvr>
                                      <p:tavLst>
                                        <p:tav tm="0">
                                          <p:val>
                                            <p:strVal val="0-#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81"/>
                                        </p:tgtEl>
                                        <p:attrNameLst>
                                          <p:attrName>style.visibility</p:attrName>
                                        </p:attrNameLst>
                                      </p:cBhvr>
                                      <p:to>
                                        <p:strVal val="visible"/>
                                      </p:to>
                                    </p:set>
                                    <p:anim calcmode="lin" valueType="num">
                                      <p:cBhvr>
                                        <p:cTn id="1031" dur="4000" fill="hold"/>
                                        <p:tgtEl>
                                          <p:spTgt spid="81"/>
                                        </p:tgtEl>
                                        <p:attrNameLst>
                                          <p:attrName>ppt_w</p:attrName>
                                        </p:attrNameLst>
                                      </p:cBhvr>
                                      <p:tavLst>
                                        <p:tav tm="0">
                                          <p:val>
                                            <p:strVal val="#ppt_w"/>
                                          </p:val>
                                        </p:tav>
                                        <p:tav tm="100000">
                                          <p:val>
                                            <p:strVal val="#ppt_w"/>
                                          </p:val>
                                        </p:tav>
                                      </p:tavLst>
                                    </p:anim>
                                    <p:anim calcmode="lin" valueType="num">
                                      <p:cBhvr>
                                        <p:cTn id="1032" dur="4000" fill="hold"/>
                                        <p:tgtEl>
                                          <p:spTgt spid="81"/>
                                        </p:tgtEl>
                                        <p:attrNameLst>
                                          <p:attrName>ppt_h</p:attrName>
                                        </p:attrNameLst>
                                      </p:cBhvr>
                                      <p:tavLst>
                                        <p:tav tm="0" fmla="#ppt_h*sin(2.5*pi*$)">
                                          <p:val>
                                            <p:fltVal val="0"/>
                                          </p:val>
                                        </p:tav>
                                        <p:tav tm="100000">
                                          <p:val>
                                            <p:fltVal val="1"/>
                                          </p:val>
                                        </p:tav>
                                      </p:tavLst>
                                    </p:anim>
                                  </p:childTnLst>
                                </p:cTn>
                              </p:par>
                              <p:par>
                                <p:cTn id="1033" presetID="2" presetClass="exit" presetSubtype="4" fill="hold" grpId="2" nodeType="withEffect">
                                  <p:stCondLst>
                                    <p:cond delay="0"/>
                                  </p:stCondLst>
                                  <p:childTnLst>
                                    <p:anim calcmode="lin" valueType="num">
                                      <p:cBhvr additive="base">
                                        <p:cTn id="1034" dur="4500"/>
                                        <p:tgtEl>
                                          <p:spTgt spid="81"/>
                                        </p:tgtEl>
                                        <p:attrNameLst>
                                          <p:attrName>ppt_x</p:attrName>
                                        </p:attrNameLst>
                                      </p:cBhvr>
                                      <p:tavLst>
                                        <p:tav tm="0">
                                          <p:val>
                                            <p:strVal val="ppt_x"/>
                                          </p:val>
                                        </p:tav>
                                        <p:tav tm="100000">
                                          <p:val>
                                            <p:strVal val="ppt_x"/>
                                          </p:val>
                                        </p:tav>
                                      </p:tavLst>
                                    </p:anim>
                                    <p:anim calcmode="lin" valueType="num">
                                      <p:cBhvr additive="base">
                                        <p:cTn id="1035" dur="4500"/>
                                        <p:tgtEl>
                                          <p:spTgt spid="81"/>
                                        </p:tgtEl>
                                        <p:attrNameLst>
                                          <p:attrName>ppt_y</p:attrName>
                                        </p:attrNameLst>
                                      </p:cBhvr>
                                      <p:tavLst>
                                        <p:tav tm="0">
                                          <p:val>
                                            <p:strVal val="ppt_y"/>
                                          </p:val>
                                        </p:tav>
                                        <p:tav tm="100000">
                                          <p:val>
                                            <p:strVal val="1+ppt_h/2"/>
                                          </p:val>
                                        </p:tav>
                                      </p:tavLst>
                                    </p:anim>
                                    <p:set>
                                      <p:cBhvr>
                                        <p:cTn id="1036" dur="1" fill="hold">
                                          <p:stCondLst>
                                            <p:cond delay="4499"/>
                                          </p:stCondLst>
                                        </p:cTn>
                                        <p:tgtEl>
                                          <p:spTgt spid="81"/>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81"/>
                                        </p:tgtEl>
                                      </p:cBhvr>
                                    </p:animEffect>
                                    <p:set>
                                      <p:cBhvr>
                                        <p:cTn id="1039" dur="1" fill="hold">
                                          <p:stCondLst>
                                            <p:cond delay="5999"/>
                                          </p:stCondLst>
                                        </p:cTn>
                                        <p:tgtEl>
                                          <p:spTgt spid="81"/>
                                        </p:tgtEl>
                                        <p:attrNameLst>
                                          <p:attrName>style.visibility</p:attrName>
                                        </p:attrNameLst>
                                      </p:cBhvr>
                                      <p:to>
                                        <p:strVal val="hidden"/>
                                      </p:to>
                                    </p:set>
                                  </p:childTnLst>
                                </p:cTn>
                              </p:par>
                              <p:par>
                                <p:cTn id="1040" presetID="2" presetClass="entr" presetSubtype="1" fill="hold" grpId="0" nodeType="withEffect">
                                  <p:stCondLst>
                                    <p:cond delay="0"/>
                                  </p:stCondLst>
                                  <p:childTnLst>
                                    <p:set>
                                      <p:cBhvr>
                                        <p:cTn id="1041" dur="1" fill="hold">
                                          <p:stCondLst>
                                            <p:cond delay="0"/>
                                          </p:stCondLst>
                                        </p:cTn>
                                        <p:tgtEl>
                                          <p:spTgt spid="75"/>
                                        </p:tgtEl>
                                        <p:attrNameLst>
                                          <p:attrName>style.visibility</p:attrName>
                                        </p:attrNameLst>
                                      </p:cBhvr>
                                      <p:to>
                                        <p:strVal val="visible"/>
                                      </p:to>
                                    </p:set>
                                    <p:anim calcmode="lin" valueType="num">
                                      <p:cBhvr additive="base">
                                        <p:cTn id="1042" dur="4000" fill="hold"/>
                                        <p:tgtEl>
                                          <p:spTgt spid="75"/>
                                        </p:tgtEl>
                                        <p:attrNameLst>
                                          <p:attrName>ppt_x</p:attrName>
                                        </p:attrNameLst>
                                      </p:cBhvr>
                                      <p:tavLst>
                                        <p:tav tm="0">
                                          <p:val>
                                            <p:strVal val="#ppt_x"/>
                                          </p:val>
                                        </p:tav>
                                        <p:tav tm="100000">
                                          <p:val>
                                            <p:strVal val="#ppt_x"/>
                                          </p:val>
                                        </p:tav>
                                      </p:tavLst>
                                    </p:anim>
                                    <p:anim calcmode="lin" valueType="num">
                                      <p:cBhvr additive="base">
                                        <p:cTn id="1043" dur="4000" fill="hold"/>
                                        <p:tgtEl>
                                          <p:spTgt spid="75"/>
                                        </p:tgtEl>
                                        <p:attrNameLst>
                                          <p:attrName>ppt_y</p:attrName>
                                        </p:attrNameLst>
                                      </p:cBhvr>
                                      <p:tavLst>
                                        <p:tav tm="0">
                                          <p:val>
                                            <p:strVal val="0-#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5"/>
                                        </p:tgtEl>
                                        <p:attrNameLst>
                                          <p:attrName>style.visibility</p:attrName>
                                        </p:attrNameLst>
                                      </p:cBhvr>
                                      <p:to>
                                        <p:strVal val="visible"/>
                                      </p:to>
                                    </p:set>
                                    <p:anim calcmode="lin" valueType="num">
                                      <p:cBhvr>
                                        <p:cTn id="1046" dur="4000" fill="hold"/>
                                        <p:tgtEl>
                                          <p:spTgt spid="75"/>
                                        </p:tgtEl>
                                        <p:attrNameLst>
                                          <p:attrName>ppt_w</p:attrName>
                                        </p:attrNameLst>
                                      </p:cBhvr>
                                      <p:tavLst>
                                        <p:tav tm="0">
                                          <p:val>
                                            <p:strVal val="#ppt_w"/>
                                          </p:val>
                                        </p:tav>
                                        <p:tav tm="100000">
                                          <p:val>
                                            <p:strVal val="#ppt_w"/>
                                          </p:val>
                                        </p:tav>
                                      </p:tavLst>
                                    </p:anim>
                                    <p:anim calcmode="lin" valueType="num">
                                      <p:cBhvr>
                                        <p:cTn id="1047" dur="4000" fill="hold"/>
                                        <p:tgtEl>
                                          <p:spTgt spid="75"/>
                                        </p:tgtEl>
                                        <p:attrNameLst>
                                          <p:attrName>ppt_h</p:attrName>
                                        </p:attrNameLst>
                                      </p:cBhvr>
                                      <p:tavLst>
                                        <p:tav tm="0" fmla="#ppt_h*sin(2.5*pi*$)">
                                          <p:val>
                                            <p:fltVal val="0"/>
                                          </p:val>
                                        </p:tav>
                                        <p:tav tm="100000">
                                          <p:val>
                                            <p:fltVal val="1"/>
                                          </p:val>
                                        </p:tav>
                                      </p:tavLst>
                                    </p:anim>
                                  </p:childTnLst>
                                </p:cTn>
                              </p:par>
                              <p:par>
                                <p:cTn id="1048" presetID="2" presetClass="exit" presetSubtype="4" fill="hold" grpId="2" nodeType="withEffect">
                                  <p:stCondLst>
                                    <p:cond delay="0"/>
                                  </p:stCondLst>
                                  <p:childTnLst>
                                    <p:anim calcmode="lin" valueType="num">
                                      <p:cBhvr additive="base">
                                        <p:cTn id="1049" dur="4500"/>
                                        <p:tgtEl>
                                          <p:spTgt spid="75"/>
                                        </p:tgtEl>
                                        <p:attrNameLst>
                                          <p:attrName>ppt_x</p:attrName>
                                        </p:attrNameLst>
                                      </p:cBhvr>
                                      <p:tavLst>
                                        <p:tav tm="0">
                                          <p:val>
                                            <p:strVal val="ppt_x"/>
                                          </p:val>
                                        </p:tav>
                                        <p:tav tm="100000">
                                          <p:val>
                                            <p:strVal val="ppt_x"/>
                                          </p:val>
                                        </p:tav>
                                      </p:tavLst>
                                    </p:anim>
                                    <p:anim calcmode="lin" valueType="num">
                                      <p:cBhvr additive="base">
                                        <p:cTn id="1050" dur="4500"/>
                                        <p:tgtEl>
                                          <p:spTgt spid="75"/>
                                        </p:tgtEl>
                                        <p:attrNameLst>
                                          <p:attrName>ppt_y</p:attrName>
                                        </p:attrNameLst>
                                      </p:cBhvr>
                                      <p:tavLst>
                                        <p:tav tm="0">
                                          <p:val>
                                            <p:strVal val="ppt_y"/>
                                          </p:val>
                                        </p:tav>
                                        <p:tav tm="100000">
                                          <p:val>
                                            <p:strVal val="1+ppt_h/2"/>
                                          </p:val>
                                        </p:tav>
                                      </p:tavLst>
                                    </p:anim>
                                    <p:set>
                                      <p:cBhvr>
                                        <p:cTn id="1051" dur="1" fill="hold">
                                          <p:stCondLst>
                                            <p:cond delay="4499"/>
                                          </p:stCondLst>
                                        </p:cTn>
                                        <p:tgtEl>
                                          <p:spTgt spid="75"/>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5"/>
                                        </p:tgtEl>
                                      </p:cBhvr>
                                    </p:animEffect>
                                    <p:set>
                                      <p:cBhvr>
                                        <p:cTn id="1054" dur="1" fill="hold">
                                          <p:stCondLst>
                                            <p:cond delay="5999"/>
                                          </p:stCondLst>
                                        </p:cTn>
                                        <p:tgtEl>
                                          <p:spTgt spid="75"/>
                                        </p:tgtEl>
                                        <p:attrNameLst>
                                          <p:attrName>style.visibility</p:attrName>
                                        </p:attrNameLst>
                                      </p:cBhvr>
                                      <p:to>
                                        <p:strVal val="hidden"/>
                                      </p:to>
                                    </p:set>
                                  </p:childTnLst>
                                </p:cTn>
                              </p:par>
                              <p:par>
                                <p:cTn id="1055" presetID="2" presetClass="entr" presetSubtype="1" fill="hold" grpId="0" nodeType="withEffect">
                                  <p:stCondLst>
                                    <p:cond delay="0"/>
                                  </p:stCondLst>
                                  <p:childTnLst>
                                    <p:set>
                                      <p:cBhvr>
                                        <p:cTn id="1056" dur="1" fill="hold">
                                          <p:stCondLst>
                                            <p:cond delay="0"/>
                                          </p:stCondLst>
                                        </p:cTn>
                                        <p:tgtEl>
                                          <p:spTgt spid="93"/>
                                        </p:tgtEl>
                                        <p:attrNameLst>
                                          <p:attrName>style.visibility</p:attrName>
                                        </p:attrNameLst>
                                      </p:cBhvr>
                                      <p:to>
                                        <p:strVal val="visible"/>
                                      </p:to>
                                    </p:set>
                                    <p:anim calcmode="lin" valueType="num">
                                      <p:cBhvr additive="base">
                                        <p:cTn id="1057" dur="4000" fill="hold"/>
                                        <p:tgtEl>
                                          <p:spTgt spid="93"/>
                                        </p:tgtEl>
                                        <p:attrNameLst>
                                          <p:attrName>ppt_x</p:attrName>
                                        </p:attrNameLst>
                                      </p:cBhvr>
                                      <p:tavLst>
                                        <p:tav tm="0">
                                          <p:val>
                                            <p:strVal val="#ppt_x"/>
                                          </p:val>
                                        </p:tav>
                                        <p:tav tm="100000">
                                          <p:val>
                                            <p:strVal val="#ppt_x"/>
                                          </p:val>
                                        </p:tav>
                                      </p:tavLst>
                                    </p:anim>
                                    <p:anim calcmode="lin" valueType="num">
                                      <p:cBhvr additive="base">
                                        <p:cTn id="1058" dur="4000" fill="hold"/>
                                        <p:tgtEl>
                                          <p:spTgt spid="93"/>
                                        </p:tgtEl>
                                        <p:attrNameLst>
                                          <p:attrName>ppt_y</p:attrName>
                                        </p:attrNameLst>
                                      </p:cBhvr>
                                      <p:tavLst>
                                        <p:tav tm="0">
                                          <p:val>
                                            <p:strVal val="0-#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93"/>
                                        </p:tgtEl>
                                        <p:attrNameLst>
                                          <p:attrName>style.visibility</p:attrName>
                                        </p:attrNameLst>
                                      </p:cBhvr>
                                      <p:to>
                                        <p:strVal val="visible"/>
                                      </p:to>
                                    </p:set>
                                    <p:anim calcmode="lin" valueType="num">
                                      <p:cBhvr>
                                        <p:cTn id="1061" dur="4000" fill="hold"/>
                                        <p:tgtEl>
                                          <p:spTgt spid="93"/>
                                        </p:tgtEl>
                                        <p:attrNameLst>
                                          <p:attrName>ppt_w</p:attrName>
                                        </p:attrNameLst>
                                      </p:cBhvr>
                                      <p:tavLst>
                                        <p:tav tm="0">
                                          <p:val>
                                            <p:strVal val="#ppt_w"/>
                                          </p:val>
                                        </p:tav>
                                        <p:tav tm="100000">
                                          <p:val>
                                            <p:strVal val="#ppt_w"/>
                                          </p:val>
                                        </p:tav>
                                      </p:tavLst>
                                    </p:anim>
                                    <p:anim calcmode="lin" valueType="num">
                                      <p:cBhvr>
                                        <p:cTn id="1062" dur="4000" fill="hold"/>
                                        <p:tgtEl>
                                          <p:spTgt spid="93"/>
                                        </p:tgtEl>
                                        <p:attrNameLst>
                                          <p:attrName>ppt_h</p:attrName>
                                        </p:attrNameLst>
                                      </p:cBhvr>
                                      <p:tavLst>
                                        <p:tav tm="0" fmla="#ppt_h*sin(2.5*pi*$)">
                                          <p:val>
                                            <p:fltVal val="0"/>
                                          </p:val>
                                        </p:tav>
                                        <p:tav tm="100000">
                                          <p:val>
                                            <p:fltVal val="1"/>
                                          </p:val>
                                        </p:tav>
                                      </p:tavLst>
                                    </p:anim>
                                  </p:childTnLst>
                                </p:cTn>
                              </p:par>
                              <p:par>
                                <p:cTn id="1063" presetID="2" presetClass="exit" presetSubtype="4" fill="hold" grpId="2" nodeType="withEffect">
                                  <p:stCondLst>
                                    <p:cond delay="0"/>
                                  </p:stCondLst>
                                  <p:childTnLst>
                                    <p:anim calcmode="lin" valueType="num">
                                      <p:cBhvr additive="base">
                                        <p:cTn id="1064" dur="4500"/>
                                        <p:tgtEl>
                                          <p:spTgt spid="93"/>
                                        </p:tgtEl>
                                        <p:attrNameLst>
                                          <p:attrName>ppt_x</p:attrName>
                                        </p:attrNameLst>
                                      </p:cBhvr>
                                      <p:tavLst>
                                        <p:tav tm="0">
                                          <p:val>
                                            <p:strVal val="ppt_x"/>
                                          </p:val>
                                        </p:tav>
                                        <p:tav tm="100000">
                                          <p:val>
                                            <p:strVal val="ppt_x"/>
                                          </p:val>
                                        </p:tav>
                                      </p:tavLst>
                                    </p:anim>
                                    <p:anim calcmode="lin" valueType="num">
                                      <p:cBhvr additive="base">
                                        <p:cTn id="1065" dur="4500"/>
                                        <p:tgtEl>
                                          <p:spTgt spid="93"/>
                                        </p:tgtEl>
                                        <p:attrNameLst>
                                          <p:attrName>ppt_y</p:attrName>
                                        </p:attrNameLst>
                                      </p:cBhvr>
                                      <p:tavLst>
                                        <p:tav tm="0">
                                          <p:val>
                                            <p:strVal val="ppt_y"/>
                                          </p:val>
                                        </p:tav>
                                        <p:tav tm="100000">
                                          <p:val>
                                            <p:strVal val="1+ppt_h/2"/>
                                          </p:val>
                                        </p:tav>
                                      </p:tavLst>
                                    </p:anim>
                                    <p:set>
                                      <p:cBhvr>
                                        <p:cTn id="1066" dur="1" fill="hold">
                                          <p:stCondLst>
                                            <p:cond delay="4499"/>
                                          </p:stCondLst>
                                        </p:cTn>
                                        <p:tgtEl>
                                          <p:spTgt spid="93"/>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93"/>
                                        </p:tgtEl>
                                      </p:cBhvr>
                                    </p:animEffect>
                                    <p:set>
                                      <p:cBhvr>
                                        <p:cTn id="1069" dur="1" fill="hold">
                                          <p:stCondLst>
                                            <p:cond delay="5999"/>
                                          </p:stCondLst>
                                        </p:cTn>
                                        <p:tgtEl>
                                          <p:spTgt spid="93"/>
                                        </p:tgtEl>
                                        <p:attrNameLst>
                                          <p:attrName>style.visibility</p:attrName>
                                        </p:attrNameLst>
                                      </p:cBhvr>
                                      <p:to>
                                        <p:strVal val="hidden"/>
                                      </p:to>
                                    </p:set>
                                  </p:childTnLst>
                                </p:cTn>
                              </p:par>
                              <p:par>
                                <p:cTn id="1070" presetID="2" presetClass="entr" presetSubtype="1" fill="hold" grpId="0" nodeType="withEffect">
                                  <p:stCondLst>
                                    <p:cond delay="0"/>
                                  </p:stCondLst>
                                  <p:childTnLst>
                                    <p:set>
                                      <p:cBhvr>
                                        <p:cTn id="1071" dur="1" fill="hold">
                                          <p:stCondLst>
                                            <p:cond delay="0"/>
                                          </p:stCondLst>
                                        </p:cTn>
                                        <p:tgtEl>
                                          <p:spTgt spid="87"/>
                                        </p:tgtEl>
                                        <p:attrNameLst>
                                          <p:attrName>style.visibility</p:attrName>
                                        </p:attrNameLst>
                                      </p:cBhvr>
                                      <p:to>
                                        <p:strVal val="visible"/>
                                      </p:to>
                                    </p:set>
                                    <p:anim calcmode="lin" valueType="num">
                                      <p:cBhvr additive="base">
                                        <p:cTn id="1072" dur="4000" fill="hold"/>
                                        <p:tgtEl>
                                          <p:spTgt spid="87"/>
                                        </p:tgtEl>
                                        <p:attrNameLst>
                                          <p:attrName>ppt_x</p:attrName>
                                        </p:attrNameLst>
                                      </p:cBhvr>
                                      <p:tavLst>
                                        <p:tav tm="0">
                                          <p:val>
                                            <p:strVal val="#ppt_x"/>
                                          </p:val>
                                        </p:tav>
                                        <p:tav tm="100000">
                                          <p:val>
                                            <p:strVal val="#ppt_x"/>
                                          </p:val>
                                        </p:tav>
                                      </p:tavLst>
                                    </p:anim>
                                    <p:anim calcmode="lin" valueType="num">
                                      <p:cBhvr additive="base">
                                        <p:cTn id="1073" dur="4000" fill="hold"/>
                                        <p:tgtEl>
                                          <p:spTgt spid="87"/>
                                        </p:tgtEl>
                                        <p:attrNameLst>
                                          <p:attrName>ppt_y</p:attrName>
                                        </p:attrNameLst>
                                      </p:cBhvr>
                                      <p:tavLst>
                                        <p:tav tm="0">
                                          <p:val>
                                            <p:strVal val="0-#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87"/>
                                        </p:tgtEl>
                                        <p:attrNameLst>
                                          <p:attrName>style.visibility</p:attrName>
                                        </p:attrNameLst>
                                      </p:cBhvr>
                                      <p:to>
                                        <p:strVal val="visible"/>
                                      </p:to>
                                    </p:set>
                                    <p:anim calcmode="lin" valueType="num">
                                      <p:cBhvr>
                                        <p:cTn id="1076" dur="4000" fill="hold"/>
                                        <p:tgtEl>
                                          <p:spTgt spid="87"/>
                                        </p:tgtEl>
                                        <p:attrNameLst>
                                          <p:attrName>ppt_w</p:attrName>
                                        </p:attrNameLst>
                                      </p:cBhvr>
                                      <p:tavLst>
                                        <p:tav tm="0">
                                          <p:val>
                                            <p:strVal val="#ppt_w"/>
                                          </p:val>
                                        </p:tav>
                                        <p:tav tm="100000">
                                          <p:val>
                                            <p:strVal val="#ppt_w"/>
                                          </p:val>
                                        </p:tav>
                                      </p:tavLst>
                                    </p:anim>
                                    <p:anim calcmode="lin" valueType="num">
                                      <p:cBhvr>
                                        <p:cTn id="1077" dur="4000" fill="hold"/>
                                        <p:tgtEl>
                                          <p:spTgt spid="87"/>
                                        </p:tgtEl>
                                        <p:attrNameLst>
                                          <p:attrName>ppt_h</p:attrName>
                                        </p:attrNameLst>
                                      </p:cBhvr>
                                      <p:tavLst>
                                        <p:tav tm="0" fmla="#ppt_h*sin(2.5*pi*$)">
                                          <p:val>
                                            <p:fltVal val="0"/>
                                          </p:val>
                                        </p:tav>
                                        <p:tav tm="100000">
                                          <p:val>
                                            <p:fltVal val="1"/>
                                          </p:val>
                                        </p:tav>
                                      </p:tavLst>
                                    </p:anim>
                                  </p:childTnLst>
                                </p:cTn>
                              </p:par>
                              <p:par>
                                <p:cTn id="1078" presetID="2" presetClass="exit" presetSubtype="4" fill="hold" grpId="2" nodeType="withEffect">
                                  <p:stCondLst>
                                    <p:cond delay="0"/>
                                  </p:stCondLst>
                                  <p:childTnLst>
                                    <p:anim calcmode="lin" valueType="num">
                                      <p:cBhvr additive="base">
                                        <p:cTn id="1079" dur="4500"/>
                                        <p:tgtEl>
                                          <p:spTgt spid="87"/>
                                        </p:tgtEl>
                                        <p:attrNameLst>
                                          <p:attrName>ppt_x</p:attrName>
                                        </p:attrNameLst>
                                      </p:cBhvr>
                                      <p:tavLst>
                                        <p:tav tm="0">
                                          <p:val>
                                            <p:strVal val="ppt_x"/>
                                          </p:val>
                                        </p:tav>
                                        <p:tav tm="100000">
                                          <p:val>
                                            <p:strVal val="ppt_x"/>
                                          </p:val>
                                        </p:tav>
                                      </p:tavLst>
                                    </p:anim>
                                    <p:anim calcmode="lin" valueType="num">
                                      <p:cBhvr additive="base">
                                        <p:cTn id="1080" dur="4500"/>
                                        <p:tgtEl>
                                          <p:spTgt spid="87"/>
                                        </p:tgtEl>
                                        <p:attrNameLst>
                                          <p:attrName>ppt_y</p:attrName>
                                        </p:attrNameLst>
                                      </p:cBhvr>
                                      <p:tavLst>
                                        <p:tav tm="0">
                                          <p:val>
                                            <p:strVal val="ppt_y"/>
                                          </p:val>
                                        </p:tav>
                                        <p:tav tm="100000">
                                          <p:val>
                                            <p:strVal val="1+ppt_h/2"/>
                                          </p:val>
                                        </p:tav>
                                      </p:tavLst>
                                    </p:anim>
                                    <p:set>
                                      <p:cBhvr>
                                        <p:cTn id="1081" dur="1" fill="hold">
                                          <p:stCondLst>
                                            <p:cond delay="4499"/>
                                          </p:stCondLst>
                                        </p:cTn>
                                        <p:tgtEl>
                                          <p:spTgt spid="8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87"/>
                                        </p:tgtEl>
                                      </p:cBhvr>
                                    </p:animEffect>
                                    <p:set>
                                      <p:cBhvr>
                                        <p:cTn id="1084" dur="1" fill="hold">
                                          <p:stCondLst>
                                            <p:cond delay="5999"/>
                                          </p:stCondLst>
                                        </p:cTn>
                                        <p:tgtEl>
                                          <p:spTgt spid="87"/>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105"/>
                                        </p:tgtEl>
                                        <p:attrNameLst>
                                          <p:attrName>style.visibility</p:attrName>
                                        </p:attrNameLst>
                                      </p:cBhvr>
                                      <p:to>
                                        <p:strVal val="visible"/>
                                      </p:to>
                                    </p:set>
                                    <p:anim calcmode="lin" valueType="num">
                                      <p:cBhvr additive="base">
                                        <p:cTn id="1087" dur="4000" fill="hold"/>
                                        <p:tgtEl>
                                          <p:spTgt spid="105"/>
                                        </p:tgtEl>
                                        <p:attrNameLst>
                                          <p:attrName>ppt_x</p:attrName>
                                        </p:attrNameLst>
                                      </p:cBhvr>
                                      <p:tavLst>
                                        <p:tav tm="0">
                                          <p:val>
                                            <p:strVal val="#ppt_x"/>
                                          </p:val>
                                        </p:tav>
                                        <p:tav tm="100000">
                                          <p:val>
                                            <p:strVal val="#ppt_x"/>
                                          </p:val>
                                        </p:tav>
                                      </p:tavLst>
                                    </p:anim>
                                    <p:anim calcmode="lin" valueType="num">
                                      <p:cBhvr additive="base">
                                        <p:cTn id="1088" dur="4000" fill="hold"/>
                                        <p:tgtEl>
                                          <p:spTgt spid="10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105"/>
                                        </p:tgtEl>
                                        <p:attrNameLst>
                                          <p:attrName>style.visibility</p:attrName>
                                        </p:attrNameLst>
                                      </p:cBhvr>
                                      <p:to>
                                        <p:strVal val="visible"/>
                                      </p:to>
                                    </p:set>
                                    <p:anim calcmode="lin" valueType="num">
                                      <p:cBhvr>
                                        <p:cTn id="1091" dur="4000" fill="hold"/>
                                        <p:tgtEl>
                                          <p:spTgt spid="105"/>
                                        </p:tgtEl>
                                        <p:attrNameLst>
                                          <p:attrName>ppt_w</p:attrName>
                                        </p:attrNameLst>
                                      </p:cBhvr>
                                      <p:tavLst>
                                        <p:tav tm="0">
                                          <p:val>
                                            <p:strVal val="#ppt_w"/>
                                          </p:val>
                                        </p:tav>
                                        <p:tav tm="100000">
                                          <p:val>
                                            <p:strVal val="#ppt_w"/>
                                          </p:val>
                                        </p:tav>
                                      </p:tavLst>
                                    </p:anim>
                                    <p:anim calcmode="lin" valueType="num">
                                      <p:cBhvr>
                                        <p:cTn id="1092" dur="4000" fill="hold"/>
                                        <p:tgtEl>
                                          <p:spTgt spid="10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105"/>
                                        </p:tgtEl>
                                        <p:attrNameLst>
                                          <p:attrName>ppt_x</p:attrName>
                                        </p:attrNameLst>
                                      </p:cBhvr>
                                      <p:tavLst>
                                        <p:tav tm="0">
                                          <p:val>
                                            <p:strVal val="ppt_x"/>
                                          </p:val>
                                        </p:tav>
                                        <p:tav tm="100000">
                                          <p:val>
                                            <p:strVal val="ppt_x"/>
                                          </p:val>
                                        </p:tav>
                                      </p:tavLst>
                                    </p:anim>
                                    <p:anim calcmode="lin" valueType="num">
                                      <p:cBhvr additive="base">
                                        <p:cTn id="1095" dur="4500"/>
                                        <p:tgtEl>
                                          <p:spTgt spid="105"/>
                                        </p:tgtEl>
                                        <p:attrNameLst>
                                          <p:attrName>ppt_y</p:attrName>
                                        </p:attrNameLst>
                                      </p:cBhvr>
                                      <p:tavLst>
                                        <p:tav tm="0">
                                          <p:val>
                                            <p:strVal val="ppt_y"/>
                                          </p:val>
                                        </p:tav>
                                        <p:tav tm="100000">
                                          <p:val>
                                            <p:strVal val="0-ppt_h/2"/>
                                          </p:val>
                                        </p:tav>
                                      </p:tavLst>
                                    </p:anim>
                                    <p:set>
                                      <p:cBhvr>
                                        <p:cTn id="1096" dur="1" fill="hold">
                                          <p:stCondLst>
                                            <p:cond delay="4499"/>
                                          </p:stCondLst>
                                        </p:cTn>
                                        <p:tgtEl>
                                          <p:spTgt spid="10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105"/>
                                        </p:tgtEl>
                                      </p:cBhvr>
                                    </p:animEffect>
                                    <p:set>
                                      <p:cBhvr>
                                        <p:cTn id="1099" dur="1" fill="hold">
                                          <p:stCondLst>
                                            <p:cond delay="5999"/>
                                          </p:stCondLst>
                                        </p:cTn>
                                        <p:tgtEl>
                                          <p:spTgt spid="10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99"/>
                                        </p:tgtEl>
                                        <p:attrNameLst>
                                          <p:attrName>style.visibility</p:attrName>
                                        </p:attrNameLst>
                                      </p:cBhvr>
                                      <p:to>
                                        <p:strVal val="visible"/>
                                      </p:to>
                                    </p:set>
                                    <p:anim calcmode="lin" valueType="num">
                                      <p:cBhvr additive="base">
                                        <p:cTn id="1102" dur="4000" fill="hold"/>
                                        <p:tgtEl>
                                          <p:spTgt spid="99"/>
                                        </p:tgtEl>
                                        <p:attrNameLst>
                                          <p:attrName>ppt_x</p:attrName>
                                        </p:attrNameLst>
                                      </p:cBhvr>
                                      <p:tavLst>
                                        <p:tav tm="0">
                                          <p:val>
                                            <p:strVal val="#ppt_x"/>
                                          </p:val>
                                        </p:tav>
                                        <p:tav tm="100000">
                                          <p:val>
                                            <p:strVal val="#ppt_x"/>
                                          </p:val>
                                        </p:tav>
                                      </p:tavLst>
                                    </p:anim>
                                    <p:anim calcmode="lin" valueType="num">
                                      <p:cBhvr additive="base">
                                        <p:cTn id="1103" dur="4000" fill="hold"/>
                                        <p:tgtEl>
                                          <p:spTgt spid="99"/>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99"/>
                                        </p:tgtEl>
                                        <p:attrNameLst>
                                          <p:attrName>style.visibility</p:attrName>
                                        </p:attrNameLst>
                                      </p:cBhvr>
                                      <p:to>
                                        <p:strVal val="visible"/>
                                      </p:to>
                                    </p:set>
                                    <p:anim calcmode="lin" valueType="num">
                                      <p:cBhvr>
                                        <p:cTn id="1106" dur="4000" fill="hold"/>
                                        <p:tgtEl>
                                          <p:spTgt spid="99"/>
                                        </p:tgtEl>
                                        <p:attrNameLst>
                                          <p:attrName>ppt_w</p:attrName>
                                        </p:attrNameLst>
                                      </p:cBhvr>
                                      <p:tavLst>
                                        <p:tav tm="0">
                                          <p:val>
                                            <p:strVal val="#ppt_w"/>
                                          </p:val>
                                        </p:tav>
                                        <p:tav tm="100000">
                                          <p:val>
                                            <p:strVal val="#ppt_w"/>
                                          </p:val>
                                        </p:tav>
                                      </p:tavLst>
                                    </p:anim>
                                    <p:anim calcmode="lin" valueType="num">
                                      <p:cBhvr>
                                        <p:cTn id="1107" dur="4000" fill="hold"/>
                                        <p:tgtEl>
                                          <p:spTgt spid="99"/>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99"/>
                                        </p:tgtEl>
                                        <p:attrNameLst>
                                          <p:attrName>ppt_x</p:attrName>
                                        </p:attrNameLst>
                                      </p:cBhvr>
                                      <p:tavLst>
                                        <p:tav tm="0">
                                          <p:val>
                                            <p:strVal val="ppt_x"/>
                                          </p:val>
                                        </p:tav>
                                        <p:tav tm="100000">
                                          <p:val>
                                            <p:strVal val="ppt_x"/>
                                          </p:val>
                                        </p:tav>
                                      </p:tavLst>
                                    </p:anim>
                                    <p:anim calcmode="lin" valueType="num">
                                      <p:cBhvr additive="base">
                                        <p:cTn id="1110" dur="4500"/>
                                        <p:tgtEl>
                                          <p:spTgt spid="99"/>
                                        </p:tgtEl>
                                        <p:attrNameLst>
                                          <p:attrName>ppt_y</p:attrName>
                                        </p:attrNameLst>
                                      </p:cBhvr>
                                      <p:tavLst>
                                        <p:tav tm="0">
                                          <p:val>
                                            <p:strVal val="ppt_y"/>
                                          </p:val>
                                        </p:tav>
                                        <p:tav tm="100000">
                                          <p:val>
                                            <p:strVal val="0-ppt_h/2"/>
                                          </p:val>
                                        </p:tav>
                                      </p:tavLst>
                                    </p:anim>
                                    <p:set>
                                      <p:cBhvr>
                                        <p:cTn id="1111" dur="1" fill="hold">
                                          <p:stCondLst>
                                            <p:cond delay="4499"/>
                                          </p:stCondLst>
                                        </p:cTn>
                                        <p:tgtEl>
                                          <p:spTgt spid="99"/>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99"/>
                                        </p:tgtEl>
                                      </p:cBhvr>
                                    </p:animEffect>
                                    <p:set>
                                      <p:cBhvr>
                                        <p:cTn id="1114" dur="1" fill="hold">
                                          <p:stCondLst>
                                            <p:cond delay="5999"/>
                                          </p:stCondLst>
                                        </p:cTn>
                                        <p:tgtEl>
                                          <p:spTgt spid="99"/>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117"/>
                                        </p:tgtEl>
                                        <p:attrNameLst>
                                          <p:attrName>style.visibility</p:attrName>
                                        </p:attrNameLst>
                                      </p:cBhvr>
                                      <p:to>
                                        <p:strVal val="visible"/>
                                      </p:to>
                                    </p:set>
                                    <p:anim calcmode="lin" valueType="num">
                                      <p:cBhvr additive="base">
                                        <p:cTn id="1117" dur="4000" fill="hold"/>
                                        <p:tgtEl>
                                          <p:spTgt spid="117"/>
                                        </p:tgtEl>
                                        <p:attrNameLst>
                                          <p:attrName>ppt_x</p:attrName>
                                        </p:attrNameLst>
                                      </p:cBhvr>
                                      <p:tavLst>
                                        <p:tav tm="0">
                                          <p:val>
                                            <p:strVal val="#ppt_x"/>
                                          </p:val>
                                        </p:tav>
                                        <p:tav tm="100000">
                                          <p:val>
                                            <p:strVal val="#ppt_x"/>
                                          </p:val>
                                        </p:tav>
                                      </p:tavLst>
                                    </p:anim>
                                    <p:anim calcmode="lin" valueType="num">
                                      <p:cBhvr additive="base">
                                        <p:cTn id="1118" dur="4000" fill="hold"/>
                                        <p:tgtEl>
                                          <p:spTgt spid="117"/>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117"/>
                                        </p:tgtEl>
                                        <p:attrNameLst>
                                          <p:attrName>style.visibility</p:attrName>
                                        </p:attrNameLst>
                                      </p:cBhvr>
                                      <p:to>
                                        <p:strVal val="visible"/>
                                      </p:to>
                                    </p:set>
                                    <p:anim calcmode="lin" valueType="num">
                                      <p:cBhvr>
                                        <p:cTn id="1121" dur="4000" fill="hold"/>
                                        <p:tgtEl>
                                          <p:spTgt spid="117"/>
                                        </p:tgtEl>
                                        <p:attrNameLst>
                                          <p:attrName>ppt_w</p:attrName>
                                        </p:attrNameLst>
                                      </p:cBhvr>
                                      <p:tavLst>
                                        <p:tav tm="0">
                                          <p:val>
                                            <p:strVal val="#ppt_w"/>
                                          </p:val>
                                        </p:tav>
                                        <p:tav tm="100000">
                                          <p:val>
                                            <p:strVal val="#ppt_w"/>
                                          </p:val>
                                        </p:tav>
                                      </p:tavLst>
                                    </p:anim>
                                    <p:anim calcmode="lin" valueType="num">
                                      <p:cBhvr>
                                        <p:cTn id="1122" dur="4000" fill="hold"/>
                                        <p:tgtEl>
                                          <p:spTgt spid="117"/>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117"/>
                                        </p:tgtEl>
                                        <p:attrNameLst>
                                          <p:attrName>ppt_x</p:attrName>
                                        </p:attrNameLst>
                                      </p:cBhvr>
                                      <p:tavLst>
                                        <p:tav tm="0">
                                          <p:val>
                                            <p:strVal val="ppt_x"/>
                                          </p:val>
                                        </p:tav>
                                        <p:tav tm="100000">
                                          <p:val>
                                            <p:strVal val="ppt_x"/>
                                          </p:val>
                                        </p:tav>
                                      </p:tavLst>
                                    </p:anim>
                                    <p:anim calcmode="lin" valueType="num">
                                      <p:cBhvr additive="base">
                                        <p:cTn id="1125" dur="4500"/>
                                        <p:tgtEl>
                                          <p:spTgt spid="117"/>
                                        </p:tgtEl>
                                        <p:attrNameLst>
                                          <p:attrName>ppt_y</p:attrName>
                                        </p:attrNameLst>
                                      </p:cBhvr>
                                      <p:tavLst>
                                        <p:tav tm="0">
                                          <p:val>
                                            <p:strVal val="ppt_y"/>
                                          </p:val>
                                        </p:tav>
                                        <p:tav tm="100000">
                                          <p:val>
                                            <p:strVal val="0-ppt_h/2"/>
                                          </p:val>
                                        </p:tav>
                                      </p:tavLst>
                                    </p:anim>
                                    <p:set>
                                      <p:cBhvr>
                                        <p:cTn id="1126" dur="1" fill="hold">
                                          <p:stCondLst>
                                            <p:cond delay="4499"/>
                                          </p:stCondLst>
                                        </p:cTn>
                                        <p:tgtEl>
                                          <p:spTgt spid="117"/>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117"/>
                                        </p:tgtEl>
                                      </p:cBhvr>
                                    </p:animEffect>
                                    <p:set>
                                      <p:cBhvr>
                                        <p:cTn id="1129" dur="1" fill="hold">
                                          <p:stCondLst>
                                            <p:cond delay="5999"/>
                                          </p:stCondLst>
                                        </p:cTn>
                                        <p:tgtEl>
                                          <p:spTgt spid="117"/>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111"/>
                                        </p:tgtEl>
                                        <p:attrNameLst>
                                          <p:attrName>style.visibility</p:attrName>
                                        </p:attrNameLst>
                                      </p:cBhvr>
                                      <p:to>
                                        <p:strVal val="visible"/>
                                      </p:to>
                                    </p:set>
                                    <p:anim calcmode="lin" valueType="num">
                                      <p:cBhvr additive="base">
                                        <p:cTn id="1132" dur="4000" fill="hold"/>
                                        <p:tgtEl>
                                          <p:spTgt spid="111"/>
                                        </p:tgtEl>
                                        <p:attrNameLst>
                                          <p:attrName>ppt_x</p:attrName>
                                        </p:attrNameLst>
                                      </p:cBhvr>
                                      <p:tavLst>
                                        <p:tav tm="0">
                                          <p:val>
                                            <p:strVal val="#ppt_x"/>
                                          </p:val>
                                        </p:tav>
                                        <p:tav tm="100000">
                                          <p:val>
                                            <p:strVal val="#ppt_x"/>
                                          </p:val>
                                        </p:tav>
                                      </p:tavLst>
                                    </p:anim>
                                    <p:anim calcmode="lin" valueType="num">
                                      <p:cBhvr additive="base">
                                        <p:cTn id="1133" dur="4000" fill="hold"/>
                                        <p:tgtEl>
                                          <p:spTgt spid="111"/>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111"/>
                                        </p:tgtEl>
                                        <p:attrNameLst>
                                          <p:attrName>style.visibility</p:attrName>
                                        </p:attrNameLst>
                                      </p:cBhvr>
                                      <p:to>
                                        <p:strVal val="visible"/>
                                      </p:to>
                                    </p:set>
                                    <p:anim calcmode="lin" valueType="num">
                                      <p:cBhvr>
                                        <p:cTn id="1136" dur="4000" fill="hold"/>
                                        <p:tgtEl>
                                          <p:spTgt spid="111"/>
                                        </p:tgtEl>
                                        <p:attrNameLst>
                                          <p:attrName>ppt_w</p:attrName>
                                        </p:attrNameLst>
                                      </p:cBhvr>
                                      <p:tavLst>
                                        <p:tav tm="0">
                                          <p:val>
                                            <p:strVal val="#ppt_w"/>
                                          </p:val>
                                        </p:tav>
                                        <p:tav tm="100000">
                                          <p:val>
                                            <p:strVal val="#ppt_w"/>
                                          </p:val>
                                        </p:tav>
                                      </p:tavLst>
                                    </p:anim>
                                    <p:anim calcmode="lin" valueType="num">
                                      <p:cBhvr>
                                        <p:cTn id="1137" dur="4000" fill="hold"/>
                                        <p:tgtEl>
                                          <p:spTgt spid="111"/>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111"/>
                                        </p:tgtEl>
                                        <p:attrNameLst>
                                          <p:attrName>ppt_x</p:attrName>
                                        </p:attrNameLst>
                                      </p:cBhvr>
                                      <p:tavLst>
                                        <p:tav tm="0">
                                          <p:val>
                                            <p:strVal val="ppt_x"/>
                                          </p:val>
                                        </p:tav>
                                        <p:tav tm="100000">
                                          <p:val>
                                            <p:strVal val="ppt_x"/>
                                          </p:val>
                                        </p:tav>
                                      </p:tavLst>
                                    </p:anim>
                                    <p:anim calcmode="lin" valueType="num">
                                      <p:cBhvr additive="base">
                                        <p:cTn id="1140" dur="4500"/>
                                        <p:tgtEl>
                                          <p:spTgt spid="111"/>
                                        </p:tgtEl>
                                        <p:attrNameLst>
                                          <p:attrName>ppt_y</p:attrName>
                                        </p:attrNameLst>
                                      </p:cBhvr>
                                      <p:tavLst>
                                        <p:tav tm="0">
                                          <p:val>
                                            <p:strVal val="ppt_y"/>
                                          </p:val>
                                        </p:tav>
                                        <p:tav tm="100000">
                                          <p:val>
                                            <p:strVal val="0-ppt_h/2"/>
                                          </p:val>
                                        </p:tav>
                                      </p:tavLst>
                                    </p:anim>
                                    <p:set>
                                      <p:cBhvr>
                                        <p:cTn id="1141" dur="1" fill="hold">
                                          <p:stCondLst>
                                            <p:cond delay="4499"/>
                                          </p:stCondLst>
                                        </p:cTn>
                                        <p:tgtEl>
                                          <p:spTgt spid="111"/>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111"/>
                                        </p:tgtEl>
                                      </p:cBhvr>
                                    </p:animEffect>
                                    <p:set>
                                      <p:cBhvr>
                                        <p:cTn id="1144" dur="1" fill="hold">
                                          <p:stCondLst>
                                            <p:cond delay="5999"/>
                                          </p:stCondLst>
                                        </p:cTn>
                                        <p:tgtEl>
                                          <p:spTgt spid="111"/>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103"/>
                                        </p:tgtEl>
                                        <p:attrNameLst>
                                          <p:attrName>style.visibility</p:attrName>
                                        </p:attrNameLst>
                                      </p:cBhvr>
                                      <p:to>
                                        <p:strVal val="visible"/>
                                      </p:to>
                                    </p:set>
                                    <p:anim calcmode="lin" valueType="num">
                                      <p:cBhvr additive="base">
                                        <p:cTn id="1147" dur="4000" fill="hold"/>
                                        <p:tgtEl>
                                          <p:spTgt spid="103"/>
                                        </p:tgtEl>
                                        <p:attrNameLst>
                                          <p:attrName>ppt_x</p:attrName>
                                        </p:attrNameLst>
                                      </p:cBhvr>
                                      <p:tavLst>
                                        <p:tav tm="0">
                                          <p:val>
                                            <p:strVal val="#ppt_x"/>
                                          </p:val>
                                        </p:tav>
                                        <p:tav tm="100000">
                                          <p:val>
                                            <p:strVal val="#ppt_x"/>
                                          </p:val>
                                        </p:tav>
                                      </p:tavLst>
                                    </p:anim>
                                    <p:anim calcmode="lin" valueType="num">
                                      <p:cBhvr additive="base">
                                        <p:cTn id="1148" dur="4000" fill="hold"/>
                                        <p:tgtEl>
                                          <p:spTgt spid="103"/>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103"/>
                                        </p:tgtEl>
                                        <p:attrNameLst>
                                          <p:attrName>style.visibility</p:attrName>
                                        </p:attrNameLst>
                                      </p:cBhvr>
                                      <p:to>
                                        <p:strVal val="visible"/>
                                      </p:to>
                                    </p:set>
                                    <p:anim calcmode="lin" valueType="num">
                                      <p:cBhvr>
                                        <p:cTn id="1151" dur="4000" fill="hold"/>
                                        <p:tgtEl>
                                          <p:spTgt spid="103"/>
                                        </p:tgtEl>
                                        <p:attrNameLst>
                                          <p:attrName>ppt_w</p:attrName>
                                        </p:attrNameLst>
                                      </p:cBhvr>
                                      <p:tavLst>
                                        <p:tav tm="0">
                                          <p:val>
                                            <p:strVal val="#ppt_w"/>
                                          </p:val>
                                        </p:tav>
                                        <p:tav tm="100000">
                                          <p:val>
                                            <p:strVal val="#ppt_w"/>
                                          </p:val>
                                        </p:tav>
                                      </p:tavLst>
                                    </p:anim>
                                    <p:anim calcmode="lin" valueType="num">
                                      <p:cBhvr>
                                        <p:cTn id="1152" dur="4000" fill="hold"/>
                                        <p:tgtEl>
                                          <p:spTgt spid="103"/>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103"/>
                                        </p:tgtEl>
                                        <p:attrNameLst>
                                          <p:attrName>ppt_x</p:attrName>
                                        </p:attrNameLst>
                                      </p:cBhvr>
                                      <p:tavLst>
                                        <p:tav tm="0">
                                          <p:val>
                                            <p:strVal val="ppt_x"/>
                                          </p:val>
                                        </p:tav>
                                        <p:tav tm="100000">
                                          <p:val>
                                            <p:strVal val="ppt_x"/>
                                          </p:val>
                                        </p:tav>
                                      </p:tavLst>
                                    </p:anim>
                                    <p:anim calcmode="lin" valueType="num">
                                      <p:cBhvr additive="base">
                                        <p:cTn id="1155" dur="4500"/>
                                        <p:tgtEl>
                                          <p:spTgt spid="103"/>
                                        </p:tgtEl>
                                        <p:attrNameLst>
                                          <p:attrName>ppt_y</p:attrName>
                                        </p:attrNameLst>
                                      </p:cBhvr>
                                      <p:tavLst>
                                        <p:tav tm="0">
                                          <p:val>
                                            <p:strVal val="ppt_y"/>
                                          </p:val>
                                        </p:tav>
                                        <p:tav tm="100000">
                                          <p:val>
                                            <p:strVal val="0-ppt_h/2"/>
                                          </p:val>
                                        </p:tav>
                                      </p:tavLst>
                                    </p:anim>
                                    <p:set>
                                      <p:cBhvr>
                                        <p:cTn id="1156" dur="1" fill="hold">
                                          <p:stCondLst>
                                            <p:cond delay="4499"/>
                                          </p:stCondLst>
                                        </p:cTn>
                                        <p:tgtEl>
                                          <p:spTgt spid="103"/>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103"/>
                                        </p:tgtEl>
                                      </p:cBhvr>
                                    </p:animEffect>
                                    <p:set>
                                      <p:cBhvr>
                                        <p:cTn id="1159" dur="1" fill="hold">
                                          <p:stCondLst>
                                            <p:cond delay="5999"/>
                                          </p:stCondLst>
                                        </p:cTn>
                                        <p:tgtEl>
                                          <p:spTgt spid="103"/>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104"/>
                                        </p:tgtEl>
                                        <p:attrNameLst>
                                          <p:attrName>style.visibility</p:attrName>
                                        </p:attrNameLst>
                                      </p:cBhvr>
                                      <p:to>
                                        <p:strVal val="visible"/>
                                      </p:to>
                                    </p:set>
                                    <p:anim calcmode="lin" valueType="num">
                                      <p:cBhvr additive="base">
                                        <p:cTn id="1162" dur="4000" fill="hold"/>
                                        <p:tgtEl>
                                          <p:spTgt spid="104"/>
                                        </p:tgtEl>
                                        <p:attrNameLst>
                                          <p:attrName>ppt_x</p:attrName>
                                        </p:attrNameLst>
                                      </p:cBhvr>
                                      <p:tavLst>
                                        <p:tav tm="0">
                                          <p:val>
                                            <p:strVal val="#ppt_x"/>
                                          </p:val>
                                        </p:tav>
                                        <p:tav tm="100000">
                                          <p:val>
                                            <p:strVal val="#ppt_x"/>
                                          </p:val>
                                        </p:tav>
                                      </p:tavLst>
                                    </p:anim>
                                    <p:anim calcmode="lin" valueType="num">
                                      <p:cBhvr additive="base">
                                        <p:cTn id="1163" dur="4000" fill="hold"/>
                                        <p:tgtEl>
                                          <p:spTgt spid="104"/>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104"/>
                                        </p:tgtEl>
                                        <p:attrNameLst>
                                          <p:attrName>style.visibility</p:attrName>
                                        </p:attrNameLst>
                                      </p:cBhvr>
                                      <p:to>
                                        <p:strVal val="visible"/>
                                      </p:to>
                                    </p:set>
                                    <p:anim calcmode="lin" valueType="num">
                                      <p:cBhvr>
                                        <p:cTn id="1166" dur="4000" fill="hold"/>
                                        <p:tgtEl>
                                          <p:spTgt spid="104"/>
                                        </p:tgtEl>
                                        <p:attrNameLst>
                                          <p:attrName>ppt_w</p:attrName>
                                        </p:attrNameLst>
                                      </p:cBhvr>
                                      <p:tavLst>
                                        <p:tav tm="0">
                                          <p:val>
                                            <p:strVal val="#ppt_w"/>
                                          </p:val>
                                        </p:tav>
                                        <p:tav tm="100000">
                                          <p:val>
                                            <p:strVal val="#ppt_w"/>
                                          </p:val>
                                        </p:tav>
                                      </p:tavLst>
                                    </p:anim>
                                    <p:anim calcmode="lin" valueType="num">
                                      <p:cBhvr>
                                        <p:cTn id="1167" dur="4000" fill="hold"/>
                                        <p:tgtEl>
                                          <p:spTgt spid="104"/>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104"/>
                                        </p:tgtEl>
                                        <p:attrNameLst>
                                          <p:attrName>ppt_x</p:attrName>
                                        </p:attrNameLst>
                                      </p:cBhvr>
                                      <p:tavLst>
                                        <p:tav tm="0">
                                          <p:val>
                                            <p:strVal val="ppt_x"/>
                                          </p:val>
                                        </p:tav>
                                        <p:tav tm="100000">
                                          <p:val>
                                            <p:strVal val="ppt_x"/>
                                          </p:val>
                                        </p:tav>
                                      </p:tavLst>
                                    </p:anim>
                                    <p:anim calcmode="lin" valueType="num">
                                      <p:cBhvr additive="base">
                                        <p:cTn id="1170" dur="4500"/>
                                        <p:tgtEl>
                                          <p:spTgt spid="104"/>
                                        </p:tgtEl>
                                        <p:attrNameLst>
                                          <p:attrName>ppt_y</p:attrName>
                                        </p:attrNameLst>
                                      </p:cBhvr>
                                      <p:tavLst>
                                        <p:tav tm="0">
                                          <p:val>
                                            <p:strVal val="ppt_y"/>
                                          </p:val>
                                        </p:tav>
                                        <p:tav tm="100000">
                                          <p:val>
                                            <p:strVal val="0-ppt_h/2"/>
                                          </p:val>
                                        </p:tav>
                                      </p:tavLst>
                                    </p:anim>
                                    <p:set>
                                      <p:cBhvr>
                                        <p:cTn id="1171" dur="1" fill="hold">
                                          <p:stCondLst>
                                            <p:cond delay="4499"/>
                                          </p:stCondLst>
                                        </p:cTn>
                                        <p:tgtEl>
                                          <p:spTgt spid="104"/>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104"/>
                                        </p:tgtEl>
                                      </p:cBhvr>
                                    </p:animEffect>
                                    <p:set>
                                      <p:cBhvr>
                                        <p:cTn id="1174" dur="1" fill="hold">
                                          <p:stCondLst>
                                            <p:cond delay="5999"/>
                                          </p:stCondLst>
                                        </p:cTn>
                                        <p:tgtEl>
                                          <p:spTgt spid="104"/>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7"/>
                                        </p:tgtEl>
                                        <p:attrNameLst>
                                          <p:attrName>style.visibility</p:attrName>
                                        </p:attrNameLst>
                                      </p:cBhvr>
                                      <p:to>
                                        <p:strVal val="visible"/>
                                      </p:to>
                                    </p:set>
                                    <p:anim calcmode="lin" valueType="num">
                                      <p:cBhvr additive="base">
                                        <p:cTn id="1177" dur="4000" fill="hold"/>
                                        <p:tgtEl>
                                          <p:spTgt spid="97"/>
                                        </p:tgtEl>
                                        <p:attrNameLst>
                                          <p:attrName>ppt_x</p:attrName>
                                        </p:attrNameLst>
                                      </p:cBhvr>
                                      <p:tavLst>
                                        <p:tav tm="0">
                                          <p:val>
                                            <p:strVal val="#ppt_x"/>
                                          </p:val>
                                        </p:tav>
                                        <p:tav tm="100000">
                                          <p:val>
                                            <p:strVal val="#ppt_x"/>
                                          </p:val>
                                        </p:tav>
                                      </p:tavLst>
                                    </p:anim>
                                    <p:anim calcmode="lin" valueType="num">
                                      <p:cBhvr additive="base">
                                        <p:cTn id="1178" dur="4000" fill="hold"/>
                                        <p:tgtEl>
                                          <p:spTgt spid="97"/>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7"/>
                                        </p:tgtEl>
                                        <p:attrNameLst>
                                          <p:attrName>style.visibility</p:attrName>
                                        </p:attrNameLst>
                                      </p:cBhvr>
                                      <p:to>
                                        <p:strVal val="visible"/>
                                      </p:to>
                                    </p:set>
                                    <p:anim calcmode="lin" valueType="num">
                                      <p:cBhvr>
                                        <p:cTn id="1181" dur="4000" fill="hold"/>
                                        <p:tgtEl>
                                          <p:spTgt spid="97"/>
                                        </p:tgtEl>
                                        <p:attrNameLst>
                                          <p:attrName>ppt_w</p:attrName>
                                        </p:attrNameLst>
                                      </p:cBhvr>
                                      <p:tavLst>
                                        <p:tav tm="0">
                                          <p:val>
                                            <p:strVal val="#ppt_w"/>
                                          </p:val>
                                        </p:tav>
                                        <p:tav tm="100000">
                                          <p:val>
                                            <p:strVal val="#ppt_w"/>
                                          </p:val>
                                        </p:tav>
                                      </p:tavLst>
                                    </p:anim>
                                    <p:anim calcmode="lin" valueType="num">
                                      <p:cBhvr>
                                        <p:cTn id="1182" dur="4000" fill="hold"/>
                                        <p:tgtEl>
                                          <p:spTgt spid="97"/>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7"/>
                                        </p:tgtEl>
                                        <p:attrNameLst>
                                          <p:attrName>ppt_x</p:attrName>
                                        </p:attrNameLst>
                                      </p:cBhvr>
                                      <p:tavLst>
                                        <p:tav tm="0">
                                          <p:val>
                                            <p:strVal val="ppt_x"/>
                                          </p:val>
                                        </p:tav>
                                        <p:tav tm="100000">
                                          <p:val>
                                            <p:strVal val="ppt_x"/>
                                          </p:val>
                                        </p:tav>
                                      </p:tavLst>
                                    </p:anim>
                                    <p:anim calcmode="lin" valueType="num">
                                      <p:cBhvr additive="base">
                                        <p:cTn id="1185" dur="4500"/>
                                        <p:tgtEl>
                                          <p:spTgt spid="97"/>
                                        </p:tgtEl>
                                        <p:attrNameLst>
                                          <p:attrName>ppt_y</p:attrName>
                                        </p:attrNameLst>
                                      </p:cBhvr>
                                      <p:tavLst>
                                        <p:tav tm="0">
                                          <p:val>
                                            <p:strVal val="ppt_y"/>
                                          </p:val>
                                        </p:tav>
                                        <p:tav tm="100000">
                                          <p:val>
                                            <p:strVal val="0-ppt_h/2"/>
                                          </p:val>
                                        </p:tav>
                                      </p:tavLst>
                                    </p:anim>
                                    <p:set>
                                      <p:cBhvr>
                                        <p:cTn id="1186" dur="1" fill="hold">
                                          <p:stCondLst>
                                            <p:cond delay="4499"/>
                                          </p:stCondLst>
                                        </p:cTn>
                                        <p:tgtEl>
                                          <p:spTgt spid="97"/>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7"/>
                                        </p:tgtEl>
                                      </p:cBhvr>
                                    </p:animEffect>
                                    <p:set>
                                      <p:cBhvr>
                                        <p:cTn id="1189" dur="1" fill="hold">
                                          <p:stCondLst>
                                            <p:cond delay="5999"/>
                                          </p:stCondLst>
                                        </p:cTn>
                                        <p:tgtEl>
                                          <p:spTgt spid="97"/>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98"/>
                                        </p:tgtEl>
                                        <p:attrNameLst>
                                          <p:attrName>style.visibility</p:attrName>
                                        </p:attrNameLst>
                                      </p:cBhvr>
                                      <p:to>
                                        <p:strVal val="visible"/>
                                      </p:to>
                                    </p:set>
                                    <p:anim calcmode="lin" valueType="num">
                                      <p:cBhvr additive="base">
                                        <p:cTn id="1192" dur="4000" fill="hold"/>
                                        <p:tgtEl>
                                          <p:spTgt spid="98"/>
                                        </p:tgtEl>
                                        <p:attrNameLst>
                                          <p:attrName>ppt_x</p:attrName>
                                        </p:attrNameLst>
                                      </p:cBhvr>
                                      <p:tavLst>
                                        <p:tav tm="0">
                                          <p:val>
                                            <p:strVal val="#ppt_x"/>
                                          </p:val>
                                        </p:tav>
                                        <p:tav tm="100000">
                                          <p:val>
                                            <p:strVal val="#ppt_x"/>
                                          </p:val>
                                        </p:tav>
                                      </p:tavLst>
                                    </p:anim>
                                    <p:anim calcmode="lin" valueType="num">
                                      <p:cBhvr additive="base">
                                        <p:cTn id="1193" dur="4000" fill="hold"/>
                                        <p:tgtEl>
                                          <p:spTgt spid="9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98"/>
                                        </p:tgtEl>
                                        <p:attrNameLst>
                                          <p:attrName>style.visibility</p:attrName>
                                        </p:attrNameLst>
                                      </p:cBhvr>
                                      <p:to>
                                        <p:strVal val="visible"/>
                                      </p:to>
                                    </p:set>
                                    <p:anim calcmode="lin" valueType="num">
                                      <p:cBhvr>
                                        <p:cTn id="1196" dur="4000" fill="hold"/>
                                        <p:tgtEl>
                                          <p:spTgt spid="98"/>
                                        </p:tgtEl>
                                        <p:attrNameLst>
                                          <p:attrName>ppt_w</p:attrName>
                                        </p:attrNameLst>
                                      </p:cBhvr>
                                      <p:tavLst>
                                        <p:tav tm="0">
                                          <p:val>
                                            <p:strVal val="#ppt_w"/>
                                          </p:val>
                                        </p:tav>
                                        <p:tav tm="100000">
                                          <p:val>
                                            <p:strVal val="#ppt_w"/>
                                          </p:val>
                                        </p:tav>
                                      </p:tavLst>
                                    </p:anim>
                                    <p:anim calcmode="lin" valueType="num">
                                      <p:cBhvr>
                                        <p:cTn id="1197" dur="4000" fill="hold"/>
                                        <p:tgtEl>
                                          <p:spTgt spid="9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98"/>
                                        </p:tgtEl>
                                        <p:attrNameLst>
                                          <p:attrName>ppt_x</p:attrName>
                                        </p:attrNameLst>
                                      </p:cBhvr>
                                      <p:tavLst>
                                        <p:tav tm="0">
                                          <p:val>
                                            <p:strVal val="ppt_x"/>
                                          </p:val>
                                        </p:tav>
                                        <p:tav tm="100000">
                                          <p:val>
                                            <p:strVal val="ppt_x"/>
                                          </p:val>
                                        </p:tav>
                                      </p:tavLst>
                                    </p:anim>
                                    <p:anim calcmode="lin" valueType="num">
                                      <p:cBhvr additive="base">
                                        <p:cTn id="1200" dur="4500"/>
                                        <p:tgtEl>
                                          <p:spTgt spid="98"/>
                                        </p:tgtEl>
                                        <p:attrNameLst>
                                          <p:attrName>ppt_y</p:attrName>
                                        </p:attrNameLst>
                                      </p:cBhvr>
                                      <p:tavLst>
                                        <p:tav tm="0">
                                          <p:val>
                                            <p:strVal val="ppt_y"/>
                                          </p:val>
                                        </p:tav>
                                        <p:tav tm="100000">
                                          <p:val>
                                            <p:strVal val="0-ppt_h/2"/>
                                          </p:val>
                                        </p:tav>
                                      </p:tavLst>
                                    </p:anim>
                                    <p:set>
                                      <p:cBhvr>
                                        <p:cTn id="1201" dur="1" fill="hold">
                                          <p:stCondLst>
                                            <p:cond delay="4499"/>
                                          </p:stCondLst>
                                        </p:cTn>
                                        <p:tgtEl>
                                          <p:spTgt spid="9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98"/>
                                        </p:tgtEl>
                                      </p:cBhvr>
                                    </p:animEffect>
                                    <p:set>
                                      <p:cBhvr>
                                        <p:cTn id="1204" dur="1" fill="hold">
                                          <p:stCondLst>
                                            <p:cond delay="5999"/>
                                          </p:stCondLst>
                                        </p:cTn>
                                        <p:tgtEl>
                                          <p:spTgt spid="98"/>
                                        </p:tgtEl>
                                        <p:attrNameLst>
                                          <p:attrName>style.visibility</p:attrName>
                                        </p:attrNameLst>
                                      </p:cBhvr>
                                      <p:to>
                                        <p:strVal val="hidden"/>
                                      </p:to>
                                    </p:set>
                                  </p:childTnLst>
                                </p:cTn>
                              </p:par>
                              <p:par>
                                <p:cTn id="1205" presetID="2" presetClass="entr" presetSubtype="4" fill="hold" grpId="0" nodeType="withEffect">
                                  <p:stCondLst>
                                    <p:cond delay="0"/>
                                  </p:stCondLst>
                                  <p:childTnLst>
                                    <p:set>
                                      <p:cBhvr>
                                        <p:cTn id="1206" dur="1" fill="hold">
                                          <p:stCondLst>
                                            <p:cond delay="0"/>
                                          </p:stCondLst>
                                        </p:cTn>
                                        <p:tgtEl>
                                          <p:spTgt spid="115"/>
                                        </p:tgtEl>
                                        <p:attrNameLst>
                                          <p:attrName>style.visibility</p:attrName>
                                        </p:attrNameLst>
                                      </p:cBhvr>
                                      <p:to>
                                        <p:strVal val="visible"/>
                                      </p:to>
                                    </p:set>
                                    <p:anim calcmode="lin" valueType="num">
                                      <p:cBhvr additive="base">
                                        <p:cTn id="1207" dur="4000" fill="hold"/>
                                        <p:tgtEl>
                                          <p:spTgt spid="115"/>
                                        </p:tgtEl>
                                        <p:attrNameLst>
                                          <p:attrName>ppt_x</p:attrName>
                                        </p:attrNameLst>
                                      </p:cBhvr>
                                      <p:tavLst>
                                        <p:tav tm="0">
                                          <p:val>
                                            <p:strVal val="#ppt_x"/>
                                          </p:val>
                                        </p:tav>
                                        <p:tav tm="100000">
                                          <p:val>
                                            <p:strVal val="#ppt_x"/>
                                          </p:val>
                                        </p:tav>
                                      </p:tavLst>
                                    </p:anim>
                                    <p:anim calcmode="lin" valueType="num">
                                      <p:cBhvr additive="base">
                                        <p:cTn id="1208" dur="4000" fill="hold"/>
                                        <p:tgtEl>
                                          <p:spTgt spid="115"/>
                                        </p:tgtEl>
                                        <p:attrNameLst>
                                          <p:attrName>ppt_y</p:attrName>
                                        </p:attrNameLst>
                                      </p:cBhvr>
                                      <p:tavLst>
                                        <p:tav tm="0">
                                          <p:val>
                                            <p:strVal val="1+#ppt_h/2"/>
                                          </p:val>
                                        </p:tav>
                                        <p:tav tm="100000">
                                          <p:val>
                                            <p:strVal val="#ppt_y"/>
                                          </p:val>
                                        </p:tav>
                                      </p:tavLst>
                                    </p:anim>
                                  </p:childTnLst>
                                </p:cTn>
                              </p:par>
                              <p:par>
                                <p:cTn id="1209" presetID="19" presetClass="entr" presetSubtype="5" fill="hold" grpId="1" nodeType="withEffect">
                                  <p:stCondLst>
                                    <p:cond delay="0"/>
                                  </p:stCondLst>
                                  <p:childTnLst>
                                    <p:set>
                                      <p:cBhvr>
                                        <p:cTn id="1210" dur="1" fill="hold">
                                          <p:stCondLst>
                                            <p:cond delay="0"/>
                                          </p:stCondLst>
                                        </p:cTn>
                                        <p:tgtEl>
                                          <p:spTgt spid="115"/>
                                        </p:tgtEl>
                                        <p:attrNameLst>
                                          <p:attrName>style.visibility</p:attrName>
                                        </p:attrNameLst>
                                      </p:cBhvr>
                                      <p:to>
                                        <p:strVal val="visible"/>
                                      </p:to>
                                    </p:set>
                                    <p:anim calcmode="lin" valueType="num">
                                      <p:cBhvr>
                                        <p:cTn id="1211" dur="4000" fill="hold"/>
                                        <p:tgtEl>
                                          <p:spTgt spid="115"/>
                                        </p:tgtEl>
                                        <p:attrNameLst>
                                          <p:attrName>ppt_w</p:attrName>
                                        </p:attrNameLst>
                                      </p:cBhvr>
                                      <p:tavLst>
                                        <p:tav tm="0">
                                          <p:val>
                                            <p:strVal val="#ppt_w"/>
                                          </p:val>
                                        </p:tav>
                                        <p:tav tm="100000">
                                          <p:val>
                                            <p:strVal val="#ppt_w"/>
                                          </p:val>
                                        </p:tav>
                                      </p:tavLst>
                                    </p:anim>
                                    <p:anim calcmode="lin" valueType="num">
                                      <p:cBhvr>
                                        <p:cTn id="1212" dur="4000" fill="hold"/>
                                        <p:tgtEl>
                                          <p:spTgt spid="115"/>
                                        </p:tgtEl>
                                        <p:attrNameLst>
                                          <p:attrName>ppt_h</p:attrName>
                                        </p:attrNameLst>
                                      </p:cBhvr>
                                      <p:tavLst>
                                        <p:tav tm="0" fmla="#ppt_h*sin(2.5*pi*$)">
                                          <p:val>
                                            <p:fltVal val="0"/>
                                          </p:val>
                                        </p:tav>
                                        <p:tav tm="100000">
                                          <p:val>
                                            <p:fltVal val="1"/>
                                          </p:val>
                                        </p:tav>
                                      </p:tavLst>
                                    </p:anim>
                                  </p:childTnLst>
                                </p:cTn>
                              </p:par>
                              <p:par>
                                <p:cTn id="1213" presetID="2" presetClass="exit" presetSubtype="1" fill="hold" grpId="2" nodeType="withEffect">
                                  <p:stCondLst>
                                    <p:cond delay="0"/>
                                  </p:stCondLst>
                                  <p:childTnLst>
                                    <p:anim calcmode="lin" valueType="num">
                                      <p:cBhvr additive="base">
                                        <p:cTn id="1214" dur="4500"/>
                                        <p:tgtEl>
                                          <p:spTgt spid="115"/>
                                        </p:tgtEl>
                                        <p:attrNameLst>
                                          <p:attrName>ppt_x</p:attrName>
                                        </p:attrNameLst>
                                      </p:cBhvr>
                                      <p:tavLst>
                                        <p:tav tm="0">
                                          <p:val>
                                            <p:strVal val="ppt_x"/>
                                          </p:val>
                                        </p:tav>
                                        <p:tav tm="100000">
                                          <p:val>
                                            <p:strVal val="ppt_x"/>
                                          </p:val>
                                        </p:tav>
                                      </p:tavLst>
                                    </p:anim>
                                    <p:anim calcmode="lin" valueType="num">
                                      <p:cBhvr additive="base">
                                        <p:cTn id="1215" dur="4500"/>
                                        <p:tgtEl>
                                          <p:spTgt spid="115"/>
                                        </p:tgtEl>
                                        <p:attrNameLst>
                                          <p:attrName>ppt_y</p:attrName>
                                        </p:attrNameLst>
                                      </p:cBhvr>
                                      <p:tavLst>
                                        <p:tav tm="0">
                                          <p:val>
                                            <p:strVal val="ppt_y"/>
                                          </p:val>
                                        </p:tav>
                                        <p:tav tm="100000">
                                          <p:val>
                                            <p:strVal val="0-ppt_h/2"/>
                                          </p:val>
                                        </p:tav>
                                      </p:tavLst>
                                    </p:anim>
                                    <p:set>
                                      <p:cBhvr>
                                        <p:cTn id="1216" dur="1" fill="hold">
                                          <p:stCondLst>
                                            <p:cond delay="4499"/>
                                          </p:stCondLst>
                                        </p:cTn>
                                        <p:tgtEl>
                                          <p:spTgt spid="115"/>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6000"/>
                                        <p:tgtEl>
                                          <p:spTgt spid="115"/>
                                        </p:tgtEl>
                                      </p:cBhvr>
                                    </p:animEffect>
                                    <p:set>
                                      <p:cBhvr>
                                        <p:cTn id="1219" dur="1" fill="hold">
                                          <p:stCondLst>
                                            <p:cond delay="5999"/>
                                          </p:stCondLst>
                                        </p:cTn>
                                        <p:tgtEl>
                                          <p:spTgt spid="115"/>
                                        </p:tgtEl>
                                        <p:attrNameLst>
                                          <p:attrName>style.visibility</p:attrName>
                                        </p:attrNameLst>
                                      </p:cBhvr>
                                      <p:to>
                                        <p:strVal val="hidden"/>
                                      </p:to>
                                    </p:set>
                                  </p:childTnLst>
                                </p:cTn>
                              </p:par>
                              <p:par>
                                <p:cTn id="1220" presetID="2" presetClass="entr" presetSubtype="4" fill="hold" grpId="0" nodeType="withEffect">
                                  <p:stCondLst>
                                    <p:cond delay="0"/>
                                  </p:stCondLst>
                                  <p:childTnLst>
                                    <p:set>
                                      <p:cBhvr>
                                        <p:cTn id="1221" dur="1" fill="hold">
                                          <p:stCondLst>
                                            <p:cond delay="0"/>
                                          </p:stCondLst>
                                        </p:cTn>
                                        <p:tgtEl>
                                          <p:spTgt spid="116"/>
                                        </p:tgtEl>
                                        <p:attrNameLst>
                                          <p:attrName>style.visibility</p:attrName>
                                        </p:attrNameLst>
                                      </p:cBhvr>
                                      <p:to>
                                        <p:strVal val="visible"/>
                                      </p:to>
                                    </p:set>
                                    <p:anim calcmode="lin" valueType="num">
                                      <p:cBhvr additive="base">
                                        <p:cTn id="1222" dur="4000" fill="hold"/>
                                        <p:tgtEl>
                                          <p:spTgt spid="116"/>
                                        </p:tgtEl>
                                        <p:attrNameLst>
                                          <p:attrName>ppt_x</p:attrName>
                                        </p:attrNameLst>
                                      </p:cBhvr>
                                      <p:tavLst>
                                        <p:tav tm="0">
                                          <p:val>
                                            <p:strVal val="#ppt_x"/>
                                          </p:val>
                                        </p:tav>
                                        <p:tav tm="100000">
                                          <p:val>
                                            <p:strVal val="#ppt_x"/>
                                          </p:val>
                                        </p:tav>
                                      </p:tavLst>
                                    </p:anim>
                                    <p:anim calcmode="lin" valueType="num">
                                      <p:cBhvr additive="base">
                                        <p:cTn id="1223" dur="4000" fill="hold"/>
                                        <p:tgtEl>
                                          <p:spTgt spid="116"/>
                                        </p:tgtEl>
                                        <p:attrNameLst>
                                          <p:attrName>ppt_y</p:attrName>
                                        </p:attrNameLst>
                                      </p:cBhvr>
                                      <p:tavLst>
                                        <p:tav tm="0">
                                          <p:val>
                                            <p:strVal val="1+#ppt_h/2"/>
                                          </p:val>
                                        </p:tav>
                                        <p:tav tm="100000">
                                          <p:val>
                                            <p:strVal val="#ppt_y"/>
                                          </p:val>
                                        </p:tav>
                                      </p:tavLst>
                                    </p:anim>
                                  </p:childTnLst>
                                </p:cTn>
                              </p:par>
                              <p:par>
                                <p:cTn id="1224" presetID="19" presetClass="entr" presetSubtype="5" fill="hold" grpId="1" nodeType="withEffect">
                                  <p:stCondLst>
                                    <p:cond delay="0"/>
                                  </p:stCondLst>
                                  <p:childTnLst>
                                    <p:set>
                                      <p:cBhvr>
                                        <p:cTn id="1225" dur="1" fill="hold">
                                          <p:stCondLst>
                                            <p:cond delay="0"/>
                                          </p:stCondLst>
                                        </p:cTn>
                                        <p:tgtEl>
                                          <p:spTgt spid="116"/>
                                        </p:tgtEl>
                                        <p:attrNameLst>
                                          <p:attrName>style.visibility</p:attrName>
                                        </p:attrNameLst>
                                      </p:cBhvr>
                                      <p:to>
                                        <p:strVal val="visible"/>
                                      </p:to>
                                    </p:set>
                                    <p:anim calcmode="lin" valueType="num">
                                      <p:cBhvr>
                                        <p:cTn id="1226" dur="4000" fill="hold"/>
                                        <p:tgtEl>
                                          <p:spTgt spid="116"/>
                                        </p:tgtEl>
                                        <p:attrNameLst>
                                          <p:attrName>ppt_w</p:attrName>
                                        </p:attrNameLst>
                                      </p:cBhvr>
                                      <p:tavLst>
                                        <p:tav tm="0">
                                          <p:val>
                                            <p:strVal val="#ppt_w"/>
                                          </p:val>
                                        </p:tav>
                                        <p:tav tm="100000">
                                          <p:val>
                                            <p:strVal val="#ppt_w"/>
                                          </p:val>
                                        </p:tav>
                                      </p:tavLst>
                                    </p:anim>
                                    <p:anim calcmode="lin" valueType="num">
                                      <p:cBhvr>
                                        <p:cTn id="1227" dur="4000" fill="hold"/>
                                        <p:tgtEl>
                                          <p:spTgt spid="116"/>
                                        </p:tgtEl>
                                        <p:attrNameLst>
                                          <p:attrName>ppt_h</p:attrName>
                                        </p:attrNameLst>
                                      </p:cBhvr>
                                      <p:tavLst>
                                        <p:tav tm="0" fmla="#ppt_h*sin(2.5*pi*$)">
                                          <p:val>
                                            <p:fltVal val="0"/>
                                          </p:val>
                                        </p:tav>
                                        <p:tav tm="100000">
                                          <p:val>
                                            <p:fltVal val="1"/>
                                          </p:val>
                                        </p:tav>
                                      </p:tavLst>
                                    </p:anim>
                                  </p:childTnLst>
                                </p:cTn>
                              </p:par>
                              <p:par>
                                <p:cTn id="1228" presetID="2" presetClass="exit" presetSubtype="1" fill="hold" grpId="2" nodeType="withEffect">
                                  <p:stCondLst>
                                    <p:cond delay="0"/>
                                  </p:stCondLst>
                                  <p:childTnLst>
                                    <p:anim calcmode="lin" valueType="num">
                                      <p:cBhvr additive="base">
                                        <p:cTn id="1229" dur="4500"/>
                                        <p:tgtEl>
                                          <p:spTgt spid="116"/>
                                        </p:tgtEl>
                                        <p:attrNameLst>
                                          <p:attrName>ppt_x</p:attrName>
                                        </p:attrNameLst>
                                      </p:cBhvr>
                                      <p:tavLst>
                                        <p:tav tm="0">
                                          <p:val>
                                            <p:strVal val="ppt_x"/>
                                          </p:val>
                                        </p:tav>
                                        <p:tav tm="100000">
                                          <p:val>
                                            <p:strVal val="ppt_x"/>
                                          </p:val>
                                        </p:tav>
                                      </p:tavLst>
                                    </p:anim>
                                    <p:anim calcmode="lin" valueType="num">
                                      <p:cBhvr additive="base">
                                        <p:cTn id="1230" dur="4500"/>
                                        <p:tgtEl>
                                          <p:spTgt spid="116"/>
                                        </p:tgtEl>
                                        <p:attrNameLst>
                                          <p:attrName>ppt_y</p:attrName>
                                        </p:attrNameLst>
                                      </p:cBhvr>
                                      <p:tavLst>
                                        <p:tav tm="0">
                                          <p:val>
                                            <p:strVal val="ppt_y"/>
                                          </p:val>
                                        </p:tav>
                                        <p:tav tm="100000">
                                          <p:val>
                                            <p:strVal val="0-ppt_h/2"/>
                                          </p:val>
                                        </p:tav>
                                      </p:tavLst>
                                    </p:anim>
                                    <p:set>
                                      <p:cBhvr>
                                        <p:cTn id="1231" dur="1" fill="hold">
                                          <p:stCondLst>
                                            <p:cond delay="4499"/>
                                          </p:stCondLst>
                                        </p:cTn>
                                        <p:tgtEl>
                                          <p:spTgt spid="116"/>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6000"/>
                                        <p:tgtEl>
                                          <p:spTgt spid="116"/>
                                        </p:tgtEl>
                                      </p:cBhvr>
                                    </p:animEffect>
                                    <p:set>
                                      <p:cBhvr>
                                        <p:cTn id="1234" dur="1" fill="hold">
                                          <p:stCondLst>
                                            <p:cond delay="5999"/>
                                          </p:stCondLst>
                                        </p:cTn>
                                        <p:tgtEl>
                                          <p:spTgt spid="116"/>
                                        </p:tgtEl>
                                        <p:attrNameLst>
                                          <p:attrName>style.visibility</p:attrName>
                                        </p:attrNameLst>
                                      </p:cBhvr>
                                      <p:to>
                                        <p:strVal val="hidden"/>
                                      </p:to>
                                    </p:set>
                                  </p:childTnLst>
                                </p:cTn>
                              </p:par>
                              <p:par>
                                <p:cTn id="1235" presetID="2" presetClass="entr" presetSubtype="4" fill="hold" grpId="0" nodeType="withEffect">
                                  <p:stCondLst>
                                    <p:cond delay="0"/>
                                  </p:stCondLst>
                                  <p:childTnLst>
                                    <p:set>
                                      <p:cBhvr>
                                        <p:cTn id="1236" dur="1" fill="hold">
                                          <p:stCondLst>
                                            <p:cond delay="0"/>
                                          </p:stCondLst>
                                        </p:cTn>
                                        <p:tgtEl>
                                          <p:spTgt spid="109"/>
                                        </p:tgtEl>
                                        <p:attrNameLst>
                                          <p:attrName>style.visibility</p:attrName>
                                        </p:attrNameLst>
                                      </p:cBhvr>
                                      <p:to>
                                        <p:strVal val="visible"/>
                                      </p:to>
                                    </p:set>
                                    <p:anim calcmode="lin" valueType="num">
                                      <p:cBhvr additive="base">
                                        <p:cTn id="1237" dur="4000" fill="hold"/>
                                        <p:tgtEl>
                                          <p:spTgt spid="109"/>
                                        </p:tgtEl>
                                        <p:attrNameLst>
                                          <p:attrName>ppt_x</p:attrName>
                                        </p:attrNameLst>
                                      </p:cBhvr>
                                      <p:tavLst>
                                        <p:tav tm="0">
                                          <p:val>
                                            <p:strVal val="#ppt_x"/>
                                          </p:val>
                                        </p:tav>
                                        <p:tav tm="100000">
                                          <p:val>
                                            <p:strVal val="#ppt_x"/>
                                          </p:val>
                                        </p:tav>
                                      </p:tavLst>
                                    </p:anim>
                                    <p:anim calcmode="lin" valueType="num">
                                      <p:cBhvr additive="base">
                                        <p:cTn id="1238" dur="4000" fill="hold"/>
                                        <p:tgtEl>
                                          <p:spTgt spid="109"/>
                                        </p:tgtEl>
                                        <p:attrNameLst>
                                          <p:attrName>ppt_y</p:attrName>
                                        </p:attrNameLst>
                                      </p:cBhvr>
                                      <p:tavLst>
                                        <p:tav tm="0">
                                          <p:val>
                                            <p:strVal val="1+#ppt_h/2"/>
                                          </p:val>
                                        </p:tav>
                                        <p:tav tm="100000">
                                          <p:val>
                                            <p:strVal val="#ppt_y"/>
                                          </p:val>
                                        </p:tav>
                                      </p:tavLst>
                                    </p:anim>
                                  </p:childTnLst>
                                </p:cTn>
                              </p:par>
                              <p:par>
                                <p:cTn id="1239" presetID="19" presetClass="entr" presetSubtype="5" fill="hold" grpId="1" nodeType="withEffect">
                                  <p:stCondLst>
                                    <p:cond delay="0"/>
                                  </p:stCondLst>
                                  <p:childTnLst>
                                    <p:set>
                                      <p:cBhvr>
                                        <p:cTn id="1240" dur="1" fill="hold">
                                          <p:stCondLst>
                                            <p:cond delay="0"/>
                                          </p:stCondLst>
                                        </p:cTn>
                                        <p:tgtEl>
                                          <p:spTgt spid="109"/>
                                        </p:tgtEl>
                                        <p:attrNameLst>
                                          <p:attrName>style.visibility</p:attrName>
                                        </p:attrNameLst>
                                      </p:cBhvr>
                                      <p:to>
                                        <p:strVal val="visible"/>
                                      </p:to>
                                    </p:set>
                                    <p:anim calcmode="lin" valueType="num">
                                      <p:cBhvr>
                                        <p:cTn id="1241" dur="4000" fill="hold"/>
                                        <p:tgtEl>
                                          <p:spTgt spid="109"/>
                                        </p:tgtEl>
                                        <p:attrNameLst>
                                          <p:attrName>ppt_w</p:attrName>
                                        </p:attrNameLst>
                                      </p:cBhvr>
                                      <p:tavLst>
                                        <p:tav tm="0">
                                          <p:val>
                                            <p:strVal val="#ppt_w"/>
                                          </p:val>
                                        </p:tav>
                                        <p:tav tm="100000">
                                          <p:val>
                                            <p:strVal val="#ppt_w"/>
                                          </p:val>
                                        </p:tav>
                                      </p:tavLst>
                                    </p:anim>
                                    <p:anim calcmode="lin" valueType="num">
                                      <p:cBhvr>
                                        <p:cTn id="1242" dur="4000" fill="hold"/>
                                        <p:tgtEl>
                                          <p:spTgt spid="109"/>
                                        </p:tgtEl>
                                        <p:attrNameLst>
                                          <p:attrName>ppt_h</p:attrName>
                                        </p:attrNameLst>
                                      </p:cBhvr>
                                      <p:tavLst>
                                        <p:tav tm="0" fmla="#ppt_h*sin(2.5*pi*$)">
                                          <p:val>
                                            <p:fltVal val="0"/>
                                          </p:val>
                                        </p:tav>
                                        <p:tav tm="100000">
                                          <p:val>
                                            <p:fltVal val="1"/>
                                          </p:val>
                                        </p:tav>
                                      </p:tavLst>
                                    </p:anim>
                                  </p:childTnLst>
                                </p:cTn>
                              </p:par>
                              <p:par>
                                <p:cTn id="1243" presetID="2" presetClass="exit" presetSubtype="1" fill="hold" grpId="2" nodeType="withEffect">
                                  <p:stCondLst>
                                    <p:cond delay="0"/>
                                  </p:stCondLst>
                                  <p:childTnLst>
                                    <p:anim calcmode="lin" valueType="num">
                                      <p:cBhvr additive="base">
                                        <p:cTn id="1244" dur="4500"/>
                                        <p:tgtEl>
                                          <p:spTgt spid="109"/>
                                        </p:tgtEl>
                                        <p:attrNameLst>
                                          <p:attrName>ppt_x</p:attrName>
                                        </p:attrNameLst>
                                      </p:cBhvr>
                                      <p:tavLst>
                                        <p:tav tm="0">
                                          <p:val>
                                            <p:strVal val="ppt_x"/>
                                          </p:val>
                                        </p:tav>
                                        <p:tav tm="100000">
                                          <p:val>
                                            <p:strVal val="ppt_x"/>
                                          </p:val>
                                        </p:tav>
                                      </p:tavLst>
                                    </p:anim>
                                    <p:anim calcmode="lin" valueType="num">
                                      <p:cBhvr additive="base">
                                        <p:cTn id="1245" dur="4500"/>
                                        <p:tgtEl>
                                          <p:spTgt spid="109"/>
                                        </p:tgtEl>
                                        <p:attrNameLst>
                                          <p:attrName>ppt_y</p:attrName>
                                        </p:attrNameLst>
                                      </p:cBhvr>
                                      <p:tavLst>
                                        <p:tav tm="0">
                                          <p:val>
                                            <p:strVal val="ppt_y"/>
                                          </p:val>
                                        </p:tav>
                                        <p:tav tm="100000">
                                          <p:val>
                                            <p:strVal val="0-ppt_h/2"/>
                                          </p:val>
                                        </p:tav>
                                      </p:tavLst>
                                    </p:anim>
                                    <p:set>
                                      <p:cBhvr>
                                        <p:cTn id="1246" dur="1" fill="hold">
                                          <p:stCondLst>
                                            <p:cond delay="4499"/>
                                          </p:stCondLst>
                                        </p:cTn>
                                        <p:tgtEl>
                                          <p:spTgt spid="109"/>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6000"/>
                                        <p:tgtEl>
                                          <p:spTgt spid="109"/>
                                        </p:tgtEl>
                                      </p:cBhvr>
                                    </p:animEffect>
                                    <p:set>
                                      <p:cBhvr>
                                        <p:cTn id="1249" dur="1" fill="hold">
                                          <p:stCondLst>
                                            <p:cond delay="5999"/>
                                          </p:stCondLst>
                                        </p:cTn>
                                        <p:tgtEl>
                                          <p:spTgt spid="109"/>
                                        </p:tgtEl>
                                        <p:attrNameLst>
                                          <p:attrName>style.visibility</p:attrName>
                                        </p:attrNameLst>
                                      </p:cBhvr>
                                      <p:to>
                                        <p:strVal val="hidden"/>
                                      </p:to>
                                    </p:set>
                                  </p:childTnLst>
                                </p:cTn>
                              </p:par>
                              <p:par>
                                <p:cTn id="1250" presetID="2" presetClass="entr" presetSubtype="4" fill="hold" grpId="0" nodeType="withEffect">
                                  <p:stCondLst>
                                    <p:cond delay="0"/>
                                  </p:stCondLst>
                                  <p:childTnLst>
                                    <p:set>
                                      <p:cBhvr>
                                        <p:cTn id="1251" dur="1" fill="hold">
                                          <p:stCondLst>
                                            <p:cond delay="0"/>
                                          </p:stCondLst>
                                        </p:cTn>
                                        <p:tgtEl>
                                          <p:spTgt spid="110"/>
                                        </p:tgtEl>
                                        <p:attrNameLst>
                                          <p:attrName>style.visibility</p:attrName>
                                        </p:attrNameLst>
                                      </p:cBhvr>
                                      <p:to>
                                        <p:strVal val="visible"/>
                                      </p:to>
                                    </p:set>
                                    <p:anim calcmode="lin" valueType="num">
                                      <p:cBhvr additive="base">
                                        <p:cTn id="1252" dur="4000" fill="hold"/>
                                        <p:tgtEl>
                                          <p:spTgt spid="110"/>
                                        </p:tgtEl>
                                        <p:attrNameLst>
                                          <p:attrName>ppt_x</p:attrName>
                                        </p:attrNameLst>
                                      </p:cBhvr>
                                      <p:tavLst>
                                        <p:tav tm="0">
                                          <p:val>
                                            <p:strVal val="#ppt_x"/>
                                          </p:val>
                                        </p:tav>
                                        <p:tav tm="100000">
                                          <p:val>
                                            <p:strVal val="#ppt_x"/>
                                          </p:val>
                                        </p:tav>
                                      </p:tavLst>
                                    </p:anim>
                                    <p:anim calcmode="lin" valueType="num">
                                      <p:cBhvr additive="base">
                                        <p:cTn id="1253" dur="4000" fill="hold"/>
                                        <p:tgtEl>
                                          <p:spTgt spid="110"/>
                                        </p:tgtEl>
                                        <p:attrNameLst>
                                          <p:attrName>ppt_y</p:attrName>
                                        </p:attrNameLst>
                                      </p:cBhvr>
                                      <p:tavLst>
                                        <p:tav tm="0">
                                          <p:val>
                                            <p:strVal val="1+#ppt_h/2"/>
                                          </p:val>
                                        </p:tav>
                                        <p:tav tm="100000">
                                          <p:val>
                                            <p:strVal val="#ppt_y"/>
                                          </p:val>
                                        </p:tav>
                                      </p:tavLst>
                                    </p:anim>
                                  </p:childTnLst>
                                </p:cTn>
                              </p:par>
                              <p:par>
                                <p:cTn id="1254" presetID="19" presetClass="entr" presetSubtype="5" fill="hold" grpId="1" nodeType="withEffect">
                                  <p:stCondLst>
                                    <p:cond delay="0"/>
                                  </p:stCondLst>
                                  <p:childTnLst>
                                    <p:set>
                                      <p:cBhvr>
                                        <p:cTn id="1255" dur="1" fill="hold">
                                          <p:stCondLst>
                                            <p:cond delay="0"/>
                                          </p:stCondLst>
                                        </p:cTn>
                                        <p:tgtEl>
                                          <p:spTgt spid="110"/>
                                        </p:tgtEl>
                                        <p:attrNameLst>
                                          <p:attrName>style.visibility</p:attrName>
                                        </p:attrNameLst>
                                      </p:cBhvr>
                                      <p:to>
                                        <p:strVal val="visible"/>
                                      </p:to>
                                    </p:set>
                                    <p:anim calcmode="lin" valueType="num">
                                      <p:cBhvr>
                                        <p:cTn id="1256" dur="4000" fill="hold"/>
                                        <p:tgtEl>
                                          <p:spTgt spid="110"/>
                                        </p:tgtEl>
                                        <p:attrNameLst>
                                          <p:attrName>ppt_w</p:attrName>
                                        </p:attrNameLst>
                                      </p:cBhvr>
                                      <p:tavLst>
                                        <p:tav tm="0">
                                          <p:val>
                                            <p:strVal val="#ppt_w"/>
                                          </p:val>
                                        </p:tav>
                                        <p:tav tm="100000">
                                          <p:val>
                                            <p:strVal val="#ppt_w"/>
                                          </p:val>
                                        </p:tav>
                                      </p:tavLst>
                                    </p:anim>
                                    <p:anim calcmode="lin" valueType="num">
                                      <p:cBhvr>
                                        <p:cTn id="1257" dur="4000" fill="hold"/>
                                        <p:tgtEl>
                                          <p:spTgt spid="110"/>
                                        </p:tgtEl>
                                        <p:attrNameLst>
                                          <p:attrName>ppt_h</p:attrName>
                                        </p:attrNameLst>
                                      </p:cBhvr>
                                      <p:tavLst>
                                        <p:tav tm="0" fmla="#ppt_h*sin(2.5*pi*$)">
                                          <p:val>
                                            <p:fltVal val="0"/>
                                          </p:val>
                                        </p:tav>
                                        <p:tav tm="100000">
                                          <p:val>
                                            <p:fltVal val="1"/>
                                          </p:val>
                                        </p:tav>
                                      </p:tavLst>
                                    </p:anim>
                                  </p:childTnLst>
                                </p:cTn>
                              </p:par>
                              <p:par>
                                <p:cTn id="1258" presetID="2" presetClass="exit" presetSubtype="1" fill="hold" grpId="2" nodeType="withEffect">
                                  <p:stCondLst>
                                    <p:cond delay="0"/>
                                  </p:stCondLst>
                                  <p:childTnLst>
                                    <p:anim calcmode="lin" valueType="num">
                                      <p:cBhvr additive="base">
                                        <p:cTn id="1259" dur="4500"/>
                                        <p:tgtEl>
                                          <p:spTgt spid="110"/>
                                        </p:tgtEl>
                                        <p:attrNameLst>
                                          <p:attrName>ppt_x</p:attrName>
                                        </p:attrNameLst>
                                      </p:cBhvr>
                                      <p:tavLst>
                                        <p:tav tm="0">
                                          <p:val>
                                            <p:strVal val="ppt_x"/>
                                          </p:val>
                                        </p:tav>
                                        <p:tav tm="100000">
                                          <p:val>
                                            <p:strVal val="ppt_x"/>
                                          </p:val>
                                        </p:tav>
                                      </p:tavLst>
                                    </p:anim>
                                    <p:anim calcmode="lin" valueType="num">
                                      <p:cBhvr additive="base">
                                        <p:cTn id="1260" dur="4500"/>
                                        <p:tgtEl>
                                          <p:spTgt spid="110"/>
                                        </p:tgtEl>
                                        <p:attrNameLst>
                                          <p:attrName>ppt_y</p:attrName>
                                        </p:attrNameLst>
                                      </p:cBhvr>
                                      <p:tavLst>
                                        <p:tav tm="0">
                                          <p:val>
                                            <p:strVal val="ppt_y"/>
                                          </p:val>
                                        </p:tav>
                                        <p:tav tm="100000">
                                          <p:val>
                                            <p:strVal val="0-ppt_h/2"/>
                                          </p:val>
                                        </p:tav>
                                      </p:tavLst>
                                    </p:anim>
                                    <p:set>
                                      <p:cBhvr>
                                        <p:cTn id="1261" dur="1" fill="hold">
                                          <p:stCondLst>
                                            <p:cond delay="4499"/>
                                          </p:stCondLst>
                                        </p:cTn>
                                        <p:tgtEl>
                                          <p:spTgt spid="110"/>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6000"/>
                                        <p:tgtEl>
                                          <p:spTgt spid="110"/>
                                        </p:tgtEl>
                                      </p:cBhvr>
                                    </p:animEffect>
                                    <p:set>
                                      <p:cBhvr>
                                        <p:cTn id="1264" dur="1" fill="hold">
                                          <p:stCondLst>
                                            <p:cond delay="5999"/>
                                          </p:stCondLst>
                                        </p:cTn>
                                        <p:tgtEl>
                                          <p:spTgt spid="110"/>
                                        </p:tgtEl>
                                        <p:attrNameLst>
                                          <p:attrName>style.visibility</p:attrName>
                                        </p:attrNameLst>
                                      </p:cBhvr>
                                      <p:to>
                                        <p:strVal val="hidden"/>
                                      </p:to>
                                    </p:set>
                                  </p:childTnLst>
                                </p:cTn>
                              </p:par>
                              <p:par>
                                <p:cTn id="1265" presetID="2" presetClass="entr" presetSubtype="4" fill="hold" grpId="0" nodeType="withEffect">
                                  <p:stCondLst>
                                    <p:cond delay="0"/>
                                  </p:stCondLst>
                                  <p:childTnLst>
                                    <p:set>
                                      <p:cBhvr>
                                        <p:cTn id="1266" dur="1" fill="hold">
                                          <p:stCondLst>
                                            <p:cond delay="0"/>
                                          </p:stCondLst>
                                        </p:cTn>
                                        <p:tgtEl>
                                          <p:spTgt spid="100"/>
                                        </p:tgtEl>
                                        <p:attrNameLst>
                                          <p:attrName>style.visibility</p:attrName>
                                        </p:attrNameLst>
                                      </p:cBhvr>
                                      <p:to>
                                        <p:strVal val="visible"/>
                                      </p:to>
                                    </p:set>
                                    <p:anim calcmode="lin" valueType="num">
                                      <p:cBhvr additive="base">
                                        <p:cTn id="1267" dur="4000" fill="hold"/>
                                        <p:tgtEl>
                                          <p:spTgt spid="100"/>
                                        </p:tgtEl>
                                        <p:attrNameLst>
                                          <p:attrName>ppt_x</p:attrName>
                                        </p:attrNameLst>
                                      </p:cBhvr>
                                      <p:tavLst>
                                        <p:tav tm="0">
                                          <p:val>
                                            <p:strVal val="#ppt_x"/>
                                          </p:val>
                                        </p:tav>
                                        <p:tav tm="100000">
                                          <p:val>
                                            <p:strVal val="#ppt_x"/>
                                          </p:val>
                                        </p:tav>
                                      </p:tavLst>
                                    </p:anim>
                                    <p:anim calcmode="lin" valueType="num">
                                      <p:cBhvr additive="base">
                                        <p:cTn id="1268" dur="4000" fill="hold"/>
                                        <p:tgtEl>
                                          <p:spTgt spid="100"/>
                                        </p:tgtEl>
                                        <p:attrNameLst>
                                          <p:attrName>ppt_y</p:attrName>
                                        </p:attrNameLst>
                                      </p:cBhvr>
                                      <p:tavLst>
                                        <p:tav tm="0">
                                          <p:val>
                                            <p:strVal val="1+#ppt_h/2"/>
                                          </p:val>
                                        </p:tav>
                                        <p:tav tm="100000">
                                          <p:val>
                                            <p:strVal val="#ppt_y"/>
                                          </p:val>
                                        </p:tav>
                                      </p:tavLst>
                                    </p:anim>
                                  </p:childTnLst>
                                </p:cTn>
                              </p:par>
                              <p:par>
                                <p:cTn id="1269" presetID="19" presetClass="entr" presetSubtype="5" fill="hold" grpId="1" nodeType="withEffect">
                                  <p:stCondLst>
                                    <p:cond delay="0"/>
                                  </p:stCondLst>
                                  <p:childTnLst>
                                    <p:set>
                                      <p:cBhvr>
                                        <p:cTn id="1270" dur="1" fill="hold">
                                          <p:stCondLst>
                                            <p:cond delay="0"/>
                                          </p:stCondLst>
                                        </p:cTn>
                                        <p:tgtEl>
                                          <p:spTgt spid="100"/>
                                        </p:tgtEl>
                                        <p:attrNameLst>
                                          <p:attrName>style.visibility</p:attrName>
                                        </p:attrNameLst>
                                      </p:cBhvr>
                                      <p:to>
                                        <p:strVal val="visible"/>
                                      </p:to>
                                    </p:set>
                                    <p:anim calcmode="lin" valueType="num">
                                      <p:cBhvr>
                                        <p:cTn id="1271" dur="4000" fill="hold"/>
                                        <p:tgtEl>
                                          <p:spTgt spid="100"/>
                                        </p:tgtEl>
                                        <p:attrNameLst>
                                          <p:attrName>ppt_w</p:attrName>
                                        </p:attrNameLst>
                                      </p:cBhvr>
                                      <p:tavLst>
                                        <p:tav tm="0">
                                          <p:val>
                                            <p:strVal val="#ppt_w"/>
                                          </p:val>
                                        </p:tav>
                                        <p:tav tm="100000">
                                          <p:val>
                                            <p:strVal val="#ppt_w"/>
                                          </p:val>
                                        </p:tav>
                                      </p:tavLst>
                                    </p:anim>
                                    <p:anim calcmode="lin" valueType="num">
                                      <p:cBhvr>
                                        <p:cTn id="1272" dur="4000" fill="hold"/>
                                        <p:tgtEl>
                                          <p:spTgt spid="100"/>
                                        </p:tgtEl>
                                        <p:attrNameLst>
                                          <p:attrName>ppt_h</p:attrName>
                                        </p:attrNameLst>
                                      </p:cBhvr>
                                      <p:tavLst>
                                        <p:tav tm="0" fmla="#ppt_h*sin(2.5*pi*$)">
                                          <p:val>
                                            <p:fltVal val="0"/>
                                          </p:val>
                                        </p:tav>
                                        <p:tav tm="100000">
                                          <p:val>
                                            <p:fltVal val="1"/>
                                          </p:val>
                                        </p:tav>
                                      </p:tavLst>
                                    </p:anim>
                                  </p:childTnLst>
                                </p:cTn>
                              </p:par>
                              <p:par>
                                <p:cTn id="1273" presetID="2" presetClass="exit" presetSubtype="1" fill="hold" grpId="2" nodeType="withEffect">
                                  <p:stCondLst>
                                    <p:cond delay="0"/>
                                  </p:stCondLst>
                                  <p:childTnLst>
                                    <p:anim calcmode="lin" valueType="num">
                                      <p:cBhvr additive="base">
                                        <p:cTn id="1274" dur="4500"/>
                                        <p:tgtEl>
                                          <p:spTgt spid="100"/>
                                        </p:tgtEl>
                                        <p:attrNameLst>
                                          <p:attrName>ppt_x</p:attrName>
                                        </p:attrNameLst>
                                      </p:cBhvr>
                                      <p:tavLst>
                                        <p:tav tm="0">
                                          <p:val>
                                            <p:strVal val="ppt_x"/>
                                          </p:val>
                                        </p:tav>
                                        <p:tav tm="100000">
                                          <p:val>
                                            <p:strVal val="ppt_x"/>
                                          </p:val>
                                        </p:tav>
                                      </p:tavLst>
                                    </p:anim>
                                    <p:anim calcmode="lin" valueType="num">
                                      <p:cBhvr additive="base">
                                        <p:cTn id="1275" dur="4500"/>
                                        <p:tgtEl>
                                          <p:spTgt spid="100"/>
                                        </p:tgtEl>
                                        <p:attrNameLst>
                                          <p:attrName>ppt_y</p:attrName>
                                        </p:attrNameLst>
                                      </p:cBhvr>
                                      <p:tavLst>
                                        <p:tav tm="0">
                                          <p:val>
                                            <p:strVal val="ppt_y"/>
                                          </p:val>
                                        </p:tav>
                                        <p:tav tm="100000">
                                          <p:val>
                                            <p:strVal val="0-ppt_h/2"/>
                                          </p:val>
                                        </p:tav>
                                      </p:tavLst>
                                    </p:anim>
                                    <p:set>
                                      <p:cBhvr>
                                        <p:cTn id="1276" dur="1" fill="hold">
                                          <p:stCondLst>
                                            <p:cond delay="4499"/>
                                          </p:stCondLst>
                                        </p:cTn>
                                        <p:tgtEl>
                                          <p:spTgt spid="100"/>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6000"/>
                                        <p:tgtEl>
                                          <p:spTgt spid="100"/>
                                        </p:tgtEl>
                                      </p:cBhvr>
                                    </p:animEffect>
                                    <p:set>
                                      <p:cBhvr>
                                        <p:cTn id="1279" dur="1" fill="hold">
                                          <p:stCondLst>
                                            <p:cond delay="5999"/>
                                          </p:stCondLst>
                                        </p:cTn>
                                        <p:tgtEl>
                                          <p:spTgt spid="100"/>
                                        </p:tgtEl>
                                        <p:attrNameLst>
                                          <p:attrName>style.visibility</p:attrName>
                                        </p:attrNameLst>
                                      </p:cBhvr>
                                      <p:to>
                                        <p:strVal val="hidden"/>
                                      </p:to>
                                    </p:set>
                                  </p:childTnLst>
                                </p:cTn>
                              </p:par>
                              <p:par>
                                <p:cTn id="1280" presetID="2" presetClass="entr" presetSubtype="4" fill="hold" grpId="0" nodeType="withEffect">
                                  <p:stCondLst>
                                    <p:cond delay="0"/>
                                  </p:stCondLst>
                                  <p:childTnLst>
                                    <p:set>
                                      <p:cBhvr>
                                        <p:cTn id="1281" dur="1" fill="hold">
                                          <p:stCondLst>
                                            <p:cond delay="0"/>
                                          </p:stCondLst>
                                        </p:cTn>
                                        <p:tgtEl>
                                          <p:spTgt spid="101"/>
                                        </p:tgtEl>
                                        <p:attrNameLst>
                                          <p:attrName>style.visibility</p:attrName>
                                        </p:attrNameLst>
                                      </p:cBhvr>
                                      <p:to>
                                        <p:strVal val="visible"/>
                                      </p:to>
                                    </p:set>
                                    <p:anim calcmode="lin" valueType="num">
                                      <p:cBhvr additive="base">
                                        <p:cTn id="1282" dur="4000" fill="hold"/>
                                        <p:tgtEl>
                                          <p:spTgt spid="101"/>
                                        </p:tgtEl>
                                        <p:attrNameLst>
                                          <p:attrName>ppt_x</p:attrName>
                                        </p:attrNameLst>
                                      </p:cBhvr>
                                      <p:tavLst>
                                        <p:tav tm="0">
                                          <p:val>
                                            <p:strVal val="#ppt_x"/>
                                          </p:val>
                                        </p:tav>
                                        <p:tav tm="100000">
                                          <p:val>
                                            <p:strVal val="#ppt_x"/>
                                          </p:val>
                                        </p:tav>
                                      </p:tavLst>
                                    </p:anim>
                                    <p:anim calcmode="lin" valueType="num">
                                      <p:cBhvr additive="base">
                                        <p:cTn id="1283" dur="4000" fill="hold"/>
                                        <p:tgtEl>
                                          <p:spTgt spid="101"/>
                                        </p:tgtEl>
                                        <p:attrNameLst>
                                          <p:attrName>ppt_y</p:attrName>
                                        </p:attrNameLst>
                                      </p:cBhvr>
                                      <p:tavLst>
                                        <p:tav tm="0">
                                          <p:val>
                                            <p:strVal val="1+#ppt_h/2"/>
                                          </p:val>
                                        </p:tav>
                                        <p:tav tm="100000">
                                          <p:val>
                                            <p:strVal val="#ppt_y"/>
                                          </p:val>
                                        </p:tav>
                                      </p:tavLst>
                                    </p:anim>
                                  </p:childTnLst>
                                </p:cTn>
                              </p:par>
                              <p:par>
                                <p:cTn id="1284" presetID="19" presetClass="entr" presetSubtype="5" fill="hold" grpId="1" nodeType="withEffect">
                                  <p:stCondLst>
                                    <p:cond delay="0"/>
                                  </p:stCondLst>
                                  <p:childTnLst>
                                    <p:set>
                                      <p:cBhvr>
                                        <p:cTn id="1285" dur="1" fill="hold">
                                          <p:stCondLst>
                                            <p:cond delay="0"/>
                                          </p:stCondLst>
                                        </p:cTn>
                                        <p:tgtEl>
                                          <p:spTgt spid="101"/>
                                        </p:tgtEl>
                                        <p:attrNameLst>
                                          <p:attrName>style.visibility</p:attrName>
                                        </p:attrNameLst>
                                      </p:cBhvr>
                                      <p:to>
                                        <p:strVal val="visible"/>
                                      </p:to>
                                    </p:set>
                                    <p:anim calcmode="lin" valueType="num">
                                      <p:cBhvr>
                                        <p:cTn id="1286" dur="4000" fill="hold"/>
                                        <p:tgtEl>
                                          <p:spTgt spid="101"/>
                                        </p:tgtEl>
                                        <p:attrNameLst>
                                          <p:attrName>ppt_w</p:attrName>
                                        </p:attrNameLst>
                                      </p:cBhvr>
                                      <p:tavLst>
                                        <p:tav tm="0">
                                          <p:val>
                                            <p:strVal val="#ppt_w"/>
                                          </p:val>
                                        </p:tav>
                                        <p:tav tm="100000">
                                          <p:val>
                                            <p:strVal val="#ppt_w"/>
                                          </p:val>
                                        </p:tav>
                                      </p:tavLst>
                                    </p:anim>
                                    <p:anim calcmode="lin" valueType="num">
                                      <p:cBhvr>
                                        <p:cTn id="1287" dur="4000" fill="hold"/>
                                        <p:tgtEl>
                                          <p:spTgt spid="101"/>
                                        </p:tgtEl>
                                        <p:attrNameLst>
                                          <p:attrName>ppt_h</p:attrName>
                                        </p:attrNameLst>
                                      </p:cBhvr>
                                      <p:tavLst>
                                        <p:tav tm="0" fmla="#ppt_h*sin(2.5*pi*$)">
                                          <p:val>
                                            <p:fltVal val="0"/>
                                          </p:val>
                                        </p:tav>
                                        <p:tav tm="100000">
                                          <p:val>
                                            <p:fltVal val="1"/>
                                          </p:val>
                                        </p:tav>
                                      </p:tavLst>
                                    </p:anim>
                                  </p:childTnLst>
                                </p:cTn>
                              </p:par>
                              <p:par>
                                <p:cTn id="1288" presetID="2" presetClass="exit" presetSubtype="1" fill="hold" grpId="2" nodeType="withEffect">
                                  <p:stCondLst>
                                    <p:cond delay="0"/>
                                  </p:stCondLst>
                                  <p:childTnLst>
                                    <p:anim calcmode="lin" valueType="num">
                                      <p:cBhvr additive="base">
                                        <p:cTn id="1289" dur="4500"/>
                                        <p:tgtEl>
                                          <p:spTgt spid="101"/>
                                        </p:tgtEl>
                                        <p:attrNameLst>
                                          <p:attrName>ppt_x</p:attrName>
                                        </p:attrNameLst>
                                      </p:cBhvr>
                                      <p:tavLst>
                                        <p:tav tm="0">
                                          <p:val>
                                            <p:strVal val="ppt_x"/>
                                          </p:val>
                                        </p:tav>
                                        <p:tav tm="100000">
                                          <p:val>
                                            <p:strVal val="ppt_x"/>
                                          </p:val>
                                        </p:tav>
                                      </p:tavLst>
                                    </p:anim>
                                    <p:anim calcmode="lin" valueType="num">
                                      <p:cBhvr additive="base">
                                        <p:cTn id="1290" dur="4500"/>
                                        <p:tgtEl>
                                          <p:spTgt spid="101"/>
                                        </p:tgtEl>
                                        <p:attrNameLst>
                                          <p:attrName>ppt_y</p:attrName>
                                        </p:attrNameLst>
                                      </p:cBhvr>
                                      <p:tavLst>
                                        <p:tav tm="0">
                                          <p:val>
                                            <p:strVal val="ppt_y"/>
                                          </p:val>
                                        </p:tav>
                                        <p:tav tm="100000">
                                          <p:val>
                                            <p:strVal val="0-ppt_h/2"/>
                                          </p:val>
                                        </p:tav>
                                      </p:tavLst>
                                    </p:anim>
                                    <p:set>
                                      <p:cBhvr>
                                        <p:cTn id="1291" dur="1" fill="hold">
                                          <p:stCondLst>
                                            <p:cond delay="4499"/>
                                          </p:stCondLst>
                                        </p:cTn>
                                        <p:tgtEl>
                                          <p:spTgt spid="101"/>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101"/>
                                        </p:tgtEl>
                                      </p:cBhvr>
                                    </p:animEffect>
                                    <p:set>
                                      <p:cBhvr>
                                        <p:cTn id="1294" dur="1" fill="hold">
                                          <p:stCondLst>
                                            <p:cond delay="5999"/>
                                          </p:stCondLst>
                                        </p:cTn>
                                        <p:tgtEl>
                                          <p:spTgt spid="101"/>
                                        </p:tgtEl>
                                        <p:attrNameLst>
                                          <p:attrName>style.visibility</p:attrName>
                                        </p:attrNameLst>
                                      </p:cBhvr>
                                      <p:to>
                                        <p:strVal val="hidden"/>
                                      </p:to>
                                    </p:set>
                                  </p:childTnLst>
                                </p:cTn>
                              </p:par>
                              <p:par>
                                <p:cTn id="1295" presetID="2" presetClass="entr" presetSubtype="4" fill="hold" grpId="0" nodeType="withEffect">
                                  <p:stCondLst>
                                    <p:cond delay="0"/>
                                  </p:stCondLst>
                                  <p:childTnLst>
                                    <p:set>
                                      <p:cBhvr>
                                        <p:cTn id="1296" dur="1" fill="hold">
                                          <p:stCondLst>
                                            <p:cond delay="0"/>
                                          </p:stCondLst>
                                        </p:cTn>
                                        <p:tgtEl>
                                          <p:spTgt spid="102"/>
                                        </p:tgtEl>
                                        <p:attrNameLst>
                                          <p:attrName>style.visibility</p:attrName>
                                        </p:attrNameLst>
                                      </p:cBhvr>
                                      <p:to>
                                        <p:strVal val="visible"/>
                                      </p:to>
                                    </p:set>
                                    <p:anim calcmode="lin" valueType="num">
                                      <p:cBhvr additive="base">
                                        <p:cTn id="1297" dur="4000" fill="hold"/>
                                        <p:tgtEl>
                                          <p:spTgt spid="102"/>
                                        </p:tgtEl>
                                        <p:attrNameLst>
                                          <p:attrName>ppt_x</p:attrName>
                                        </p:attrNameLst>
                                      </p:cBhvr>
                                      <p:tavLst>
                                        <p:tav tm="0">
                                          <p:val>
                                            <p:strVal val="#ppt_x"/>
                                          </p:val>
                                        </p:tav>
                                        <p:tav tm="100000">
                                          <p:val>
                                            <p:strVal val="#ppt_x"/>
                                          </p:val>
                                        </p:tav>
                                      </p:tavLst>
                                    </p:anim>
                                    <p:anim calcmode="lin" valueType="num">
                                      <p:cBhvr additive="base">
                                        <p:cTn id="1298" dur="4000" fill="hold"/>
                                        <p:tgtEl>
                                          <p:spTgt spid="102"/>
                                        </p:tgtEl>
                                        <p:attrNameLst>
                                          <p:attrName>ppt_y</p:attrName>
                                        </p:attrNameLst>
                                      </p:cBhvr>
                                      <p:tavLst>
                                        <p:tav tm="0">
                                          <p:val>
                                            <p:strVal val="1+#ppt_h/2"/>
                                          </p:val>
                                        </p:tav>
                                        <p:tav tm="100000">
                                          <p:val>
                                            <p:strVal val="#ppt_y"/>
                                          </p:val>
                                        </p:tav>
                                      </p:tavLst>
                                    </p:anim>
                                  </p:childTnLst>
                                </p:cTn>
                              </p:par>
                              <p:par>
                                <p:cTn id="1299" presetID="19" presetClass="entr" presetSubtype="5" fill="hold" grpId="1" nodeType="withEffect">
                                  <p:stCondLst>
                                    <p:cond delay="0"/>
                                  </p:stCondLst>
                                  <p:childTnLst>
                                    <p:set>
                                      <p:cBhvr>
                                        <p:cTn id="1300" dur="1" fill="hold">
                                          <p:stCondLst>
                                            <p:cond delay="0"/>
                                          </p:stCondLst>
                                        </p:cTn>
                                        <p:tgtEl>
                                          <p:spTgt spid="102"/>
                                        </p:tgtEl>
                                        <p:attrNameLst>
                                          <p:attrName>style.visibility</p:attrName>
                                        </p:attrNameLst>
                                      </p:cBhvr>
                                      <p:to>
                                        <p:strVal val="visible"/>
                                      </p:to>
                                    </p:set>
                                    <p:anim calcmode="lin" valueType="num">
                                      <p:cBhvr>
                                        <p:cTn id="1301" dur="4000" fill="hold"/>
                                        <p:tgtEl>
                                          <p:spTgt spid="102"/>
                                        </p:tgtEl>
                                        <p:attrNameLst>
                                          <p:attrName>ppt_w</p:attrName>
                                        </p:attrNameLst>
                                      </p:cBhvr>
                                      <p:tavLst>
                                        <p:tav tm="0">
                                          <p:val>
                                            <p:strVal val="#ppt_w"/>
                                          </p:val>
                                        </p:tav>
                                        <p:tav tm="100000">
                                          <p:val>
                                            <p:strVal val="#ppt_w"/>
                                          </p:val>
                                        </p:tav>
                                      </p:tavLst>
                                    </p:anim>
                                    <p:anim calcmode="lin" valueType="num">
                                      <p:cBhvr>
                                        <p:cTn id="1302" dur="4000" fill="hold"/>
                                        <p:tgtEl>
                                          <p:spTgt spid="102"/>
                                        </p:tgtEl>
                                        <p:attrNameLst>
                                          <p:attrName>ppt_h</p:attrName>
                                        </p:attrNameLst>
                                      </p:cBhvr>
                                      <p:tavLst>
                                        <p:tav tm="0" fmla="#ppt_h*sin(2.5*pi*$)">
                                          <p:val>
                                            <p:fltVal val="0"/>
                                          </p:val>
                                        </p:tav>
                                        <p:tav tm="100000">
                                          <p:val>
                                            <p:fltVal val="1"/>
                                          </p:val>
                                        </p:tav>
                                      </p:tavLst>
                                    </p:anim>
                                  </p:childTnLst>
                                </p:cTn>
                              </p:par>
                              <p:par>
                                <p:cTn id="1303" presetID="2" presetClass="exit" presetSubtype="1" fill="hold" grpId="2" nodeType="withEffect">
                                  <p:stCondLst>
                                    <p:cond delay="0"/>
                                  </p:stCondLst>
                                  <p:childTnLst>
                                    <p:anim calcmode="lin" valueType="num">
                                      <p:cBhvr additive="base">
                                        <p:cTn id="1304" dur="4500"/>
                                        <p:tgtEl>
                                          <p:spTgt spid="102"/>
                                        </p:tgtEl>
                                        <p:attrNameLst>
                                          <p:attrName>ppt_x</p:attrName>
                                        </p:attrNameLst>
                                      </p:cBhvr>
                                      <p:tavLst>
                                        <p:tav tm="0">
                                          <p:val>
                                            <p:strVal val="ppt_x"/>
                                          </p:val>
                                        </p:tav>
                                        <p:tav tm="100000">
                                          <p:val>
                                            <p:strVal val="ppt_x"/>
                                          </p:val>
                                        </p:tav>
                                      </p:tavLst>
                                    </p:anim>
                                    <p:anim calcmode="lin" valueType="num">
                                      <p:cBhvr additive="base">
                                        <p:cTn id="1305" dur="4500"/>
                                        <p:tgtEl>
                                          <p:spTgt spid="102"/>
                                        </p:tgtEl>
                                        <p:attrNameLst>
                                          <p:attrName>ppt_y</p:attrName>
                                        </p:attrNameLst>
                                      </p:cBhvr>
                                      <p:tavLst>
                                        <p:tav tm="0">
                                          <p:val>
                                            <p:strVal val="ppt_y"/>
                                          </p:val>
                                        </p:tav>
                                        <p:tav tm="100000">
                                          <p:val>
                                            <p:strVal val="0-ppt_h/2"/>
                                          </p:val>
                                        </p:tav>
                                      </p:tavLst>
                                    </p:anim>
                                    <p:set>
                                      <p:cBhvr>
                                        <p:cTn id="1306" dur="1" fill="hold">
                                          <p:stCondLst>
                                            <p:cond delay="4499"/>
                                          </p:stCondLst>
                                        </p:cTn>
                                        <p:tgtEl>
                                          <p:spTgt spid="102"/>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6000"/>
                                        <p:tgtEl>
                                          <p:spTgt spid="102"/>
                                        </p:tgtEl>
                                      </p:cBhvr>
                                    </p:animEffect>
                                    <p:set>
                                      <p:cBhvr>
                                        <p:cTn id="1309" dur="1" fill="hold">
                                          <p:stCondLst>
                                            <p:cond delay="5999"/>
                                          </p:stCondLst>
                                        </p:cTn>
                                        <p:tgtEl>
                                          <p:spTgt spid="102"/>
                                        </p:tgtEl>
                                        <p:attrNameLst>
                                          <p:attrName>style.visibility</p:attrName>
                                        </p:attrNameLst>
                                      </p:cBhvr>
                                      <p:to>
                                        <p:strVal val="hidden"/>
                                      </p:to>
                                    </p:set>
                                  </p:childTnLst>
                                </p:cTn>
                              </p:par>
                              <p:par>
                                <p:cTn id="1310" presetID="2" presetClass="entr" presetSubtype="4" fill="hold" grpId="0" nodeType="withEffect">
                                  <p:stCondLst>
                                    <p:cond delay="0"/>
                                  </p:stCondLst>
                                  <p:childTnLst>
                                    <p:set>
                                      <p:cBhvr>
                                        <p:cTn id="1311" dur="1" fill="hold">
                                          <p:stCondLst>
                                            <p:cond delay="0"/>
                                          </p:stCondLst>
                                        </p:cTn>
                                        <p:tgtEl>
                                          <p:spTgt spid="94"/>
                                        </p:tgtEl>
                                        <p:attrNameLst>
                                          <p:attrName>style.visibility</p:attrName>
                                        </p:attrNameLst>
                                      </p:cBhvr>
                                      <p:to>
                                        <p:strVal val="visible"/>
                                      </p:to>
                                    </p:set>
                                    <p:anim calcmode="lin" valueType="num">
                                      <p:cBhvr additive="base">
                                        <p:cTn id="1312" dur="4000" fill="hold"/>
                                        <p:tgtEl>
                                          <p:spTgt spid="94"/>
                                        </p:tgtEl>
                                        <p:attrNameLst>
                                          <p:attrName>ppt_x</p:attrName>
                                        </p:attrNameLst>
                                      </p:cBhvr>
                                      <p:tavLst>
                                        <p:tav tm="0">
                                          <p:val>
                                            <p:strVal val="#ppt_x"/>
                                          </p:val>
                                        </p:tav>
                                        <p:tav tm="100000">
                                          <p:val>
                                            <p:strVal val="#ppt_x"/>
                                          </p:val>
                                        </p:tav>
                                      </p:tavLst>
                                    </p:anim>
                                    <p:anim calcmode="lin" valueType="num">
                                      <p:cBhvr additive="base">
                                        <p:cTn id="1313" dur="4000" fill="hold"/>
                                        <p:tgtEl>
                                          <p:spTgt spid="94"/>
                                        </p:tgtEl>
                                        <p:attrNameLst>
                                          <p:attrName>ppt_y</p:attrName>
                                        </p:attrNameLst>
                                      </p:cBhvr>
                                      <p:tavLst>
                                        <p:tav tm="0">
                                          <p:val>
                                            <p:strVal val="1+#ppt_h/2"/>
                                          </p:val>
                                        </p:tav>
                                        <p:tav tm="100000">
                                          <p:val>
                                            <p:strVal val="#ppt_y"/>
                                          </p:val>
                                        </p:tav>
                                      </p:tavLst>
                                    </p:anim>
                                  </p:childTnLst>
                                </p:cTn>
                              </p:par>
                              <p:par>
                                <p:cTn id="1314" presetID="19" presetClass="entr" presetSubtype="5" fill="hold" grpId="1" nodeType="withEffect">
                                  <p:stCondLst>
                                    <p:cond delay="0"/>
                                  </p:stCondLst>
                                  <p:childTnLst>
                                    <p:set>
                                      <p:cBhvr>
                                        <p:cTn id="1315" dur="1" fill="hold">
                                          <p:stCondLst>
                                            <p:cond delay="0"/>
                                          </p:stCondLst>
                                        </p:cTn>
                                        <p:tgtEl>
                                          <p:spTgt spid="94"/>
                                        </p:tgtEl>
                                        <p:attrNameLst>
                                          <p:attrName>style.visibility</p:attrName>
                                        </p:attrNameLst>
                                      </p:cBhvr>
                                      <p:to>
                                        <p:strVal val="visible"/>
                                      </p:to>
                                    </p:set>
                                    <p:anim calcmode="lin" valueType="num">
                                      <p:cBhvr>
                                        <p:cTn id="1316" dur="4000" fill="hold"/>
                                        <p:tgtEl>
                                          <p:spTgt spid="94"/>
                                        </p:tgtEl>
                                        <p:attrNameLst>
                                          <p:attrName>ppt_w</p:attrName>
                                        </p:attrNameLst>
                                      </p:cBhvr>
                                      <p:tavLst>
                                        <p:tav tm="0">
                                          <p:val>
                                            <p:strVal val="#ppt_w"/>
                                          </p:val>
                                        </p:tav>
                                        <p:tav tm="100000">
                                          <p:val>
                                            <p:strVal val="#ppt_w"/>
                                          </p:val>
                                        </p:tav>
                                      </p:tavLst>
                                    </p:anim>
                                    <p:anim calcmode="lin" valueType="num">
                                      <p:cBhvr>
                                        <p:cTn id="1317" dur="4000" fill="hold"/>
                                        <p:tgtEl>
                                          <p:spTgt spid="94"/>
                                        </p:tgtEl>
                                        <p:attrNameLst>
                                          <p:attrName>ppt_h</p:attrName>
                                        </p:attrNameLst>
                                      </p:cBhvr>
                                      <p:tavLst>
                                        <p:tav tm="0" fmla="#ppt_h*sin(2.5*pi*$)">
                                          <p:val>
                                            <p:fltVal val="0"/>
                                          </p:val>
                                        </p:tav>
                                        <p:tav tm="100000">
                                          <p:val>
                                            <p:fltVal val="1"/>
                                          </p:val>
                                        </p:tav>
                                      </p:tavLst>
                                    </p:anim>
                                  </p:childTnLst>
                                </p:cTn>
                              </p:par>
                              <p:par>
                                <p:cTn id="1318" presetID="2" presetClass="exit" presetSubtype="1" fill="hold" grpId="2" nodeType="withEffect">
                                  <p:stCondLst>
                                    <p:cond delay="0"/>
                                  </p:stCondLst>
                                  <p:childTnLst>
                                    <p:anim calcmode="lin" valueType="num">
                                      <p:cBhvr additive="base">
                                        <p:cTn id="1319" dur="4500"/>
                                        <p:tgtEl>
                                          <p:spTgt spid="94"/>
                                        </p:tgtEl>
                                        <p:attrNameLst>
                                          <p:attrName>ppt_x</p:attrName>
                                        </p:attrNameLst>
                                      </p:cBhvr>
                                      <p:tavLst>
                                        <p:tav tm="0">
                                          <p:val>
                                            <p:strVal val="ppt_x"/>
                                          </p:val>
                                        </p:tav>
                                        <p:tav tm="100000">
                                          <p:val>
                                            <p:strVal val="ppt_x"/>
                                          </p:val>
                                        </p:tav>
                                      </p:tavLst>
                                    </p:anim>
                                    <p:anim calcmode="lin" valueType="num">
                                      <p:cBhvr additive="base">
                                        <p:cTn id="1320" dur="4500"/>
                                        <p:tgtEl>
                                          <p:spTgt spid="94"/>
                                        </p:tgtEl>
                                        <p:attrNameLst>
                                          <p:attrName>ppt_y</p:attrName>
                                        </p:attrNameLst>
                                      </p:cBhvr>
                                      <p:tavLst>
                                        <p:tav tm="0">
                                          <p:val>
                                            <p:strVal val="ppt_y"/>
                                          </p:val>
                                        </p:tav>
                                        <p:tav tm="100000">
                                          <p:val>
                                            <p:strVal val="0-ppt_h/2"/>
                                          </p:val>
                                        </p:tav>
                                      </p:tavLst>
                                    </p:anim>
                                    <p:set>
                                      <p:cBhvr>
                                        <p:cTn id="1321" dur="1" fill="hold">
                                          <p:stCondLst>
                                            <p:cond delay="4499"/>
                                          </p:stCondLst>
                                        </p:cTn>
                                        <p:tgtEl>
                                          <p:spTgt spid="94"/>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6000"/>
                                        <p:tgtEl>
                                          <p:spTgt spid="94"/>
                                        </p:tgtEl>
                                      </p:cBhvr>
                                    </p:animEffect>
                                    <p:set>
                                      <p:cBhvr>
                                        <p:cTn id="1324" dur="1" fill="hold">
                                          <p:stCondLst>
                                            <p:cond delay="5999"/>
                                          </p:stCondLst>
                                        </p:cTn>
                                        <p:tgtEl>
                                          <p:spTgt spid="94"/>
                                        </p:tgtEl>
                                        <p:attrNameLst>
                                          <p:attrName>style.visibility</p:attrName>
                                        </p:attrNameLst>
                                      </p:cBhvr>
                                      <p:to>
                                        <p:strVal val="hidden"/>
                                      </p:to>
                                    </p:set>
                                  </p:childTnLst>
                                </p:cTn>
                              </p:par>
                              <p:par>
                                <p:cTn id="1325" presetID="2" presetClass="entr" presetSubtype="4"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 calcmode="lin" valueType="num">
                                      <p:cBhvr additive="base">
                                        <p:cTn id="1327" dur="4000" fill="hold"/>
                                        <p:tgtEl>
                                          <p:spTgt spid="95"/>
                                        </p:tgtEl>
                                        <p:attrNameLst>
                                          <p:attrName>ppt_x</p:attrName>
                                        </p:attrNameLst>
                                      </p:cBhvr>
                                      <p:tavLst>
                                        <p:tav tm="0">
                                          <p:val>
                                            <p:strVal val="#ppt_x"/>
                                          </p:val>
                                        </p:tav>
                                        <p:tav tm="100000">
                                          <p:val>
                                            <p:strVal val="#ppt_x"/>
                                          </p:val>
                                        </p:tav>
                                      </p:tavLst>
                                    </p:anim>
                                    <p:anim calcmode="lin" valueType="num">
                                      <p:cBhvr additive="base">
                                        <p:cTn id="1328" dur="4000" fill="hold"/>
                                        <p:tgtEl>
                                          <p:spTgt spid="95"/>
                                        </p:tgtEl>
                                        <p:attrNameLst>
                                          <p:attrName>ppt_y</p:attrName>
                                        </p:attrNameLst>
                                      </p:cBhvr>
                                      <p:tavLst>
                                        <p:tav tm="0">
                                          <p:val>
                                            <p:strVal val="1+#ppt_h/2"/>
                                          </p:val>
                                        </p:tav>
                                        <p:tav tm="100000">
                                          <p:val>
                                            <p:strVal val="#ppt_y"/>
                                          </p:val>
                                        </p:tav>
                                      </p:tavLst>
                                    </p:anim>
                                  </p:childTnLst>
                                </p:cTn>
                              </p:par>
                              <p:par>
                                <p:cTn id="1329" presetID="19" presetClass="entr" presetSubtype="5" fill="hold" grpId="1" nodeType="withEffect">
                                  <p:stCondLst>
                                    <p:cond delay="0"/>
                                  </p:stCondLst>
                                  <p:childTnLst>
                                    <p:set>
                                      <p:cBhvr>
                                        <p:cTn id="1330" dur="1" fill="hold">
                                          <p:stCondLst>
                                            <p:cond delay="0"/>
                                          </p:stCondLst>
                                        </p:cTn>
                                        <p:tgtEl>
                                          <p:spTgt spid="95"/>
                                        </p:tgtEl>
                                        <p:attrNameLst>
                                          <p:attrName>style.visibility</p:attrName>
                                        </p:attrNameLst>
                                      </p:cBhvr>
                                      <p:to>
                                        <p:strVal val="visible"/>
                                      </p:to>
                                    </p:set>
                                    <p:anim calcmode="lin" valueType="num">
                                      <p:cBhvr>
                                        <p:cTn id="1331" dur="4000" fill="hold"/>
                                        <p:tgtEl>
                                          <p:spTgt spid="95"/>
                                        </p:tgtEl>
                                        <p:attrNameLst>
                                          <p:attrName>ppt_w</p:attrName>
                                        </p:attrNameLst>
                                      </p:cBhvr>
                                      <p:tavLst>
                                        <p:tav tm="0">
                                          <p:val>
                                            <p:strVal val="#ppt_w"/>
                                          </p:val>
                                        </p:tav>
                                        <p:tav tm="100000">
                                          <p:val>
                                            <p:strVal val="#ppt_w"/>
                                          </p:val>
                                        </p:tav>
                                      </p:tavLst>
                                    </p:anim>
                                    <p:anim calcmode="lin" valueType="num">
                                      <p:cBhvr>
                                        <p:cTn id="1332" dur="4000" fill="hold"/>
                                        <p:tgtEl>
                                          <p:spTgt spid="95"/>
                                        </p:tgtEl>
                                        <p:attrNameLst>
                                          <p:attrName>ppt_h</p:attrName>
                                        </p:attrNameLst>
                                      </p:cBhvr>
                                      <p:tavLst>
                                        <p:tav tm="0" fmla="#ppt_h*sin(2.5*pi*$)">
                                          <p:val>
                                            <p:fltVal val="0"/>
                                          </p:val>
                                        </p:tav>
                                        <p:tav tm="100000">
                                          <p:val>
                                            <p:fltVal val="1"/>
                                          </p:val>
                                        </p:tav>
                                      </p:tavLst>
                                    </p:anim>
                                  </p:childTnLst>
                                </p:cTn>
                              </p:par>
                              <p:par>
                                <p:cTn id="1333" presetID="2" presetClass="exit" presetSubtype="1" fill="hold" grpId="2" nodeType="withEffect">
                                  <p:stCondLst>
                                    <p:cond delay="0"/>
                                  </p:stCondLst>
                                  <p:childTnLst>
                                    <p:anim calcmode="lin" valueType="num">
                                      <p:cBhvr additive="base">
                                        <p:cTn id="1334" dur="4500"/>
                                        <p:tgtEl>
                                          <p:spTgt spid="95"/>
                                        </p:tgtEl>
                                        <p:attrNameLst>
                                          <p:attrName>ppt_x</p:attrName>
                                        </p:attrNameLst>
                                      </p:cBhvr>
                                      <p:tavLst>
                                        <p:tav tm="0">
                                          <p:val>
                                            <p:strVal val="ppt_x"/>
                                          </p:val>
                                        </p:tav>
                                        <p:tav tm="100000">
                                          <p:val>
                                            <p:strVal val="ppt_x"/>
                                          </p:val>
                                        </p:tav>
                                      </p:tavLst>
                                    </p:anim>
                                    <p:anim calcmode="lin" valueType="num">
                                      <p:cBhvr additive="base">
                                        <p:cTn id="1335" dur="4500"/>
                                        <p:tgtEl>
                                          <p:spTgt spid="95"/>
                                        </p:tgtEl>
                                        <p:attrNameLst>
                                          <p:attrName>ppt_y</p:attrName>
                                        </p:attrNameLst>
                                      </p:cBhvr>
                                      <p:tavLst>
                                        <p:tav tm="0">
                                          <p:val>
                                            <p:strVal val="ppt_y"/>
                                          </p:val>
                                        </p:tav>
                                        <p:tav tm="100000">
                                          <p:val>
                                            <p:strVal val="0-ppt_h/2"/>
                                          </p:val>
                                        </p:tav>
                                      </p:tavLst>
                                    </p:anim>
                                    <p:set>
                                      <p:cBhvr>
                                        <p:cTn id="1336" dur="1" fill="hold">
                                          <p:stCondLst>
                                            <p:cond delay="4499"/>
                                          </p:stCondLst>
                                        </p:cTn>
                                        <p:tgtEl>
                                          <p:spTgt spid="95"/>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6000"/>
                                        <p:tgtEl>
                                          <p:spTgt spid="95"/>
                                        </p:tgtEl>
                                      </p:cBhvr>
                                    </p:animEffect>
                                    <p:set>
                                      <p:cBhvr>
                                        <p:cTn id="1339" dur="1" fill="hold">
                                          <p:stCondLst>
                                            <p:cond delay="5999"/>
                                          </p:stCondLst>
                                        </p:cTn>
                                        <p:tgtEl>
                                          <p:spTgt spid="95"/>
                                        </p:tgtEl>
                                        <p:attrNameLst>
                                          <p:attrName>style.visibility</p:attrName>
                                        </p:attrNameLst>
                                      </p:cBhvr>
                                      <p:to>
                                        <p:strVal val="hidden"/>
                                      </p:to>
                                    </p:set>
                                  </p:childTnLst>
                                </p:cTn>
                              </p:par>
                              <p:par>
                                <p:cTn id="1340" presetID="2" presetClass="entr" presetSubtype="4" fill="hold" grpId="0" nodeType="withEffect">
                                  <p:stCondLst>
                                    <p:cond delay="0"/>
                                  </p:stCondLst>
                                  <p:childTnLst>
                                    <p:set>
                                      <p:cBhvr>
                                        <p:cTn id="1341" dur="1" fill="hold">
                                          <p:stCondLst>
                                            <p:cond delay="0"/>
                                          </p:stCondLst>
                                        </p:cTn>
                                        <p:tgtEl>
                                          <p:spTgt spid="96"/>
                                        </p:tgtEl>
                                        <p:attrNameLst>
                                          <p:attrName>style.visibility</p:attrName>
                                        </p:attrNameLst>
                                      </p:cBhvr>
                                      <p:to>
                                        <p:strVal val="visible"/>
                                      </p:to>
                                    </p:set>
                                    <p:anim calcmode="lin" valueType="num">
                                      <p:cBhvr additive="base">
                                        <p:cTn id="1342" dur="4000" fill="hold"/>
                                        <p:tgtEl>
                                          <p:spTgt spid="96"/>
                                        </p:tgtEl>
                                        <p:attrNameLst>
                                          <p:attrName>ppt_x</p:attrName>
                                        </p:attrNameLst>
                                      </p:cBhvr>
                                      <p:tavLst>
                                        <p:tav tm="0">
                                          <p:val>
                                            <p:strVal val="#ppt_x"/>
                                          </p:val>
                                        </p:tav>
                                        <p:tav tm="100000">
                                          <p:val>
                                            <p:strVal val="#ppt_x"/>
                                          </p:val>
                                        </p:tav>
                                      </p:tavLst>
                                    </p:anim>
                                    <p:anim calcmode="lin" valueType="num">
                                      <p:cBhvr additive="base">
                                        <p:cTn id="1343" dur="4000" fill="hold"/>
                                        <p:tgtEl>
                                          <p:spTgt spid="96"/>
                                        </p:tgtEl>
                                        <p:attrNameLst>
                                          <p:attrName>ppt_y</p:attrName>
                                        </p:attrNameLst>
                                      </p:cBhvr>
                                      <p:tavLst>
                                        <p:tav tm="0">
                                          <p:val>
                                            <p:strVal val="1+#ppt_h/2"/>
                                          </p:val>
                                        </p:tav>
                                        <p:tav tm="100000">
                                          <p:val>
                                            <p:strVal val="#ppt_y"/>
                                          </p:val>
                                        </p:tav>
                                      </p:tavLst>
                                    </p:anim>
                                  </p:childTnLst>
                                </p:cTn>
                              </p:par>
                              <p:par>
                                <p:cTn id="1344" presetID="19" presetClass="entr" presetSubtype="5" fill="hold" grpId="1" nodeType="withEffect">
                                  <p:stCondLst>
                                    <p:cond delay="0"/>
                                  </p:stCondLst>
                                  <p:childTnLst>
                                    <p:set>
                                      <p:cBhvr>
                                        <p:cTn id="1345" dur="1" fill="hold">
                                          <p:stCondLst>
                                            <p:cond delay="0"/>
                                          </p:stCondLst>
                                        </p:cTn>
                                        <p:tgtEl>
                                          <p:spTgt spid="96"/>
                                        </p:tgtEl>
                                        <p:attrNameLst>
                                          <p:attrName>style.visibility</p:attrName>
                                        </p:attrNameLst>
                                      </p:cBhvr>
                                      <p:to>
                                        <p:strVal val="visible"/>
                                      </p:to>
                                    </p:set>
                                    <p:anim calcmode="lin" valueType="num">
                                      <p:cBhvr>
                                        <p:cTn id="1346" dur="4000" fill="hold"/>
                                        <p:tgtEl>
                                          <p:spTgt spid="96"/>
                                        </p:tgtEl>
                                        <p:attrNameLst>
                                          <p:attrName>ppt_w</p:attrName>
                                        </p:attrNameLst>
                                      </p:cBhvr>
                                      <p:tavLst>
                                        <p:tav tm="0">
                                          <p:val>
                                            <p:strVal val="#ppt_w"/>
                                          </p:val>
                                        </p:tav>
                                        <p:tav tm="100000">
                                          <p:val>
                                            <p:strVal val="#ppt_w"/>
                                          </p:val>
                                        </p:tav>
                                      </p:tavLst>
                                    </p:anim>
                                    <p:anim calcmode="lin" valueType="num">
                                      <p:cBhvr>
                                        <p:cTn id="1347" dur="4000" fill="hold"/>
                                        <p:tgtEl>
                                          <p:spTgt spid="96"/>
                                        </p:tgtEl>
                                        <p:attrNameLst>
                                          <p:attrName>ppt_h</p:attrName>
                                        </p:attrNameLst>
                                      </p:cBhvr>
                                      <p:tavLst>
                                        <p:tav tm="0" fmla="#ppt_h*sin(2.5*pi*$)">
                                          <p:val>
                                            <p:fltVal val="0"/>
                                          </p:val>
                                        </p:tav>
                                        <p:tav tm="100000">
                                          <p:val>
                                            <p:fltVal val="1"/>
                                          </p:val>
                                        </p:tav>
                                      </p:tavLst>
                                    </p:anim>
                                  </p:childTnLst>
                                </p:cTn>
                              </p:par>
                              <p:par>
                                <p:cTn id="1348" presetID="2" presetClass="exit" presetSubtype="1" fill="hold" grpId="2" nodeType="withEffect">
                                  <p:stCondLst>
                                    <p:cond delay="0"/>
                                  </p:stCondLst>
                                  <p:childTnLst>
                                    <p:anim calcmode="lin" valueType="num">
                                      <p:cBhvr additive="base">
                                        <p:cTn id="1349" dur="4500"/>
                                        <p:tgtEl>
                                          <p:spTgt spid="96"/>
                                        </p:tgtEl>
                                        <p:attrNameLst>
                                          <p:attrName>ppt_x</p:attrName>
                                        </p:attrNameLst>
                                      </p:cBhvr>
                                      <p:tavLst>
                                        <p:tav tm="0">
                                          <p:val>
                                            <p:strVal val="ppt_x"/>
                                          </p:val>
                                        </p:tav>
                                        <p:tav tm="100000">
                                          <p:val>
                                            <p:strVal val="ppt_x"/>
                                          </p:val>
                                        </p:tav>
                                      </p:tavLst>
                                    </p:anim>
                                    <p:anim calcmode="lin" valueType="num">
                                      <p:cBhvr additive="base">
                                        <p:cTn id="1350" dur="4500"/>
                                        <p:tgtEl>
                                          <p:spTgt spid="96"/>
                                        </p:tgtEl>
                                        <p:attrNameLst>
                                          <p:attrName>ppt_y</p:attrName>
                                        </p:attrNameLst>
                                      </p:cBhvr>
                                      <p:tavLst>
                                        <p:tav tm="0">
                                          <p:val>
                                            <p:strVal val="ppt_y"/>
                                          </p:val>
                                        </p:tav>
                                        <p:tav tm="100000">
                                          <p:val>
                                            <p:strVal val="0-ppt_h/2"/>
                                          </p:val>
                                        </p:tav>
                                      </p:tavLst>
                                    </p:anim>
                                    <p:set>
                                      <p:cBhvr>
                                        <p:cTn id="1351" dur="1" fill="hold">
                                          <p:stCondLst>
                                            <p:cond delay="4499"/>
                                          </p:stCondLst>
                                        </p:cTn>
                                        <p:tgtEl>
                                          <p:spTgt spid="96"/>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6000"/>
                                        <p:tgtEl>
                                          <p:spTgt spid="96"/>
                                        </p:tgtEl>
                                      </p:cBhvr>
                                    </p:animEffect>
                                    <p:set>
                                      <p:cBhvr>
                                        <p:cTn id="1354" dur="1" fill="hold">
                                          <p:stCondLst>
                                            <p:cond delay="5999"/>
                                          </p:stCondLst>
                                        </p:cTn>
                                        <p:tgtEl>
                                          <p:spTgt spid="96"/>
                                        </p:tgtEl>
                                        <p:attrNameLst>
                                          <p:attrName>style.visibility</p:attrName>
                                        </p:attrNameLst>
                                      </p:cBhvr>
                                      <p:to>
                                        <p:strVal val="hidden"/>
                                      </p:to>
                                    </p:set>
                                  </p:childTnLst>
                                </p:cTn>
                              </p:par>
                              <p:par>
                                <p:cTn id="1355" presetID="2" presetClass="entr" presetSubtype="4" fill="hold" grpId="0" nodeType="withEffect">
                                  <p:stCondLst>
                                    <p:cond delay="0"/>
                                  </p:stCondLst>
                                  <p:childTnLst>
                                    <p:set>
                                      <p:cBhvr>
                                        <p:cTn id="1356" dur="1" fill="hold">
                                          <p:stCondLst>
                                            <p:cond delay="0"/>
                                          </p:stCondLst>
                                        </p:cTn>
                                        <p:tgtEl>
                                          <p:spTgt spid="112"/>
                                        </p:tgtEl>
                                        <p:attrNameLst>
                                          <p:attrName>style.visibility</p:attrName>
                                        </p:attrNameLst>
                                      </p:cBhvr>
                                      <p:to>
                                        <p:strVal val="visible"/>
                                      </p:to>
                                    </p:set>
                                    <p:anim calcmode="lin" valueType="num">
                                      <p:cBhvr additive="base">
                                        <p:cTn id="1357" dur="4000" fill="hold"/>
                                        <p:tgtEl>
                                          <p:spTgt spid="112"/>
                                        </p:tgtEl>
                                        <p:attrNameLst>
                                          <p:attrName>ppt_x</p:attrName>
                                        </p:attrNameLst>
                                      </p:cBhvr>
                                      <p:tavLst>
                                        <p:tav tm="0">
                                          <p:val>
                                            <p:strVal val="#ppt_x"/>
                                          </p:val>
                                        </p:tav>
                                        <p:tav tm="100000">
                                          <p:val>
                                            <p:strVal val="#ppt_x"/>
                                          </p:val>
                                        </p:tav>
                                      </p:tavLst>
                                    </p:anim>
                                    <p:anim calcmode="lin" valueType="num">
                                      <p:cBhvr additive="base">
                                        <p:cTn id="1358" dur="4000" fill="hold"/>
                                        <p:tgtEl>
                                          <p:spTgt spid="112"/>
                                        </p:tgtEl>
                                        <p:attrNameLst>
                                          <p:attrName>ppt_y</p:attrName>
                                        </p:attrNameLst>
                                      </p:cBhvr>
                                      <p:tavLst>
                                        <p:tav tm="0">
                                          <p:val>
                                            <p:strVal val="1+#ppt_h/2"/>
                                          </p:val>
                                        </p:tav>
                                        <p:tav tm="100000">
                                          <p:val>
                                            <p:strVal val="#ppt_y"/>
                                          </p:val>
                                        </p:tav>
                                      </p:tavLst>
                                    </p:anim>
                                  </p:childTnLst>
                                </p:cTn>
                              </p:par>
                              <p:par>
                                <p:cTn id="1359" presetID="19" presetClass="entr" presetSubtype="5" fill="hold" grpId="1" nodeType="withEffect">
                                  <p:stCondLst>
                                    <p:cond delay="0"/>
                                  </p:stCondLst>
                                  <p:childTnLst>
                                    <p:set>
                                      <p:cBhvr>
                                        <p:cTn id="1360" dur="1" fill="hold">
                                          <p:stCondLst>
                                            <p:cond delay="0"/>
                                          </p:stCondLst>
                                        </p:cTn>
                                        <p:tgtEl>
                                          <p:spTgt spid="112"/>
                                        </p:tgtEl>
                                        <p:attrNameLst>
                                          <p:attrName>style.visibility</p:attrName>
                                        </p:attrNameLst>
                                      </p:cBhvr>
                                      <p:to>
                                        <p:strVal val="visible"/>
                                      </p:to>
                                    </p:set>
                                    <p:anim calcmode="lin" valueType="num">
                                      <p:cBhvr>
                                        <p:cTn id="1361" dur="4000" fill="hold"/>
                                        <p:tgtEl>
                                          <p:spTgt spid="112"/>
                                        </p:tgtEl>
                                        <p:attrNameLst>
                                          <p:attrName>ppt_w</p:attrName>
                                        </p:attrNameLst>
                                      </p:cBhvr>
                                      <p:tavLst>
                                        <p:tav tm="0">
                                          <p:val>
                                            <p:strVal val="#ppt_w"/>
                                          </p:val>
                                        </p:tav>
                                        <p:tav tm="100000">
                                          <p:val>
                                            <p:strVal val="#ppt_w"/>
                                          </p:val>
                                        </p:tav>
                                      </p:tavLst>
                                    </p:anim>
                                    <p:anim calcmode="lin" valueType="num">
                                      <p:cBhvr>
                                        <p:cTn id="1362" dur="4000" fill="hold"/>
                                        <p:tgtEl>
                                          <p:spTgt spid="112"/>
                                        </p:tgtEl>
                                        <p:attrNameLst>
                                          <p:attrName>ppt_h</p:attrName>
                                        </p:attrNameLst>
                                      </p:cBhvr>
                                      <p:tavLst>
                                        <p:tav tm="0" fmla="#ppt_h*sin(2.5*pi*$)">
                                          <p:val>
                                            <p:fltVal val="0"/>
                                          </p:val>
                                        </p:tav>
                                        <p:tav tm="100000">
                                          <p:val>
                                            <p:fltVal val="1"/>
                                          </p:val>
                                        </p:tav>
                                      </p:tavLst>
                                    </p:anim>
                                  </p:childTnLst>
                                </p:cTn>
                              </p:par>
                              <p:par>
                                <p:cTn id="1363" presetID="2" presetClass="exit" presetSubtype="1" fill="hold" grpId="2" nodeType="withEffect">
                                  <p:stCondLst>
                                    <p:cond delay="0"/>
                                  </p:stCondLst>
                                  <p:childTnLst>
                                    <p:anim calcmode="lin" valueType="num">
                                      <p:cBhvr additive="base">
                                        <p:cTn id="1364" dur="4500"/>
                                        <p:tgtEl>
                                          <p:spTgt spid="112"/>
                                        </p:tgtEl>
                                        <p:attrNameLst>
                                          <p:attrName>ppt_x</p:attrName>
                                        </p:attrNameLst>
                                      </p:cBhvr>
                                      <p:tavLst>
                                        <p:tav tm="0">
                                          <p:val>
                                            <p:strVal val="ppt_x"/>
                                          </p:val>
                                        </p:tav>
                                        <p:tav tm="100000">
                                          <p:val>
                                            <p:strVal val="ppt_x"/>
                                          </p:val>
                                        </p:tav>
                                      </p:tavLst>
                                    </p:anim>
                                    <p:anim calcmode="lin" valueType="num">
                                      <p:cBhvr additive="base">
                                        <p:cTn id="1365" dur="4500"/>
                                        <p:tgtEl>
                                          <p:spTgt spid="112"/>
                                        </p:tgtEl>
                                        <p:attrNameLst>
                                          <p:attrName>ppt_y</p:attrName>
                                        </p:attrNameLst>
                                      </p:cBhvr>
                                      <p:tavLst>
                                        <p:tav tm="0">
                                          <p:val>
                                            <p:strVal val="ppt_y"/>
                                          </p:val>
                                        </p:tav>
                                        <p:tav tm="100000">
                                          <p:val>
                                            <p:strVal val="0-ppt_h/2"/>
                                          </p:val>
                                        </p:tav>
                                      </p:tavLst>
                                    </p:anim>
                                    <p:set>
                                      <p:cBhvr>
                                        <p:cTn id="1366" dur="1" fill="hold">
                                          <p:stCondLst>
                                            <p:cond delay="4499"/>
                                          </p:stCondLst>
                                        </p:cTn>
                                        <p:tgtEl>
                                          <p:spTgt spid="11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6000"/>
                                        <p:tgtEl>
                                          <p:spTgt spid="112"/>
                                        </p:tgtEl>
                                      </p:cBhvr>
                                    </p:animEffect>
                                    <p:set>
                                      <p:cBhvr>
                                        <p:cTn id="1369" dur="1" fill="hold">
                                          <p:stCondLst>
                                            <p:cond delay="5999"/>
                                          </p:stCondLst>
                                        </p:cTn>
                                        <p:tgtEl>
                                          <p:spTgt spid="112"/>
                                        </p:tgtEl>
                                        <p:attrNameLst>
                                          <p:attrName>style.visibility</p:attrName>
                                        </p:attrNameLst>
                                      </p:cBhvr>
                                      <p:to>
                                        <p:strVal val="hidden"/>
                                      </p:to>
                                    </p:set>
                                  </p:childTnLst>
                                </p:cTn>
                              </p:par>
                              <p:par>
                                <p:cTn id="1370" presetID="2" presetClass="entr" presetSubtype="4" fill="hold" grpId="0" nodeType="withEffect">
                                  <p:stCondLst>
                                    <p:cond delay="0"/>
                                  </p:stCondLst>
                                  <p:childTnLst>
                                    <p:set>
                                      <p:cBhvr>
                                        <p:cTn id="1371" dur="1" fill="hold">
                                          <p:stCondLst>
                                            <p:cond delay="0"/>
                                          </p:stCondLst>
                                        </p:cTn>
                                        <p:tgtEl>
                                          <p:spTgt spid="113"/>
                                        </p:tgtEl>
                                        <p:attrNameLst>
                                          <p:attrName>style.visibility</p:attrName>
                                        </p:attrNameLst>
                                      </p:cBhvr>
                                      <p:to>
                                        <p:strVal val="visible"/>
                                      </p:to>
                                    </p:set>
                                    <p:anim calcmode="lin" valueType="num">
                                      <p:cBhvr additive="base">
                                        <p:cTn id="1372" dur="4000" fill="hold"/>
                                        <p:tgtEl>
                                          <p:spTgt spid="113"/>
                                        </p:tgtEl>
                                        <p:attrNameLst>
                                          <p:attrName>ppt_x</p:attrName>
                                        </p:attrNameLst>
                                      </p:cBhvr>
                                      <p:tavLst>
                                        <p:tav tm="0">
                                          <p:val>
                                            <p:strVal val="#ppt_x"/>
                                          </p:val>
                                        </p:tav>
                                        <p:tav tm="100000">
                                          <p:val>
                                            <p:strVal val="#ppt_x"/>
                                          </p:val>
                                        </p:tav>
                                      </p:tavLst>
                                    </p:anim>
                                    <p:anim calcmode="lin" valueType="num">
                                      <p:cBhvr additive="base">
                                        <p:cTn id="1373" dur="4000" fill="hold"/>
                                        <p:tgtEl>
                                          <p:spTgt spid="113"/>
                                        </p:tgtEl>
                                        <p:attrNameLst>
                                          <p:attrName>ppt_y</p:attrName>
                                        </p:attrNameLst>
                                      </p:cBhvr>
                                      <p:tavLst>
                                        <p:tav tm="0">
                                          <p:val>
                                            <p:strVal val="1+#ppt_h/2"/>
                                          </p:val>
                                        </p:tav>
                                        <p:tav tm="100000">
                                          <p:val>
                                            <p:strVal val="#ppt_y"/>
                                          </p:val>
                                        </p:tav>
                                      </p:tavLst>
                                    </p:anim>
                                  </p:childTnLst>
                                </p:cTn>
                              </p:par>
                              <p:par>
                                <p:cTn id="1374" presetID="19" presetClass="entr" presetSubtype="5" fill="hold" grpId="1" nodeType="withEffect">
                                  <p:stCondLst>
                                    <p:cond delay="0"/>
                                  </p:stCondLst>
                                  <p:childTnLst>
                                    <p:set>
                                      <p:cBhvr>
                                        <p:cTn id="1375" dur="1" fill="hold">
                                          <p:stCondLst>
                                            <p:cond delay="0"/>
                                          </p:stCondLst>
                                        </p:cTn>
                                        <p:tgtEl>
                                          <p:spTgt spid="113"/>
                                        </p:tgtEl>
                                        <p:attrNameLst>
                                          <p:attrName>style.visibility</p:attrName>
                                        </p:attrNameLst>
                                      </p:cBhvr>
                                      <p:to>
                                        <p:strVal val="visible"/>
                                      </p:to>
                                    </p:set>
                                    <p:anim calcmode="lin" valueType="num">
                                      <p:cBhvr>
                                        <p:cTn id="1376" dur="4000" fill="hold"/>
                                        <p:tgtEl>
                                          <p:spTgt spid="113"/>
                                        </p:tgtEl>
                                        <p:attrNameLst>
                                          <p:attrName>ppt_w</p:attrName>
                                        </p:attrNameLst>
                                      </p:cBhvr>
                                      <p:tavLst>
                                        <p:tav tm="0">
                                          <p:val>
                                            <p:strVal val="#ppt_w"/>
                                          </p:val>
                                        </p:tav>
                                        <p:tav tm="100000">
                                          <p:val>
                                            <p:strVal val="#ppt_w"/>
                                          </p:val>
                                        </p:tav>
                                      </p:tavLst>
                                    </p:anim>
                                    <p:anim calcmode="lin" valueType="num">
                                      <p:cBhvr>
                                        <p:cTn id="1377" dur="4000" fill="hold"/>
                                        <p:tgtEl>
                                          <p:spTgt spid="113"/>
                                        </p:tgtEl>
                                        <p:attrNameLst>
                                          <p:attrName>ppt_h</p:attrName>
                                        </p:attrNameLst>
                                      </p:cBhvr>
                                      <p:tavLst>
                                        <p:tav tm="0" fmla="#ppt_h*sin(2.5*pi*$)">
                                          <p:val>
                                            <p:fltVal val="0"/>
                                          </p:val>
                                        </p:tav>
                                        <p:tav tm="100000">
                                          <p:val>
                                            <p:fltVal val="1"/>
                                          </p:val>
                                        </p:tav>
                                      </p:tavLst>
                                    </p:anim>
                                  </p:childTnLst>
                                </p:cTn>
                              </p:par>
                              <p:par>
                                <p:cTn id="1378" presetID="2" presetClass="exit" presetSubtype="1" fill="hold" grpId="2" nodeType="withEffect">
                                  <p:stCondLst>
                                    <p:cond delay="0"/>
                                  </p:stCondLst>
                                  <p:childTnLst>
                                    <p:anim calcmode="lin" valueType="num">
                                      <p:cBhvr additive="base">
                                        <p:cTn id="1379" dur="4500"/>
                                        <p:tgtEl>
                                          <p:spTgt spid="113"/>
                                        </p:tgtEl>
                                        <p:attrNameLst>
                                          <p:attrName>ppt_x</p:attrName>
                                        </p:attrNameLst>
                                      </p:cBhvr>
                                      <p:tavLst>
                                        <p:tav tm="0">
                                          <p:val>
                                            <p:strVal val="ppt_x"/>
                                          </p:val>
                                        </p:tav>
                                        <p:tav tm="100000">
                                          <p:val>
                                            <p:strVal val="ppt_x"/>
                                          </p:val>
                                        </p:tav>
                                      </p:tavLst>
                                    </p:anim>
                                    <p:anim calcmode="lin" valueType="num">
                                      <p:cBhvr additive="base">
                                        <p:cTn id="1380" dur="4500"/>
                                        <p:tgtEl>
                                          <p:spTgt spid="113"/>
                                        </p:tgtEl>
                                        <p:attrNameLst>
                                          <p:attrName>ppt_y</p:attrName>
                                        </p:attrNameLst>
                                      </p:cBhvr>
                                      <p:tavLst>
                                        <p:tav tm="0">
                                          <p:val>
                                            <p:strVal val="ppt_y"/>
                                          </p:val>
                                        </p:tav>
                                        <p:tav tm="100000">
                                          <p:val>
                                            <p:strVal val="0-ppt_h/2"/>
                                          </p:val>
                                        </p:tav>
                                      </p:tavLst>
                                    </p:anim>
                                    <p:set>
                                      <p:cBhvr>
                                        <p:cTn id="1381" dur="1" fill="hold">
                                          <p:stCondLst>
                                            <p:cond delay="4499"/>
                                          </p:stCondLst>
                                        </p:cTn>
                                        <p:tgtEl>
                                          <p:spTgt spid="113"/>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6000"/>
                                        <p:tgtEl>
                                          <p:spTgt spid="113"/>
                                        </p:tgtEl>
                                      </p:cBhvr>
                                    </p:animEffect>
                                    <p:set>
                                      <p:cBhvr>
                                        <p:cTn id="1384" dur="1" fill="hold">
                                          <p:stCondLst>
                                            <p:cond delay="5999"/>
                                          </p:stCondLst>
                                        </p:cTn>
                                        <p:tgtEl>
                                          <p:spTgt spid="113"/>
                                        </p:tgtEl>
                                        <p:attrNameLst>
                                          <p:attrName>style.visibility</p:attrName>
                                        </p:attrNameLst>
                                      </p:cBhvr>
                                      <p:to>
                                        <p:strVal val="hidden"/>
                                      </p:to>
                                    </p:set>
                                  </p:childTnLst>
                                </p:cTn>
                              </p:par>
                              <p:par>
                                <p:cTn id="1385" presetID="2" presetClass="entr" presetSubtype="4" fill="hold" grpId="0" nodeType="withEffect">
                                  <p:stCondLst>
                                    <p:cond delay="0"/>
                                  </p:stCondLst>
                                  <p:childTnLst>
                                    <p:set>
                                      <p:cBhvr>
                                        <p:cTn id="1386" dur="1" fill="hold">
                                          <p:stCondLst>
                                            <p:cond delay="0"/>
                                          </p:stCondLst>
                                        </p:cTn>
                                        <p:tgtEl>
                                          <p:spTgt spid="114"/>
                                        </p:tgtEl>
                                        <p:attrNameLst>
                                          <p:attrName>style.visibility</p:attrName>
                                        </p:attrNameLst>
                                      </p:cBhvr>
                                      <p:to>
                                        <p:strVal val="visible"/>
                                      </p:to>
                                    </p:set>
                                    <p:anim calcmode="lin" valueType="num">
                                      <p:cBhvr additive="base">
                                        <p:cTn id="1387" dur="4000" fill="hold"/>
                                        <p:tgtEl>
                                          <p:spTgt spid="114"/>
                                        </p:tgtEl>
                                        <p:attrNameLst>
                                          <p:attrName>ppt_x</p:attrName>
                                        </p:attrNameLst>
                                      </p:cBhvr>
                                      <p:tavLst>
                                        <p:tav tm="0">
                                          <p:val>
                                            <p:strVal val="#ppt_x"/>
                                          </p:val>
                                        </p:tav>
                                        <p:tav tm="100000">
                                          <p:val>
                                            <p:strVal val="#ppt_x"/>
                                          </p:val>
                                        </p:tav>
                                      </p:tavLst>
                                    </p:anim>
                                    <p:anim calcmode="lin" valueType="num">
                                      <p:cBhvr additive="base">
                                        <p:cTn id="1388" dur="4000" fill="hold"/>
                                        <p:tgtEl>
                                          <p:spTgt spid="114"/>
                                        </p:tgtEl>
                                        <p:attrNameLst>
                                          <p:attrName>ppt_y</p:attrName>
                                        </p:attrNameLst>
                                      </p:cBhvr>
                                      <p:tavLst>
                                        <p:tav tm="0">
                                          <p:val>
                                            <p:strVal val="1+#ppt_h/2"/>
                                          </p:val>
                                        </p:tav>
                                        <p:tav tm="100000">
                                          <p:val>
                                            <p:strVal val="#ppt_y"/>
                                          </p:val>
                                        </p:tav>
                                      </p:tavLst>
                                    </p:anim>
                                  </p:childTnLst>
                                </p:cTn>
                              </p:par>
                              <p:par>
                                <p:cTn id="1389" presetID="19" presetClass="entr" presetSubtype="5" fill="hold" grpId="1" nodeType="withEffect">
                                  <p:stCondLst>
                                    <p:cond delay="0"/>
                                  </p:stCondLst>
                                  <p:childTnLst>
                                    <p:set>
                                      <p:cBhvr>
                                        <p:cTn id="1390" dur="1" fill="hold">
                                          <p:stCondLst>
                                            <p:cond delay="0"/>
                                          </p:stCondLst>
                                        </p:cTn>
                                        <p:tgtEl>
                                          <p:spTgt spid="114"/>
                                        </p:tgtEl>
                                        <p:attrNameLst>
                                          <p:attrName>style.visibility</p:attrName>
                                        </p:attrNameLst>
                                      </p:cBhvr>
                                      <p:to>
                                        <p:strVal val="visible"/>
                                      </p:to>
                                    </p:set>
                                    <p:anim calcmode="lin" valueType="num">
                                      <p:cBhvr>
                                        <p:cTn id="1391" dur="4000" fill="hold"/>
                                        <p:tgtEl>
                                          <p:spTgt spid="114"/>
                                        </p:tgtEl>
                                        <p:attrNameLst>
                                          <p:attrName>ppt_w</p:attrName>
                                        </p:attrNameLst>
                                      </p:cBhvr>
                                      <p:tavLst>
                                        <p:tav tm="0">
                                          <p:val>
                                            <p:strVal val="#ppt_w"/>
                                          </p:val>
                                        </p:tav>
                                        <p:tav tm="100000">
                                          <p:val>
                                            <p:strVal val="#ppt_w"/>
                                          </p:val>
                                        </p:tav>
                                      </p:tavLst>
                                    </p:anim>
                                    <p:anim calcmode="lin" valueType="num">
                                      <p:cBhvr>
                                        <p:cTn id="1392" dur="4000" fill="hold"/>
                                        <p:tgtEl>
                                          <p:spTgt spid="114"/>
                                        </p:tgtEl>
                                        <p:attrNameLst>
                                          <p:attrName>ppt_h</p:attrName>
                                        </p:attrNameLst>
                                      </p:cBhvr>
                                      <p:tavLst>
                                        <p:tav tm="0" fmla="#ppt_h*sin(2.5*pi*$)">
                                          <p:val>
                                            <p:fltVal val="0"/>
                                          </p:val>
                                        </p:tav>
                                        <p:tav tm="100000">
                                          <p:val>
                                            <p:fltVal val="1"/>
                                          </p:val>
                                        </p:tav>
                                      </p:tavLst>
                                    </p:anim>
                                  </p:childTnLst>
                                </p:cTn>
                              </p:par>
                              <p:par>
                                <p:cTn id="1393" presetID="2" presetClass="exit" presetSubtype="1" fill="hold" grpId="2" nodeType="withEffect">
                                  <p:stCondLst>
                                    <p:cond delay="0"/>
                                  </p:stCondLst>
                                  <p:childTnLst>
                                    <p:anim calcmode="lin" valueType="num">
                                      <p:cBhvr additive="base">
                                        <p:cTn id="1394" dur="4500"/>
                                        <p:tgtEl>
                                          <p:spTgt spid="114"/>
                                        </p:tgtEl>
                                        <p:attrNameLst>
                                          <p:attrName>ppt_x</p:attrName>
                                        </p:attrNameLst>
                                      </p:cBhvr>
                                      <p:tavLst>
                                        <p:tav tm="0">
                                          <p:val>
                                            <p:strVal val="ppt_x"/>
                                          </p:val>
                                        </p:tav>
                                        <p:tav tm="100000">
                                          <p:val>
                                            <p:strVal val="ppt_x"/>
                                          </p:val>
                                        </p:tav>
                                      </p:tavLst>
                                    </p:anim>
                                    <p:anim calcmode="lin" valueType="num">
                                      <p:cBhvr additive="base">
                                        <p:cTn id="1395" dur="4500"/>
                                        <p:tgtEl>
                                          <p:spTgt spid="114"/>
                                        </p:tgtEl>
                                        <p:attrNameLst>
                                          <p:attrName>ppt_y</p:attrName>
                                        </p:attrNameLst>
                                      </p:cBhvr>
                                      <p:tavLst>
                                        <p:tav tm="0">
                                          <p:val>
                                            <p:strVal val="ppt_y"/>
                                          </p:val>
                                        </p:tav>
                                        <p:tav tm="100000">
                                          <p:val>
                                            <p:strVal val="0-ppt_h/2"/>
                                          </p:val>
                                        </p:tav>
                                      </p:tavLst>
                                    </p:anim>
                                    <p:set>
                                      <p:cBhvr>
                                        <p:cTn id="1396" dur="1" fill="hold">
                                          <p:stCondLst>
                                            <p:cond delay="4499"/>
                                          </p:stCondLst>
                                        </p:cTn>
                                        <p:tgtEl>
                                          <p:spTgt spid="114"/>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6000"/>
                                        <p:tgtEl>
                                          <p:spTgt spid="114"/>
                                        </p:tgtEl>
                                      </p:cBhvr>
                                    </p:animEffect>
                                    <p:set>
                                      <p:cBhvr>
                                        <p:cTn id="1399" dur="1" fill="hold">
                                          <p:stCondLst>
                                            <p:cond delay="5999"/>
                                          </p:stCondLst>
                                        </p:cTn>
                                        <p:tgtEl>
                                          <p:spTgt spid="114"/>
                                        </p:tgtEl>
                                        <p:attrNameLst>
                                          <p:attrName>style.visibility</p:attrName>
                                        </p:attrNameLst>
                                      </p:cBhvr>
                                      <p:to>
                                        <p:strVal val="hidden"/>
                                      </p:to>
                                    </p:set>
                                  </p:childTnLst>
                                </p:cTn>
                              </p:par>
                              <p:par>
                                <p:cTn id="1400" presetID="2" presetClass="entr" presetSubtype="4" fill="hold" grpId="0" nodeType="withEffect">
                                  <p:stCondLst>
                                    <p:cond delay="0"/>
                                  </p:stCondLst>
                                  <p:childTnLst>
                                    <p:set>
                                      <p:cBhvr>
                                        <p:cTn id="1401" dur="1" fill="hold">
                                          <p:stCondLst>
                                            <p:cond delay="0"/>
                                          </p:stCondLst>
                                        </p:cTn>
                                        <p:tgtEl>
                                          <p:spTgt spid="106"/>
                                        </p:tgtEl>
                                        <p:attrNameLst>
                                          <p:attrName>style.visibility</p:attrName>
                                        </p:attrNameLst>
                                      </p:cBhvr>
                                      <p:to>
                                        <p:strVal val="visible"/>
                                      </p:to>
                                    </p:set>
                                    <p:anim calcmode="lin" valueType="num">
                                      <p:cBhvr additive="base">
                                        <p:cTn id="1402" dur="4000" fill="hold"/>
                                        <p:tgtEl>
                                          <p:spTgt spid="106"/>
                                        </p:tgtEl>
                                        <p:attrNameLst>
                                          <p:attrName>ppt_x</p:attrName>
                                        </p:attrNameLst>
                                      </p:cBhvr>
                                      <p:tavLst>
                                        <p:tav tm="0">
                                          <p:val>
                                            <p:strVal val="#ppt_x"/>
                                          </p:val>
                                        </p:tav>
                                        <p:tav tm="100000">
                                          <p:val>
                                            <p:strVal val="#ppt_x"/>
                                          </p:val>
                                        </p:tav>
                                      </p:tavLst>
                                    </p:anim>
                                    <p:anim calcmode="lin" valueType="num">
                                      <p:cBhvr additive="base">
                                        <p:cTn id="1403" dur="4000" fill="hold"/>
                                        <p:tgtEl>
                                          <p:spTgt spid="106"/>
                                        </p:tgtEl>
                                        <p:attrNameLst>
                                          <p:attrName>ppt_y</p:attrName>
                                        </p:attrNameLst>
                                      </p:cBhvr>
                                      <p:tavLst>
                                        <p:tav tm="0">
                                          <p:val>
                                            <p:strVal val="1+#ppt_h/2"/>
                                          </p:val>
                                        </p:tav>
                                        <p:tav tm="100000">
                                          <p:val>
                                            <p:strVal val="#ppt_y"/>
                                          </p:val>
                                        </p:tav>
                                      </p:tavLst>
                                    </p:anim>
                                  </p:childTnLst>
                                </p:cTn>
                              </p:par>
                              <p:par>
                                <p:cTn id="1404" presetID="19" presetClass="entr" presetSubtype="5" fill="hold" grpId="1" nodeType="withEffect">
                                  <p:stCondLst>
                                    <p:cond delay="0"/>
                                  </p:stCondLst>
                                  <p:childTnLst>
                                    <p:set>
                                      <p:cBhvr>
                                        <p:cTn id="1405" dur="1" fill="hold">
                                          <p:stCondLst>
                                            <p:cond delay="0"/>
                                          </p:stCondLst>
                                        </p:cTn>
                                        <p:tgtEl>
                                          <p:spTgt spid="106"/>
                                        </p:tgtEl>
                                        <p:attrNameLst>
                                          <p:attrName>style.visibility</p:attrName>
                                        </p:attrNameLst>
                                      </p:cBhvr>
                                      <p:to>
                                        <p:strVal val="visible"/>
                                      </p:to>
                                    </p:set>
                                    <p:anim calcmode="lin" valueType="num">
                                      <p:cBhvr>
                                        <p:cTn id="1406" dur="4000" fill="hold"/>
                                        <p:tgtEl>
                                          <p:spTgt spid="106"/>
                                        </p:tgtEl>
                                        <p:attrNameLst>
                                          <p:attrName>ppt_w</p:attrName>
                                        </p:attrNameLst>
                                      </p:cBhvr>
                                      <p:tavLst>
                                        <p:tav tm="0">
                                          <p:val>
                                            <p:strVal val="#ppt_w"/>
                                          </p:val>
                                        </p:tav>
                                        <p:tav tm="100000">
                                          <p:val>
                                            <p:strVal val="#ppt_w"/>
                                          </p:val>
                                        </p:tav>
                                      </p:tavLst>
                                    </p:anim>
                                    <p:anim calcmode="lin" valueType="num">
                                      <p:cBhvr>
                                        <p:cTn id="1407" dur="4000" fill="hold"/>
                                        <p:tgtEl>
                                          <p:spTgt spid="106"/>
                                        </p:tgtEl>
                                        <p:attrNameLst>
                                          <p:attrName>ppt_h</p:attrName>
                                        </p:attrNameLst>
                                      </p:cBhvr>
                                      <p:tavLst>
                                        <p:tav tm="0" fmla="#ppt_h*sin(2.5*pi*$)">
                                          <p:val>
                                            <p:fltVal val="0"/>
                                          </p:val>
                                        </p:tav>
                                        <p:tav tm="100000">
                                          <p:val>
                                            <p:fltVal val="1"/>
                                          </p:val>
                                        </p:tav>
                                      </p:tavLst>
                                    </p:anim>
                                  </p:childTnLst>
                                </p:cTn>
                              </p:par>
                              <p:par>
                                <p:cTn id="1408" presetID="2" presetClass="exit" presetSubtype="1" fill="hold" grpId="2" nodeType="withEffect">
                                  <p:stCondLst>
                                    <p:cond delay="0"/>
                                  </p:stCondLst>
                                  <p:childTnLst>
                                    <p:anim calcmode="lin" valueType="num">
                                      <p:cBhvr additive="base">
                                        <p:cTn id="1409" dur="4500"/>
                                        <p:tgtEl>
                                          <p:spTgt spid="106"/>
                                        </p:tgtEl>
                                        <p:attrNameLst>
                                          <p:attrName>ppt_x</p:attrName>
                                        </p:attrNameLst>
                                      </p:cBhvr>
                                      <p:tavLst>
                                        <p:tav tm="0">
                                          <p:val>
                                            <p:strVal val="ppt_x"/>
                                          </p:val>
                                        </p:tav>
                                        <p:tav tm="100000">
                                          <p:val>
                                            <p:strVal val="ppt_x"/>
                                          </p:val>
                                        </p:tav>
                                      </p:tavLst>
                                    </p:anim>
                                    <p:anim calcmode="lin" valueType="num">
                                      <p:cBhvr additive="base">
                                        <p:cTn id="1410" dur="4500"/>
                                        <p:tgtEl>
                                          <p:spTgt spid="106"/>
                                        </p:tgtEl>
                                        <p:attrNameLst>
                                          <p:attrName>ppt_y</p:attrName>
                                        </p:attrNameLst>
                                      </p:cBhvr>
                                      <p:tavLst>
                                        <p:tav tm="0">
                                          <p:val>
                                            <p:strVal val="ppt_y"/>
                                          </p:val>
                                        </p:tav>
                                        <p:tav tm="100000">
                                          <p:val>
                                            <p:strVal val="0-ppt_h/2"/>
                                          </p:val>
                                        </p:tav>
                                      </p:tavLst>
                                    </p:anim>
                                    <p:set>
                                      <p:cBhvr>
                                        <p:cTn id="1411" dur="1" fill="hold">
                                          <p:stCondLst>
                                            <p:cond delay="4499"/>
                                          </p:stCondLst>
                                        </p:cTn>
                                        <p:tgtEl>
                                          <p:spTgt spid="106"/>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6000"/>
                                        <p:tgtEl>
                                          <p:spTgt spid="106"/>
                                        </p:tgtEl>
                                      </p:cBhvr>
                                    </p:animEffect>
                                    <p:set>
                                      <p:cBhvr>
                                        <p:cTn id="1414" dur="1" fill="hold">
                                          <p:stCondLst>
                                            <p:cond delay="5999"/>
                                          </p:stCondLst>
                                        </p:cTn>
                                        <p:tgtEl>
                                          <p:spTgt spid="106"/>
                                        </p:tgtEl>
                                        <p:attrNameLst>
                                          <p:attrName>style.visibility</p:attrName>
                                        </p:attrNameLst>
                                      </p:cBhvr>
                                      <p:to>
                                        <p:strVal val="hidden"/>
                                      </p:to>
                                    </p:set>
                                  </p:childTnLst>
                                </p:cTn>
                              </p:par>
                              <p:par>
                                <p:cTn id="1415" presetID="2" presetClass="entr" presetSubtype="4" fill="hold" grpId="0" nodeType="withEffect">
                                  <p:stCondLst>
                                    <p:cond delay="0"/>
                                  </p:stCondLst>
                                  <p:childTnLst>
                                    <p:set>
                                      <p:cBhvr>
                                        <p:cTn id="1416" dur="1" fill="hold">
                                          <p:stCondLst>
                                            <p:cond delay="0"/>
                                          </p:stCondLst>
                                        </p:cTn>
                                        <p:tgtEl>
                                          <p:spTgt spid="107"/>
                                        </p:tgtEl>
                                        <p:attrNameLst>
                                          <p:attrName>style.visibility</p:attrName>
                                        </p:attrNameLst>
                                      </p:cBhvr>
                                      <p:to>
                                        <p:strVal val="visible"/>
                                      </p:to>
                                    </p:set>
                                    <p:anim calcmode="lin" valueType="num">
                                      <p:cBhvr additive="base">
                                        <p:cTn id="1417" dur="4000" fill="hold"/>
                                        <p:tgtEl>
                                          <p:spTgt spid="107"/>
                                        </p:tgtEl>
                                        <p:attrNameLst>
                                          <p:attrName>ppt_x</p:attrName>
                                        </p:attrNameLst>
                                      </p:cBhvr>
                                      <p:tavLst>
                                        <p:tav tm="0">
                                          <p:val>
                                            <p:strVal val="#ppt_x"/>
                                          </p:val>
                                        </p:tav>
                                        <p:tav tm="100000">
                                          <p:val>
                                            <p:strVal val="#ppt_x"/>
                                          </p:val>
                                        </p:tav>
                                      </p:tavLst>
                                    </p:anim>
                                    <p:anim calcmode="lin" valueType="num">
                                      <p:cBhvr additive="base">
                                        <p:cTn id="1418" dur="4000" fill="hold"/>
                                        <p:tgtEl>
                                          <p:spTgt spid="107"/>
                                        </p:tgtEl>
                                        <p:attrNameLst>
                                          <p:attrName>ppt_y</p:attrName>
                                        </p:attrNameLst>
                                      </p:cBhvr>
                                      <p:tavLst>
                                        <p:tav tm="0">
                                          <p:val>
                                            <p:strVal val="1+#ppt_h/2"/>
                                          </p:val>
                                        </p:tav>
                                        <p:tav tm="100000">
                                          <p:val>
                                            <p:strVal val="#ppt_y"/>
                                          </p:val>
                                        </p:tav>
                                      </p:tavLst>
                                    </p:anim>
                                  </p:childTnLst>
                                </p:cTn>
                              </p:par>
                              <p:par>
                                <p:cTn id="1419" presetID="19" presetClass="entr" presetSubtype="5" fill="hold" grpId="1" nodeType="withEffect">
                                  <p:stCondLst>
                                    <p:cond delay="0"/>
                                  </p:stCondLst>
                                  <p:childTnLst>
                                    <p:set>
                                      <p:cBhvr>
                                        <p:cTn id="1420" dur="1" fill="hold">
                                          <p:stCondLst>
                                            <p:cond delay="0"/>
                                          </p:stCondLst>
                                        </p:cTn>
                                        <p:tgtEl>
                                          <p:spTgt spid="107"/>
                                        </p:tgtEl>
                                        <p:attrNameLst>
                                          <p:attrName>style.visibility</p:attrName>
                                        </p:attrNameLst>
                                      </p:cBhvr>
                                      <p:to>
                                        <p:strVal val="visible"/>
                                      </p:to>
                                    </p:set>
                                    <p:anim calcmode="lin" valueType="num">
                                      <p:cBhvr>
                                        <p:cTn id="1421" dur="4000" fill="hold"/>
                                        <p:tgtEl>
                                          <p:spTgt spid="107"/>
                                        </p:tgtEl>
                                        <p:attrNameLst>
                                          <p:attrName>ppt_w</p:attrName>
                                        </p:attrNameLst>
                                      </p:cBhvr>
                                      <p:tavLst>
                                        <p:tav tm="0">
                                          <p:val>
                                            <p:strVal val="#ppt_w"/>
                                          </p:val>
                                        </p:tav>
                                        <p:tav tm="100000">
                                          <p:val>
                                            <p:strVal val="#ppt_w"/>
                                          </p:val>
                                        </p:tav>
                                      </p:tavLst>
                                    </p:anim>
                                    <p:anim calcmode="lin" valueType="num">
                                      <p:cBhvr>
                                        <p:cTn id="1422" dur="4000" fill="hold"/>
                                        <p:tgtEl>
                                          <p:spTgt spid="107"/>
                                        </p:tgtEl>
                                        <p:attrNameLst>
                                          <p:attrName>ppt_h</p:attrName>
                                        </p:attrNameLst>
                                      </p:cBhvr>
                                      <p:tavLst>
                                        <p:tav tm="0" fmla="#ppt_h*sin(2.5*pi*$)">
                                          <p:val>
                                            <p:fltVal val="0"/>
                                          </p:val>
                                        </p:tav>
                                        <p:tav tm="100000">
                                          <p:val>
                                            <p:fltVal val="1"/>
                                          </p:val>
                                        </p:tav>
                                      </p:tavLst>
                                    </p:anim>
                                  </p:childTnLst>
                                </p:cTn>
                              </p:par>
                              <p:par>
                                <p:cTn id="1423" presetID="2" presetClass="exit" presetSubtype="1" fill="hold" grpId="2" nodeType="withEffect">
                                  <p:stCondLst>
                                    <p:cond delay="0"/>
                                  </p:stCondLst>
                                  <p:childTnLst>
                                    <p:anim calcmode="lin" valueType="num">
                                      <p:cBhvr additive="base">
                                        <p:cTn id="1424" dur="4500"/>
                                        <p:tgtEl>
                                          <p:spTgt spid="107"/>
                                        </p:tgtEl>
                                        <p:attrNameLst>
                                          <p:attrName>ppt_x</p:attrName>
                                        </p:attrNameLst>
                                      </p:cBhvr>
                                      <p:tavLst>
                                        <p:tav tm="0">
                                          <p:val>
                                            <p:strVal val="ppt_x"/>
                                          </p:val>
                                        </p:tav>
                                        <p:tav tm="100000">
                                          <p:val>
                                            <p:strVal val="ppt_x"/>
                                          </p:val>
                                        </p:tav>
                                      </p:tavLst>
                                    </p:anim>
                                    <p:anim calcmode="lin" valueType="num">
                                      <p:cBhvr additive="base">
                                        <p:cTn id="1425" dur="4500"/>
                                        <p:tgtEl>
                                          <p:spTgt spid="107"/>
                                        </p:tgtEl>
                                        <p:attrNameLst>
                                          <p:attrName>ppt_y</p:attrName>
                                        </p:attrNameLst>
                                      </p:cBhvr>
                                      <p:tavLst>
                                        <p:tav tm="0">
                                          <p:val>
                                            <p:strVal val="ppt_y"/>
                                          </p:val>
                                        </p:tav>
                                        <p:tav tm="100000">
                                          <p:val>
                                            <p:strVal val="0-ppt_h/2"/>
                                          </p:val>
                                        </p:tav>
                                      </p:tavLst>
                                    </p:anim>
                                    <p:set>
                                      <p:cBhvr>
                                        <p:cTn id="1426" dur="1" fill="hold">
                                          <p:stCondLst>
                                            <p:cond delay="4499"/>
                                          </p:stCondLst>
                                        </p:cTn>
                                        <p:tgtEl>
                                          <p:spTgt spid="107"/>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6000"/>
                                        <p:tgtEl>
                                          <p:spTgt spid="107"/>
                                        </p:tgtEl>
                                      </p:cBhvr>
                                    </p:animEffect>
                                    <p:set>
                                      <p:cBhvr>
                                        <p:cTn id="1429" dur="1" fill="hold">
                                          <p:stCondLst>
                                            <p:cond delay="5999"/>
                                          </p:stCondLst>
                                        </p:cTn>
                                        <p:tgtEl>
                                          <p:spTgt spid="107"/>
                                        </p:tgtEl>
                                        <p:attrNameLst>
                                          <p:attrName>style.visibility</p:attrName>
                                        </p:attrNameLst>
                                      </p:cBhvr>
                                      <p:to>
                                        <p:strVal val="hidden"/>
                                      </p:to>
                                    </p:set>
                                  </p:childTnLst>
                                </p:cTn>
                              </p:par>
                              <p:par>
                                <p:cTn id="1430" presetID="2" presetClass="entr" presetSubtype="4" fill="hold" grpId="0" nodeType="withEffect">
                                  <p:stCondLst>
                                    <p:cond delay="0"/>
                                  </p:stCondLst>
                                  <p:childTnLst>
                                    <p:set>
                                      <p:cBhvr>
                                        <p:cTn id="1431" dur="1" fill="hold">
                                          <p:stCondLst>
                                            <p:cond delay="0"/>
                                          </p:stCondLst>
                                        </p:cTn>
                                        <p:tgtEl>
                                          <p:spTgt spid="108"/>
                                        </p:tgtEl>
                                        <p:attrNameLst>
                                          <p:attrName>style.visibility</p:attrName>
                                        </p:attrNameLst>
                                      </p:cBhvr>
                                      <p:to>
                                        <p:strVal val="visible"/>
                                      </p:to>
                                    </p:set>
                                    <p:anim calcmode="lin" valueType="num">
                                      <p:cBhvr additive="base">
                                        <p:cTn id="1432" dur="4000" fill="hold"/>
                                        <p:tgtEl>
                                          <p:spTgt spid="108"/>
                                        </p:tgtEl>
                                        <p:attrNameLst>
                                          <p:attrName>ppt_x</p:attrName>
                                        </p:attrNameLst>
                                      </p:cBhvr>
                                      <p:tavLst>
                                        <p:tav tm="0">
                                          <p:val>
                                            <p:strVal val="#ppt_x"/>
                                          </p:val>
                                        </p:tav>
                                        <p:tav tm="100000">
                                          <p:val>
                                            <p:strVal val="#ppt_x"/>
                                          </p:val>
                                        </p:tav>
                                      </p:tavLst>
                                    </p:anim>
                                    <p:anim calcmode="lin" valueType="num">
                                      <p:cBhvr additive="base">
                                        <p:cTn id="1433" dur="4000" fill="hold"/>
                                        <p:tgtEl>
                                          <p:spTgt spid="108"/>
                                        </p:tgtEl>
                                        <p:attrNameLst>
                                          <p:attrName>ppt_y</p:attrName>
                                        </p:attrNameLst>
                                      </p:cBhvr>
                                      <p:tavLst>
                                        <p:tav tm="0">
                                          <p:val>
                                            <p:strVal val="1+#ppt_h/2"/>
                                          </p:val>
                                        </p:tav>
                                        <p:tav tm="100000">
                                          <p:val>
                                            <p:strVal val="#ppt_y"/>
                                          </p:val>
                                        </p:tav>
                                      </p:tavLst>
                                    </p:anim>
                                  </p:childTnLst>
                                </p:cTn>
                              </p:par>
                              <p:par>
                                <p:cTn id="1434" presetID="19" presetClass="entr" presetSubtype="5" fill="hold" grpId="1" nodeType="withEffect">
                                  <p:stCondLst>
                                    <p:cond delay="0"/>
                                  </p:stCondLst>
                                  <p:childTnLst>
                                    <p:set>
                                      <p:cBhvr>
                                        <p:cTn id="1435" dur="1" fill="hold">
                                          <p:stCondLst>
                                            <p:cond delay="0"/>
                                          </p:stCondLst>
                                        </p:cTn>
                                        <p:tgtEl>
                                          <p:spTgt spid="108"/>
                                        </p:tgtEl>
                                        <p:attrNameLst>
                                          <p:attrName>style.visibility</p:attrName>
                                        </p:attrNameLst>
                                      </p:cBhvr>
                                      <p:to>
                                        <p:strVal val="visible"/>
                                      </p:to>
                                    </p:set>
                                    <p:anim calcmode="lin" valueType="num">
                                      <p:cBhvr>
                                        <p:cTn id="1436" dur="4000" fill="hold"/>
                                        <p:tgtEl>
                                          <p:spTgt spid="108"/>
                                        </p:tgtEl>
                                        <p:attrNameLst>
                                          <p:attrName>ppt_w</p:attrName>
                                        </p:attrNameLst>
                                      </p:cBhvr>
                                      <p:tavLst>
                                        <p:tav tm="0">
                                          <p:val>
                                            <p:strVal val="#ppt_w"/>
                                          </p:val>
                                        </p:tav>
                                        <p:tav tm="100000">
                                          <p:val>
                                            <p:strVal val="#ppt_w"/>
                                          </p:val>
                                        </p:tav>
                                      </p:tavLst>
                                    </p:anim>
                                    <p:anim calcmode="lin" valueType="num">
                                      <p:cBhvr>
                                        <p:cTn id="1437" dur="4000" fill="hold"/>
                                        <p:tgtEl>
                                          <p:spTgt spid="108"/>
                                        </p:tgtEl>
                                        <p:attrNameLst>
                                          <p:attrName>ppt_h</p:attrName>
                                        </p:attrNameLst>
                                      </p:cBhvr>
                                      <p:tavLst>
                                        <p:tav tm="0" fmla="#ppt_h*sin(2.5*pi*$)">
                                          <p:val>
                                            <p:fltVal val="0"/>
                                          </p:val>
                                        </p:tav>
                                        <p:tav tm="100000">
                                          <p:val>
                                            <p:fltVal val="1"/>
                                          </p:val>
                                        </p:tav>
                                      </p:tavLst>
                                    </p:anim>
                                  </p:childTnLst>
                                </p:cTn>
                              </p:par>
                              <p:par>
                                <p:cTn id="1438" presetID="2" presetClass="exit" presetSubtype="1" fill="hold" grpId="2" nodeType="withEffect">
                                  <p:stCondLst>
                                    <p:cond delay="0"/>
                                  </p:stCondLst>
                                  <p:childTnLst>
                                    <p:anim calcmode="lin" valueType="num">
                                      <p:cBhvr additive="base">
                                        <p:cTn id="1439" dur="4500"/>
                                        <p:tgtEl>
                                          <p:spTgt spid="108"/>
                                        </p:tgtEl>
                                        <p:attrNameLst>
                                          <p:attrName>ppt_x</p:attrName>
                                        </p:attrNameLst>
                                      </p:cBhvr>
                                      <p:tavLst>
                                        <p:tav tm="0">
                                          <p:val>
                                            <p:strVal val="ppt_x"/>
                                          </p:val>
                                        </p:tav>
                                        <p:tav tm="100000">
                                          <p:val>
                                            <p:strVal val="ppt_x"/>
                                          </p:val>
                                        </p:tav>
                                      </p:tavLst>
                                    </p:anim>
                                    <p:anim calcmode="lin" valueType="num">
                                      <p:cBhvr additive="base">
                                        <p:cTn id="1440" dur="4500"/>
                                        <p:tgtEl>
                                          <p:spTgt spid="108"/>
                                        </p:tgtEl>
                                        <p:attrNameLst>
                                          <p:attrName>ppt_y</p:attrName>
                                        </p:attrNameLst>
                                      </p:cBhvr>
                                      <p:tavLst>
                                        <p:tav tm="0">
                                          <p:val>
                                            <p:strVal val="ppt_y"/>
                                          </p:val>
                                        </p:tav>
                                        <p:tav tm="100000">
                                          <p:val>
                                            <p:strVal val="0-ppt_h/2"/>
                                          </p:val>
                                        </p:tav>
                                      </p:tavLst>
                                    </p:anim>
                                    <p:set>
                                      <p:cBhvr>
                                        <p:cTn id="1441" dur="1" fill="hold">
                                          <p:stCondLst>
                                            <p:cond delay="4499"/>
                                          </p:stCondLst>
                                        </p:cTn>
                                        <p:tgtEl>
                                          <p:spTgt spid="108"/>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6000"/>
                                        <p:tgtEl>
                                          <p:spTgt spid="108"/>
                                        </p:tgtEl>
                                      </p:cBhvr>
                                    </p:animEffect>
                                    <p:set>
                                      <p:cBhvr>
                                        <p:cTn id="1444" dur="1" fill="hold">
                                          <p:stCondLst>
                                            <p:cond delay="5999"/>
                                          </p:stCondLst>
                                        </p:cTn>
                                        <p:tgtEl>
                                          <p:spTgt spid="108"/>
                                        </p:tgtEl>
                                        <p:attrNameLst>
                                          <p:attrName>style.visibility</p:attrName>
                                        </p:attrNameLst>
                                      </p:cBhvr>
                                      <p:to>
                                        <p:strVal val="hidden"/>
                                      </p:to>
                                    </p:set>
                                  </p:childTnLst>
                                </p:cTn>
                              </p:par>
                              <p:par>
                                <p:cTn id="1445" presetID="9" presetClass="emph" presetSubtype="0" grpId="0" nodeType="withEffect">
                                  <p:stCondLst>
                                    <p:cond delay="0"/>
                                  </p:stCondLst>
                                  <p:childTnLst>
                                    <p:set>
                                      <p:cBhvr rctx="PPT">
                                        <p:cTn id="1446" dur="indefinite"/>
                                        <p:tgtEl>
                                          <p:spTgt spid="121"/>
                                        </p:tgtEl>
                                        <p:attrNameLst>
                                          <p:attrName>style.opacity</p:attrName>
                                        </p:attrNameLst>
                                      </p:cBhvr>
                                      <p:to>
                                        <p:strVal val="0"/>
                                      </p:to>
                                    </p:set>
                                    <p:animEffect filter="image" prLst="opacity: 0">
                                      <p:cBhvr rctx="IE">
                                        <p:cTn id="1447" dur="indefinite"/>
                                        <p:tgtEl>
                                          <p:spTgt spid="121"/>
                                        </p:tgtEl>
                                      </p:cBhvr>
                                    </p:animEffect>
                                  </p:childTnLst>
                                </p:cTn>
                              </p:par>
                              <p:par>
                                <p:cTn id="1448" presetID="23" presetClass="entr" presetSubtype="288" fill="hold" nodeType="withEffect">
                                  <p:stCondLst>
                                    <p:cond delay="1250"/>
                                  </p:stCondLst>
                                  <p:childTnLst>
                                    <p:set>
                                      <p:cBhvr>
                                        <p:cTn id="1449" dur="1" fill="hold">
                                          <p:stCondLst>
                                            <p:cond delay="0"/>
                                          </p:stCondLst>
                                        </p:cTn>
                                        <p:tgtEl>
                                          <p:spTgt spid="120"/>
                                        </p:tgtEl>
                                        <p:attrNameLst>
                                          <p:attrName>style.visibility</p:attrName>
                                        </p:attrNameLst>
                                      </p:cBhvr>
                                      <p:to>
                                        <p:strVal val="visible"/>
                                      </p:to>
                                    </p:set>
                                    <p:anim calcmode="lin" valueType="num">
                                      <p:cBhvr>
                                        <p:cTn id="1450" dur="3270" fill="hold"/>
                                        <p:tgtEl>
                                          <p:spTgt spid="120"/>
                                        </p:tgtEl>
                                        <p:attrNameLst>
                                          <p:attrName>ppt_w</p:attrName>
                                        </p:attrNameLst>
                                      </p:cBhvr>
                                      <p:tavLst>
                                        <p:tav tm="0">
                                          <p:val>
                                            <p:strVal val="4/3*#ppt_w"/>
                                          </p:val>
                                        </p:tav>
                                        <p:tav tm="100000">
                                          <p:val>
                                            <p:strVal val="#ppt_w"/>
                                          </p:val>
                                        </p:tav>
                                      </p:tavLst>
                                    </p:anim>
                                    <p:anim calcmode="lin" valueType="num">
                                      <p:cBhvr>
                                        <p:cTn id="1451" dur="3270" fill="hold"/>
                                        <p:tgtEl>
                                          <p:spTgt spid="120"/>
                                        </p:tgtEl>
                                        <p:attrNameLst>
                                          <p:attrName>ppt_h</p:attrName>
                                        </p:attrNameLst>
                                      </p:cBhvr>
                                      <p:tavLst>
                                        <p:tav tm="0">
                                          <p:val>
                                            <p:strVal val="4/3*#ppt_h"/>
                                          </p:val>
                                        </p:tav>
                                        <p:tav tm="100000">
                                          <p:val>
                                            <p:strVal val="#ppt_h"/>
                                          </p:val>
                                        </p:tav>
                                      </p:tavLst>
                                    </p:anim>
                                  </p:childTnLst>
                                </p:cTn>
                              </p:par>
                              <p:par>
                                <p:cTn id="1452" presetID="16" presetClass="entr" presetSubtype="42" fill="hold" nodeType="withEffect">
                                  <p:stCondLst>
                                    <p:cond delay="1250"/>
                                  </p:stCondLst>
                                  <p:childTnLst>
                                    <p:set>
                                      <p:cBhvr>
                                        <p:cTn id="1453" dur="1" fill="hold">
                                          <p:stCondLst>
                                            <p:cond delay="0"/>
                                          </p:stCondLst>
                                        </p:cTn>
                                        <p:tgtEl>
                                          <p:spTgt spid="120"/>
                                        </p:tgtEl>
                                        <p:attrNameLst>
                                          <p:attrName>style.visibility</p:attrName>
                                        </p:attrNameLst>
                                      </p:cBhvr>
                                      <p:to>
                                        <p:strVal val="visible"/>
                                      </p:to>
                                    </p:set>
                                    <p:animEffect transition="in" filter="barn(outHorizontal)">
                                      <p:cBhvr>
                                        <p:cTn id="1454" dur="325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8" grpId="0" animBg="1"/>
      <p:bldP spid="58" grpId="1" animBg="1"/>
      <p:bldP spid="58" grpId="2" animBg="1"/>
      <p:bldP spid="58"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2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Rectángulo"/>
          <p:cNvSpPr/>
          <p:nvPr/>
        </p:nvSpPr>
        <p:spPr>
          <a:xfrm>
            <a:off x="1043608" y="699542"/>
            <a:ext cx="5328592" cy="3816429"/>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MEJORA LA CIRCULACIÓN DE LA SANGRE</a:t>
            </a:r>
          </a:p>
          <a:p>
            <a:pPr algn="ctr"/>
            <a:r>
              <a:rPr lang="es-ES" sz="1400" dirty="0" smtClean="0">
                <a:solidFill>
                  <a:schemeClr val="bg1"/>
                </a:solidFill>
                <a:latin typeface="Hobo Std" pitchFamily="34" charset="0"/>
              </a:rPr>
              <a:t>Al contener vitamina E y ácidos grasos Omega 3 y 6, </a:t>
            </a:r>
          </a:p>
          <a:p>
            <a:pPr algn="ctr"/>
            <a:r>
              <a:rPr lang="es-ES" sz="1400" dirty="0" smtClean="0">
                <a:solidFill>
                  <a:schemeClr val="bg1"/>
                </a:solidFill>
                <a:latin typeface="Hobo Std" pitchFamily="34" charset="0"/>
              </a:rPr>
              <a:t>el kiwi fluidifica la sangre, mejorando el estado general de las arterias. Esto evita la formación de trombos o coágulos en los vasos sanguíneos. Esta fruta sirve para proteger contra trombosis, angina de pecho, derrames cerebrales e infartos. Y como si esto fuera poco, el kiwi y su fibra, permiten reducir</a:t>
            </a:r>
          </a:p>
          <a:p>
            <a:pPr algn="ctr"/>
            <a:r>
              <a:rPr lang="es-ES" sz="1400" dirty="0" smtClean="0">
                <a:solidFill>
                  <a:schemeClr val="bg1"/>
                </a:solidFill>
                <a:latin typeface="Hobo Std" pitchFamily="34" charset="0"/>
              </a:rPr>
              <a:t> los niveles de colesterol en sangre.</a:t>
            </a:r>
          </a:p>
          <a:p>
            <a:pPr algn="ctr"/>
            <a:r>
              <a:rPr lang="es-ES" sz="1400" dirty="0" smtClean="0">
                <a:solidFill>
                  <a:schemeClr val="bg1"/>
                </a:solidFill>
                <a:latin typeface="Hobo Std" pitchFamily="34" charset="0"/>
              </a:rPr>
              <a:t>MEJORA LOS HUESOS</a:t>
            </a:r>
          </a:p>
          <a:p>
            <a:pPr algn="ctr"/>
            <a:r>
              <a:rPr lang="es-ES" sz="1400" dirty="0" smtClean="0">
                <a:solidFill>
                  <a:schemeClr val="bg1"/>
                </a:solidFill>
                <a:latin typeface="Hobo Std" pitchFamily="34" charset="0"/>
              </a:rPr>
              <a:t>Esto incluye cualquier elemento óseo del cuerpo, es decir, también los dientes. Esta propiedad es debido a los minerales presentes en el kiwi, los cuáles son cobre, magnesio y potasio. Una pieza de la fruta cubre el 10% de las necesidades básicas de los tres. Permiten mejorar el desarrollo de los huesos y también el funcionamiento de los nervios, músculos </a:t>
            </a:r>
          </a:p>
          <a:p>
            <a:pPr algn="ctr"/>
            <a:r>
              <a:rPr lang="es-ES" sz="1400" dirty="0" smtClean="0">
                <a:solidFill>
                  <a:schemeClr val="bg1"/>
                </a:solidFill>
                <a:latin typeface="Hobo Std" pitchFamily="34" charset="0"/>
              </a:rPr>
              <a:t>y órganos.</a:t>
            </a: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2786374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30 Rectángulo"/>
          <p:cNvSpPr/>
          <p:nvPr/>
        </p:nvSpPr>
        <p:spPr>
          <a:xfrm>
            <a:off x="0" y="31931"/>
            <a:ext cx="9144000" cy="5143500"/>
          </a:xfrm>
          <a:prstGeom prst="rect">
            <a:avLst/>
          </a:prstGeom>
          <a:gradFill flip="none" rotWithShape="1">
            <a:gsLst>
              <a:gs pos="100000">
                <a:srgbClr val="000000"/>
              </a:gs>
              <a:gs pos="0">
                <a:srgbClr val="006600">
                  <a:lumMod val="71000"/>
                </a:srgbClr>
              </a:gs>
              <a:gs pos="22000">
                <a:srgbClr val="00B050">
                  <a:lumMod val="2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2" name="31 Imagen" descr="Diapositiva2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4" name="23 Rectángulo"/>
          <p:cNvSpPr/>
          <p:nvPr/>
        </p:nvSpPr>
        <p:spPr>
          <a:xfrm rot="18888928" flipH="1">
            <a:off x="323528" y="4911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8888928" flipH="1">
            <a:off x="935088" y="4464256"/>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8888928" flipH="1">
            <a:off x="1511152" y="403220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8888928" flipH="1">
            <a:off x="2037502" y="3579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8888928" flipH="1">
            <a:off x="2608974" y="3111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8888928" flipH="1">
            <a:off x="3167336" y="2643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13818654">
            <a:off x="323529" y="-740618"/>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3818654">
            <a:off x="935089" y="-293116"/>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818654">
            <a:off x="1511153" y="13893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818654">
            <a:off x="2037503" y="59138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818654">
            <a:off x="2608975" y="105938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818654">
            <a:off x="3167337" y="152738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3068078">
            <a:off x="7487816" y="4911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3068078">
            <a:off x="6876256" y="4464256"/>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3068078">
            <a:off x="6300192" y="403220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3068078">
            <a:off x="5773842" y="3579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3068078">
            <a:off x="5202370" y="3111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3068078">
            <a:off x="4644008" y="2643758"/>
            <a:ext cx="1332656" cy="972360"/>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40993" flipH="1">
            <a:off x="7487816" y="-740618"/>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40993" flipH="1">
            <a:off x="6876256" y="-293116"/>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40993" flipH="1">
            <a:off x="6300192" y="13893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40993" flipH="1">
            <a:off x="5773842" y="59138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40993" flipH="1">
            <a:off x="5202370" y="105938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40993" flipH="1">
            <a:off x="4644008" y="1527382"/>
            <a:ext cx="1332656" cy="1044368"/>
          </a:xfrm>
          <a:prstGeom prst="rect">
            <a:avLst/>
          </a:prstGeom>
          <a:gradFill flip="none" rotWithShape="1">
            <a:gsLst>
              <a:gs pos="45000">
                <a:srgbClr val="EBFF0A">
                  <a:alpha val="0"/>
                </a:srgbClr>
              </a:gs>
              <a:gs pos="22000">
                <a:srgbClr val="99FF33">
                  <a:alpha val="59000"/>
                </a:srgbClr>
              </a:gs>
              <a:gs pos="67000">
                <a:schemeClr val="tx1">
                  <a:alpha val="63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612576" y="-1028650"/>
            <a:ext cx="10081120" cy="72008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142660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900" fill="hold"/>
                                        <p:tgtEl>
                                          <p:spTgt spid="2"/>
                                        </p:tgtEl>
                                        <p:attrNameLst>
                                          <p:attrName>ppt_x</p:attrName>
                                        </p:attrNameLst>
                                      </p:cBhvr>
                                      <p:tavLst>
                                        <p:tav tm="0">
                                          <p:val>
                                            <p:strVal val="1+#ppt_w/2"/>
                                          </p:val>
                                        </p:tav>
                                        <p:tav tm="100000">
                                          <p:val>
                                            <p:strVal val="#ppt_x"/>
                                          </p:val>
                                        </p:tav>
                                      </p:tavLst>
                                    </p:anim>
                                    <p:anim calcmode="lin" valueType="num">
                                      <p:cBhvr additive="base">
                                        <p:cTn id="11" dur="29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900"/>
                                        <p:tgtEl>
                                          <p:spTgt spid="2"/>
                                        </p:tgtEl>
                                      </p:cBhvr>
                                    </p:animEffect>
                                  </p:childTnLst>
                                </p:cTn>
                              </p:par>
                              <p:par>
                                <p:cTn id="15" presetID="8" presetClass="emph" presetSubtype="0" repeatCount="indefinite" fill="hold" grpId="2" nodeType="withEffect">
                                  <p:stCondLst>
                                    <p:cond delay="0"/>
                                  </p:stCondLst>
                                  <p:childTnLst>
                                    <p:animRot by="21600000">
                                      <p:cBhvr>
                                        <p:cTn id="16" dur="29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900" fill="hold"/>
                                        <p:tgtEl>
                                          <p:spTgt spid="3"/>
                                        </p:tgtEl>
                                        <p:attrNameLst>
                                          <p:attrName>ppt_x</p:attrName>
                                        </p:attrNameLst>
                                      </p:cBhvr>
                                      <p:tavLst>
                                        <p:tav tm="0">
                                          <p:val>
                                            <p:strVal val="1+#ppt_w/2"/>
                                          </p:val>
                                        </p:tav>
                                        <p:tav tm="100000">
                                          <p:val>
                                            <p:strVal val="#ppt_x"/>
                                          </p:val>
                                        </p:tav>
                                      </p:tavLst>
                                    </p:anim>
                                    <p:anim calcmode="lin" valueType="num">
                                      <p:cBhvr additive="base">
                                        <p:cTn id="20" dur="290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2900"/>
                                        <p:tgtEl>
                                          <p:spTgt spid="3"/>
                                        </p:tgtEl>
                                      </p:cBhvr>
                                    </p:animEffect>
                                  </p:childTnLst>
                                </p:cTn>
                              </p:par>
                              <p:par>
                                <p:cTn id="24" presetID="8" presetClass="emph" presetSubtype="0" repeatCount="indefinite" fill="hold" grpId="2" nodeType="withEffect">
                                  <p:stCondLst>
                                    <p:cond delay="0"/>
                                  </p:stCondLst>
                                  <p:childTnLst>
                                    <p:animRot by="21600000">
                                      <p:cBhvr>
                                        <p:cTn id="25" dur="290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900" fill="hold"/>
                                        <p:tgtEl>
                                          <p:spTgt spid="5"/>
                                        </p:tgtEl>
                                        <p:attrNameLst>
                                          <p:attrName>ppt_x</p:attrName>
                                        </p:attrNameLst>
                                      </p:cBhvr>
                                      <p:tavLst>
                                        <p:tav tm="0">
                                          <p:val>
                                            <p:strVal val="1+#ppt_w/2"/>
                                          </p:val>
                                        </p:tav>
                                        <p:tav tm="100000">
                                          <p:val>
                                            <p:strVal val="#ppt_x"/>
                                          </p:val>
                                        </p:tav>
                                      </p:tavLst>
                                    </p:anim>
                                    <p:anim calcmode="lin" valueType="num">
                                      <p:cBhvr additive="base">
                                        <p:cTn id="29" dur="29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900"/>
                                        <p:tgtEl>
                                          <p:spTgt spid="5"/>
                                        </p:tgtEl>
                                      </p:cBhvr>
                                    </p:animEffect>
                                  </p:childTnLst>
                                </p:cTn>
                              </p:par>
                              <p:par>
                                <p:cTn id="33" presetID="8" presetClass="emph" presetSubtype="0" repeatCount="indefinite" fill="hold" grpId="2" nodeType="withEffect">
                                  <p:stCondLst>
                                    <p:cond delay="0"/>
                                  </p:stCondLst>
                                  <p:childTnLst>
                                    <p:animRot by="21600000">
                                      <p:cBhvr>
                                        <p:cTn id="34" dur="29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900" fill="hold"/>
                                        <p:tgtEl>
                                          <p:spTgt spid="6"/>
                                        </p:tgtEl>
                                        <p:attrNameLst>
                                          <p:attrName>ppt_x</p:attrName>
                                        </p:attrNameLst>
                                      </p:cBhvr>
                                      <p:tavLst>
                                        <p:tav tm="0">
                                          <p:val>
                                            <p:strVal val="1+#ppt_w/2"/>
                                          </p:val>
                                        </p:tav>
                                        <p:tav tm="100000">
                                          <p:val>
                                            <p:strVal val="#ppt_x"/>
                                          </p:val>
                                        </p:tav>
                                      </p:tavLst>
                                    </p:anim>
                                    <p:anim calcmode="lin" valueType="num">
                                      <p:cBhvr additive="base">
                                        <p:cTn id="38" dur="290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2900"/>
                                        <p:tgtEl>
                                          <p:spTgt spid="6"/>
                                        </p:tgtEl>
                                      </p:cBhvr>
                                    </p:animEffect>
                                  </p:childTnLst>
                                </p:cTn>
                              </p:par>
                              <p:par>
                                <p:cTn id="42" presetID="8" presetClass="emph" presetSubtype="0" repeatCount="indefinite" fill="hold" grpId="2" nodeType="withEffect">
                                  <p:stCondLst>
                                    <p:cond delay="0"/>
                                  </p:stCondLst>
                                  <p:childTnLst>
                                    <p:animRot by="21600000">
                                      <p:cBhvr>
                                        <p:cTn id="43" dur="290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2900" fill="hold"/>
                                        <p:tgtEl>
                                          <p:spTgt spid="7"/>
                                        </p:tgtEl>
                                        <p:attrNameLst>
                                          <p:attrName>ppt_x</p:attrName>
                                        </p:attrNameLst>
                                      </p:cBhvr>
                                      <p:tavLst>
                                        <p:tav tm="0">
                                          <p:val>
                                            <p:strVal val="1+#ppt_w/2"/>
                                          </p:val>
                                        </p:tav>
                                        <p:tav tm="100000">
                                          <p:val>
                                            <p:strVal val="#ppt_x"/>
                                          </p:val>
                                        </p:tav>
                                      </p:tavLst>
                                    </p:anim>
                                    <p:anim calcmode="lin" valueType="num">
                                      <p:cBhvr additive="base">
                                        <p:cTn id="47" dur="290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2900"/>
                                        <p:tgtEl>
                                          <p:spTgt spid="7"/>
                                        </p:tgtEl>
                                      </p:cBhvr>
                                    </p:animEffect>
                                  </p:childTnLst>
                                </p:cTn>
                              </p:par>
                              <p:par>
                                <p:cTn id="51" presetID="8" presetClass="emph" presetSubtype="0" repeatCount="indefinite" fill="hold" grpId="2" nodeType="withEffect">
                                  <p:stCondLst>
                                    <p:cond delay="0"/>
                                  </p:stCondLst>
                                  <p:childTnLst>
                                    <p:animRot by="21600000">
                                      <p:cBhvr>
                                        <p:cTn id="52" dur="290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900" fill="hold"/>
                                        <p:tgtEl>
                                          <p:spTgt spid="10"/>
                                        </p:tgtEl>
                                        <p:attrNameLst>
                                          <p:attrName>ppt_x</p:attrName>
                                        </p:attrNameLst>
                                      </p:cBhvr>
                                      <p:tavLst>
                                        <p:tav tm="0">
                                          <p:val>
                                            <p:strVal val="0-#ppt_w/2"/>
                                          </p:val>
                                        </p:tav>
                                        <p:tav tm="100000">
                                          <p:val>
                                            <p:strVal val="#ppt_x"/>
                                          </p:val>
                                        </p:tav>
                                      </p:tavLst>
                                    </p:anim>
                                    <p:anim calcmode="lin" valueType="num">
                                      <p:cBhvr additive="base">
                                        <p:cTn id="56" dur="290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2900"/>
                                        <p:tgtEl>
                                          <p:spTgt spid="10"/>
                                        </p:tgtEl>
                                      </p:cBhvr>
                                    </p:animEffect>
                                  </p:childTnLst>
                                </p:cTn>
                              </p:par>
                              <p:par>
                                <p:cTn id="60" presetID="8" presetClass="emph" presetSubtype="0" repeatCount="indefinite" fill="hold" grpId="2" nodeType="withEffect">
                                  <p:stCondLst>
                                    <p:cond delay="0"/>
                                  </p:stCondLst>
                                  <p:childTnLst>
                                    <p:animRot by="-21600000">
                                      <p:cBhvr>
                                        <p:cTn id="61" dur="290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900" fill="hold"/>
                                        <p:tgtEl>
                                          <p:spTgt spid="11"/>
                                        </p:tgtEl>
                                        <p:attrNameLst>
                                          <p:attrName>ppt_x</p:attrName>
                                        </p:attrNameLst>
                                      </p:cBhvr>
                                      <p:tavLst>
                                        <p:tav tm="0">
                                          <p:val>
                                            <p:strVal val="0-#ppt_w/2"/>
                                          </p:val>
                                        </p:tav>
                                        <p:tav tm="100000">
                                          <p:val>
                                            <p:strVal val="#ppt_x"/>
                                          </p:val>
                                        </p:tav>
                                      </p:tavLst>
                                    </p:anim>
                                    <p:anim calcmode="lin" valueType="num">
                                      <p:cBhvr additive="base">
                                        <p:cTn id="65" dur="290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2900"/>
                                        <p:tgtEl>
                                          <p:spTgt spid="11"/>
                                        </p:tgtEl>
                                      </p:cBhvr>
                                    </p:animEffect>
                                  </p:childTnLst>
                                </p:cTn>
                              </p:par>
                              <p:par>
                                <p:cTn id="69" presetID="8" presetClass="emph" presetSubtype="0" repeatCount="indefinite" fill="hold" grpId="2" nodeType="withEffect">
                                  <p:stCondLst>
                                    <p:cond delay="0"/>
                                  </p:stCondLst>
                                  <p:childTnLst>
                                    <p:animRot by="-21600000">
                                      <p:cBhvr>
                                        <p:cTn id="70" dur="290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2900" fill="hold"/>
                                        <p:tgtEl>
                                          <p:spTgt spid="12"/>
                                        </p:tgtEl>
                                        <p:attrNameLst>
                                          <p:attrName>ppt_x</p:attrName>
                                        </p:attrNameLst>
                                      </p:cBhvr>
                                      <p:tavLst>
                                        <p:tav tm="0">
                                          <p:val>
                                            <p:strVal val="0-#ppt_w/2"/>
                                          </p:val>
                                        </p:tav>
                                        <p:tav tm="100000">
                                          <p:val>
                                            <p:strVal val="#ppt_x"/>
                                          </p:val>
                                        </p:tav>
                                      </p:tavLst>
                                    </p:anim>
                                    <p:anim calcmode="lin" valueType="num">
                                      <p:cBhvr additive="base">
                                        <p:cTn id="74" dur="290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2900"/>
                                        <p:tgtEl>
                                          <p:spTgt spid="12"/>
                                        </p:tgtEl>
                                      </p:cBhvr>
                                    </p:animEffect>
                                  </p:childTnLst>
                                </p:cTn>
                              </p:par>
                              <p:par>
                                <p:cTn id="78" presetID="8" presetClass="emph" presetSubtype="0" repeatCount="indefinite" fill="hold" grpId="2" nodeType="withEffect">
                                  <p:stCondLst>
                                    <p:cond delay="0"/>
                                  </p:stCondLst>
                                  <p:childTnLst>
                                    <p:animRot by="-21600000">
                                      <p:cBhvr>
                                        <p:cTn id="79" dur="290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900" fill="hold"/>
                                        <p:tgtEl>
                                          <p:spTgt spid="13"/>
                                        </p:tgtEl>
                                        <p:attrNameLst>
                                          <p:attrName>ppt_x</p:attrName>
                                        </p:attrNameLst>
                                      </p:cBhvr>
                                      <p:tavLst>
                                        <p:tav tm="0">
                                          <p:val>
                                            <p:strVal val="0-#ppt_w/2"/>
                                          </p:val>
                                        </p:tav>
                                        <p:tav tm="100000">
                                          <p:val>
                                            <p:strVal val="#ppt_x"/>
                                          </p:val>
                                        </p:tav>
                                      </p:tavLst>
                                    </p:anim>
                                    <p:anim calcmode="lin" valueType="num">
                                      <p:cBhvr additive="base">
                                        <p:cTn id="83" dur="29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900"/>
                                        <p:tgtEl>
                                          <p:spTgt spid="13"/>
                                        </p:tgtEl>
                                      </p:cBhvr>
                                    </p:animEffect>
                                  </p:childTnLst>
                                </p:cTn>
                              </p:par>
                              <p:par>
                                <p:cTn id="87" presetID="8" presetClass="emph" presetSubtype="0" repeatCount="indefinite" fill="hold" grpId="2" nodeType="withEffect">
                                  <p:stCondLst>
                                    <p:cond delay="0"/>
                                  </p:stCondLst>
                                  <p:childTnLst>
                                    <p:animRot by="-21600000">
                                      <p:cBhvr>
                                        <p:cTn id="88" dur="29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2900" fill="hold"/>
                                        <p:tgtEl>
                                          <p:spTgt spid="14"/>
                                        </p:tgtEl>
                                        <p:attrNameLst>
                                          <p:attrName>ppt_x</p:attrName>
                                        </p:attrNameLst>
                                      </p:cBhvr>
                                      <p:tavLst>
                                        <p:tav tm="0">
                                          <p:val>
                                            <p:strVal val="0-#ppt_w/2"/>
                                          </p:val>
                                        </p:tav>
                                        <p:tav tm="100000">
                                          <p:val>
                                            <p:strVal val="#ppt_x"/>
                                          </p:val>
                                        </p:tav>
                                      </p:tavLst>
                                    </p:anim>
                                    <p:anim calcmode="lin" valueType="num">
                                      <p:cBhvr additive="base">
                                        <p:cTn id="92" dur="290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2900"/>
                                        <p:tgtEl>
                                          <p:spTgt spid="14"/>
                                        </p:tgtEl>
                                      </p:cBhvr>
                                    </p:animEffect>
                                  </p:childTnLst>
                                </p:cTn>
                              </p:par>
                              <p:par>
                                <p:cTn id="96" presetID="8" presetClass="emph" presetSubtype="0" repeatCount="indefinite" fill="hold" grpId="2" nodeType="withEffect">
                                  <p:stCondLst>
                                    <p:cond delay="0"/>
                                  </p:stCondLst>
                                  <p:childTnLst>
                                    <p:animRot by="-21600000">
                                      <p:cBhvr>
                                        <p:cTn id="97" dur="290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2900" fill="hold"/>
                                        <p:tgtEl>
                                          <p:spTgt spid="15"/>
                                        </p:tgtEl>
                                        <p:attrNameLst>
                                          <p:attrName>ppt_x</p:attrName>
                                        </p:attrNameLst>
                                      </p:cBhvr>
                                      <p:tavLst>
                                        <p:tav tm="0">
                                          <p:val>
                                            <p:strVal val="0-#ppt_w/2"/>
                                          </p:val>
                                        </p:tav>
                                        <p:tav tm="100000">
                                          <p:val>
                                            <p:strVal val="#ppt_x"/>
                                          </p:val>
                                        </p:tav>
                                      </p:tavLst>
                                    </p:anim>
                                    <p:anim calcmode="lin" valueType="num">
                                      <p:cBhvr additive="base">
                                        <p:cTn id="101" dur="290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2900"/>
                                        <p:tgtEl>
                                          <p:spTgt spid="15"/>
                                        </p:tgtEl>
                                      </p:cBhvr>
                                    </p:animEffect>
                                  </p:childTnLst>
                                </p:cTn>
                              </p:par>
                              <p:par>
                                <p:cTn id="105" presetID="8" presetClass="emph" presetSubtype="0" repeatCount="indefinite" fill="hold" grpId="2" nodeType="withEffect">
                                  <p:stCondLst>
                                    <p:cond delay="0"/>
                                  </p:stCondLst>
                                  <p:childTnLst>
                                    <p:animRot by="-21600000">
                                      <p:cBhvr>
                                        <p:cTn id="106" dur="290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2900" fill="hold"/>
                                        <p:tgtEl>
                                          <p:spTgt spid="24"/>
                                        </p:tgtEl>
                                        <p:attrNameLst>
                                          <p:attrName>ppt_x</p:attrName>
                                        </p:attrNameLst>
                                      </p:cBhvr>
                                      <p:tavLst>
                                        <p:tav tm="0">
                                          <p:val>
                                            <p:strVal val="1+#ppt_w/2"/>
                                          </p:val>
                                        </p:tav>
                                        <p:tav tm="100000">
                                          <p:val>
                                            <p:strVal val="#ppt_x"/>
                                          </p:val>
                                        </p:tav>
                                      </p:tavLst>
                                    </p:anim>
                                    <p:anim calcmode="lin" valueType="num">
                                      <p:cBhvr additive="base">
                                        <p:cTn id="110" dur="290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2900"/>
                                        <p:tgtEl>
                                          <p:spTgt spid="24"/>
                                        </p:tgtEl>
                                      </p:cBhvr>
                                    </p:animEffect>
                                  </p:childTnLst>
                                </p:cTn>
                              </p:par>
                              <p:par>
                                <p:cTn id="114" presetID="8" presetClass="emph" presetSubtype="0" repeatCount="indefinite" fill="hold" grpId="2" nodeType="withEffect">
                                  <p:stCondLst>
                                    <p:cond delay="0"/>
                                  </p:stCondLst>
                                  <p:childTnLst>
                                    <p:animRot by="-21600000">
                                      <p:cBhvr>
                                        <p:cTn id="115" dur="290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2900" fill="hold"/>
                                        <p:tgtEl>
                                          <p:spTgt spid="25"/>
                                        </p:tgtEl>
                                        <p:attrNameLst>
                                          <p:attrName>ppt_x</p:attrName>
                                        </p:attrNameLst>
                                      </p:cBhvr>
                                      <p:tavLst>
                                        <p:tav tm="0">
                                          <p:val>
                                            <p:strVal val="1+#ppt_w/2"/>
                                          </p:val>
                                        </p:tav>
                                        <p:tav tm="100000">
                                          <p:val>
                                            <p:strVal val="#ppt_x"/>
                                          </p:val>
                                        </p:tav>
                                      </p:tavLst>
                                    </p:anim>
                                    <p:anim calcmode="lin" valueType="num">
                                      <p:cBhvr additive="base">
                                        <p:cTn id="119" dur="290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2900"/>
                                        <p:tgtEl>
                                          <p:spTgt spid="25"/>
                                        </p:tgtEl>
                                      </p:cBhvr>
                                    </p:animEffect>
                                  </p:childTnLst>
                                </p:cTn>
                              </p:par>
                              <p:par>
                                <p:cTn id="123" presetID="8" presetClass="emph" presetSubtype="0" repeatCount="indefinite" fill="hold" grpId="2" nodeType="withEffect">
                                  <p:stCondLst>
                                    <p:cond delay="0"/>
                                  </p:stCondLst>
                                  <p:childTnLst>
                                    <p:animRot by="-21600000">
                                      <p:cBhvr>
                                        <p:cTn id="124" dur="290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900" fill="hold"/>
                                        <p:tgtEl>
                                          <p:spTgt spid="26"/>
                                        </p:tgtEl>
                                        <p:attrNameLst>
                                          <p:attrName>ppt_x</p:attrName>
                                        </p:attrNameLst>
                                      </p:cBhvr>
                                      <p:tavLst>
                                        <p:tav tm="0">
                                          <p:val>
                                            <p:strVal val="1+#ppt_w/2"/>
                                          </p:val>
                                        </p:tav>
                                        <p:tav tm="100000">
                                          <p:val>
                                            <p:strVal val="#ppt_x"/>
                                          </p:val>
                                        </p:tav>
                                      </p:tavLst>
                                    </p:anim>
                                    <p:anim calcmode="lin" valueType="num">
                                      <p:cBhvr additive="base">
                                        <p:cTn id="128" dur="290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2900"/>
                                        <p:tgtEl>
                                          <p:spTgt spid="26"/>
                                        </p:tgtEl>
                                      </p:cBhvr>
                                    </p:animEffect>
                                  </p:childTnLst>
                                </p:cTn>
                              </p:par>
                              <p:par>
                                <p:cTn id="132" presetID="8" presetClass="emph" presetSubtype="0" repeatCount="indefinite" fill="hold" grpId="2" nodeType="withEffect">
                                  <p:stCondLst>
                                    <p:cond delay="0"/>
                                  </p:stCondLst>
                                  <p:childTnLst>
                                    <p:animRot by="-21600000">
                                      <p:cBhvr>
                                        <p:cTn id="133" dur="290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2900" fill="hold"/>
                                        <p:tgtEl>
                                          <p:spTgt spid="27"/>
                                        </p:tgtEl>
                                        <p:attrNameLst>
                                          <p:attrName>ppt_x</p:attrName>
                                        </p:attrNameLst>
                                      </p:cBhvr>
                                      <p:tavLst>
                                        <p:tav tm="0">
                                          <p:val>
                                            <p:strVal val="1+#ppt_w/2"/>
                                          </p:val>
                                        </p:tav>
                                        <p:tav tm="100000">
                                          <p:val>
                                            <p:strVal val="#ppt_x"/>
                                          </p:val>
                                        </p:tav>
                                      </p:tavLst>
                                    </p:anim>
                                    <p:anim calcmode="lin" valueType="num">
                                      <p:cBhvr additive="base">
                                        <p:cTn id="137" dur="290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2900"/>
                                        <p:tgtEl>
                                          <p:spTgt spid="27"/>
                                        </p:tgtEl>
                                      </p:cBhvr>
                                    </p:animEffect>
                                  </p:childTnLst>
                                </p:cTn>
                              </p:par>
                              <p:par>
                                <p:cTn id="141" presetID="8" presetClass="emph" presetSubtype="0" repeatCount="indefinite" fill="hold" grpId="2" nodeType="withEffect">
                                  <p:stCondLst>
                                    <p:cond delay="0"/>
                                  </p:stCondLst>
                                  <p:childTnLst>
                                    <p:animRot by="-21600000">
                                      <p:cBhvr>
                                        <p:cTn id="142" dur="290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2900" fill="hold"/>
                                        <p:tgtEl>
                                          <p:spTgt spid="28"/>
                                        </p:tgtEl>
                                        <p:attrNameLst>
                                          <p:attrName>ppt_x</p:attrName>
                                        </p:attrNameLst>
                                      </p:cBhvr>
                                      <p:tavLst>
                                        <p:tav tm="0">
                                          <p:val>
                                            <p:strVal val="1+#ppt_w/2"/>
                                          </p:val>
                                        </p:tav>
                                        <p:tav tm="100000">
                                          <p:val>
                                            <p:strVal val="#ppt_x"/>
                                          </p:val>
                                        </p:tav>
                                      </p:tavLst>
                                    </p:anim>
                                    <p:anim calcmode="lin" valueType="num">
                                      <p:cBhvr additive="base">
                                        <p:cTn id="146" dur="290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2900"/>
                                        <p:tgtEl>
                                          <p:spTgt spid="28"/>
                                        </p:tgtEl>
                                      </p:cBhvr>
                                    </p:animEffect>
                                  </p:childTnLst>
                                </p:cTn>
                              </p:par>
                              <p:par>
                                <p:cTn id="150" presetID="8" presetClass="emph" presetSubtype="0" repeatCount="indefinite" fill="hold" grpId="2" nodeType="withEffect">
                                  <p:stCondLst>
                                    <p:cond delay="0"/>
                                  </p:stCondLst>
                                  <p:childTnLst>
                                    <p:animRot by="-21600000">
                                      <p:cBhvr>
                                        <p:cTn id="151" dur="290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2900" fill="hold"/>
                                        <p:tgtEl>
                                          <p:spTgt spid="29"/>
                                        </p:tgtEl>
                                        <p:attrNameLst>
                                          <p:attrName>ppt_x</p:attrName>
                                        </p:attrNameLst>
                                      </p:cBhvr>
                                      <p:tavLst>
                                        <p:tav tm="0">
                                          <p:val>
                                            <p:strVal val="1+#ppt_w/2"/>
                                          </p:val>
                                        </p:tav>
                                        <p:tav tm="100000">
                                          <p:val>
                                            <p:strVal val="#ppt_x"/>
                                          </p:val>
                                        </p:tav>
                                      </p:tavLst>
                                    </p:anim>
                                    <p:anim calcmode="lin" valueType="num">
                                      <p:cBhvr additive="base">
                                        <p:cTn id="155" dur="290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2900"/>
                                        <p:tgtEl>
                                          <p:spTgt spid="29"/>
                                        </p:tgtEl>
                                      </p:cBhvr>
                                    </p:animEffect>
                                  </p:childTnLst>
                                </p:cTn>
                              </p:par>
                              <p:par>
                                <p:cTn id="159" presetID="8" presetClass="emph" presetSubtype="0" repeatCount="indefinite" fill="hold" grpId="2" nodeType="withEffect">
                                  <p:stCondLst>
                                    <p:cond delay="0"/>
                                  </p:stCondLst>
                                  <p:childTnLst>
                                    <p:animRot by="-21600000">
                                      <p:cBhvr>
                                        <p:cTn id="160" dur="290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2900" fill="hold"/>
                                        <p:tgtEl>
                                          <p:spTgt spid="17"/>
                                        </p:tgtEl>
                                        <p:attrNameLst>
                                          <p:attrName>ppt_x</p:attrName>
                                        </p:attrNameLst>
                                      </p:cBhvr>
                                      <p:tavLst>
                                        <p:tav tm="0">
                                          <p:val>
                                            <p:strVal val="0-#ppt_w/2"/>
                                          </p:val>
                                        </p:tav>
                                        <p:tav tm="100000">
                                          <p:val>
                                            <p:strVal val="#ppt_x"/>
                                          </p:val>
                                        </p:tav>
                                      </p:tavLst>
                                    </p:anim>
                                    <p:anim calcmode="lin" valueType="num">
                                      <p:cBhvr additive="base">
                                        <p:cTn id="164" dur="290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2900"/>
                                        <p:tgtEl>
                                          <p:spTgt spid="17"/>
                                        </p:tgtEl>
                                      </p:cBhvr>
                                    </p:animEffect>
                                  </p:childTnLst>
                                </p:cTn>
                              </p:par>
                              <p:par>
                                <p:cTn id="168" presetID="8" presetClass="emph" presetSubtype="0" repeatCount="indefinite" fill="hold" grpId="2" nodeType="withEffect">
                                  <p:stCondLst>
                                    <p:cond delay="0"/>
                                  </p:stCondLst>
                                  <p:childTnLst>
                                    <p:animRot by="21600000">
                                      <p:cBhvr>
                                        <p:cTn id="169" dur="290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2900" fill="hold"/>
                                        <p:tgtEl>
                                          <p:spTgt spid="18"/>
                                        </p:tgtEl>
                                        <p:attrNameLst>
                                          <p:attrName>ppt_x</p:attrName>
                                        </p:attrNameLst>
                                      </p:cBhvr>
                                      <p:tavLst>
                                        <p:tav tm="0">
                                          <p:val>
                                            <p:strVal val="0-#ppt_w/2"/>
                                          </p:val>
                                        </p:tav>
                                        <p:tav tm="100000">
                                          <p:val>
                                            <p:strVal val="#ppt_x"/>
                                          </p:val>
                                        </p:tav>
                                      </p:tavLst>
                                    </p:anim>
                                    <p:anim calcmode="lin" valueType="num">
                                      <p:cBhvr additive="base">
                                        <p:cTn id="173" dur="290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2900"/>
                                        <p:tgtEl>
                                          <p:spTgt spid="18"/>
                                        </p:tgtEl>
                                      </p:cBhvr>
                                    </p:animEffect>
                                  </p:childTnLst>
                                </p:cTn>
                              </p:par>
                              <p:par>
                                <p:cTn id="177" presetID="8" presetClass="emph" presetSubtype="0" repeatCount="indefinite" fill="hold" grpId="2" nodeType="withEffect">
                                  <p:stCondLst>
                                    <p:cond delay="0"/>
                                  </p:stCondLst>
                                  <p:childTnLst>
                                    <p:animRot by="21600000">
                                      <p:cBhvr>
                                        <p:cTn id="178" dur="290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2900" fill="hold"/>
                                        <p:tgtEl>
                                          <p:spTgt spid="19"/>
                                        </p:tgtEl>
                                        <p:attrNameLst>
                                          <p:attrName>ppt_x</p:attrName>
                                        </p:attrNameLst>
                                      </p:cBhvr>
                                      <p:tavLst>
                                        <p:tav tm="0">
                                          <p:val>
                                            <p:strVal val="0-#ppt_w/2"/>
                                          </p:val>
                                        </p:tav>
                                        <p:tav tm="100000">
                                          <p:val>
                                            <p:strVal val="#ppt_x"/>
                                          </p:val>
                                        </p:tav>
                                      </p:tavLst>
                                    </p:anim>
                                    <p:anim calcmode="lin" valueType="num">
                                      <p:cBhvr additive="base">
                                        <p:cTn id="182" dur="290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2900"/>
                                        <p:tgtEl>
                                          <p:spTgt spid="19"/>
                                        </p:tgtEl>
                                      </p:cBhvr>
                                    </p:animEffect>
                                  </p:childTnLst>
                                </p:cTn>
                              </p:par>
                              <p:par>
                                <p:cTn id="186" presetID="8" presetClass="emph" presetSubtype="0" repeatCount="indefinite" fill="hold" grpId="2" nodeType="withEffect">
                                  <p:stCondLst>
                                    <p:cond delay="0"/>
                                  </p:stCondLst>
                                  <p:childTnLst>
                                    <p:animRot by="21600000">
                                      <p:cBhvr>
                                        <p:cTn id="187" dur="290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2900" fill="hold"/>
                                        <p:tgtEl>
                                          <p:spTgt spid="20"/>
                                        </p:tgtEl>
                                        <p:attrNameLst>
                                          <p:attrName>ppt_x</p:attrName>
                                        </p:attrNameLst>
                                      </p:cBhvr>
                                      <p:tavLst>
                                        <p:tav tm="0">
                                          <p:val>
                                            <p:strVal val="0-#ppt_w/2"/>
                                          </p:val>
                                        </p:tav>
                                        <p:tav tm="100000">
                                          <p:val>
                                            <p:strVal val="#ppt_x"/>
                                          </p:val>
                                        </p:tav>
                                      </p:tavLst>
                                    </p:anim>
                                    <p:anim calcmode="lin" valueType="num">
                                      <p:cBhvr additive="base">
                                        <p:cTn id="191" dur="290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2900"/>
                                        <p:tgtEl>
                                          <p:spTgt spid="20"/>
                                        </p:tgtEl>
                                      </p:cBhvr>
                                    </p:animEffect>
                                  </p:childTnLst>
                                </p:cTn>
                              </p:par>
                              <p:par>
                                <p:cTn id="195" presetID="8" presetClass="emph" presetSubtype="0" repeatCount="indefinite" fill="hold" grpId="2" nodeType="withEffect">
                                  <p:stCondLst>
                                    <p:cond delay="0"/>
                                  </p:stCondLst>
                                  <p:childTnLst>
                                    <p:animRot by="21600000">
                                      <p:cBhvr>
                                        <p:cTn id="196" dur="290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2900" fill="hold"/>
                                        <p:tgtEl>
                                          <p:spTgt spid="21"/>
                                        </p:tgtEl>
                                        <p:attrNameLst>
                                          <p:attrName>ppt_x</p:attrName>
                                        </p:attrNameLst>
                                      </p:cBhvr>
                                      <p:tavLst>
                                        <p:tav tm="0">
                                          <p:val>
                                            <p:strVal val="0-#ppt_w/2"/>
                                          </p:val>
                                        </p:tav>
                                        <p:tav tm="100000">
                                          <p:val>
                                            <p:strVal val="#ppt_x"/>
                                          </p:val>
                                        </p:tav>
                                      </p:tavLst>
                                    </p:anim>
                                    <p:anim calcmode="lin" valueType="num">
                                      <p:cBhvr additive="base">
                                        <p:cTn id="200" dur="290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2900"/>
                                        <p:tgtEl>
                                          <p:spTgt spid="21"/>
                                        </p:tgtEl>
                                      </p:cBhvr>
                                    </p:animEffect>
                                  </p:childTnLst>
                                </p:cTn>
                              </p:par>
                              <p:par>
                                <p:cTn id="204" presetID="8" presetClass="emph" presetSubtype="0" repeatCount="indefinite" fill="hold" grpId="2" nodeType="withEffect">
                                  <p:stCondLst>
                                    <p:cond delay="0"/>
                                  </p:stCondLst>
                                  <p:childTnLst>
                                    <p:animRot by="21600000">
                                      <p:cBhvr>
                                        <p:cTn id="205" dur="290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2900" fill="hold"/>
                                        <p:tgtEl>
                                          <p:spTgt spid="22"/>
                                        </p:tgtEl>
                                        <p:attrNameLst>
                                          <p:attrName>ppt_x</p:attrName>
                                        </p:attrNameLst>
                                      </p:cBhvr>
                                      <p:tavLst>
                                        <p:tav tm="0">
                                          <p:val>
                                            <p:strVal val="0-#ppt_w/2"/>
                                          </p:val>
                                        </p:tav>
                                        <p:tav tm="100000">
                                          <p:val>
                                            <p:strVal val="#ppt_x"/>
                                          </p:val>
                                        </p:tav>
                                      </p:tavLst>
                                    </p:anim>
                                    <p:anim calcmode="lin" valueType="num">
                                      <p:cBhvr additive="base">
                                        <p:cTn id="209" dur="290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2900"/>
                                        <p:tgtEl>
                                          <p:spTgt spid="22"/>
                                        </p:tgtEl>
                                      </p:cBhvr>
                                    </p:animEffect>
                                  </p:childTnLst>
                                </p:cTn>
                              </p:par>
                              <p:par>
                                <p:cTn id="213" presetID="8" presetClass="emph" presetSubtype="0" repeatCount="indefinite" fill="hold" grpId="2" nodeType="withEffect">
                                  <p:stCondLst>
                                    <p:cond delay="0"/>
                                  </p:stCondLst>
                                  <p:childTnLst>
                                    <p:animRot by="21600000">
                                      <p:cBhvr>
                                        <p:cTn id="214" dur="290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2900" fill="hold"/>
                                        <p:tgtEl>
                                          <p:spTgt spid="4"/>
                                        </p:tgtEl>
                                        <p:attrNameLst>
                                          <p:attrName>ppt_x</p:attrName>
                                        </p:attrNameLst>
                                      </p:cBhvr>
                                      <p:tavLst>
                                        <p:tav tm="0">
                                          <p:val>
                                            <p:strVal val="1+#ppt_w/2"/>
                                          </p:val>
                                        </p:tav>
                                        <p:tav tm="100000">
                                          <p:val>
                                            <p:strVal val="#ppt_x"/>
                                          </p:val>
                                        </p:tav>
                                      </p:tavLst>
                                    </p:anim>
                                    <p:anim calcmode="lin" valueType="num">
                                      <p:cBhvr additive="base">
                                        <p:cTn id="218" dur="290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2900"/>
                                        <p:tgtEl>
                                          <p:spTgt spid="4"/>
                                        </p:tgtEl>
                                      </p:cBhvr>
                                    </p:animEffect>
                                  </p:childTnLst>
                                </p:cTn>
                              </p:par>
                              <p:par>
                                <p:cTn id="222" presetID="8" presetClass="emph" presetSubtype="0" repeatCount="indefinite" fill="hold" grpId="2" nodeType="withEffect">
                                  <p:stCondLst>
                                    <p:cond delay="0"/>
                                  </p:stCondLst>
                                  <p:childTnLst>
                                    <p:animRot by="21600000">
                                      <p:cBhvr>
                                        <p:cTn id="223" dur="2900" fill="hold"/>
                                        <p:tgtEl>
                                          <p:spTgt spid="4"/>
                                        </p:tgtEl>
                                        <p:attrNameLst>
                                          <p:attrName>r</p:attrName>
                                        </p:attrNameLst>
                                      </p:cBhvr>
                                    </p:animRot>
                                  </p:childTnLst>
                                </p:cTn>
                              </p:par>
                            </p:childTnLst>
                          </p:cTn>
                        </p:par>
                        <p:par>
                          <p:cTn id="224" fill="hold">
                            <p:stCondLst>
                              <p:cond delay="2900"/>
                            </p:stCondLst>
                            <p:childTnLst>
                              <p:par>
                                <p:cTn id="225" presetID="16" presetClass="exit" presetSubtype="37" fill="hold" grpId="3" nodeType="afterEffect">
                                  <p:stCondLst>
                                    <p:cond delay="0"/>
                                  </p:stCondLst>
                                  <p:childTnLst>
                                    <p:animEffect transition="out" filter="barn(outVertical)">
                                      <p:cBhvr>
                                        <p:cTn id="226" dur="2900"/>
                                        <p:tgtEl>
                                          <p:spTgt spid="4"/>
                                        </p:tgtEl>
                                      </p:cBhvr>
                                    </p:animEffect>
                                    <p:set>
                                      <p:cBhvr>
                                        <p:cTn id="227" dur="1" fill="hold">
                                          <p:stCondLst>
                                            <p:cond delay="2899"/>
                                          </p:stCondLst>
                                        </p:cTn>
                                        <p:tgtEl>
                                          <p:spTgt spid="4"/>
                                        </p:tgtEl>
                                        <p:attrNameLst>
                                          <p:attrName>style.visibility</p:attrName>
                                        </p:attrNameLst>
                                      </p:cBhvr>
                                      <p:to>
                                        <p:strVal val="hidden"/>
                                      </p:to>
                                    </p:set>
                                  </p:childTnLst>
                                </p:cTn>
                              </p:par>
                              <p:par>
                                <p:cTn id="228" presetID="2" presetClass="exit" presetSubtype="6" fill="hold" grpId="4" nodeType="withEffect">
                                  <p:stCondLst>
                                    <p:cond delay="0"/>
                                  </p:stCondLst>
                                  <p:childTnLst>
                                    <p:anim calcmode="lin" valueType="num">
                                      <p:cBhvr additive="base">
                                        <p:cTn id="229" dur="2900"/>
                                        <p:tgtEl>
                                          <p:spTgt spid="4"/>
                                        </p:tgtEl>
                                        <p:attrNameLst>
                                          <p:attrName>ppt_x</p:attrName>
                                        </p:attrNameLst>
                                      </p:cBhvr>
                                      <p:tavLst>
                                        <p:tav tm="0">
                                          <p:val>
                                            <p:strVal val="ppt_x"/>
                                          </p:val>
                                        </p:tav>
                                        <p:tav tm="100000">
                                          <p:val>
                                            <p:strVal val="1+ppt_w/2"/>
                                          </p:val>
                                        </p:tav>
                                      </p:tavLst>
                                    </p:anim>
                                    <p:anim calcmode="lin" valueType="num">
                                      <p:cBhvr additive="base">
                                        <p:cTn id="230" dur="2900"/>
                                        <p:tgtEl>
                                          <p:spTgt spid="4"/>
                                        </p:tgtEl>
                                        <p:attrNameLst>
                                          <p:attrName>ppt_y</p:attrName>
                                        </p:attrNameLst>
                                      </p:cBhvr>
                                      <p:tavLst>
                                        <p:tav tm="0">
                                          <p:val>
                                            <p:strVal val="ppt_y"/>
                                          </p:val>
                                        </p:tav>
                                        <p:tav tm="100000">
                                          <p:val>
                                            <p:strVal val="1+ppt_h/2"/>
                                          </p:val>
                                        </p:tav>
                                      </p:tavLst>
                                    </p:anim>
                                    <p:set>
                                      <p:cBhvr>
                                        <p:cTn id="231" dur="1" fill="hold">
                                          <p:stCondLst>
                                            <p:cond delay="2899"/>
                                          </p:stCondLst>
                                        </p:cTn>
                                        <p:tgtEl>
                                          <p:spTgt spid="4"/>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900"/>
                                        <p:tgtEl>
                                          <p:spTgt spid="22"/>
                                        </p:tgtEl>
                                      </p:cBhvr>
                                    </p:animEffect>
                                    <p:set>
                                      <p:cBhvr>
                                        <p:cTn id="234" dur="1" fill="hold">
                                          <p:stCondLst>
                                            <p:cond delay="2899"/>
                                          </p:stCondLst>
                                        </p:cTn>
                                        <p:tgtEl>
                                          <p:spTgt spid="22"/>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900"/>
                                        <p:tgtEl>
                                          <p:spTgt spid="22"/>
                                        </p:tgtEl>
                                        <p:attrNameLst>
                                          <p:attrName>ppt_x</p:attrName>
                                        </p:attrNameLst>
                                      </p:cBhvr>
                                      <p:tavLst>
                                        <p:tav tm="0">
                                          <p:val>
                                            <p:strVal val="ppt_x"/>
                                          </p:val>
                                        </p:tav>
                                        <p:tav tm="100000">
                                          <p:val>
                                            <p:strVal val="0-ppt_w/2"/>
                                          </p:val>
                                        </p:tav>
                                      </p:tavLst>
                                    </p:anim>
                                    <p:anim calcmode="lin" valueType="num">
                                      <p:cBhvr additive="base">
                                        <p:cTn id="237" dur="2900"/>
                                        <p:tgtEl>
                                          <p:spTgt spid="22"/>
                                        </p:tgtEl>
                                        <p:attrNameLst>
                                          <p:attrName>ppt_y</p:attrName>
                                        </p:attrNameLst>
                                      </p:cBhvr>
                                      <p:tavLst>
                                        <p:tav tm="0">
                                          <p:val>
                                            <p:strVal val="ppt_y"/>
                                          </p:val>
                                        </p:tav>
                                        <p:tav tm="100000">
                                          <p:val>
                                            <p:strVal val="0-ppt_h/2"/>
                                          </p:val>
                                        </p:tav>
                                      </p:tavLst>
                                    </p:anim>
                                    <p:set>
                                      <p:cBhvr>
                                        <p:cTn id="238" dur="1" fill="hold">
                                          <p:stCondLst>
                                            <p:cond delay="2899"/>
                                          </p:stCondLst>
                                        </p:cTn>
                                        <p:tgtEl>
                                          <p:spTgt spid="22"/>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900"/>
                                        <p:tgtEl>
                                          <p:spTgt spid="21"/>
                                        </p:tgtEl>
                                      </p:cBhvr>
                                    </p:animEffect>
                                    <p:set>
                                      <p:cBhvr>
                                        <p:cTn id="241" dur="1" fill="hold">
                                          <p:stCondLst>
                                            <p:cond delay="2899"/>
                                          </p:stCondLst>
                                        </p:cTn>
                                        <p:tgtEl>
                                          <p:spTgt spid="21"/>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900"/>
                                        <p:tgtEl>
                                          <p:spTgt spid="21"/>
                                        </p:tgtEl>
                                        <p:attrNameLst>
                                          <p:attrName>ppt_x</p:attrName>
                                        </p:attrNameLst>
                                      </p:cBhvr>
                                      <p:tavLst>
                                        <p:tav tm="0">
                                          <p:val>
                                            <p:strVal val="ppt_x"/>
                                          </p:val>
                                        </p:tav>
                                        <p:tav tm="100000">
                                          <p:val>
                                            <p:strVal val="0-ppt_w/2"/>
                                          </p:val>
                                        </p:tav>
                                      </p:tavLst>
                                    </p:anim>
                                    <p:anim calcmode="lin" valueType="num">
                                      <p:cBhvr additive="base">
                                        <p:cTn id="244" dur="2900"/>
                                        <p:tgtEl>
                                          <p:spTgt spid="21"/>
                                        </p:tgtEl>
                                        <p:attrNameLst>
                                          <p:attrName>ppt_y</p:attrName>
                                        </p:attrNameLst>
                                      </p:cBhvr>
                                      <p:tavLst>
                                        <p:tav tm="0">
                                          <p:val>
                                            <p:strVal val="ppt_y"/>
                                          </p:val>
                                        </p:tav>
                                        <p:tav tm="100000">
                                          <p:val>
                                            <p:strVal val="0-ppt_h/2"/>
                                          </p:val>
                                        </p:tav>
                                      </p:tavLst>
                                    </p:anim>
                                    <p:set>
                                      <p:cBhvr>
                                        <p:cTn id="245" dur="1" fill="hold">
                                          <p:stCondLst>
                                            <p:cond delay="2899"/>
                                          </p:stCondLst>
                                        </p:cTn>
                                        <p:tgtEl>
                                          <p:spTgt spid="21"/>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900"/>
                                        <p:tgtEl>
                                          <p:spTgt spid="20"/>
                                        </p:tgtEl>
                                      </p:cBhvr>
                                    </p:animEffect>
                                    <p:set>
                                      <p:cBhvr>
                                        <p:cTn id="248" dur="1" fill="hold">
                                          <p:stCondLst>
                                            <p:cond delay="2899"/>
                                          </p:stCondLst>
                                        </p:cTn>
                                        <p:tgtEl>
                                          <p:spTgt spid="20"/>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900"/>
                                        <p:tgtEl>
                                          <p:spTgt spid="20"/>
                                        </p:tgtEl>
                                        <p:attrNameLst>
                                          <p:attrName>ppt_x</p:attrName>
                                        </p:attrNameLst>
                                      </p:cBhvr>
                                      <p:tavLst>
                                        <p:tav tm="0">
                                          <p:val>
                                            <p:strVal val="ppt_x"/>
                                          </p:val>
                                        </p:tav>
                                        <p:tav tm="100000">
                                          <p:val>
                                            <p:strVal val="0-ppt_w/2"/>
                                          </p:val>
                                        </p:tav>
                                      </p:tavLst>
                                    </p:anim>
                                    <p:anim calcmode="lin" valueType="num">
                                      <p:cBhvr additive="base">
                                        <p:cTn id="251" dur="2900"/>
                                        <p:tgtEl>
                                          <p:spTgt spid="20"/>
                                        </p:tgtEl>
                                        <p:attrNameLst>
                                          <p:attrName>ppt_y</p:attrName>
                                        </p:attrNameLst>
                                      </p:cBhvr>
                                      <p:tavLst>
                                        <p:tav tm="0">
                                          <p:val>
                                            <p:strVal val="ppt_y"/>
                                          </p:val>
                                        </p:tav>
                                        <p:tav tm="100000">
                                          <p:val>
                                            <p:strVal val="0-ppt_h/2"/>
                                          </p:val>
                                        </p:tav>
                                      </p:tavLst>
                                    </p:anim>
                                    <p:set>
                                      <p:cBhvr>
                                        <p:cTn id="252" dur="1" fill="hold">
                                          <p:stCondLst>
                                            <p:cond delay="2899"/>
                                          </p:stCondLst>
                                        </p:cTn>
                                        <p:tgtEl>
                                          <p:spTgt spid="20"/>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900"/>
                                        <p:tgtEl>
                                          <p:spTgt spid="19"/>
                                        </p:tgtEl>
                                      </p:cBhvr>
                                    </p:animEffect>
                                    <p:set>
                                      <p:cBhvr>
                                        <p:cTn id="255" dur="1" fill="hold">
                                          <p:stCondLst>
                                            <p:cond delay="2899"/>
                                          </p:stCondLst>
                                        </p:cTn>
                                        <p:tgtEl>
                                          <p:spTgt spid="19"/>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900"/>
                                        <p:tgtEl>
                                          <p:spTgt spid="19"/>
                                        </p:tgtEl>
                                        <p:attrNameLst>
                                          <p:attrName>ppt_x</p:attrName>
                                        </p:attrNameLst>
                                      </p:cBhvr>
                                      <p:tavLst>
                                        <p:tav tm="0">
                                          <p:val>
                                            <p:strVal val="ppt_x"/>
                                          </p:val>
                                        </p:tav>
                                        <p:tav tm="100000">
                                          <p:val>
                                            <p:strVal val="0-ppt_w/2"/>
                                          </p:val>
                                        </p:tav>
                                      </p:tavLst>
                                    </p:anim>
                                    <p:anim calcmode="lin" valueType="num">
                                      <p:cBhvr additive="base">
                                        <p:cTn id="258" dur="2900"/>
                                        <p:tgtEl>
                                          <p:spTgt spid="19"/>
                                        </p:tgtEl>
                                        <p:attrNameLst>
                                          <p:attrName>ppt_y</p:attrName>
                                        </p:attrNameLst>
                                      </p:cBhvr>
                                      <p:tavLst>
                                        <p:tav tm="0">
                                          <p:val>
                                            <p:strVal val="ppt_y"/>
                                          </p:val>
                                        </p:tav>
                                        <p:tav tm="100000">
                                          <p:val>
                                            <p:strVal val="0-ppt_h/2"/>
                                          </p:val>
                                        </p:tav>
                                      </p:tavLst>
                                    </p:anim>
                                    <p:set>
                                      <p:cBhvr>
                                        <p:cTn id="259" dur="1" fill="hold">
                                          <p:stCondLst>
                                            <p:cond delay="2899"/>
                                          </p:stCondLst>
                                        </p:cTn>
                                        <p:tgtEl>
                                          <p:spTgt spid="19"/>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900"/>
                                        <p:tgtEl>
                                          <p:spTgt spid="18"/>
                                        </p:tgtEl>
                                      </p:cBhvr>
                                    </p:animEffect>
                                    <p:set>
                                      <p:cBhvr>
                                        <p:cTn id="262" dur="1" fill="hold">
                                          <p:stCondLst>
                                            <p:cond delay="2899"/>
                                          </p:stCondLst>
                                        </p:cTn>
                                        <p:tgtEl>
                                          <p:spTgt spid="18"/>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900"/>
                                        <p:tgtEl>
                                          <p:spTgt spid="18"/>
                                        </p:tgtEl>
                                        <p:attrNameLst>
                                          <p:attrName>ppt_x</p:attrName>
                                        </p:attrNameLst>
                                      </p:cBhvr>
                                      <p:tavLst>
                                        <p:tav tm="0">
                                          <p:val>
                                            <p:strVal val="ppt_x"/>
                                          </p:val>
                                        </p:tav>
                                        <p:tav tm="100000">
                                          <p:val>
                                            <p:strVal val="0-ppt_w/2"/>
                                          </p:val>
                                        </p:tav>
                                      </p:tavLst>
                                    </p:anim>
                                    <p:anim calcmode="lin" valueType="num">
                                      <p:cBhvr additive="base">
                                        <p:cTn id="265" dur="2900"/>
                                        <p:tgtEl>
                                          <p:spTgt spid="18"/>
                                        </p:tgtEl>
                                        <p:attrNameLst>
                                          <p:attrName>ppt_y</p:attrName>
                                        </p:attrNameLst>
                                      </p:cBhvr>
                                      <p:tavLst>
                                        <p:tav tm="0">
                                          <p:val>
                                            <p:strVal val="ppt_y"/>
                                          </p:val>
                                        </p:tav>
                                        <p:tav tm="100000">
                                          <p:val>
                                            <p:strVal val="0-ppt_h/2"/>
                                          </p:val>
                                        </p:tav>
                                      </p:tavLst>
                                    </p:anim>
                                    <p:set>
                                      <p:cBhvr>
                                        <p:cTn id="266" dur="1" fill="hold">
                                          <p:stCondLst>
                                            <p:cond delay="2899"/>
                                          </p:stCondLst>
                                        </p:cTn>
                                        <p:tgtEl>
                                          <p:spTgt spid="18"/>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900"/>
                                        <p:tgtEl>
                                          <p:spTgt spid="17"/>
                                        </p:tgtEl>
                                      </p:cBhvr>
                                    </p:animEffect>
                                    <p:set>
                                      <p:cBhvr>
                                        <p:cTn id="269" dur="1" fill="hold">
                                          <p:stCondLst>
                                            <p:cond delay="2899"/>
                                          </p:stCondLst>
                                        </p:cTn>
                                        <p:tgtEl>
                                          <p:spTgt spid="17"/>
                                        </p:tgtEl>
                                        <p:attrNameLst>
                                          <p:attrName>style.visibility</p:attrName>
                                        </p:attrNameLst>
                                      </p:cBhvr>
                                      <p:to>
                                        <p:strVal val="hidden"/>
                                      </p:to>
                                    </p:set>
                                  </p:childTnLst>
                                </p:cTn>
                              </p:par>
                              <p:par>
                                <p:cTn id="270" presetID="2" presetClass="exit" presetSubtype="9" fill="hold" grpId="4" nodeType="withEffect">
                                  <p:stCondLst>
                                    <p:cond delay="0"/>
                                  </p:stCondLst>
                                  <p:childTnLst>
                                    <p:anim calcmode="lin" valueType="num">
                                      <p:cBhvr additive="base">
                                        <p:cTn id="271" dur="2900"/>
                                        <p:tgtEl>
                                          <p:spTgt spid="17"/>
                                        </p:tgtEl>
                                        <p:attrNameLst>
                                          <p:attrName>ppt_x</p:attrName>
                                        </p:attrNameLst>
                                      </p:cBhvr>
                                      <p:tavLst>
                                        <p:tav tm="0">
                                          <p:val>
                                            <p:strVal val="ppt_x"/>
                                          </p:val>
                                        </p:tav>
                                        <p:tav tm="100000">
                                          <p:val>
                                            <p:strVal val="0-ppt_w/2"/>
                                          </p:val>
                                        </p:tav>
                                      </p:tavLst>
                                    </p:anim>
                                    <p:anim calcmode="lin" valueType="num">
                                      <p:cBhvr additive="base">
                                        <p:cTn id="272" dur="2900"/>
                                        <p:tgtEl>
                                          <p:spTgt spid="17"/>
                                        </p:tgtEl>
                                        <p:attrNameLst>
                                          <p:attrName>ppt_y</p:attrName>
                                        </p:attrNameLst>
                                      </p:cBhvr>
                                      <p:tavLst>
                                        <p:tav tm="0">
                                          <p:val>
                                            <p:strVal val="ppt_y"/>
                                          </p:val>
                                        </p:tav>
                                        <p:tav tm="100000">
                                          <p:val>
                                            <p:strVal val="0-ppt_h/2"/>
                                          </p:val>
                                        </p:tav>
                                      </p:tavLst>
                                    </p:anim>
                                    <p:set>
                                      <p:cBhvr>
                                        <p:cTn id="273" dur="1" fill="hold">
                                          <p:stCondLst>
                                            <p:cond delay="2899"/>
                                          </p:stCondLst>
                                        </p:cTn>
                                        <p:tgtEl>
                                          <p:spTgt spid="17"/>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900"/>
                                        <p:tgtEl>
                                          <p:spTgt spid="29"/>
                                        </p:tgtEl>
                                      </p:cBhvr>
                                    </p:animEffect>
                                    <p:set>
                                      <p:cBhvr>
                                        <p:cTn id="276" dur="1" fill="hold">
                                          <p:stCondLst>
                                            <p:cond delay="2899"/>
                                          </p:stCondLst>
                                        </p:cTn>
                                        <p:tgtEl>
                                          <p:spTgt spid="29"/>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900"/>
                                        <p:tgtEl>
                                          <p:spTgt spid="29"/>
                                        </p:tgtEl>
                                        <p:attrNameLst>
                                          <p:attrName>ppt_x</p:attrName>
                                        </p:attrNameLst>
                                      </p:cBhvr>
                                      <p:tavLst>
                                        <p:tav tm="0">
                                          <p:val>
                                            <p:strVal val="ppt_x"/>
                                          </p:val>
                                        </p:tav>
                                        <p:tav tm="100000">
                                          <p:val>
                                            <p:strVal val="1+ppt_w/2"/>
                                          </p:val>
                                        </p:tav>
                                      </p:tavLst>
                                    </p:anim>
                                    <p:anim calcmode="lin" valueType="num">
                                      <p:cBhvr additive="base">
                                        <p:cTn id="279" dur="2900"/>
                                        <p:tgtEl>
                                          <p:spTgt spid="29"/>
                                        </p:tgtEl>
                                        <p:attrNameLst>
                                          <p:attrName>ppt_y</p:attrName>
                                        </p:attrNameLst>
                                      </p:cBhvr>
                                      <p:tavLst>
                                        <p:tav tm="0">
                                          <p:val>
                                            <p:strVal val="ppt_y"/>
                                          </p:val>
                                        </p:tav>
                                        <p:tav tm="100000">
                                          <p:val>
                                            <p:strVal val="0-ppt_h/2"/>
                                          </p:val>
                                        </p:tav>
                                      </p:tavLst>
                                    </p:anim>
                                    <p:set>
                                      <p:cBhvr>
                                        <p:cTn id="280" dur="1" fill="hold">
                                          <p:stCondLst>
                                            <p:cond delay="2899"/>
                                          </p:stCondLst>
                                        </p:cTn>
                                        <p:tgtEl>
                                          <p:spTgt spid="29"/>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900"/>
                                        <p:tgtEl>
                                          <p:spTgt spid="28"/>
                                        </p:tgtEl>
                                      </p:cBhvr>
                                    </p:animEffect>
                                    <p:set>
                                      <p:cBhvr>
                                        <p:cTn id="283" dur="1" fill="hold">
                                          <p:stCondLst>
                                            <p:cond delay="2899"/>
                                          </p:stCondLst>
                                        </p:cTn>
                                        <p:tgtEl>
                                          <p:spTgt spid="28"/>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900"/>
                                        <p:tgtEl>
                                          <p:spTgt spid="28"/>
                                        </p:tgtEl>
                                        <p:attrNameLst>
                                          <p:attrName>ppt_x</p:attrName>
                                        </p:attrNameLst>
                                      </p:cBhvr>
                                      <p:tavLst>
                                        <p:tav tm="0">
                                          <p:val>
                                            <p:strVal val="ppt_x"/>
                                          </p:val>
                                        </p:tav>
                                        <p:tav tm="100000">
                                          <p:val>
                                            <p:strVal val="1+ppt_w/2"/>
                                          </p:val>
                                        </p:tav>
                                      </p:tavLst>
                                    </p:anim>
                                    <p:anim calcmode="lin" valueType="num">
                                      <p:cBhvr additive="base">
                                        <p:cTn id="286" dur="2900"/>
                                        <p:tgtEl>
                                          <p:spTgt spid="28"/>
                                        </p:tgtEl>
                                        <p:attrNameLst>
                                          <p:attrName>ppt_y</p:attrName>
                                        </p:attrNameLst>
                                      </p:cBhvr>
                                      <p:tavLst>
                                        <p:tav tm="0">
                                          <p:val>
                                            <p:strVal val="ppt_y"/>
                                          </p:val>
                                        </p:tav>
                                        <p:tav tm="100000">
                                          <p:val>
                                            <p:strVal val="0-ppt_h/2"/>
                                          </p:val>
                                        </p:tav>
                                      </p:tavLst>
                                    </p:anim>
                                    <p:set>
                                      <p:cBhvr>
                                        <p:cTn id="287" dur="1" fill="hold">
                                          <p:stCondLst>
                                            <p:cond delay="2899"/>
                                          </p:stCondLst>
                                        </p:cTn>
                                        <p:tgtEl>
                                          <p:spTgt spid="28"/>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900"/>
                                        <p:tgtEl>
                                          <p:spTgt spid="27"/>
                                        </p:tgtEl>
                                      </p:cBhvr>
                                    </p:animEffect>
                                    <p:set>
                                      <p:cBhvr>
                                        <p:cTn id="290" dur="1" fill="hold">
                                          <p:stCondLst>
                                            <p:cond delay="2899"/>
                                          </p:stCondLst>
                                        </p:cTn>
                                        <p:tgtEl>
                                          <p:spTgt spid="27"/>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900"/>
                                        <p:tgtEl>
                                          <p:spTgt spid="27"/>
                                        </p:tgtEl>
                                        <p:attrNameLst>
                                          <p:attrName>ppt_x</p:attrName>
                                        </p:attrNameLst>
                                      </p:cBhvr>
                                      <p:tavLst>
                                        <p:tav tm="0">
                                          <p:val>
                                            <p:strVal val="ppt_x"/>
                                          </p:val>
                                        </p:tav>
                                        <p:tav tm="100000">
                                          <p:val>
                                            <p:strVal val="1+ppt_w/2"/>
                                          </p:val>
                                        </p:tav>
                                      </p:tavLst>
                                    </p:anim>
                                    <p:anim calcmode="lin" valueType="num">
                                      <p:cBhvr additive="base">
                                        <p:cTn id="293" dur="2900"/>
                                        <p:tgtEl>
                                          <p:spTgt spid="27"/>
                                        </p:tgtEl>
                                        <p:attrNameLst>
                                          <p:attrName>ppt_y</p:attrName>
                                        </p:attrNameLst>
                                      </p:cBhvr>
                                      <p:tavLst>
                                        <p:tav tm="0">
                                          <p:val>
                                            <p:strVal val="ppt_y"/>
                                          </p:val>
                                        </p:tav>
                                        <p:tav tm="100000">
                                          <p:val>
                                            <p:strVal val="0-ppt_h/2"/>
                                          </p:val>
                                        </p:tav>
                                      </p:tavLst>
                                    </p:anim>
                                    <p:set>
                                      <p:cBhvr>
                                        <p:cTn id="294" dur="1" fill="hold">
                                          <p:stCondLst>
                                            <p:cond delay="2899"/>
                                          </p:stCondLst>
                                        </p:cTn>
                                        <p:tgtEl>
                                          <p:spTgt spid="27"/>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900"/>
                                        <p:tgtEl>
                                          <p:spTgt spid="26"/>
                                        </p:tgtEl>
                                      </p:cBhvr>
                                    </p:animEffect>
                                    <p:set>
                                      <p:cBhvr>
                                        <p:cTn id="297" dur="1" fill="hold">
                                          <p:stCondLst>
                                            <p:cond delay="2899"/>
                                          </p:stCondLst>
                                        </p:cTn>
                                        <p:tgtEl>
                                          <p:spTgt spid="26"/>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900"/>
                                        <p:tgtEl>
                                          <p:spTgt spid="26"/>
                                        </p:tgtEl>
                                        <p:attrNameLst>
                                          <p:attrName>ppt_x</p:attrName>
                                        </p:attrNameLst>
                                      </p:cBhvr>
                                      <p:tavLst>
                                        <p:tav tm="0">
                                          <p:val>
                                            <p:strVal val="ppt_x"/>
                                          </p:val>
                                        </p:tav>
                                        <p:tav tm="100000">
                                          <p:val>
                                            <p:strVal val="1+ppt_w/2"/>
                                          </p:val>
                                        </p:tav>
                                      </p:tavLst>
                                    </p:anim>
                                    <p:anim calcmode="lin" valueType="num">
                                      <p:cBhvr additive="base">
                                        <p:cTn id="300" dur="2900"/>
                                        <p:tgtEl>
                                          <p:spTgt spid="26"/>
                                        </p:tgtEl>
                                        <p:attrNameLst>
                                          <p:attrName>ppt_y</p:attrName>
                                        </p:attrNameLst>
                                      </p:cBhvr>
                                      <p:tavLst>
                                        <p:tav tm="0">
                                          <p:val>
                                            <p:strVal val="ppt_y"/>
                                          </p:val>
                                        </p:tav>
                                        <p:tav tm="100000">
                                          <p:val>
                                            <p:strVal val="0-ppt_h/2"/>
                                          </p:val>
                                        </p:tav>
                                      </p:tavLst>
                                    </p:anim>
                                    <p:set>
                                      <p:cBhvr>
                                        <p:cTn id="301" dur="1" fill="hold">
                                          <p:stCondLst>
                                            <p:cond delay="2899"/>
                                          </p:stCondLst>
                                        </p:cTn>
                                        <p:tgtEl>
                                          <p:spTgt spid="26"/>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900"/>
                                        <p:tgtEl>
                                          <p:spTgt spid="25"/>
                                        </p:tgtEl>
                                      </p:cBhvr>
                                    </p:animEffect>
                                    <p:set>
                                      <p:cBhvr>
                                        <p:cTn id="304" dur="1" fill="hold">
                                          <p:stCondLst>
                                            <p:cond delay="2899"/>
                                          </p:stCondLst>
                                        </p:cTn>
                                        <p:tgtEl>
                                          <p:spTgt spid="25"/>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900"/>
                                        <p:tgtEl>
                                          <p:spTgt spid="25"/>
                                        </p:tgtEl>
                                        <p:attrNameLst>
                                          <p:attrName>ppt_x</p:attrName>
                                        </p:attrNameLst>
                                      </p:cBhvr>
                                      <p:tavLst>
                                        <p:tav tm="0">
                                          <p:val>
                                            <p:strVal val="ppt_x"/>
                                          </p:val>
                                        </p:tav>
                                        <p:tav tm="100000">
                                          <p:val>
                                            <p:strVal val="1+ppt_w/2"/>
                                          </p:val>
                                        </p:tav>
                                      </p:tavLst>
                                    </p:anim>
                                    <p:anim calcmode="lin" valueType="num">
                                      <p:cBhvr additive="base">
                                        <p:cTn id="307" dur="2900"/>
                                        <p:tgtEl>
                                          <p:spTgt spid="25"/>
                                        </p:tgtEl>
                                        <p:attrNameLst>
                                          <p:attrName>ppt_y</p:attrName>
                                        </p:attrNameLst>
                                      </p:cBhvr>
                                      <p:tavLst>
                                        <p:tav tm="0">
                                          <p:val>
                                            <p:strVal val="ppt_y"/>
                                          </p:val>
                                        </p:tav>
                                        <p:tav tm="100000">
                                          <p:val>
                                            <p:strVal val="0-ppt_h/2"/>
                                          </p:val>
                                        </p:tav>
                                      </p:tavLst>
                                    </p:anim>
                                    <p:set>
                                      <p:cBhvr>
                                        <p:cTn id="308" dur="1" fill="hold">
                                          <p:stCondLst>
                                            <p:cond delay="2899"/>
                                          </p:stCondLst>
                                        </p:cTn>
                                        <p:tgtEl>
                                          <p:spTgt spid="25"/>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900"/>
                                        <p:tgtEl>
                                          <p:spTgt spid="24"/>
                                        </p:tgtEl>
                                      </p:cBhvr>
                                    </p:animEffect>
                                    <p:set>
                                      <p:cBhvr>
                                        <p:cTn id="311" dur="1" fill="hold">
                                          <p:stCondLst>
                                            <p:cond delay="2899"/>
                                          </p:stCondLst>
                                        </p:cTn>
                                        <p:tgtEl>
                                          <p:spTgt spid="24"/>
                                        </p:tgtEl>
                                        <p:attrNameLst>
                                          <p:attrName>style.visibility</p:attrName>
                                        </p:attrNameLst>
                                      </p:cBhvr>
                                      <p:to>
                                        <p:strVal val="hidden"/>
                                      </p:to>
                                    </p:set>
                                  </p:childTnLst>
                                </p:cTn>
                              </p:par>
                              <p:par>
                                <p:cTn id="312" presetID="2" presetClass="exit" presetSubtype="3" fill="hold" grpId="4" nodeType="withEffect">
                                  <p:stCondLst>
                                    <p:cond delay="0"/>
                                  </p:stCondLst>
                                  <p:childTnLst>
                                    <p:anim calcmode="lin" valueType="num">
                                      <p:cBhvr additive="base">
                                        <p:cTn id="313" dur="2900"/>
                                        <p:tgtEl>
                                          <p:spTgt spid="24"/>
                                        </p:tgtEl>
                                        <p:attrNameLst>
                                          <p:attrName>ppt_x</p:attrName>
                                        </p:attrNameLst>
                                      </p:cBhvr>
                                      <p:tavLst>
                                        <p:tav tm="0">
                                          <p:val>
                                            <p:strVal val="ppt_x"/>
                                          </p:val>
                                        </p:tav>
                                        <p:tav tm="100000">
                                          <p:val>
                                            <p:strVal val="1+ppt_w/2"/>
                                          </p:val>
                                        </p:tav>
                                      </p:tavLst>
                                    </p:anim>
                                    <p:anim calcmode="lin" valueType="num">
                                      <p:cBhvr additive="base">
                                        <p:cTn id="314" dur="2900"/>
                                        <p:tgtEl>
                                          <p:spTgt spid="24"/>
                                        </p:tgtEl>
                                        <p:attrNameLst>
                                          <p:attrName>ppt_y</p:attrName>
                                        </p:attrNameLst>
                                      </p:cBhvr>
                                      <p:tavLst>
                                        <p:tav tm="0">
                                          <p:val>
                                            <p:strVal val="ppt_y"/>
                                          </p:val>
                                        </p:tav>
                                        <p:tav tm="100000">
                                          <p:val>
                                            <p:strVal val="0-ppt_h/2"/>
                                          </p:val>
                                        </p:tav>
                                      </p:tavLst>
                                    </p:anim>
                                    <p:set>
                                      <p:cBhvr>
                                        <p:cTn id="315" dur="1" fill="hold">
                                          <p:stCondLst>
                                            <p:cond delay="2899"/>
                                          </p:stCondLst>
                                        </p:cTn>
                                        <p:tgtEl>
                                          <p:spTgt spid="24"/>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900"/>
                                        <p:tgtEl>
                                          <p:spTgt spid="15"/>
                                        </p:tgtEl>
                                      </p:cBhvr>
                                    </p:animEffect>
                                    <p:set>
                                      <p:cBhvr>
                                        <p:cTn id="318" dur="1" fill="hold">
                                          <p:stCondLst>
                                            <p:cond delay="2899"/>
                                          </p:stCondLst>
                                        </p:cTn>
                                        <p:tgtEl>
                                          <p:spTgt spid="15"/>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900"/>
                                        <p:tgtEl>
                                          <p:spTgt spid="15"/>
                                        </p:tgtEl>
                                        <p:attrNameLst>
                                          <p:attrName>ppt_x</p:attrName>
                                        </p:attrNameLst>
                                      </p:cBhvr>
                                      <p:tavLst>
                                        <p:tav tm="0">
                                          <p:val>
                                            <p:strVal val="ppt_x"/>
                                          </p:val>
                                        </p:tav>
                                        <p:tav tm="100000">
                                          <p:val>
                                            <p:strVal val="0-ppt_w/2"/>
                                          </p:val>
                                        </p:tav>
                                      </p:tavLst>
                                    </p:anim>
                                    <p:anim calcmode="lin" valueType="num">
                                      <p:cBhvr additive="base">
                                        <p:cTn id="321" dur="2900"/>
                                        <p:tgtEl>
                                          <p:spTgt spid="15"/>
                                        </p:tgtEl>
                                        <p:attrNameLst>
                                          <p:attrName>ppt_y</p:attrName>
                                        </p:attrNameLst>
                                      </p:cBhvr>
                                      <p:tavLst>
                                        <p:tav tm="0">
                                          <p:val>
                                            <p:strVal val="ppt_y"/>
                                          </p:val>
                                        </p:tav>
                                        <p:tav tm="100000">
                                          <p:val>
                                            <p:strVal val="1+ppt_h/2"/>
                                          </p:val>
                                        </p:tav>
                                      </p:tavLst>
                                    </p:anim>
                                    <p:set>
                                      <p:cBhvr>
                                        <p:cTn id="322" dur="1" fill="hold">
                                          <p:stCondLst>
                                            <p:cond delay="2899"/>
                                          </p:stCondLst>
                                        </p:cTn>
                                        <p:tgtEl>
                                          <p:spTgt spid="15"/>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900"/>
                                        <p:tgtEl>
                                          <p:spTgt spid="14"/>
                                        </p:tgtEl>
                                      </p:cBhvr>
                                    </p:animEffect>
                                    <p:set>
                                      <p:cBhvr>
                                        <p:cTn id="325" dur="1" fill="hold">
                                          <p:stCondLst>
                                            <p:cond delay="2899"/>
                                          </p:stCondLst>
                                        </p:cTn>
                                        <p:tgtEl>
                                          <p:spTgt spid="14"/>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900"/>
                                        <p:tgtEl>
                                          <p:spTgt spid="14"/>
                                        </p:tgtEl>
                                        <p:attrNameLst>
                                          <p:attrName>ppt_x</p:attrName>
                                        </p:attrNameLst>
                                      </p:cBhvr>
                                      <p:tavLst>
                                        <p:tav tm="0">
                                          <p:val>
                                            <p:strVal val="ppt_x"/>
                                          </p:val>
                                        </p:tav>
                                        <p:tav tm="100000">
                                          <p:val>
                                            <p:strVal val="0-ppt_w/2"/>
                                          </p:val>
                                        </p:tav>
                                      </p:tavLst>
                                    </p:anim>
                                    <p:anim calcmode="lin" valueType="num">
                                      <p:cBhvr additive="base">
                                        <p:cTn id="328" dur="2900"/>
                                        <p:tgtEl>
                                          <p:spTgt spid="14"/>
                                        </p:tgtEl>
                                        <p:attrNameLst>
                                          <p:attrName>ppt_y</p:attrName>
                                        </p:attrNameLst>
                                      </p:cBhvr>
                                      <p:tavLst>
                                        <p:tav tm="0">
                                          <p:val>
                                            <p:strVal val="ppt_y"/>
                                          </p:val>
                                        </p:tav>
                                        <p:tav tm="100000">
                                          <p:val>
                                            <p:strVal val="1+ppt_h/2"/>
                                          </p:val>
                                        </p:tav>
                                      </p:tavLst>
                                    </p:anim>
                                    <p:set>
                                      <p:cBhvr>
                                        <p:cTn id="329" dur="1" fill="hold">
                                          <p:stCondLst>
                                            <p:cond delay="2899"/>
                                          </p:stCondLst>
                                        </p:cTn>
                                        <p:tgtEl>
                                          <p:spTgt spid="14"/>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900"/>
                                        <p:tgtEl>
                                          <p:spTgt spid="13"/>
                                        </p:tgtEl>
                                      </p:cBhvr>
                                    </p:animEffect>
                                    <p:set>
                                      <p:cBhvr>
                                        <p:cTn id="332" dur="1" fill="hold">
                                          <p:stCondLst>
                                            <p:cond delay="28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900"/>
                                        <p:tgtEl>
                                          <p:spTgt spid="13"/>
                                        </p:tgtEl>
                                        <p:attrNameLst>
                                          <p:attrName>ppt_x</p:attrName>
                                        </p:attrNameLst>
                                      </p:cBhvr>
                                      <p:tavLst>
                                        <p:tav tm="0">
                                          <p:val>
                                            <p:strVal val="ppt_x"/>
                                          </p:val>
                                        </p:tav>
                                        <p:tav tm="100000">
                                          <p:val>
                                            <p:strVal val="0-ppt_w/2"/>
                                          </p:val>
                                        </p:tav>
                                      </p:tavLst>
                                    </p:anim>
                                    <p:anim calcmode="lin" valueType="num">
                                      <p:cBhvr additive="base">
                                        <p:cTn id="335" dur="2900"/>
                                        <p:tgtEl>
                                          <p:spTgt spid="13"/>
                                        </p:tgtEl>
                                        <p:attrNameLst>
                                          <p:attrName>ppt_y</p:attrName>
                                        </p:attrNameLst>
                                      </p:cBhvr>
                                      <p:tavLst>
                                        <p:tav tm="0">
                                          <p:val>
                                            <p:strVal val="ppt_y"/>
                                          </p:val>
                                        </p:tav>
                                        <p:tav tm="100000">
                                          <p:val>
                                            <p:strVal val="1+ppt_h/2"/>
                                          </p:val>
                                        </p:tav>
                                      </p:tavLst>
                                    </p:anim>
                                    <p:set>
                                      <p:cBhvr>
                                        <p:cTn id="336" dur="1" fill="hold">
                                          <p:stCondLst>
                                            <p:cond delay="28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900"/>
                                        <p:tgtEl>
                                          <p:spTgt spid="12"/>
                                        </p:tgtEl>
                                      </p:cBhvr>
                                    </p:animEffect>
                                    <p:set>
                                      <p:cBhvr>
                                        <p:cTn id="339" dur="1" fill="hold">
                                          <p:stCondLst>
                                            <p:cond delay="2899"/>
                                          </p:stCondLst>
                                        </p:cTn>
                                        <p:tgtEl>
                                          <p:spTgt spid="12"/>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900"/>
                                        <p:tgtEl>
                                          <p:spTgt spid="12"/>
                                        </p:tgtEl>
                                        <p:attrNameLst>
                                          <p:attrName>ppt_x</p:attrName>
                                        </p:attrNameLst>
                                      </p:cBhvr>
                                      <p:tavLst>
                                        <p:tav tm="0">
                                          <p:val>
                                            <p:strVal val="ppt_x"/>
                                          </p:val>
                                        </p:tav>
                                        <p:tav tm="100000">
                                          <p:val>
                                            <p:strVal val="0-ppt_w/2"/>
                                          </p:val>
                                        </p:tav>
                                      </p:tavLst>
                                    </p:anim>
                                    <p:anim calcmode="lin" valueType="num">
                                      <p:cBhvr additive="base">
                                        <p:cTn id="342" dur="2900"/>
                                        <p:tgtEl>
                                          <p:spTgt spid="12"/>
                                        </p:tgtEl>
                                        <p:attrNameLst>
                                          <p:attrName>ppt_y</p:attrName>
                                        </p:attrNameLst>
                                      </p:cBhvr>
                                      <p:tavLst>
                                        <p:tav tm="0">
                                          <p:val>
                                            <p:strVal val="ppt_y"/>
                                          </p:val>
                                        </p:tav>
                                        <p:tav tm="100000">
                                          <p:val>
                                            <p:strVal val="1+ppt_h/2"/>
                                          </p:val>
                                        </p:tav>
                                      </p:tavLst>
                                    </p:anim>
                                    <p:set>
                                      <p:cBhvr>
                                        <p:cTn id="343" dur="1" fill="hold">
                                          <p:stCondLst>
                                            <p:cond delay="2899"/>
                                          </p:stCondLst>
                                        </p:cTn>
                                        <p:tgtEl>
                                          <p:spTgt spid="12"/>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900"/>
                                        <p:tgtEl>
                                          <p:spTgt spid="11"/>
                                        </p:tgtEl>
                                      </p:cBhvr>
                                    </p:animEffect>
                                    <p:set>
                                      <p:cBhvr>
                                        <p:cTn id="346" dur="1" fill="hold">
                                          <p:stCondLst>
                                            <p:cond delay="2899"/>
                                          </p:stCondLst>
                                        </p:cTn>
                                        <p:tgtEl>
                                          <p:spTgt spid="11"/>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900"/>
                                        <p:tgtEl>
                                          <p:spTgt spid="11"/>
                                        </p:tgtEl>
                                        <p:attrNameLst>
                                          <p:attrName>ppt_x</p:attrName>
                                        </p:attrNameLst>
                                      </p:cBhvr>
                                      <p:tavLst>
                                        <p:tav tm="0">
                                          <p:val>
                                            <p:strVal val="ppt_x"/>
                                          </p:val>
                                        </p:tav>
                                        <p:tav tm="100000">
                                          <p:val>
                                            <p:strVal val="0-ppt_w/2"/>
                                          </p:val>
                                        </p:tav>
                                      </p:tavLst>
                                    </p:anim>
                                    <p:anim calcmode="lin" valueType="num">
                                      <p:cBhvr additive="base">
                                        <p:cTn id="349" dur="2900"/>
                                        <p:tgtEl>
                                          <p:spTgt spid="11"/>
                                        </p:tgtEl>
                                        <p:attrNameLst>
                                          <p:attrName>ppt_y</p:attrName>
                                        </p:attrNameLst>
                                      </p:cBhvr>
                                      <p:tavLst>
                                        <p:tav tm="0">
                                          <p:val>
                                            <p:strVal val="ppt_y"/>
                                          </p:val>
                                        </p:tav>
                                        <p:tav tm="100000">
                                          <p:val>
                                            <p:strVal val="1+ppt_h/2"/>
                                          </p:val>
                                        </p:tav>
                                      </p:tavLst>
                                    </p:anim>
                                    <p:set>
                                      <p:cBhvr>
                                        <p:cTn id="350" dur="1" fill="hold">
                                          <p:stCondLst>
                                            <p:cond delay="2899"/>
                                          </p:stCondLst>
                                        </p:cTn>
                                        <p:tgtEl>
                                          <p:spTgt spid="11"/>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900"/>
                                        <p:tgtEl>
                                          <p:spTgt spid="10"/>
                                        </p:tgtEl>
                                      </p:cBhvr>
                                    </p:animEffect>
                                    <p:set>
                                      <p:cBhvr>
                                        <p:cTn id="353" dur="1" fill="hold">
                                          <p:stCondLst>
                                            <p:cond delay="2899"/>
                                          </p:stCondLst>
                                        </p:cTn>
                                        <p:tgtEl>
                                          <p:spTgt spid="10"/>
                                        </p:tgtEl>
                                        <p:attrNameLst>
                                          <p:attrName>style.visibility</p:attrName>
                                        </p:attrNameLst>
                                      </p:cBhvr>
                                      <p:to>
                                        <p:strVal val="hidden"/>
                                      </p:to>
                                    </p:set>
                                  </p:childTnLst>
                                </p:cTn>
                              </p:par>
                              <p:par>
                                <p:cTn id="354" presetID="2" presetClass="exit" presetSubtype="12" fill="hold" grpId="4" nodeType="withEffect">
                                  <p:stCondLst>
                                    <p:cond delay="0"/>
                                  </p:stCondLst>
                                  <p:childTnLst>
                                    <p:anim calcmode="lin" valueType="num">
                                      <p:cBhvr additive="base">
                                        <p:cTn id="355" dur="2900"/>
                                        <p:tgtEl>
                                          <p:spTgt spid="10"/>
                                        </p:tgtEl>
                                        <p:attrNameLst>
                                          <p:attrName>ppt_x</p:attrName>
                                        </p:attrNameLst>
                                      </p:cBhvr>
                                      <p:tavLst>
                                        <p:tav tm="0">
                                          <p:val>
                                            <p:strVal val="ppt_x"/>
                                          </p:val>
                                        </p:tav>
                                        <p:tav tm="100000">
                                          <p:val>
                                            <p:strVal val="0-ppt_w/2"/>
                                          </p:val>
                                        </p:tav>
                                      </p:tavLst>
                                    </p:anim>
                                    <p:anim calcmode="lin" valueType="num">
                                      <p:cBhvr additive="base">
                                        <p:cTn id="356" dur="2900"/>
                                        <p:tgtEl>
                                          <p:spTgt spid="10"/>
                                        </p:tgtEl>
                                        <p:attrNameLst>
                                          <p:attrName>ppt_y</p:attrName>
                                        </p:attrNameLst>
                                      </p:cBhvr>
                                      <p:tavLst>
                                        <p:tav tm="0">
                                          <p:val>
                                            <p:strVal val="ppt_y"/>
                                          </p:val>
                                        </p:tav>
                                        <p:tav tm="100000">
                                          <p:val>
                                            <p:strVal val="1+ppt_h/2"/>
                                          </p:val>
                                        </p:tav>
                                      </p:tavLst>
                                    </p:anim>
                                    <p:set>
                                      <p:cBhvr>
                                        <p:cTn id="357" dur="1" fill="hold">
                                          <p:stCondLst>
                                            <p:cond delay="2899"/>
                                          </p:stCondLst>
                                        </p:cTn>
                                        <p:tgtEl>
                                          <p:spTgt spid="10"/>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900"/>
                                        <p:tgtEl>
                                          <p:spTgt spid="7"/>
                                        </p:tgtEl>
                                      </p:cBhvr>
                                    </p:animEffect>
                                    <p:set>
                                      <p:cBhvr>
                                        <p:cTn id="360" dur="1" fill="hold">
                                          <p:stCondLst>
                                            <p:cond delay="2899"/>
                                          </p:stCondLst>
                                        </p:cTn>
                                        <p:tgtEl>
                                          <p:spTgt spid="7"/>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900"/>
                                        <p:tgtEl>
                                          <p:spTgt spid="7"/>
                                        </p:tgtEl>
                                        <p:attrNameLst>
                                          <p:attrName>ppt_x</p:attrName>
                                        </p:attrNameLst>
                                      </p:cBhvr>
                                      <p:tavLst>
                                        <p:tav tm="0">
                                          <p:val>
                                            <p:strVal val="ppt_x"/>
                                          </p:val>
                                        </p:tav>
                                        <p:tav tm="100000">
                                          <p:val>
                                            <p:strVal val="1+ppt_w/2"/>
                                          </p:val>
                                        </p:tav>
                                      </p:tavLst>
                                    </p:anim>
                                    <p:anim calcmode="lin" valueType="num">
                                      <p:cBhvr additive="base">
                                        <p:cTn id="363" dur="2900"/>
                                        <p:tgtEl>
                                          <p:spTgt spid="7"/>
                                        </p:tgtEl>
                                        <p:attrNameLst>
                                          <p:attrName>ppt_y</p:attrName>
                                        </p:attrNameLst>
                                      </p:cBhvr>
                                      <p:tavLst>
                                        <p:tav tm="0">
                                          <p:val>
                                            <p:strVal val="ppt_y"/>
                                          </p:val>
                                        </p:tav>
                                        <p:tav tm="100000">
                                          <p:val>
                                            <p:strVal val="1+ppt_h/2"/>
                                          </p:val>
                                        </p:tav>
                                      </p:tavLst>
                                    </p:anim>
                                    <p:set>
                                      <p:cBhvr>
                                        <p:cTn id="364" dur="1" fill="hold">
                                          <p:stCondLst>
                                            <p:cond delay="2899"/>
                                          </p:stCondLst>
                                        </p:cTn>
                                        <p:tgtEl>
                                          <p:spTgt spid="7"/>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900"/>
                                        <p:tgtEl>
                                          <p:spTgt spid="6"/>
                                        </p:tgtEl>
                                      </p:cBhvr>
                                    </p:animEffect>
                                    <p:set>
                                      <p:cBhvr>
                                        <p:cTn id="367" dur="1" fill="hold">
                                          <p:stCondLst>
                                            <p:cond delay="2899"/>
                                          </p:stCondLst>
                                        </p:cTn>
                                        <p:tgtEl>
                                          <p:spTgt spid="6"/>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900"/>
                                        <p:tgtEl>
                                          <p:spTgt spid="6"/>
                                        </p:tgtEl>
                                        <p:attrNameLst>
                                          <p:attrName>ppt_x</p:attrName>
                                        </p:attrNameLst>
                                      </p:cBhvr>
                                      <p:tavLst>
                                        <p:tav tm="0">
                                          <p:val>
                                            <p:strVal val="ppt_x"/>
                                          </p:val>
                                        </p:tav>
                                        <p:tav tm="100000">
                                          <p:val>
                                            <p:strVal val="1+ppt_w/2"/>
                                          </p:val>
                                        </p:tav>
                                      </p:tavLst>
                                    </p:anim>
                                    <p:anim calcmode="lin" valueType="num">
                                      <p:cBhvr additive="base">
                                        <p:cTn id="370" dur="2900"/>
                                        <p:tgtEl>
                                          <p:spTgt spid="6"/>
                                        </p:tgtEl>
                                        <p:attrNameLst>
                                          <p:attrName>ppt_y</p:attrName>
                                        </p:attrNameLst>
                                      </p:cBhvr>
                                      <p:tavLst>
                                        <p:tav tm="0">
                                          <p:val>
                                            <p:strVal val="ppt_y"/>
                                          </p:val>
                                        </p:tav>
                                        <p:tav tm="100000">
                                          <p:val>
                                            <p:strVal val="1+ppt_h/2"/>
                                          </p:val>
                                        </p:tav>
                                      </p:tavLst>
                                    </p:anim>
                                    <p:set>
                                      <p:cBhvr>
                                        <p:cTn id="371" dur="1" fill="hold">
                                          <p:stCondLst>
                                            <p:cond delay="2899"/>
                                          </p:stCondLst>
                                        </p:cTn>
                                        <p:tgtEl>
                                          <p:spTgt spid="6"/>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900"/>
                                        <p:tgtEl>
                                          <p:spTgt spid="5"/>
                                        </p:tgtEl>
                                      </p:cBhvr>
                                    </p:animEffect>
                                    <p:set>
                                      <p:cBhvr>
                                        <p:cTn id="374" dur="1" fill="hold">
                                          <p:stCondLst>
                                            <p:cond delay="28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900"/>
                                        <p:tgtEl>
                                          <p:spTgt spid="5"/>
                                        </p:tgtEl>
                                        <p:attrNameLst>
                                          <p:attrName>ppt_x</p:attrName>
                                        </p:attrNameLst>
                                      </p:cBhvr>
                                      <p:tavLst>
                                        <p:tav tm="0">
                                          <p:val>
                                            <p:strVal val="ppt_x"/>
                                          </p:val>
                                        </p:tav>
                                        <p:tav tm="100000">
                                          <p:val>
                                            <p:strVal val="1+ppt_w/2"/>
                                          </p:val>
                                        </p:tav>
                                      </p:tavLst>
                                    </p:anim>
                                    <p:anim calcmode="lin" valueType="num">
                                      <p:cBhvr additive="base">
                                        <p:cTn id="377" dur="2900"/>
                                        <p:tgtEl>
                                          <p:spTgt spid="5"/>
                                        </p:tgtEl>
                                        <p:attrNameLst>
                                          <p:attrName>ppt_y</p:attrName>
                                        </p:attrNameLst>
                                      </p:cBhvr>
                                      <p:tavLst>
                                        <p:tav tm="0">
                                          <p:val>
                                            <p:strVal val="ppt_y"/>
                                          </p:val>
                                        </p:tav>
                                        <p:tav tm="100000">
                                          <p:val>
                                            <p:strVal val="1+ppt_h/2"/>
                                          </p:val>
                                        </p:tav>
                                      </p:tavLst>
                                    </p:anim>
                                    <p:set>
                                      <p:cBhvr>
                                        <p:cTn id="378" dur="1" fill="hold">
                                          <p:stCondLst>
                                            <p:cond delay="28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900"/>
                                        <p:tgtEl>
                                          <p:spTgt spid="3"/>
                                        </p:tgtEl>
                                      </p:cBhvr>
                                    </p:animEffect>
                                    <p:set>
                                      <p:cBhvr>
                                        <p:cTn id="381" dur="1" fill="hold">
                                          <p:stCondLst>
                                            <p:cond delay="2899"/>
                                          </p:stCondLst>
                                        </p:cTn>
                                        <p:tgtEl>
                                          <p:spTgt spid="3"/>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900"/>
                                        <p:tgtEl>
                                          <p:spTgt spid="3"/>
                                        </p:tgtEl>
                                        <p:attrNameLst>
                                          <p:attrName>ppt_x</p:attrName>
                                        </p:attrNameLst>
                                      </p:cBhvr>
                                      <p:tavLst>
                                        <p:tav tm="0">
                                          <p:val>
                                            <p:strVal val="ppt_x"/>
                                          </p:val>
                                        </p:tav>
                                        <p:tav tm="100000">
                                          <p:val>
                                            <p:strVal val="1+ppt_w/2"/>
                                          </p:val>
                                        </p:tav>
                                      </p:tavLst>
                                    </p:anim>
                                    <p:anim calcmode="lin" valueType="num">
                                      <p:cBhvr additive="base">
                                        <p:cTn id="384" dur="2900"/>
                                        <p:tgtEl>
                                          <p:spTgt spid="3"/>
                                        </p:tgtEl>
                                        <p:attrNameLst>
                                          <p:attrName>ppt_y</p:attrName>
                                        </p:attrNameLst>
                                      </p:cBhvr>
                                      <p:tavLst>
                                        <p:tav tm="0">
                                          <p:val>
                                            <p:strVal val="ppt_y"/>
                                          </p:val>
                                        </p:tav>
                                        <p:tav tm="100000">
                                          <p:val>
                                            <p:strVal val="1+ppt_h/2"/>
                                          </p:val>
                                        </p:tav>
                                      </p:tavLst>
                                    </p:anim>
                                    <p:set>
                                      <p:cBhvr>
                                        <p:cTn id="385" dur="1" fill="hold">
                                          <p:stCondLst>
                                            <p:cond delay="2899"/>
                                          </p:stCondLst>
                                        </p:cTn>
                                        <p:tgtEl>
                                          <p:spTgt spid="3"/>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900"/>
                                        <p:tgtEl>
                                          <p:spTgt spid="2"/>
                                        </p:tgtEl>
                                      </p:cBhvr>
                                    </p:animEffect>
                                    <p:set>
                                      <p:cBhvr>
                                        <p:cTn id="388" dur="1" fill="hold">
                                          <p:stCondLst>
                                            <p:cond delay="28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900"/>
                                        <p:tgtEl>
                                          <p:spTgt spid="2"/>
                                        </p:tgtEl>
                                        <p:attrNameLst>
                                          <p:attrName>ppt_x</p:attrName>
                                        </p:attrNameLst>
                                      </p:cBhvr>
                                      <p:tavLst>
                                        <p:tav tm="0">
                                          <p:val>
                                            <p:strVal val="ppt_x"/>
                                          </p:val>
                                        </p:tav>
                                        <p:tav tm="100000">
                                          <p:val>
                                            <p:strVal val="1+ppt_w/2"/>
                                          </p:val>
                                        </p:tav>
                                      </p:tavLst>
                                    </p:anim>
                                    <p:anim calcmode="lin" valueType="num">
                                      <p:cBhvr additive="base">
                                        <p:cTn id="391" dur="2900"/>
                                        <p:tgtEl>
                                          <p:spTgt spid="2"/>
                                        </p:tgtEl>
                                        <p:attrNameLst>
                                          <p:attrName>ppt_y</p:attrName>
                                        </p:attrNameLst>
                                      </p:cBhvr>
                                      <p:tavLst>
                                        <p:tav tm="0">
                                          <p:val>
                                            <p:strVal val="ppt_y"/>
                                          </p:val>
                                        </p:tav>
                                        <p:tav tm="100000">
                                          <p:val>
                                            <p:strVal val="1+ppt_h/2"/>
                                          </p:val>
                                        </p:tav>
                                      </p:tavLst>
                                    </p:anim>
                                    <p:set>
                                      <p:cBhvr>
                                        <p:cTn id="392" dur="1" fill="hold">
                                          <p:stCondLst>
                                            <p:cond delay="28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2"/>
                                        </p:tgtEl>
                                        <p:attrNameLst>
                                          <p:attrName>style.visibility</p:attrName>
                                        </p:attrNameLst>
                                      </p:cBhvr>
                                      <p:to>
                                        <p:strVal val="visible"/>
                                      </p:to>
                                    </p:set>
                                    <p:anim calcmode="lin" valueType="num">
                                      <p:cBhvr>
                                        <p:cTn id="395" dur="2500" fill="hold"/>
                                        <p:tgtEl>
                                          <p:spTgt spid="32"/>
                                        </p:tgtEl>
                                        <p:attrNameLst>
                                          <p:attrName>ppt_w</p:attrName>
                                        </p:attrNameLst>
                                      </p:cBhvr>
                                      <p:tavLst>
                                        <p:tav tm="0">
                                          <p:val>
                                            <p:strVal val="2/3*#ppt_w"/>
                                          </p:val>
                                        </p:tav>
                                        <p:tav tm="100000">
                                          <p:val>
                                            <p:strVal val="#ppt_w"/>
                                          </p:val>
                                        </p:tav>
                                      </p:tavLst>
                                    </p:anim>
                                    <p:anim calcmode="lin" valueType="num">
                                      <p:cBhvr>
                                        <p:cTn id="396" dur="2500" fill="hold"/>
                                        <p:tgtEl>
                                          <p:spTgt spid="32"/>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2"/>
                                        </p:tgtEl>
                                        <p:attrNameLst>
                                          <p:attrName>style.visibility</p:attrName>
                                        </p:attrNameLst>
                                      </p:cBhvr>
                                      <p:to>
                                        <p:strVal val="visible"/>
                                      </p:to>
                                    </p:set>
                                    <p:animEffect transition="in" filter="diamond(out)">
                                      <p:cBhvr>
                                        <p:cTn id="399" dur="2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0"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92 Rectángulo"/>
          <p:cNvSpPr/>
          <p:nvPr/>
        </p:nvSpPr>
        <p:spPr>
          <a:xfrm>
            <a:off x="0" y="0"/>
            <a:ext cx="4572000" cy="5143500"/>
          </a:xfrm>
          <a:prstGeom prst="rect">
            <a:avLst/>
          </a:prstGeom>
          <a:gradFill flip="none" rotWithShape="1">
            <a:gsLst>
              <a:gs pos="0">
                <a:schemeClr val="bg1"/>
              </a:gs>
              <a:gs pos="13000">
                <a:srgbClr val="006600">
                  <a:lumMod val="46000"/>
                </a:srgbClr>
              </a:gs>
              <a:gs pos="28000">
                <a:schemeClr val="bg1"/>
              </a:gs>
              <a:gs pos="42999">
                <a:srgbClr val="006600">
                  <a:lumMod val="35000"/>
                </a:srgbClr>
              </a:gs>
              <a:gs pos="58000">
                <a:schemeClr val="bg1"/>
              </a:gs>
              <a:gs pos="72000">
                <a:srgbClr val="006600">
                  <a:lumMod val="45000"/>
                </a:srgbClr>
              </a:gs>
              <a:gs pos="87000">
                <a:schemeClr val="bg1"/>
              </a:gs>
              <a:gs pos="100000">
                <a:srgbClr val="006600">
                  <a:lumMod val="56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4572000" y="-1471"/>
            <a:ext cx="4572000" cy="5143500"/>
          </a:xfrm>
          <a:prstGeom prst="rect">
            <a:avLst/>
          </a:prstGeom>
          <a:gradFill flip="none" rotWithShape="1">
            <a:gsLst>
              <a:gs pos="0">
                <a:schemeClr val="bg1"/>
              </a:gs>
              <a:gs pos="13000">
                <a:srgbClr val="006600">
                  <a:lumMod val="46000"/>
                </a:srgbClr>
              </a:gs>
              <a:gs pos="28000">
                <a:schemeClr val="bg1"/>
              </a:gs>
              <a:gs pos="42999">
                <a:srgbClr val="006600">
                  <a:lumMod val="35000"/>
                </a:srgbClr>
              </a:gs>
              <a:gs pos="58000">
                <a:schemeClr val="bg1"/>
              </a:gs>
              <a:gs pos="72000">
                <a:srgbClr val="006600">
                  <a:lumMod val="45000"/>
                </a:srgbClr>
              </a:gs>
              <a:gs pos="87000">
                <a:schemeClr val="bg1"/>
              </a:gs>
              <a:gs pos="100000">
                <a:srgbClr val="006600">
                  <a:lumMod val="56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1" name="90 Imagen" descr="Diapositiva25"/>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Paralelogramo"/>
          <p:cNvSpPr/>
          <p:nvPr/>
        </p:nvSpPr>
        <p:spPr>
          <a:xfrm rot="5400000" flipV="1">
            <a:off x="474391" y="3605922"/>
            <a:ext cx="1095077"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V="1">
            <a:off x="967057" y="3605921"/>
            <a:ext cx="1095077" cy="198353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V="1">
            <a:off x="1447061"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V="1">
            <a:off x="1939780"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V="1">
            <a:off x="2432498"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5400000" flipV="1">
            <a:off x="2933778" y="3597823"/>
            <a:ext cx="1095075" cy="199919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5400000" flipV="1">
            <a:off x="3407293" y="3585417"/>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a:off x="483799" y="2796022"/>
            <a:ext cx="1095073" cy="1983530"/>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a:off x="976462"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a:off x="1456454"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a:off x="1949173"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a:off x="2441893" y="2796019"/>
            <a:ext cx="1095077" cy="198353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H="1">
            <a:off x="2943178" y="2787920"/>
            <a:ext cx="1095075" cy="1999194"/>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V="1">
            <a:off x="474656" y="1986663"/>
            <a:ext cx="1095075" cy="1983529"/>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V="1">
            <a:off x="967320" y="1986663"/>
            <a:ext cx="1095071" cy="1983532"/>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V="1">
            <a:off x="1447321" y="198666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V="1">
            <a:off x="1940040" y="198666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V="1">
            <a:off x="2432760" y="1986669"/>
            <a:ext cx="1095071"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5400000" flipV="1">
            <a:off x="2934038" y="1978563"/>
            <a:ext cx="1095075" cy="199919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5400000" flipV="1">
            <a:off x="3407552" y="1966159"/>
            <a:ext cx="1095071"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a:off x="484056" y="1176759"/>
            <a:ext cx="1095077" cy="198353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a:off x="976722" y="117676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a:off x="1456724"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a:off x="1949443"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a:off x="2442160"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H="1">
            <a:off x="2943434" y="1168656"/>
            <a:ext cx="1095078" cy="1999194"/>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H="1">
            <a:off x="3416952" y="1156252"/>
            <a:ext cx="1095077"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V="1">
            <a:off x="486792" y="367405"/>
            <a:ext cx="1095071" cy="198353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V="1">
            <a:off x="979459" y="36740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V="1">
            <a:off x="1459456" y="367404"/>
            <a:ext cx="1095075"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V="1">
            <a:off x="1952174" y="367407"/>
            <a:ext cx="1095073"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V="1">
            <a:off x="2444894" y="367407"/>
            <a:ext cx="1095075"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5400000" flipV="1">
            <a:off x="2946175" y="359307"/>
            <a:ext cx="1095070" cy="199918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5400000" flipV="1">
            <a:off x="3419690" y="346902"/>
            <a:ext cx="1095071"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a:off x="496199" y="-442497"/>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a:off x="988856" y="-442501"/>
            <a:ext cx="1095077" cy="198353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a:off x="1468856" y="-442495"/>
            <a:ext cx="1095075"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a:off x="1961572" y="-442502"/>
            <a:ext cx="1095078"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a:off x="2454290" y="-442501"/>
            <a:ext cx="1095077"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H="1">
            <a:off x="2955573" y="-450599"/>
            <a:ext cx="1095077" cy="199918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H="1">
            <a:off x="3429085" y="-463012"/>
            <a:ext cx="1095078"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a:off x="7499188" y="3483989"/>
            <a:ext cx="1095080" cy="2223942"/>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a:off x="7006524"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a:off x="6526527"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a:off x="6033808"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a:off x="5541090"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a:off x="5040761" y="3474936"/>
            <a:ext cx="1095079" cy="224150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566296" y="3463480"/>
            <a:ext cx="1095079"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a:off x="7498927"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a:off x="7006264"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a:off x="6526267"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a:off x="6033548"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a:off x="5540830"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a:off x="5040500" y="1855677"/>
            <a:ext cx="1095080"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566035" y="1844221"/>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a:off x="7486791"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a:off x="6994128"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a:off x="6514131"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a:off x="6021412"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a:off x="5528694"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a:off x="5028364" y="236413"/>
            <a:ext cx="1095082"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a:off x="4553899" y="224956"/>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rgbClr val="FF0000"/>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0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468560" y="-21821"/>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82593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4000" fill="hold"/>
                                        <p:tgtEl>
                                          <p:spTgt spid="39"/>
                                        </p:tgtEl>
                                        <p:attrNameLst>
                                          <p:attrName>ppt_x</p:attrName>
                                        </p:attrNameLst>
                                      </p:cBhvr>
                                      <p:tavLst>
                                        <p:tav tm="0">
                                          <p:val>
                                            <p:strVal val="0-#ppt_w/2"/>
                                          </p:val>
                                        </p:tav>
                                        <p:tav tm="100000">
                                          <p:val>
                                            <p:strVal val="#ppt_x"/>
                                          </p:val>
                                        </p:tav>
                                      </p:tavLst>
                                    </p:anim>
                                    <p:anim calcmode="lin" valueType="num">
                                      <p:cBhvr additive="base">
                                        <p:cTn id="8" dur="4000" fill="hold"/>
                                        <p:tgtEl>
                                          <p:spTgt spid="39"/>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4500"/>
                                        <p:tgtEl>
                                          <p:spTgt spid="39"/>
                                        </p:tgtEl>
                                        <p:attrNameLst>
                                          <p:attrName>ppt_x</p:attrName>
                                        </p:attrNameLst>
                                      </p:cBhvr>
                                      <p:tavLst>
                                        <p:tav tm="0">
                                          <p:val>
                                            <p:strVal val="ppt_x"/>
                                          </p:val>
                                        </p:tav>
                                        <p:tav tm="100000">
                                          <p:val>
                                            <p:strVal val="1+ppt_w/2"/>
                                          </p:val>
                                        </p:tav>
                                      </p:tavLst>
                                    </p:anim>
                                    <p:anim calcmode="lin" valueType="num">
                                      <p:cBhvr additive="base">
                                        <p:cTn id="11" dur="4500"/>
                                        <p:tgtEl>
                                          <p:spTgt spid="39"/>
                                        </p:tgtEl>
                                        <p:attrNameLst>
                                          <p:attrName>ppt_y</p:attrName>
                                        </p:attrNameLst>
                                      </p:cBhvr>
                                      <p:tavLst>
                                        <p:tav tm="0">
                                          <p:val>
                                            <p:strVal val="ppt_y"/>
                                          </p:val>
                                        </p:tav>
                                        <p:tav tm="100000">
                                          <p:val>
                                            <p:strVal val="ppt_y"/>
                                          </p:val>
                                        </p:tav>
                                      </p:tavLst>
                                    </p:anim>
                                    <p:set>
                                      <p:cBhvr>
                                        <p:cTn id="12" dur="1" fill="hold">
                                          <p:stCondLst>
                                            <p:cond delay="4499"/>
                                          </p:stCondLst>
                                        </p:cTn>
                                        <p:tgtEl>
                                          <p:spTgt spid="39"/>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500"/>
                                        <p:tgtEl>
                                          <p:spTgt spid="39"/>
                                        </p:tgtEl>
                                      </p:cBhvr>
                                    </p:animEffect>
                                    <p:set>
                                      <p:cBhvr>
                                        <p:cTn id="15" dur="1" fill="hold">
                                          <p:stCondLst>
                                            <p:cond delay="5499"/>
                                          </p:stCondLst>
                                        </p:cTn>
                                        <p:tgtEl>
                                          <p:spTgt spid="39"/>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 calcmode="lin" valueType="num">
                                      <p:cBhvr additive="base">
                                        <p:cTn id="18" dur="4000" fill="hold"/>
                                        <p:tgtEl>
                                          <p:spTgt spid="40"/>
                                        </p:tgtEl>
                                        <p:attrNameLst>
                                          <p:attrName>ppt_x</p:attrName>
                                        </p:attrNameLst>
                                      </p:cBhvr>
                                      <p:tavLst>
                                        <p:tav tm="0">
                                          <p:val>
                                            <p:strVal val="0-#ppt_w/2"/>
                                          </p:val>
                                        </p:tav>
                                        <p:tav tm="100000">
                                          <p:val>
                                            <p:strVal val="#ppt_x"/>
                                          </p:val>
                                        </p:tav>
                                      </p:tavLst>
                                    </p:anim>
                                    <p:anim calcmode="lin" valueType="num">
                                      <p:cBhvr additive="base">
                                        <p:cTn id="19" dur="4000" fill="hold"/>
                                        <p:tgtEl>
                                          <p:spTgt spid="40"/>
                                        </p:tgtEl>
                                        <p:attrNameLst>
                                          <p:attrName>ppt_y</p:attrName>
                                        </p:attrNameLst>
                                      </p:cBhvr>
                                      <p:tavLst>
                                        <p:tav tm="0">
                                          <p:val>
                                            <p:strVal val="#ppt_y"/>
                                          </p:val>
                                        </p:tav>
                                        <p:tav tm="100000">
                                          <p:val>
                                            <p:strVal val="#ppt_y"/>
                                          </p:val>
                                        </p:tav>
                                      </p:tavLst>
                                    </p:anim>
                                  </p:childTnLst>
                                </p:cTn>
                              </p:par>
                              <p:par>
                                <p:cTn id="20" presetID="2" presetClass="exit" presetSubtype="2" fill="hold" grpId="1" nodeType="withEffect">
                                  <p:stCondLst>
                                    <p:cond delay="0"/>
                                  </p:stCondLst>
                                  <p:childTnLst>
                                    <p:anim calcmode="lin" valueType="num">
                                      <p:cBhvr additive="base">
                                        <p:cTn id="21" dur="4500"/>
                                        <p:tgtEl>
                                          <p:spTgt spid="40"/>
                                        </p:tgtEl>
                                        <p:attrNameLst>
                                          <p:attrName>ppt_x</p:attrName>
                                        </p:attrNameLst>
                                      </p:cBhvr>
                                      <p:tavLst>
                                        <p:tav tm="0">
                                          <p:val>
                                            <p:strVal val="ppt_x"/>
                                          </p:val>
                                        </p:tav>
                                        <p:tav tm="100000">
                                          <p:val>
                                            <p:strVal val="1+ppt_w/2"/>
                                          </p:val>
                                        </p:tav>
                                      </p:tavLst>
                                    </p:anim>
                                    <p:anim calcmode="lin" valueType="num">
                                      <p:cBhvr additive="base">
                                        <p:cTn id="22" dur="4500"/>
                                        <p:tgtEl>
                                          <p:spTgt spid="40"/>
                                        </p:tgtEl>
                                        <p:attrNameLst>
                                          <p:attrName>ppt_y</p:attrName>
                                        </p:attrNameLst>
                                      </p:cBhvr>
                                      <p:tavLst>
                                        <p:tav tm="0">
                                          <p:val>
                                            <p:strVal val="ppt_y"/>
                                          </p:val>
                                        </p:tav>
                                        <p:tav tm="100000">
                                          <p:val>
                                            <p:strVal val="ppt_y"/>
                                          </p:val>
                                        </p:tav>
                                      </p:tavLst>
                                    </p:anim>
                                    <p:set>
                                      <p:cBhvr>
                                        <p:cTn id="23" dur="1" fill="hold">
                                          <p:stCondLst>
                                            <p:cond delay="4499"/>
                                          </p:stCondLst>
                                        </p:cTn>
                                        <p:tgtEl>
                                          <p:spTgt spid="40"/>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500"/>
                                        <p:tgtEl>
                                          <p:spTgt spid="40"/>
                                        </p:tgtEl>
                                      </p:cBhvr>
                                    </p:animEffect>
                                    <p:set>
                                      <p:cBhvr>
                                        <p:cTn id="26" dur="1" fill="hold">
                                          <p:stCondLst>
                                            <p:cond delay="5499"/>
                                          </p:stCondLst>
                                        </p:cTn>
                                        <p:tgtEl>
                                          <p:spTgt spid="40"/>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4000" fill="hold"/>
                                        <p:tgtEl>
                                          <p:spTgt spid="41"/>
                                        </p:tgtEl>
                                        <p:attrNameLst>
                                          <p:attrName>ppt_x</p:attrName>
                                        </p:attrNameLst>
                                      </p:cBhvr>
                                      <p:tavLst>
                                        <p:tav tm="0">
                                          <p:val>
                                            <p:strVal val="0-#ppt_w/2"/>
                                          </p:val>
                                        </p:tav>
                                        <p:tav tm="100000">
                                          <p:val>
                                            <p:strVal val="#ppt_x"/>
                                          </p:val>
                                        </p:tav>
                                      </p:tavLst>
                                    </p:anim>
                                    <p:anim calcmode="lin" valueType="num">
                                      <p:cBhvr additive="base">
                                        <p:cTn id="30" dur="4000" fill="hold"/>
                                        <p:tgtEl>
                                          <p:spTgt spid="41"/>
                                        </p:tgtEl>
                                        <p:attrNameLst>
                                          <p:attrName>ppt_y</p:attrName>
                                        </p:attrNameLst>
                                      </p:cBhvr>
                                      <p:tavLst>
                                        <p:tav tm="0">
                                          <p:val>
                                            <p:strVal val="#ppt_y"/>
                                          </p:val>
                                        </p:tav>
                                        <p:tav tm="100000">
                                          <p:val>
                                            <p:strVal val="#ppt_y"/>
                                          </p:val>
                                        </p:tav>
                                      </p:tavLst>
                                    </p:anim>
                                  </p:childTnLst>
                                </p:cTn>
                              </p:par>
                              <p:par>
                                <p:cTn id="31" presetID="2" presetClass="exit" presetSubtype="2" fill="hold" grpId="1" nodeType="withEffect">
                                  <p:stCondLst>
                                    <p:cond delay="0"/>
                                  </p:stCondLst>
                                  <p:childTnLst>
                                    <p:anim calcmode="lin" valueType="num">
                                      <p:cBhvr additive="base">
                                        <p:cTn id="32" dur="4500"/>
                                        <p:tgtEl>
                                          <p:spTgt spid="41"/>
                                        </p:tgtEl>
                                        <p:attrNameLst>
                                          <p:attrName>ppt_x</p:attrName>
                                        </p:attrNameLst>
                                      </p:cBhvr>
                                      <p:tavLst>
                                        <p:tav tm="0">
                                          <p:val>
                                            <p:strVal val="ppt_x"/>
                                          </p:val>
                                        </p:tav>
                                        <p:tav tm="100000">
                                          <p:val>
                                            <p:strVal val="1+ppt_w/2"/>
                                          </p:val>
                                        </p:tav>
                                      </p:tavLst>
                                    </p:anim>
                                    <p:anim calcmode="lin" valueType="num">
                                      <p:cBhvr additive="base">
                                        <p:cTn id="33" dur="4500"/>
                                        <p:tgtEl>
                                          <p:spTgt spid="41"/>
                                        </p:tgtEl>
                                        <p:attrNameLst>
                                          <p:attrName>ppt_y</p:attrName>
                                        </p:attrNameLst>
                                      </p:cBhvr>
                                      <p:tavLst>
                                        <p:tav tm="0">
                                          <p:val>
                                            <p:strVal val="ppt_y"/>
                                          </p:val>
                                        </p:tav>
                                        <p:tav tm="100000">
                                          <p:val>
                                            <p:strVal val="ppt_y"/>
                                          </p:val>
                                        </p:tav>
                                      </p:tavLst>
                                    </p:anim>
                                    <p:set>
                                      <p:cBhvr>
                                        <p:cTn id="34" dur="1" fill="hold">
                                          <p:stCondLst>
                                            <p:cond delay="4499"/>
                                          </p:stCondLst>
                                        </p:cTn>
                                        <p:tgtEl>
                                          <p:spTgt spid="41"/>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500"/>
                                        <p:tgtEl>
                                          <p:spTgt spid="41"/>
                                        </p:tgtEl>
                                      </p:cBhvr>
                                    </p:animEffect>
                                    <p:set>
                                      <p:cBhvr>
                                        <p:cTn id="37" dur="1" fill="hold">
                                          <p:stCondLst>
                                            <p:cond delay="5499"/>
                                          </p:stCondLst>
                                        </p:cTn>
                                        <p:tgtEl>
                                          <p:spTgt spid="41"/>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4"/>
                                        </p:tgtEl>
                                        <p:attrNameLst>
                                          <p:attrName>style.visibility</p:attrName>
                                        </p:attrNameLst>
                                      </p:cBhvr>
                                      <p:to>
                                        <p:strVal val="visible"/>
                                      </p:to>
                                    </p:set>
                                    <p:anim calcmode="lin" valueType="num">
                                      <p:cBhvr additive="base">
                                        <p:cTn id="40" dur="4000" fill="hold"/>
                                        <p:tgtEl>
                                          <p:spTgt spid="44"/>
                                        </p:tgtEl>
                                        <p:attrNameLst>
                                          <p:attrName>ppt_x</p:attrName>
                                        </p:attrNameLst>
                                      </p:cBhvr>
                                      <p:tavLst>
                                        <p:tav tm="0">
                                          <p:val>
                                            <p:strVal val="0-#ppt_w/2"/>
                                          </p:val>
                                        </p:tav>
                                        <p:tav tm="100000">
                                          <p:val>
                                            <p:strVal val="#ppt_x"/>
                                          </p:val>
                                        </p:tav>
                                      </p:tavLst>
                                    </p:anim>
                                    <p:anim calcmode="lin" valueType="num">
                                      <p:cBhvr additive="base">
                                        <p:cTn id="41" dur="4000" fill="hold"/>
                                        <p:tgtEl>
                                          <p:spTgt spid="44"/>
                                        </p:tgtEl>
                                        <p:attrNameLst>
                                          <p:attrName>ppt_y</p:attrName>
                                        </p:attrNameLst>
                                      </p:cBhvr>
                                      <p:tavLst>
                                        <p:tav tm="0">
                                          <p:val>
                                            <p:strVal val="#ppt_y"/>
                                          </p:val>
                                        </p:tav>
                                        <p:tav tm="100000">
                                          <p:val>
                                            <p:strVal val="#ppt_y"/>
                                          </p:val>
                                        </p:tav>
                                      </p:tavLst>
                                    </p:anim>
                                  </p:childTnLst>
                                </p:cTn>
                              </p:par>
                              <p:par>
                                <p:cTn id="42" presetID="2" presetClass="exit" presetSubtype="2" fill="hold" grpId="1" nodeType="withEffect">
                                  <p:stCondLst>
                                    <p:cond delay="0"/>
                                  </p:stCondLst>
                                  <p:childTnLst>
                                    <p:anim calcmode="lin" valueType="num">
                                      <p:cBhvr additive="base">
                                        <p:cTn id="43" dur="4500"/>
                                        <p:tgtEl>
                                          <p:spTgt spid="44"/>
                                        </p:tgtEl>
                                        <p:attrNameLst>
                                          <p:attrName>ppt_x</p:attrName>
                                        </p:attrNameLst>
                                      </p:cBhvr>
                                      <p:tavLst>
                                        <p:tav tm="0">
                                          <p:val>
                                            <p:strVal val="ppt_x"/>
                                          </p:val>
                                        </p:tav>
                                        <p:tav tm="100000">
                                          <p:val>
                                            <p:strVal val="1+ppt_w/2"/>
                                          </p:val>
                                        </p:tav>
                                      </p:tavLst>
                                    </p:anim>
                                    <p:anim calcmode="lin" valueType="num">
                                      <p:cBhvr additive="base">
                                        <p:cTn id="44" dur="4500"/>
                                        <p:tgtEl>
                                          <p:spTgt spid="44"/>
                                        </p:tgtEl>
                                        <p:attrNameLst>
                                          <p:attrName>ppt_y</p:attrName>
                                        </p:attrNameLst>
                                      </p:cBhvr>
                                      <p:tavLst>
                                        <p:tav tm="0">
                                          <p:val>
                                            <p:strVal val="ppt_y"/>
                                          </p:val>
                                        </p:tav>
                                        <p:tav tm="100000">
                                          <p:val>
                                            <p:strVal val="ppt_y"/>
                                          </p:val>
                                        </p:tav>
                                      </p:tavLst>
                                    </p:anim>
                                    <p:set>
                                      <p:cBhvr>
                                        <p:cTn id="45" dur="1" fill="hold">
                                          <p:stCondLst>
                                            <p:cond delay="4499"/>
                                          </p:stCondLst>
                                        </p:cTn>
                                        <p:tgtEl>
                                          <p:spTgt spid="44"/>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500"/>
                                        <p:tgtEl>
                                          <p:spTgt spid="44"/>
                                        </p:tgtEl>
                                      </p:cBhvr>
                                    </p:animEffect>
                                    <p:set>
                                      <p:cBhvr>
                                        <p:cTn id="48" dur="1" fill="hold">
                                          <p:stCondLst>
                                            <p:cond delay="5499"/>
                                          </p:stCondLst>
                                        </p:cTn>
                                        <p:tgtEl>
                                          <p:spTgt spid="44"/>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42"/>
                                        </p:tgtEl>
                                        <p:attrNameLst>
                                          <p:attrName>style.visibility</p:attrName>
                                        </p:attrNameLst>
                                      </p:cBhvr>
                                      <p:to>
                                        <p:strVal val="visible"/>
                                      </p:to>
                                    </p:set>
                                    <p:anim calcmode="lin" valueType="num">
                                      <p:cBhvr additive="base">
                                        <p:cTn id="51" dur="4000" fill="hold"/>
                                        <p:tgtEl>
                                          <p:spTgt spid="42"/>
                                        </p:tgtEl>
                                        <p:attrNameLst>
                                          <p:attrName>ppt_x</p:attrName>
                                        </p:attrNameLst>
                                      </p:cBhvr>
                                      <p:tavLst>
                                        <p:tav tm="0">
                                          <p:val>
                                            <p:strVal val="0-#ppt_w/2"/>
                                          </p:val>
                                        </p:tav>
                                        <p:tav tm="100000">
                                          <p:val>
                                            <p:strVal val="#ppt_x"/>
                                          </p:val>
                                        </p:tav>
                                      </p:tavLst>
                                    </p:anim>
                                    <p:anim calcmode="lin" valueType="num">
                                      <p:cBhvr additive="base">
                                        <p:cTn id="52" dur="4000" fill="hold"/>
                                        <p:tgtEl>
                                          <p:spTgt spid="42"/>
                                        </p:tgtEl>
                                        <p:attrNameLst>
                                          <p:attrName>ppt_y</p:attrName>
                                        </p:attrNameLst>
                                      </p:cBhvr>
                                      <p:tavLst>
                                        <p:tav tm="0">
                                          <p:val>
                                            <p:strVal val="#ppt_y"/>
                                          </p:val>
                                        </p:tav>
                                        <p:tav tm="100000">
                                          <p:val>
                                            <p:strVal val="#ppt_y"/>
                                          </p:val>
                                        </p:tav>
                                      </p:tavLst>
                                    </p:anim>
                                  </p:childTnLst>
                                </p:cTn>
                              </p:par>
                              <p:par>
                                <p:cTn id="53" presetID="2" presetClass="exit" presetSubtype="2" fill="hold" grpId="1" nodeType="withEffect">
                                  <p:stCondLst>
                                    <p:cond delay="0"/>
                                  </p:stCondLst>
                                  <p:childTnLst>
                                    <p:anim calcmode="lin" valueType="num">
                                      <p:cBhvr additive="base">
                                        <p:cTn id="54" dur="4500"/>
                                        <p:tgtEl>
                                          <p:spTgt spid="42"/>
                                        </p:tgtEl>
                                        <p:attrNameLst>
                                          <p:attrName>ppt_x</p:attrName>
                                        </p:attrNameLst>
                                      </p:cBhvr>
                                      <p:tavLst>
                                        <p:tav tm="0">
                                          <p:val>
                                            <p:strVal val="ppt_x"/>
                                          </p:val>
                                        </p:tav>
                                        <p:tav tm="100000">
                                          <p:val>
                                            <p:strVal val="1+ppt_w/2"/>
                                          </p:val>
                                        </p:tav>
                                      </p:tavLst>
                                    </p:anim>
                                    <p:anim calcmode="lin" valueType="num">
                                      <p:cBhvr additive="base">
                                        <p:cTn id="55" dur="4500"/>
                                        <p:tgtEl>
                                          <p:spTgt spid="42"/>
                                        </p:tgtEl>
                                        <p:attrNameLst>
                                          <p:attrName>ppt_y</p:attrName>
                                        </p:attrNameLst>
                                      </p:cBhvr>
                                      <p:tavLst>
                                        <p:tav tm="0">
                                          <p:val>
                                            <p:strVal val="ppt_y"/>
                                          </p:val>
                                        </p:tav>
                                        <p:tav tm="100000">
                                          <p:val>
                                            <p:strVal val="ppt_y"/>
                                          </p:val>
                                        </p:tav>
                                      </p:tavLst>
                                    </p:anim>
                                    <p:set>
                                      <p:cBhvr>
                                        <p:cTn id="56" dur="1" fill="hold">
                                          <p:stCondLst>
                                            <p:cond delay="4499"/>
                                          </p:stCondLst>
                                        </p:cTn>
                                        <p:tgtEl>
                                          <p:spTgt spid="42"/>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500"/>
                                        <p:tgtEl>
                                          <p:spTgt spid="42"/>
                                        </p:tgtEl>
                                      </p:cBhvr>
                                    </p:animEffect>
                                    <p:set>
                                      <p:cBhvr>
                                        <p:cTn id="59" dur="1" fill="hold">
                                          <p:stCondLst>
                                            <p:cond delay="5499"/>
                                          </p:stCondLst>
                                        </p:cTn>
                                        <p:tgtEl>
                                          <p:spTgt spid="42"/>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4000" fill="hold"/>
                                        <p:tgtEl>
                                          <p:spTgt spid="43"/>
                                        </p:tgtEl>
                                        <p:attrNameLst>
                                          <p:attrName>ppt_x</p:attrName>
                                        </p:attrNameLst>
                                      </p:cBhvr>
                                      <p:tavLst>
                                        <p:tav tm="0">
                                          <p:val>
                                            <p:strVal val="0-#ppt_w/2"/>
                                          </p:val>
                                        </p:tav>
                                        <p:tav tm="100000">
                                          <p:val>
                                            <p:strVal val="#ppt_x"/>
                                          </p:val>
                                        </p:tav>
                                      </p:tavLst>
                                    </p:anim>
                                    <p:anim calcmode="lin" valueType="num">
                                      <p:cBhvr additive="base">
                                        <p:cTn id="63" dur="4000" fill="hold"/>
                                        <p:tgtEl>
                                          <p:spTgt spid="43"/>
                                        </p:tgtEl>
                                        <p:attrNameLst>
                                          <p:attrName>ppt_y</p:attrName>
                                        </p:attrNameLst>
                                      </p:cBhvr>
                                      <p:tavLst>
                                        <p:tav tm="0">
                                          <p:val>
                                            <p:strVal val="#ppt_y"/>
                                          </p:val>
                                        </p:tav>
                                        <p:tav tm="100000">
                                          <p:val>
                                            <p:strVal val="#ppt_y"/>
                                          </p:val>
                                        </p:tav>
                                      </p:tavLst>
                                    </p:anim>
                                  </p:childTnLst>
                                </p:cTn>
                              </p:par>
                              <p:par>
                                <p:cTn id="64" presetID="2" presetClass="exit" presetSubtype="2" fill="hold" grpId="1" nodeType="withEffect">
                                  <p:stCondLst>
                                    <p:cond delay="0"/>
                                  </p:stCondLst>
                                  <p:childTnLst>
                                    <p:anim calcmode="lin" valueType="num">
                                      <p:cBhvr additive="base">
                                        <p:cTn id="65" dur="4500"/>
                                        <p:tgtEl>
                                          <p:spTgt spid="43"/>
                                        </p:tgtEl>
                                        <p:attrNameLst>
                                          <p:attrName>ppt_x</p:attrName>
                                        </p:attrNameLst>
                                      </p:cBhvr>
                                      <p:tavLst>
                                        <p:tav tm="0">
                                          <p:val>
                                            <p:strVal val="ppt_x"/>
                                          </p:val>
                                        </p:tav>
                                        <p:tav tm="100000">
                                          <p:val>
                                            <p:strVal val="1+ppt_w/2"/>
                                          </p:val>
                                        </p:tav>
                                      </p:tavLst>
                                    </p:anim>
                                    <p:anim calcmode="lin" valueType="num">
                                      <p:cBhvr additive="base">
                                        <p:cTn id="66" dur="4500"/>
                                        <p:tgtEl>
                                          <p:spTgt spid="43"/>
                                        </p:tgtEl>
                                        <p:attrNameLst>
                                          <p:attrName>ppt_y</p:attrName>
                                        </p:attrNameLst>
                                      </p:cBhvr>
                                      <p:tavLst>
                                        <p:tav tm="0">
                                          <p:val>
                                            <p:strVal val="ppt_y"/>
                                          </p:val>
                                        </p:tav>
                                        <p:tav tm="100000">
                                          <p:val>
                                            <p:strVal val="ppt_y"/>
                                          </p:val>
                                        </p:tav>
                                      </p:tavLst>
                                    </p:anim>
                                    <p:set>
                                      <p:cBhvr>
                                        <p:cTn id="67" dur="1" fill="hold">
                                          <p:stCondLst>
                                            <p:cond delay="4499"/>
                                          </p:stCondLst>
                                        </p:cTn>
                                        <p:tgtEl>
                                          <p:spTgt spid="43"/>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500"/>
                                        <p:tgtEl>
                                          <p:spTgt spid="43"/>
                                        </p:tgtEl>
                                      </p:cBhvr>
                                    </p:animEffect>
                                    <p:set>
                                      <p:cBhvr>
                                        <p:cTn id="70" dur="1" fill="hold">
                                          <p:stCondLst>
                                            <p:cond delay="5499"/>
                                          </p:stCondLst>
                                        </p:cTn>
                                        <p:tgtEl>
                                          <p:spTgt spid="43"/>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additive="base">
                                        <p:cTn id="73" dur="4000" fill="hold"/>
                                        <p:tgtEl>
                                          <p:spTgt spid="32"/>
                                        </p:tgtEl>
                                        <p:attrNameLst>
                                          <p:attrName>ppt_x</p:attrName>
                                        </p:attrNameLst>
                                      </p:cBhvr>
                                      <p:tavLst>
                                        <p:tav tm="0">
                                          <p:val>
                                            <p:strVal val="0-#ppt_w/2"/>
                                          </p:val>
                                        </p:tav>
                                        <p:tav tm="100000">
                                          <p:val>
                                            <p:strVal val="#ppt_x"/>
                                          </p:val>
                                        </p:tav>
                                      </p:tavLst>
                                    </p:anim>
                                    <p:anim calcmode="lin" valueType="num">
                                      <p:cBhvr additive="base">
                                        <p:cTn id="74" dur="4000" fill="hold"/>
                                        <p:tgtEl>
                                          <p:spTgt spid="32"/>
                                        </p:tgtEl>
                                        <p:attrNameLst>
                                          <p:attrName>ppt_y</p:attrName>
                                        </p:attrNameLst>
                                      </p:cBhvr>
                                      <p:tavLst>
                                        <p:tav tm="0">
                                          <p:val>
                                            <p:strVal val="#ppt_y"/>
                                          </p:val>
                                        </p:tav>
                                        <p:tav tm="100000">
                                          <p:val>
                                            <p:strVal val="#ppt_y"/>
                                          </p:val>
                                        </p:tav>
                                      </p:tavLst>
                                    </p:anim>
                                  </p:childTnLst>
                                </p:cTn>
                              </p:par>
                              <p:par>
                                <p:cTn id="75" presetID="2" presetClass="exit" presetSubtype="2" fill="hold" grpId="1" nodeType="withEffect">
                                  <p:stCondLst>
                                    <p:cond delay="0"/>
                                  </p:stCondLst>
                                  <p:childTnLst>
                                    <p:anim calcmode="lin" valueType="num">
                                      <p:cBhvr additive="base">
                                        <p:cTn id="76" dur="4500"/>
                                        <p:tgtEl>
                                          <p:spTgt spid="32"/>
                                        </p:tgtEl>
                                        <p:attrNameLst>
                                          <p:attrName>ppt_x</p:attrName>
                                        </p:attrNameLst>
                                      </p:cBhvr>
                                      <p:tavLst>
                                        <p:tav tm="0">
                                          <p:val>
                                            <p:strVal val="ppt_x"/>
                                          </p:val>
                                        </p:tav>
                                        <p:tav tm="100000">
                                          <p:val>
                                            <p:strVal val="1+ppt_w/2"/>
                                          </p:val>
                                        </p:tav>
                                      </p:tavLst>
                                    </p:anim>
                                    <p:anim calcmode="lin" valueType="num">
                                      <p:cBhvr additive="base">
                                        <p:cTn id="77" dur="4500"/>
                                        <p:tgtEl>
                                          <p:spTgt spid="32"/>
                                        </p:tgtEl>
                                        <p:attrNameLst>
                                          <p:attrName>ppt_y</p:attrName>
                                        </p:attrNameLst>
                                      </p:cBhvr>
                                      <p:tavLst>
                                        <p:tav tm="0">
                                          <p:val>
                                            <p:strVal val="ppt_y"/>
                                          </p:val>
                                        </p:tav>
                                        <p:tav tm="100000">
                                          <p:val>
                                            <p:strVal val="ppt_y"/>
                                          </p:val>
                                        </p:tav>
                                      </p:tavLst>
                                    </p:anim>
                                    <p:set>
                                      <p:cBhvr>
                                        <p:cTn id="78" dur="1" fill="hold">
                                          <p:stCondLst>
                                            <p:cond delay="4499"/>
                                          </p:stCondLst>
                                        </p:cTn>
                                        <p:tgtEl>
                                          <p:spTgt spid="32"/>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500"/>
                                        <p:tgtEl>
                                          <p:spTgt spid="32"/>
                                        </p:tgtEl>
                                      </p:cBhvr>
                                    </p:animEffect>
                                    <p:set>
                                      <p:cBhvr>
                                        <p:cTn id="81" dur="1" fill="hold">
                                          <p:stCondLst>
                                            <p:cond delay="5499"/>
                                          </p:stCondLst>
                                        </p:cTn>
                                        <p:tgtEl>
                                          <p:spTgt spid="32"/>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38"/>
                                        </p:tgtEl>
                                        <p:attrNameLst>
                                          <p:attrName>style.visibility</p:attrName>
                                        </p:attrNameLst>
                                      </p:cBhvr>
                                      <p:to>
                                        <p:strVal val="visible"/>
                                      </p:to>
                                    </p:set>
                                    <p:anim calcmode="lin" valueType="num">
                                      <p:cBhvr additive="base">
                                        <p:cTn id="84" dur="4000" fill="hold"/>
                                        <p:tgtEl>
                                          <p:spTgt spid="38"/>
                                        </p:tgtEl>
                                        <p:attrNameLst>
                                          <p:attrName>ppt_x</p:attrName>
                                        </p:attrNameLst>
                                      </p:cBhvr>
                                      <p:tavLst>
                                        <p:tav tm="0">
                                          <p:val>
                                            <p:strVal val="0-#ppt_w/2"/>
                                          </p:val>
                                        </p:tav>
                                        <p:tav tm="100000">
                                          <p:val>
                                            <p:strVal val="#ppt_x"/>
                                          </p:val>
                                        </p:tav>
                                      </p:tavLst>
                                    </p:anim>
                                    <p:anim calcmode="lin" valueType="num">
                                      <p:cBhvr additive="base">
                                        <p:cTn id="85" dur="4000" fill="hold"/>
                                        <p:tgtEl>
                                          <p:spTgt spid="38"/>
                                        </p:tgtEl>
                                        <p:attrNameLst>
                                          <p:attrName>ppt_y</p:attrName>
                                        </p:attrNameLst>
                                      </p:cBhvr>
                                      <p:tavLst>
                                        <p:tav tm="0">
                                          <p:val>
                                            <p:strVal val="#ppt_y"/>
                                          </p:val>
                                        </p:tav>
                                        <p:tav tm="100000">
                                          <p:val>
                                            <p:strVal val="#ppt_y"/>
                                          </p:val>
                                        </p:tav>
                                      </p:tavLst>
                                    </p:anim>
                                  </p:childTnLst>
                                </p:cTn>
                              </p:par>
                              <p:par>
                                <p:cTn id="86" presetID="2" presetClass="exit" presetSubtype="2" fill="hold" grpId="1" nodeType="withEffect">
                                  <p:stCondLst>
                                    <p:cond delay="0"/>
                                  </p:stCondLst>
                                  <p:childTnLst>
                                    <p:anim calcmode="lin" valueType="num">
                                      <p:cBhvr additive="base">
                                        <p:cTn id="87" dur="4500"/>
                                        <p:tgtEl>
                                          <p:spTgt spid="38"/>
                                        </p:tgtEl>
                                        <p:attrNameLst>
                                          <p:attrName>ppt_x</p:attrName>
                                        </p:attrNameLst>
                                      </p:cBhvr>
                                      <p:tavLst>
                                        <p:tav tm="0">
                                          <p:val>
                                            <p:strVal val="ppt_x"/>
                                          </p:val>
                                        </p:tav>
                                        <p:tav tm="100000">
                                          <p:val>
                                            <p:strVal val="1+ppt_w/2"/>
                                          </p:val>
                                        </p:tav>
                                      </p:tavLst>
                                    </p:anim>
                                    <p:anim calcmode="lin" valueType="num">
                                      <p:cBhvr additive="base">
                                        <p:cTn id="88" dur="4500"/>
                                        <p:tgtEl>
                                          <p:spTgt spid="38"/>
                                        </p:tgtEl>
                                        <p:attrNameLst>
                                          <p:attrName>ppt_y</p:attrName>
                                        </p:attrNameLst>
                                      </p:cBhvr>
                                      <p:tavLst>
                                        <p:tav tm="0">
                                          <p:val>
                                            <p:strVal val="ppt_y"/>
                                          </p:val>
                                        </p:tav>
                                        <p:tav tm="100000">
                                          <p:val>
                                            <p:strVal val="ppt_y"/>
                                          </p:val>
                                        </p:tav>
                                      </p:tavLst>
                                    </p:anim>
                                    <p:set>
                                      <p:cBhvr>
                                        <p:cTn id="89" dur="1" fill="hold">
                                          <p:stCondLst>
                                            <p:cond delay="4499"/>
                                          </p:stCondLst>
                                        </p:cTn>
                                        <p:tgtEl>
                                          <p:spTgt spid="38"/>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500"/>
                                        <p:tgtEl>
                                          <p:spTgt spid="38"/>
                                        </p:tgtEl>
                                      </p:cBhvr>
                                    </p:animEffect>
                                    <p:set>
                                      <p:cBhvr>
                                        <p:cTn id="92" dur="1" fill="hold">
                                          <p:stCondLst>
                                            <p:cond delay="5499"/>
                                          </p:stCondLst>
                                        </p:cTn>
                                        <p:tgtEl>
                                          <p:spTgt spid="38"/>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37"/>
                                        </p:tgtEl>
                                        <p:attrNameLst>
                                          <p:attrName>style.visibility</p:attrName>
                                        </p:attrNameLst>
                                      </p:cBhvr>
                                      <p:to>
                                        <p:strVal val="visible"/>
                                      </p:to>
                                    </p:set>
                                    <p:anim calcmode="lin" valueType="num">
                                      <p:cBhvr additive="base">
                                        <p:cTn id="95" dur="4000" fill="hold"/>
                                        <p:tgtEl>
                                          <p:spTgt spid="37"/>
                                        </p:tgtEl>
                                        <p:attrNameLst>
                                          <p:attrName>ppt_x</p:attrName>
                                        </p:attrNameLst>
                                      </p:cBhvr>
                                      <p:tavLst>
                                        <p:tav tm="0">
                                          <p:val>
                                            <p:strVal val="0-#ppt_w/2"/>
                                          </p:val>
                                        </p:tav>
                                        <p:tav tm="100000">
                                          <p:val>
                                            <p:strVal val="#ppt_x"/>
                                          </p:val>
                                        </p:tav>
                                      </p:tavLst>
                                    </p:anim>
                                    <p:anim calcmode="lin" valueType="num">
                                      <p:cBhvr additive="base">
                                        <p:cTn id="96" dur="4000" fill="hold"/>
                                        <p:tgtEl>
                                          <p:spTgt spid="37"/>
                                        </p:tgtEl>
                                        <p:attrNameLst>
                                          <p:attrName>ppt_y</p:attrName>
                                        </p:attrNameLst>
                                      </p:cBhvr>
                                      <p:tavLst>
                                        <p:tav tm="0">
                                          <p:val>
                                            <p:strVal val="#ppt_y"/>
                                          </p:val>
                                        </p:tav>
                                        <p:tav tm="100000">
                                          <p:val>
                                            <p:strVal val="#ppt_y"/>
                                          </p:val>
                                        </p:tav>
                                      </p:tavLst>
                                    </p:anim>
                                  </p:childTnLst>
                                </p:cTn>
                              </p:par>
                              <p:par>
                                <p:cTn id="97" presetID="2" presetClass="exit" presetSubtype="2" fill="hold" grpId="1" nodeType="withEffect">
                                  <p:stCondLst>
                                    <p:cond delay="0"/>
                                  </p:stCondLst>
                                  <p:childTnLst>
                                    <p:anim calcmode="lin" valueType="num">
                                      <p:cBhvr additive="base">
                                        <p:cTn id="98" dur="4500"/>
                                        <p:tgtEl>
                                          <p:spTgt spid="37"/>
                                        </p:tgtEl>
                                        <p:attrNameLst>
                                          <p:attrName>ppt_x</p:attrName>
                                        </p:attrNameLst>
                                      </p:cBhvr>
                                      <p:tavLst>
                                        <p:tav tm="0">
                                          <p:val>
                                            <p:strVal val="ppt_x"/>
                                          </p:val>
                                        </p:tav>
                                        <p:tav tm="100000">
                                          <p:val>
                                            <p:strVal val="1+ppt_w/2"/>
                                          </p:val>
                                        </p:tav>
                                      </p:tavLst>
                                    </p:anim>
                                    <p:anim calcmode="lin" valueType="num">
                                      <p:cBhvr additive="base">
                                        <p:cTn id="99" dur="4500"/>
                                        <p:tgtEl>
                                          <p:spTgt spid="37"/>
                                        </p:tgtEl>
                                        <p:attrNameLst>
                                          <p:attrName>ppt_y</p:attrName>
                                        </p:attrNameLst>
                                      </p:cBhvr>
                                      <p:tavLst>
                                        <p:tav tm="0">
                                          <p:val>
                                            <p:strVal val="ppt_y"/>
                                          </p:val>
                                        </p:tav>
                                        <p:tav tm="100000">
                                          <p:val>
                                            <p:strVal val="ppt_y"/>
                                          </p:val>
                                        </p:tav>
                                      </p:tavLst>
                                    </p:anim>
                                    <p:set>
                                      <p:cBhvr>
                                        <p:cTn id="100" dur="1" fill="hold">
                                          <p:stCondLst>
                                            <p:cond delay="4499"/>
                                          </p:stCondLst>
                                        </p:cTn>
                                        <p:tgtEl>
                                          <p:spTgt spid="37"/>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500"/>
                                        <p:tgtEl>
                                          <p:spTgt spid="37"/>
                                        </p:tgtEl>
                                      </p:cBhvr>
                                    </p:animEffect>
                                    <p:set>
                                      <p:cBhvr>
                                        <p:cTn id="103" dur="1" fill="hold">
                                          <p:stCondLst>
                                            <p:cond delay="5499"/>
                                          </p:stCondLst>
                                        </p:cTn>
                                        <p:tgtEl>
                                          <p:spTgt spid="37"/>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36"/>
                                        </p:tgtEl>
                                        <p:attrNameLst>
                                          <p:attrName>style.visibility</p:attrName>
                                        </p:attrNameLst>
                                      </p:cBhvr>
                                      <p:to>
                                        <p:strVal val="visible"/>
                                      </p:to>
                                    </p:set>
                                    <p:anim calcmode="lin" valueType="num">
                                      <p:cBhvr additive="base">
                                        <p:cTn id="106" dur="4000" fill="hold"/>
                                        <p:tgtEl>
                                          <p:spTgt spid="36"/>
                                        </p:tgtEl>
                                        <p:attrNameLst>
                                          <p:attrName>ppt_x</p:attrName>
                                        </p:attrNameLst>
                                      </p:cBhvr>
                                      <p:tavLst>
                                        <p:tav tm="0">
                                          <p:val>
                                            <p:strVal val="0-#ppt_w/2"/>
                                          </p:val>
                                        </p:tav>
                                        <p:tav tm="100000">
                                          <p:val>
                                            <p:strVal val="#ppt_x"/>
                                          </p:val>
                                        </p:tav>
                                      </p:tavLst>
                                    </p:anim>
                                    <p:anim calcmode="lin" valueType="num">
                                      <p:cBhvr additive="base">
                                        <p:cTn id="107" dur="4000" fill="hold"/>
                                        <p:tgtEl>
                                          <p:spTgt spid="36"/>
                                        </p:tgtEl>
                                        <p:attrNameLst>
                                          <p:attrName>ppt_y</p:attrName>
                                        </p:attrNameLst>
                                      </p:cBhvr>
                                      <p:tavLst>
                                        <p:tav tm="0">
                                          <p:val>
                                            <p:strVal val="#ppt_y"/>
                                          </p:val>
                                        </p:tav>
                                        <p:tav tm="100000">
                                          <p:val>
                                            <p:strVal val="#ppt_y"/>
                                          </p:val>
                                        </p:tav>
                                      </p:tavLst>
                                    </p:anim>
                                  </p:childTnLst>
                                </p:cTn>
                              </p:par>
                              <p:par>
                                <p:cTn id="108" presetID="2" presetClass="exit" presetSubtype="2" fill="hold" grpId="1" nodeType="withEffect">
                                  <p:stCondLst>
                                    <p:cond delay="0"/>
                                  </p:stCondLst>
                                  <p:childTnLst>
                                    <p:anim calcmode="lin" valueType="num">
                                      <p:cBhvr additive="base">
                                        <p:cTn id="109" dur="4500"/>
                                        <p:tgtEl>
                                          <p:spTgt spid="36"/>
                                        </p:tgtEl>
                                        <p:attrNameLst>
                                          <p:attrName>ppt_x</p:attrName>
                                        </p:attrNameLst>
                                      </p:cBhvr>
                                      <p:tavLst>
                                        <p:tav tm="0">
                                          <p:val>
                                            <p:strVal val="ppt_x"/>
                                          </p:val>
                                        </p:tav>
                                        <p:tav tm="100000">
                                          <p:val>
                                            <p:strVal val="1+ppt_w/2"/>
                                          </p:val>
                                        </p:tav>
                                      </p:tavLst>
                                    </p:anim>
                                    <p:anim calcmode="lin" valueType="num">
                                      <p:cBhvr additive="base">
                                        <p:cTn id="110" dur="4500"/>
                                        <p:tgtEl>
                                          <p:spTgt spid="36"/>
                                        </p:tgtEl>
                                        <p:attrNameLst>
                                          <p:attrName>ppt_y</p:attrName>
                                        </p:attrNameLst>
                                      </p:cBhvr>
                                      <p:tavLst>
                                        <p:tav tm="0">
                                          <p:val>
                                            <p:strVal val="ppt_y"/>
                                          </p:val>
                                        </p:tav>
                                        <p:tav tm="100000">
                                          <p:val>
                                            <p:strVal val="ppt_y"/>
                                          </p:val>
                                        </p:tav>
                                      </p:tavLst>
                                    </p:anim>
                                    <p:set>
                                      <p:cBhvr>
                                        <p:cTn id="111" dur="1" fill="hold">
                                          <p:stCondLst>
                                            <p:cond delay="4499"/>
                                          </p:stCondLst>
                                        </p:cTn>
                                        <p:tgtEl>
                                          <p:spTgt spid="36"/>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500"/>
                                        <p:tgtEl>
                                          <p:spTgt spid="36"/>
                                        </p:tgtEl>
                                      </p:cBhvr>
                                    </p:animEffect>
                                    <p:set>
                                      <p:cBhvr>
                                        <p:cTn id="114" dur="1" fill="hold">
                                          <p:stCondLst>
                                            <p:cond delay="5499"/>
                                          </p:stCondLst>
                                        </p:cTn>
                                        <p:tgtEl>
                                          <p:spTgt spid="36"/>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35"/>
                                        </p:tgtEl>
                                        <p:attrNameLst>
                                          <p:attrName>style.visibility</p:attrName>
                                        </p:attrNameLst>
                                      </p:cBhvr>
                                      <p:to>
                                        <p:strVal val="visible"/>
                                      </p:to>
                                    </p:set>
                                    <p:anim calcmode="lin" valueType="num">
                                      <p:cBhvr additive="base">
                                        <p:cTn id="117" dur="4000" fill="hold"/>
                                        <p:tgtEl>
                                          <p:spTgt spid="35"/>
                                        </p:tgtEl>
                                        <p:attrNameLst>
                                          <p:attrName>ppt_x</p:attrName>
                                        </p:attrNameLst>
                                      </p:cBhvr>
                                      <p:tavLst>
                                        <p:tav tm="0">
                                          <p:val>
                                            <p:strVal val="0-#ppt_w/2"/>
                                          </p:val>
                                        </p:tav>
                                        <p:tav tm="100000">
                                          <p:val>
                                            <p:strVal val="#ppt_x"/>
                                          </p:val>
                                        </p:tav>
                                      </p:tavLst>
                                    </p:anim>
                                    <p:anim calcmode="lin" valueType="num">
                                      <p:cBhvr additive="base">
                                        <p:cTn id="118" dur="4000" fill="hold"/>
                                        <p:tgtEl>
                                          <p:spTgt spid="35"/>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4500"/>
                                        <p:tgtEl>
                                          <p:spTgt spid="35"/>
                                        </p:tgtEl>
                                        <p:attrNameLst>
                                          <p:attrName>ppt_x</p:attrName>
                                        </p:attrNameLst>
                                      </p:cBhvr>
                                      <p:tavLst>
                                        <p:tav tm="0">
                                          <p:val>
                                            <p:strVal val="ppt_x"/>
                                          </p:val>
                                        </p:tav>
                                        <p:tav tm="100000">
                                          <p:val>
                                            <p:strVal val="1+ppt_w/2"/>
                                          </p:val>
                                        </p:tav>
                                      </p:tavLst>
                                    </p:anim>
                                    <p:anim calcmode="lin" valueType="num">
                                      <p:cBhvr additive="base">
                                        <p:cTn id="121" dur="4500"/>
                                        <p:tgtEl>
                                          <p:spTgt spid="35"/>
                                        </p:tgtEl>
                                        <p:attrNameLst>
                                          <p:attrName>ppt_y</p:attrName>
                                        </p:attrNameLst>
                                      </p:cBhvr>
                                      <p:tavLst>
                                        <p:tav tm="0">
                                          <p:val>
                                            <p:strVal val="ppt_y"/>
                                          </p:val>
                                        </p:tav>
                                        <p:tav tm="100000">
                                          <p:val>
                                            <p:strVal val="ppt_y"/>
                                          </p:val>
                                        </p:tav>
                                      </p:tavLst>
                                    </p:anim>
                                    <p:set>
                                      <p:cBhvr>
                                        <p:cTn id="122" dur="1" fill="hold">
                                          <p:stCondLst>
                                            <p:cond delay="4499"/>
                                          </p:stCondLst>
                                        </p:cTn>
                                        <p:tgtEl>
                                          <p:spTgt spid="35"/>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500"/>
                                        <p:tgtEl>
                                          <p:spTgt spid="35"/>
                                        </p:tgtEl>
                                      </p:cBhvr>
                                    </p:animEffect>
                                    <p:set>
                                      <p:cBhvr>
                                        <p:cTn id="125" dur="1" fill="hold">
                                          <p:stCondLst>
                                            <p:cond delay="5499"/>
                                          </p:stCondLst>
                                        </p:cTn>
                                        <p:tgtEl>
                                          <p:spTgt spid="35"/>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34"/>
                                        </p:tgtEl>
                                        <p:attrNameLst>
                                          <p:attrName>style.visibility</p:attrName>
                                        </p:attrNameLst>
                                      </p:cBhvr>
                                      <p:to>
                                        <p:strVal val="visible"/>
                                      </p:to>
                                    </p:set>
                                    <p:anim calcmode="lin" valueType="num">
                                      <p:cBhvr additive="base">
                                        <p:cTn id="128" dur="4000" fill="hold"/>
                                        <p:tgtEl>
                                          <p:spTgt spid="34"/>
                                        </p:tgtEl>
                                        <p:attrNameLst>
                                          <p:attrName>ppt_x</p:attrName>
                                        </p:attrNameLst>
                                      </p:cBhvr>
                                      <p:tavLst>
                                        <p:tav tm="0">
                                          <p:val>
                                            <p:strVal val="0-#ppt_w/2"/>
                                          </p:val>
                                        </p:tav>
                                        <p:tav tm="100000">
                                          <p:val>
                                            <p:strVal val="#ppt_x"/>
                                          </p:val>
                                        </p:tav>
                                      </p:tavLst>
                                    </p:anim>
                                    <p:anim calcmode="lin" valueType="num">
                                      <p:cBhvr additive="base">
                                        <p:cTn id="129" dur="4000" fill="hold"/>
                                        <p:tgtEl>
                                          <p:spTgt spid="34"/>
                                        </p:tgtEl>
                                        <p:attrNameLst>
                                          <p:attrName>ppt_y</p:attrName>
                                        </p:attrNameLst>
                                      </p:cBhvr>
                                      <p:tavLst>
                                        <p:tav tm="0">
                                          <p:val>
                                            <p:strVal val="#ppt_y"/>
                                          </p:val>
                                        </p:tav>
                                        <p:tav tm="100000">
                                          <p:val>
                                            <p:strVal val="#ppt_y"/>
                                          </p:val>
                                        </p:tav>
                                      </p:tavLst>
                                    </p:anim>
                                  </p:childTnLst>
                                </p:cTn>
                              </p:par>
                              <p:par>
                                <p:cTn id="130" presetID="2" presetClass="exit" presetSubtype="2" fill="hold" grpId="1" nodeType="withEffect">
                                  <p:stCondLst>
                                    <p:cond delay="0"/>
                                  </p:stCondLst>
                                  <p:childTnLst>
                                    <p:anim calcmode="lin" valueType="num">
                                      <p:cBhvr additive="base">
                                        <p:cTn id="131" dur="4500"/>
                                        <p:tgtEl>
                                          <p:spTgt spid="34"/>
                                        </p:tgtEl>
                                        <p:attrNameLst>
                                          <p:attrName>ppt_x</p:attrName>
                                        </p:attrNameLst>
                                      </p:cBhvr>
                                      <p:tavLst>
                                        <p:tav tm="0">
                                          <p:val>
                                            <p:strVal val="ppt_x"/>
                                          </p:val>
                                        </p:tav>
                                        <p:tav tm="100000">
                                          <p:val>
                                            <p:strVal val="1+ppt_w/2"/>
                                          </p:val>
                                        </p:tav>
                                      </p:tavLst>
                                    </p:anim>
                                    <p:anim calcmode="lin" valueType="num">
                                      <p:cBhvr additive="base">
                                        <p:cTn id="132" dur="4500"/>
                                        <p:tgtEl>
                                          <p:spTgt spid="34"/>
                                        </p:tgtEl>
                                        <p:attrNameLst>
                                          <p:attrName>ppt_y</p:attrName>
                                        </p:attrNameLst>
                                      </p:cBhvr>
                                      <p:tavLst>
                                        <p:tav tm="0">
                                          <p:val>
                                            <p:strVal val="ppt_y"/>
                                          </p:val>
                                        </p:tav>
                                        <p:tav tm="100000">
                                          <p:val>
                                            <p:strVal val="ppt_y"/>
                                          </p:val>
                                        </p:tav>
                                      </p:tavLst>
                                    </p:anim>
                                    <p:set>
                                      <p:cBhvr>
                                        <p:cTn id="133" dur="1" fill="hold">
                                          <p:stCondLst>
                                            <p:cond delay="4499"/>
                                          </p:stCondLst>
                                        </p:cTn>
                                        <p:tgtEl>
                                          <p:spTgt spid="34"/>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500"/>
                                        <p:tgtEl>
                                          <p:spTgt spid="34"/>
                                        </p:tgtEl>
                                      </p:cBhvr>
                                    </p:animEffect>
                                    <p:set>
                                      <p:cBhvr>
                                        <p:cTn id="136" dur="1" fill="hold">
                                          <p:stCondLst>
                                            <p:cond delay="5499"/>
                                          </p:stCondLst>
                                        </p:cTn>
                                        <p:tgtEl>
                                          <p:spTgt spid="34"/>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33"/>
                                        </p:tgtEl>
                                        <p:attrNameLst>
                                          <p:attrName>style.visibility</p:attrName>
                                        </p:attrNameLst>
                                      </p:cBhvr>
                                      <p:to>
                                        <p:strVal val="visible"/>
                                      </p:to>
                                    </p:set>
                                    <p:anim calcmode="lin" valueType="num">
                                      <p:cBhvr additive="base">
                                        <p:cTn id="139" dur="4000" fill="hold"/>
                                        <p:tgtEl>
                                          <p:spTgt spid="33"/>
                                        </p:tgtEl>
                                        <p:attrNameLst>
                                          <p:attrName>ppt_x</p:attrName>
                                        </p:attrNameLst>
                                      </p:cBhvr>
                                      <p:tavLst>
                                        <p:tav tm="0">
                                          <p:val>
                                            <p:strVal val="0-#ppt_w/2"/>
                                          </p:val>
                                        </p:tav>
                                        <p:tav tm="100000">
                                          <p:val>
                                            <p:strVal val="#ppt_x"/>
                                          </p:val>
                                        </p:tav>
                                      </p:tavLst>
                                    </p:anim>
                                    <p:anim calcmode="lin" valueType="num">
                                      <p:cBhvr additive="base">
                                        <p:cTn id="140" dur="4000" fill="hold"/>
                                        <p:tgtEl>
                                          <p:spTgt spid="33"/>
                                        </p:tgtEl>
                                        <p:attrNameLst>
                                          <p:attrName>ppt_y</p:attrName>
                                        </p:attrNameLst>
                                      </p:cBhvr>
                                      <p:tavLst>
                                        <p:tav tm="0">
                                          <p:val>
                                            <p:strVal val="#ppt_y"/>
                                          </p:val>
                                        </p:tav>
                                        <p:tav tm="100000">
                                          <p:val>
                                            <p:strVal val="#ppt_y"/>
                                          </p:val>
                                        </p:tav>
                                      </p:tavLst>
                                    </p:anim>
                                  </p:childTnLst>
                                </p:cTn>
                              </p:par>
                              <p:par>
                                <p:cTn id="141" presetID="2" presetClass="exit" presetSubtype="2" fill="hold" grpId="1" nodeType="withEffect">
                                  <p:stCondLst>
                                    <p:cond delay="0"/>
                                  </p:stCondLst>
                                  <p:childTnLst>
                                    <p:anim calcmode="lin" valueType="num">
                                      <p:cBhvr additive="base">
                                        <p:cTn id="142" dur="4500"/>
                                        <p:tgtEl>
                                          <p:spTgt spid="33"/>
                                        </p:tgtEl>
                                        <p:attrNameLst>
                                          <p:attrName>ppt_x</p:attrName>
                                        </p:attrNameLst>
                                      </p:cBhvr>
                                      <p:tavLst>
                                        <p:tav tm="0">
                                          <p:val>
                                            <p:strVal val="ppt_x"/>
                                          </p:val>
                                        </p:tav>
                                        <p:tav tm="100000">
                                          <p:val>
                                            <p:strVal val="1+ppt_w/2"/>
                                          </p:val>
                                        </p:tav>
                                      </p:tavLst>
                                    </p:anim>
                                    <p:anim calcmode="lin" valueType="num">
                                      <p:cBhvr additive="base">
                                        <p:cTn id="143" dur="4500"/>
                                        <p:tgtEl>
                                          <p:spTgt spid="33"/>
                                        </p:tgtEl>
                                        <p:attrNameLst>
                                          <p:attrName>ppt_y</p:attrName>
                                        </p:attrNameLst>
                                      </p:cBhvr>
                                      <p:tavLst>
                                        <p:tav tm="0">
                                          <p:val>
                                            <p:strVal val="ppt_y"/>
                                          </p:val>
                                        </p:tav>
                                        <p:tav tm="100000">
                                          <p:val>
                                            <p:strVal val="ppt_y"/>
                                          </p:val>
                                        </p:tav>
                                      </p:tavLst>
                                    </p:anim>
                                    <p:set>
                                      <p:cBhvr>
                                        <p:cTn id="144" dur="1" fill="hold">
                                          <p:stCondLst>
                                            <p:cond delay="4499"/>
                                          </p:stCondLst>
                                        </p:cTn>
                                        <p:tgtEl>
                                          <p:spTgt spid="33"/>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500"/>
                                        <p:tgtEl>
                                          <p:spTgt spid="33"/>
                                        </p:tgtEl>
                                      </p:cBhvr>
                                    </p:animEffect>
                                    <p:set>
                                      <p:cBhvr>
                                        <p:cTn id="147" dur="1" fill="hold">
                                          <p:stCondLst>
                                            <p:cond delay="5499"/>
                                          </p:stCondLst>
                                        </p:cTn>
                                        <p:tgtEl>
                                          <p:spTgt spid="33"/>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4000" fill="hold"/>
                                        <p:tgtEl>
                                          <p:spTgt spid="31"/>
                                        </p:tgtEl>
                                        <p:attrNameLst>
                                          <p:attrName>ppt_x</p:attrName>
                                        </p:attrNameLst>
                                      </p:cBhvr>
                                      <p:tavLst>
                                        <p:tav tm="0">
                                          <p:val>
                                            <p:strVal val="0-#ppt_w/2"/>
                                          </p:val>
                                        </p:tav>
                                        <p:tav tm="100000">
                                          <p:val>
                                            <p:strVal val="#ppt_x"/>
                                          </p:val>
                                        </p:tav>
                                      </p:tavLst>
                                    </p:anim>
                                    <p:anim calcmode="lin" valueType="num">
                                      <p:cBhvr additive="base">
                                        <p:cTn id="151" dur="4000" fill="hold"/>
                                        <p:tgtEl>
                                          <p:spTgt spid="31"/>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4500"/>
                                        <p:tgtEl>
                                          <p:spTgt spid="31"/>
                                        </p:tgtEl>
                                        <p:attrNameLst>
                                          <p:attrName>ppt_x</p:attrName>
                                        </p:attrNameLst>
                                      </p:cBhvr>
                                      <p:tavLst>
                                        <p:tav tm="0">
                                          <p:val>
                                            <p:strVal val="ppt_x"/>
                                          </p:val>
                                        </p:tav>
                                        <p:tav tm="100000">
                                          <p:val>
                                            <p:strVal val="1+ppt_w/2"/>
                                          </p:val>
                                        </p:tav>
                                      </p:tavLst>
                                    </p:anim>
                                    <p:anim calcmode="lin" valueType="num">
                                      <p:cBhvr additive="base">
                                        <p:cTn id="154" dur="4500"/>
                                        <p:tgtEl>
                                          <p:spTgt spid="31"/>
                                        </p:tgtEl>
                                        <p:attrNameLst>
                                          <p:attrName>ppt_y</p:attrName>
                                        </p:attrNameLst>
                                      </p:cBhvr>
                                      <p:tavLst>
                                        <p:tav tm="0">
                                          <p:val>
                                            <p:strVal val="ppt_y"/>
                                          </p:val>
                                        </p:tav>
                                        <p:tav tm="100000">
                                          <p:val>
                                            <p:strVal val="ppt_y"/>
                                          </p:val>
                                        </p:tav>
                                      </p:tavLst>
                                    </p:anim>
                                    <p:set>
                                      <p:cBhvr>
                                        <p:cTn id="155" dur="1" fill="hold">
                                          <p:stCondLst>
                                            <p:cond delay="4499"/>
                                          </p:stCondLst>
                                        </p:cTn>
                                        <p:tgtEl>
                                          <p:spTgt spid="31"/>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500"/>
                                        <p:tgtEl>
                                          <p:spTgt spid="31"/>
                                        </p:tgtEl>
                                      </p:cBhvr>
                                    </p:animEffect>
                                    <p:set>
                                      <p:cBhvr>
                                        <p:cTn id="158" dur="1" fill="hold">
                                          <p:stCondLst>
                                            <p:cond delay="5499"/>
                                          </p:stCondLst>
                                        </p:cTn>
                                        <p:tgtEl>
                                          <p:spTgt spid="31"/>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30"/>
                                        </p:tgtEl>
                                        <p:attrNameLst>
                                          <p:attrName>style.visibility</p:attrName>
                                        </p:attrNameLst>
                                      </p:cBhvr>
                                      <p:to>
                                        <p:strVal val="visible"/>
                                      </p:to>
                                    </p:set>
                                    <p:anim calcmode="lin" valueType="num">
                                      <p:cBhvr additive="base">
                                        <p:cTn id="161" dur="4000" fill="hold"/>
                                        <p:tgtEl>
                                          <p:spTgt spid="30"/>
                                        </p:tgtEl>
                                        <p:attrNameLst>
                                          <p:attrName>ppt_x</p:attrName>
                                        </p:attrNameLst>
                                      </p:cBhvr>
                                      <p:tavLst>
                                        <p:tav tm="0">
                                          <p:val>
                                            <p:strVal val="0-#ppt_w/2"/>
                                          </p:val>
                                        </p:tav>
                                        <p:tav tm="100000">
                                          <p:val>
                                            <p:strVal val="#ppt_x"/>
                                          </p:val>
                                        </p:tav>
                                      </p:tavLst>
                                    </p:anim>
                                    <p:anim calcmode="lin" valueType="num">
                                      <p:cBhvr additive="base">
                                        <p:cTn id="162" dur="4000" fill="hold"/>
                                        <p:tgtEl>
                                          <p:spTgt spid="30"/>
                                        </p:tgtEl>
                                        <p:attrNameLst>
                                          <p:attrName>ppt_y</p:attrName>
                                        </p:attrNameLst>
                                      </p:cBhvr>
                                      <p:tavLst>
                                        <p:tav tm="0">
                                          <p:val>
                                            <p:strVal val="#ppt_y"/>
                                          </p:val>
                                        </p:tav>
                                        <p:tav tm="100000">
                                          <p:val>
                                            <p:strVal val="#ppt_y"/>
                                          </p:val>
                                        </p:tav>
                                      </p:tavLst>
                                    </p:anim>
                                  </p:childTnLst>
                                </p:cTn>
                              </p:par>
                              <p:par>
                                <p:cTn id="163" presetID="2" presetClass="exit" presetSubtype="2" fill="hold" grpId="1" nodeType="withEffect">
                                  <p:stCondLst>
                                    <p:cond delay="0"/>
                                  </p:stCondLst>
                                  <p:childTnLst>
                                    <p:anim calcmode="lin" valueType="num">
                                      <p:cBhvr additive="base">
                                        <p:cTn id="164" dur="4500"/>
                                        <p:tgtEl>
                                          <p:spTgt spid="30"/>
                                        </p:tgtEl>
                                        <p:attrNameLst>
                                          <p:attrName>ppt_x</p:attrName>
                                        </p:attrNameLst>
                                      </p:cBhvr>
                                      <p:tavLst>
                                        <p:tav tm="0">
                                          <p:val>
                                            <p:strVal val="ppt_x"/>
                                          </p:val>
                                        </p:tav>
                                        <p:tav tm="100000">
                                          <p:val>
                                            <p:strVal val="1+ppt_w/2"/>
                                          </p:val>
                                        </p:tav>
                                      </p:tavLst>
                                    </p:anim>
                                    <p:anim calcmode="lin" valueType="num">
                                      <p:cBhvr additive="base">
                                        <p:cTn id="165" dur="4500"/>
                                        <p:tgtEl>
                                          <p:spTgt spid="30"/>
                                        </p:tgtEl>
                                        <p:attrNameLst>
                                          <p:attrName>ppt_y</p:attrName>
                                        </p:attrNameLst>
                                      </p:cBhvr>
                                      <p:tavLst>
                                        <p:tav tm="0">
                                          <p:val>
                                            <p:strVal val="ppt_y"/>
                                          </p:val>
                                        </p:tav>
                                        <p:tav tm="100000">
                                          <p:val>
                                            <p:strVal val="ppt_y"/>
                                          </p:val>
                                        </p:tav>
                                      </p:tavLst>
                                    </p:anim>
                                    <p:set>
                                      <p:cBhvr>
                                        <p:cTn id="166" dur="1" fill="hold">
                                          <p:stCondLst>
                                            <p:cond delay="4499"/>
                                          </p:stCondLst>
                                        </p:cTn>
                                        <p:tgtEl>
                                          <p:spTgt spid="30"/>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500"/>
                                        <p:tgtEl>
                                          <p:spTgt spid="30"/>
                                        </p:tgtEl>
                                      </p:cBhvr>
                                    </p:animEffect>
                                    <p:set>
                                      <p:cBhvr>
                                        <p:cTn id="169" dur="1" fill="hold">
                                          <p:stCondLst>
                                            <p:cond delay="5499"/>
                                          </p:stCondLst>
                                        </p:cTn>
                                        <p:tgtEl>
                                          <p:spTgt spid="30"/>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29"/>
                                        </p:tgtEl>
                                        <p:attrNameLst>
                                          <p:attrName>style.visibility</p:attrName>
                                        </p:attrNameLst>
                                      </p:cBhvr>
                                      <p:to>
                                        <p:strVal val="visible"/>
                                      </p:to>
                                    </p:set>
                                    <p:anim calcmode="lin" valueType="num">
                                      <p:cBhvr additive="base">
                                        <p:cTn id="172" dur="4000" fill="hold"/>
                                        <p:tgtEl>
                                          <p:spTgt spid="29"/>
                                        </p:tgtEl>
                                        <p:attrNameLst>
                                          <p:attrName>ppt_x</p:attrName>
                                        </p:attrNameLst>
                                      </p:cBhvr>
                                      <p:tavLst>
                                        <p:tav tm="0">
                                          <p:val>
                                            <p:strVal val="0-#ppt_w/2"/>
                                          </p:val>
                                        </p:tav>
                                        <p:tav tm="100000">
                                          <p:val>
                                            <p:strVal val="#ppt_x"/>
                                          </p:val>
                                        </p:tav>
                                      </p:tavLst>
                                    </p:anim>
                                    <p:anim calcmode="lin" valueType="num">
                                      <p:cBhvr additive="base">
                                        <p:cTn id="173" dur="4000" fill="hold"/>
                                        <p:tgtEl>
                                          <p:spTgt spid="29"/>
                                        </p:tgtEl>
                                        <p:attrNameLst>
                                          <p:attrName>ppt_y</p:attrName>
                                        </p:attrNameLst>
                                      </p:cBhvr>
                                      <p:tavLst>
                                        <p:tav tm="0">
                                          <p:val>
                                            <p:strVal val="#ppt_y"/>
                                          </p:val>
                                        </p:tav>
                                        <p:tav tm="100000">
                                          <p:val>
                                            <p:strVal val="#ppt_y"/>
                                          </p:val>
                                        </p:tav>
                                      </p:tavLst>
                                    </p:anim>
                                  </p:childTnLst>
                                </p:cTn>
                              </p:par>
                              <p:par>
                                <p:cTn id="174" presetID="2" presetClass="exit" presetSubtype="2" fill="hold" grpId="1" nodeType="withEffect">
                                  <p:stCondLst>
                                    <p:cond delay="0"/>
                                  </p:stCondLst>
                                  <p:childTnLst>
                                    <p:anim calcmode="lin" valueType="num">
                                      <p:cBhvr additive="base">
                                        <p:cTn id="175" dur="4500"/>
                                        <p:tgtEl>
                                          <p:spTgt spid="29"/>
                                        </p:tgtEl>
                                        <p:attrNameLst>
                                          <p:attrName>ppt_x</p:attrName>
                                        </p:attrNameLst>
                                      </p:cBhvr>
                                      <p:tavLst>
                                        <p:tav tm="0">
                                          <p:val>
                                            <p:strVal val="ppt_x"/>
                                          </p:val>
                                        </p:tav>
                                        <p:tav tm="100000">
                                          <p:val>
                                            <p:strVal val="1+ppt_w/2"/>
                                          </p:val>
                                        </p:tav>
                                      </p:tavLst>
                                    </p:anim>
                                    <p:anim calcmode="lin" valueType="num">
                                      <p:cBhvr additive="base">
                                        <p:cTn id="176" dur="4500"/>
                                        <p:tgtEl>
                                          <p:spTgt spid="29"/>
                                        </p:tgtEl>
                                        <p:attrNameLst>
                                          <p:attrName>ppt_y</p:attrName>
                                        </p:attrNameLst>
                                      </p:cBhvr>
                                      <p:tavLst>
                                        <p:tav tm="0">
                                          <p:val>
                                            <p:strVal val="ppt_y"/>
                                          </p:val>
                                        </p:tav>
                                        <p:tav tm="100000">
                                          <p:val>
                                            <p:strVal val="ppt_y"/>
                                          </p:val>
                                        </p:tav>
                                      </p:tavLst>
                                    </p:anim>
                                    <p:set>
                                      <p:cBhvr>
                                        <p:cTn id="177" dur="1" fill="hold">
                                          <p:stCondLst>
                                            <p:cond delay="4499"/>
                                          </p:stCondLst>
                                        </p:cTn>
                                        <p:tgtEl>
                                          <p:spTgt spid="29"/>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500"/>
                                        <p:tgtEl>
                                          <p:spTgt spid="29"/>
                                        </p:tgtEl>
                                      </p:cBhvr>
                                    </p:animEffect>
                                    <p:set>
                                      <p:cBhvr>
                                        <p:cTn id="180" dur="1" fill="hold">
                                          <p:stCondLst>
                                            <p:cond delay="5499"/>
                                          </p:stCondLst>
                                        </p:cTn>
                                        <p:tgtEl>
                                          <p:spTgt spid="29"/>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additive="base">
                                        <p:cTn id="183" dur="4000" fill="hold"/>
                                        <p:tgtEl>
                                          <p:spTgt spid="28"/>
                                        </p:tgtEl>
                                        <p:attrNameLst>
                                          <p:attrName>ppt_x</p:attrName>
                                        </p:attrNameLst>
                                      </p:cBhvr>
                                      <p:tavLst>
                                        <p:tav tm="0">
                                          <p:val>
                                            <p:strVal val="0-#ppt_w/2"/>
                                          </p:val>
                                        </p:tav>
                                        <p:tav tm="100000">
                                          <p:val>
                                            <p:strVal val="#ppt_x"/>
                                          </p:val>
                                        </p:tav>
                                      </p:tavLst>
                                    </p:anim>
                                    <p:anim calcmode="lin" valueType="num">
                                      <p:cBhvr additive="base">
                                        <p:cTn id="184" dur="4000" fill="hold"/>
                                        <p:tgtEl>
                                          <p:spTgt spid="28"/>
                                        </p:tgtEl>
                                        <p:attrNameLst>
                                          <p:attrName>ppt_y</p:attrName>
                                        </p:attrNameLst>
                                      </p:cBhvr>
                                      <p:tavLst>
                                        <p:tav tm="0">
                                          <p:val>
                                            <p:strVal val="#ppt_y"/>
                                          </p:val>
                                        </p:tav>
                                        <p:tav tm="100000">
                                          <p:val>
                                            <p:strVal val="#ppt_y"/>
                                          </p:val>
                                        </p:tav>
                                      </p:tavLst>
                                    </p:anim>
                                  </p:childTnLst>
                                </p:cTn>
                              </p:par>
                              <p:par>
                                <p:cTn id="185" presetID="2" presetClass="exit" presetSubtype="2" fill="hold" grpId="1" nodeType="withEffect">
                                  <p:stCondLst>
                                    <p:cond delay="0"/>
                                  </p:stCondLst>
                                  <p:childTnLst>
                                    <p:anim calcmode="lin" valueType="num">
                                      <p:cBhvr additive="base">
                                        <p:cTn id="186" dur="4500"/>
                                        <p:tgtEl>
                                          <p:spTgt spid="28"/>
                                        </p:tgtEl>
                                        <p:attrNameLst>
                                          <p:attrName>ppt_x</p:attrName>
                                        </p:attrNameLst>
                                      </p:cBhvr>
                                      <p:tavLst>
                                        <p:tav tm="0">
                                          <p:val>
                                            <p:strVal val="ppt_x"/>
                                          </p:val>
                                        </p:tav>
                                        <p:tav tm="100000">
                                          <p:val>
                                            <p:strVal val="1+ppt_w/2"/>
                                          </p:val>
                                        </p:tav>
                                      </p:tavLst>
                                    </p:anim>
                                    <p:anim calcmode="lin" valueType="num">
                                      <p:cBhvr additive="base">
                                        <p:cTn id="187" dur="4500"/>
                                        <p:tgtEl>
                                          <p:spTgt spid="28"/>
                                        </p:tgtEl>
                                        <p:attrNameLst>
                                          <p:attrName>ppt_y</p:attrName>
                                        </p:attrNameLst>
                                      </p:cBhvr>
                                      <p:tavLst>
                                        <p:tav tm="0">
                                          <p:val>
                                            <p:strVal val="ppt_y"/>
                                          </p:val>
                                        </p:tav>
                                        <p:tav tm="100000">
                                          <p:val>
                                            <p:strVal val="ppt_y"/>
                                          </p:val>
                                        </p:tav>
                                      </p:tavLst>
                                    </p:anim>
                                    <p:set>
                                      <p:cBhvr>
                                        <p:cTn id="188" dur="1" fill="hold">
                                          <p:stCondLst>
                                            <p:cond delay="4499"/>
                                          </p:stCondLst>
                                        </p:cTn>
                                        <p:tgtEl>
                                          <p:spTgt spid="28"/>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500"/>
                                        <p:tgtEl>
                                          <p:spTgt spid="28"/>
                                        </p:tgtEl>
                                      </p:cBhvr>
                                    </p:animEffect>
                                    <p:set>
                                      <p:cBhvr>
                                        <p:cTn id="191" dur="1" fill="hold">
                                          <p:stCondLst>
                                            <p:cond delay="5499"/>
                                          </p:stCondLst>
                                        </p:cTn>
                                        <p:tgtEl>
                                          <p:spTgt spid="28"/>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27"/>
                                        </p:tgtEl>
                                        <p:attrNameLst>
                                          <p:attrName>style.visibility</p:attrName>
                                        </p:attrNameLst>
                                      </p:cBhvr>
                                      <p:to>
                                        <p:strVal val="visible"/>
                                      </p:to>
                                    </p:set>
                                    <p:anim calcmode="lin" valueType="num">
                                      <p:cBhvr additive="base">
                                        <p:cTn id="194" dur="4000" fill="hold"/>
                                        <p:tgtEl>
                                          <p:spTgt spid="27"/>
                                        </p:tgtEl>
                                        <p:attrNameLst>
                                          <p:attrName>ppt_x</p:attrName>
                                        </p:attrNameLst>
                                      </p:cBhvr>
                                      <p:tavLst>
                                        <p:tav tm="0">
                                          <p:val>
                                            <p:strVal val="0-#ppt_w/2"/>
                                          </p:val>
                                        </p:tav>
                                        <p:tav tm="100000">
                                          <p:val>
                                            <p:strVal val="#ppt_x"/>
                                          </p:val>
                                        </p:tav>
                                      </p:tavLst>
                                    </p:anim>
                                    <p:anim calcmode="lin" valueType="num">
                                      <p:cBhvr additive="base">
                                        <p:cTn id="195" dur="4000" fill="hold"/>
                                        <p:tgtEl>
                                          <p:spTgt spid="27"/>
                                        </p:tgtEl>
                                        <p:attrNameLst>
                                          <p:attrName>ppt_y</p:attrName>
                                        </p:attrNameLst>
                                      </p:cBhvr>
                                      <p:tavLst>
                                        <p:tav tm="0">
                                          <p:val>
                                            <p:strVal val="#ppt_y"/>
                                          </p:val>
                                        </p:tav>
                                        <p:tav tm="100000">
                                          <p:val>
                                            <p:strVal val="#ppt_y"/>
                                          </p:val>
                                        </p:tav>
                                      </p:tavLst>
                                    </p:anim>
                                  </p:childTnLst>
                                </p:cTn>
                              </p:par>
                              <p:par>
                                <p:cTn id="196" presetID="2" presetClass="exit" presetSubtype="2" fill="hold" grpId="1" nodeType="withEffect">
                                  <p:stCondLst>
                                    <p:cond delay="0"/>
                                  </p:stCondLst>
                                  <p:childTnLst>
                                    <p:anim calcmode="lin" valueType="num">
                                      <p:cBhvr additive="base">
                                        <p:cTn id="197" dur="4500"/>
                                        <p:tgtEl>
                                          <p:spTgt spid="27"/>
                                        </p:tgtEl>
                                        <p:attrNameLst>
                                          <p:attrName>ppt_x</p:attrName>
                                        </p:attrNameLst>
                                      </p:cBhvr>
                                      <p:tavLst>
                                        <p:tav tm="0">
                                          <p:val>
                                            <p:strVal val="ppt_x"/>
                                          </p:val>
                                        </p:tav>
                                        <p:tav tm="100000">
                                          <p:val>
                                            <p:strVal val="1+ppt_w/2"/>
                                          </p:val>
                                        </p:tav>
                                      </p:tavLst>
                                    </p:anim>
                                    <p:anim calcmode="lin" valueType="num">
                                      <p:cBhvr additive="base">
                                        <p:cTn id="198" dur="4500"/>
                                        <p:tgtEl>
                                          <p:spTgt spid="27"/>
                                        </p:tgtEl>
                                        <p:attrNameLst>
                                          <p:attrName>ppt_y</p:attrName>
                                        </p:attrNameLst>
                                      </p:cBhvr>
                                      <p:tavLst>
                                        <p:tav tm="0">
                                          <p:val>
                                            <p:strVal val="ppt_y"/>
                                          </p:val>
                                        </p:tav>
                                        <p:tav tm="100000">
                                          <p:val>
                                            <p:strVal val="ppt_y"/>
                                          </p:val>
                                        </p:tav>
                                      </p:tavLst>
                                    </p:anim>
                                    <p:set>
                                      <p:cBhvr>
                                        <p:cTn id="199" dur="1" fill="hold">
                                          <p:stCondLst>
                                            <p:cond delay="4499"/>
                                          </p:stCondLst>
                                        </p:cTn>
                                        <p:tgtEl>
                                          <p:spTgt spid="27"/>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500"/>
                                        <p:tgtEl>
                                          <p:spTgt spid="27"/>
                                        </p:tgtEl>
                                      </p:cBhvr>
                                    </p:animEffect>
                                    <p:set>
                                      <p:cBhvr>
                                        <p:cTn id="202" dur="1" fill="hold">
                                          <p:stCondLst>
                                            <p:cond delay="5499"/>
                                          </p:stCondLst>
                                        </p:cTn>
                                        <p:tgtEl>
                                          <p:spTgt spid="27"/>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26"/>
                                        </p:tgtEl>
                                        <p:attrNameLst>
                                          <p:attrName>style.visibility</p:attrName>
                                        </p:attrNameLst>
                                      </p:cBhvr>
                                      <p:to>
                                        <p:strVal val="visible"/>
                                      </p:to>
                                    </p:set>
                                    <p:anim calcmode="lin" valueType="num">
                                      <p:cBhvr additive="base">
                                        <p:cTn id="205" dur="4000" fill="hold"/>
                                        <p:tgtEl>
                                          <p:spTgt spid="26"/>
                                        </p:tgtEl>
                                        <p:attrNameLst>
                                          <p:attrName>ppt_x</p:attrName>
                                        </p:attrNameLst>
                                      </p:cBhvr>
                                      <p:tavLst>
                                        <p:tav tm="0">
                                          <p:val>
                                            <p:strVal val="0-#ppt_w/2"/>
                                          </p:val>
                                        </p:tav>
                                        <p:tav tm="100000">
                                          <p:val>
                                            <p:strVal val="#ppt_x"/>
                                          </p:val>
                                        </p:tav>
                                      </p:tavLst>
                                    </p:anim>
                                    <p:anim calcmode="lin" valueType="num">
                                      <p:cBhvr additive="base">
                                        <p:cTn id="206" dur="4000" fill="hold"/>
                                        <p:tgtEl>
                                          <p:spTgt spid="26"/>
                                        </p:tgtEl>
                                        <p:attrNameLst>
                                          <p:attrName>ppt_y</p:attrName>
                                        </p:attrNameLst>
                                      </p:cBhvr>
                                      <p:tavLst>
                                        <p:tav tm="0">
                                          <p:val>
                                            <p:strVal val="#ppt_y"/>
                                          </p:val>
                                        </p:tav>
                                        <p:tav tm="100000">
                                          <p:val>
                                            <p:strVal val="#ppt_y"/>
                                          </p:val>
                                        </p:tav>
                                      </p:tavLst>
                                    </p:anim>
                                  </p:childTnLst>
                                </p:cTn>
                              </p:par>
                              <p:par>
                                <p:cTn id="207" presetID="2" presetClass="exit" presetSubtype="2" fill="hold" grpId="1" nodeType="withEffect">
                                  <p:stCondLst>
                                    <p:cond delay="0"/>
                                  </p:stCondLst>
                                  <p:childTnLst>
                                    <p:anim calcmode="lin" valueType="num">
                                      <p:cBhvr additive="base">
                                        <p:cTn id="208" dur="4500"/>
                                        <p:tgtEl>
                                          <p:spTgt spid="26"/>
                                        </p:tgtEl>
                                        <p:attrNameLst>
                                          <p:attrName>ppt_x</p:attrName>
                                        </p:attrNameLst>
                                      </p:cBhvr>
                                      <p:tavLst>
                                        <p:tav tm="0">
                                          <p:val>
                                            <p:strVal val="ppt_x"/>
                                          </p:val>
                                        </p:tav>
                                        <p:tav tm="100000">
                                          <p:val>
                                            <p:strVal val="1+ppt_w/2"/>
                                          </p:val>
                                        </p:tav>
                                      </p:tavLst>
                                    </p:anim>
                                    <p:anim calcmode="lin" valueType="num">
                                      <p:cBhvr additive="base">
                                        <p:cTn id="209" dur="4500"/>
                                        <p:tgtEl>
                                          <p:spTgt spid="26"/>
                                        </p:tgtEl>
                                        <p:attrNameLst>
                                          <p:attrName>ppt_y</p:attrName>
                                        </p:attrNameLst>
                                      </p:cBhvr>
                                      <p:tavLst>
                                        <p:tav tm="0">
                                          <p:val>
                                            <p:strVal val="ppt_y"/>
                                          </p:val>
                                        </p:tav>
                                        <p:tav tm="100000">
                                          <p:val>
                                            <p:strVal val="ppt_y"/>
                                          </p:val>
                                        </p:tav>
                                      </p:tavLst>
                                    </p:anim>
                                    <p:set>
                                      <p:cBhvr>
                                        <p:cTn id="210" dur="1" fill="hold">
                                          <p:stCondLst>
                                            <p:cond delay="4499"/>
                                          </p:stCondLst>
                                        </p:cTn>
                                        <p:tgtEl>
                                          <p:spTgt spid="26"/>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500"/>
                                        <p:tgtEl>
                                          <p:spTgt spid="26"/>
                                        </p:tgtEl>
                                      </p:cBhvr>
                                    </p:animEffect>
                                    <p:set>
                                      <p:cBhvr>
                                        <p:cTn id="213" dur="1" fill="hold">
                                          <p:stCondLst>
                                            <p:cond delay="5499"/>
                                          </p:stCondLst>
                                        </p:cTn>
                                        <p:tgtEl>
                                          <p:spTgt spid="26"/>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25"/>
                                        </p:tgtEl>
                                        <p:attrNameLst>
                                          <p:attrName>style.visibility</p:attrName>
                                        </p:attrNameLst>
                                      </p:cBhvr>
                                      <p:to>
                                        <p:strVal val="visible"/>
                                      </p:to>
                                    </p:set>
                                    <p:anim calcmode="lin" valueType="num">
                                      <p:cBhvr additive="base">
                                        <p:cTn id="216" dur="4000" fill="hold"/>
                                        <p:tgtEl>
                                          <p:spTgt spid="25"/>
                                        </p:tgtEl>
                                        <p:attrNameLst>
                                          <p:attrName>ppt_x</p:attrName>
                                        </p:attrNameLst>
                                      </p:cBhvr>
                                      <p:tavLst>
                                        <p:tav tm="0">
                                          <p:val>
                                            <p:strVal val="0-#ppt_w/2"/>
                                          </p:val>
                                        </p:tav>
                                        <p:tav tm="100000">
                                          <p:val>
                                            <p:strVal val="#ppt_x"/>
                                          </p:val>
                                        </p:tav>
                                      </p:tavLst>
                                    </p:anim>
                                    <p:anim calcmode="lin" valueType="num">
                                      <p:cBhvr additive="base">
                                        <p:cTn id="217" dur="4000" fill="hold"/>
                                        <p:tgtEl>
                                          <p:spTgt spid="25"/>
                                        </p:tgtEl>
                                        <p:attrNameLst>
                                          <p:attrName>ppt_y</p:attrName>
                                        </p:attrNameLst>
                                      </p:cBhvr>
                                      <p:tavLst>
                                        <p:tav tm="0">
                                          <p:val>
                                            <p:strVal val="#ppt_y"/>
                                          </p:val>
                                        </p:tav>
                                        <p:tav tm="100000">
                                          <p:val>
                                            <p:strVal val="#ppt_y"/>
                                          </p:val>
                                        </p:tav>
                                      </p:tavLst>
                                    </p:anim>
                                  </p:childTnLst>
                                </p:cTn>
                              </p:par>
                              <p:par>
                                <p:cTn id="218" presetID="2" presetClass="exit" presetSubtype="2" fill="hold" grpId="1" nodeType="withEffect">
                                  <p:stCondLst>
                                    <p:cond delay="0"/>
                                  </p:stCondLst>
                                  <p:childTnLst>
                                    <p:anim calcmode="lin" valueType="num">
                                      <p:cBhvr additive="base">
                                        <p:cTn id="219" dur="4500"/>
                                        <p:tgtEl>
                                          <p:spTgt spid="25"/>
                                        </p:tgtEl>
                                        <p:attrNameLst>
                                          <p:attrName>ppt_x</p:attrName>
                                        </p:attrNameLst>
                                      </p:cBhvr>
                                      <p:tavLst>
                                        <p:tav tm="0">
                                          <p:val>
                                            <p:strVal val="ppt_x"/>
                                          </p:val>
                                        </p:tav>
                                        <p:tav tm="100000">
                                          <p:val>
                                            <p:strVal val="1+ppt_w/2"/>
                                          </p:val>
                                        </p:tav>
                                      </p:tavLst>
                                    </p:anim>
                                    <p:anim calcmode="lin" valueType="num">
                                      <p:cBhvr additive="base">
                                        <p:cTn id="220" dur="4500"/>
                                        <p:tgtEl>
                                          <p:spTgt spid="25"/>
                                        </p:tgtEl>
                                        <p:attrNameLst>
                                          <p:attrName>ppt_y</p:attrName>
                                        </p:attrNameLst>
                                      </p:cBhvr>
                                      <p:tavLst>
                                        <p:tav tm="0">
                                          <p:val>
                                            <p:strVal val="ppt_y"/>
                                          </p:val>
                                        </p:tav>
                                        <p:tav tm="100000">
                                          <p:val>
                                            <p:strVal val="ppt_y"/>
                                          </p:val>
                                        </p:tav>
                                      </p:tavLst>
                                    </p:anim>
                                    <p:set>
                                      <p:cBhvr>
                                        <p:cTn id="221" dur="1" fill="hold">
                                          <p:stCondLst>
                                            <p:cond delay="4499"/>
                                          </p:stCondLst>
                                        </p:cTn>
                                        <p:tgtEl>
                                          <p:spTgt spid="25"/>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500"/>
                                        <p:tgtEl>
                                          <p:spTgt spid="25"/>
                                        </p:tgtEl>
                                      </p:cBhvr>
                                    </p:animEffect>
                                    <p:set>
                                      <p:cBhvr>
                                        <p:cTn id="224" dur="1" fill="hold">
                                          <p:stCondLst>
                                            <p:cond delay="5499"/>
                                          </p:stCondLst>
                                        </p:cTn>
                                        <p:tgtEl>
                                          <p:spTgt spid="25"/>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24"/>
                                        </p:tgtEl>
                                        <p:attrNameLst>
                                          <p:attrName>style.visibility</p:attrName>
                                        </p:attrNameLst>
                                      </p:cBhvr>
                                      <p:to>
                                        <p:strVal val="visible"/>
                                      </p:to>
                                    </p:set>
                                    <p:anim calcmode="lin" valueType="num">
                                      <p:cBhvr additive="base">
                                        <p:cTn id="227" dur="4000" fill="hold"/>
                                        <p:tgtEl>
                                          <p:spTgt spid="24"/>
                                        </p:tgtEl>
                                        <p:attrNameLst>
                                          <p:attrName>ppt_x</p:attrName>
                                        </p:attrNameLst>
                                      </p:cBhvr>
                                      <p:tavLst>
                                        <p:tav tm="0">
                                          <p:val>
                                            <p:strVal val="0-#ppt_w/2"/>
                                          </p:val>
                                        </p:tav>
                                        <p:tav tm="100000">
                                          <p:val>
                                            <p:strVal val="#ppt_x"/>
                                          </p:val>
                                        </p:tav>
                                      </p:tavLst>
                                    </p:anim>
                                    <p:anim calcmode="lin" valueType="num">
                                      <p:cBhvr additive="base">
                                        <p:cTn id="228" dur="4000" fill="hold"/>
                                        <p:tgtEl>
                                          <p:spTgt spid="24"/>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4500"/>
                                        <p:tgtEl>
                                          <p:spTgt spid="24"/>
                                        </p:tgtEl>
                                        <p:attrNameLst>
                                          <p:attrName>ppt_x</p:attrName>
                                        </p:attrNameLst>
                                      </p:cBhvr>
                                      <p:tavLst>
                                        <p:tav tm="0">
                                          <p:val>
                                            <p:strVal val="ppt_x"/>
                                          </p:val>
                                        </p:tav>
                                        <p:tav tm="100000">
                                          <p:val>
                                            <p:strVal val="1+ppt_w/2"/>
                                          </p:val>
                                        </p:tav>
                                      </p:tavLst>
                                    </p:anim>
                                    <p:anim calcmode="lin" valueType="num">
                                      <p:cBhvr additive="base">
                                        <p:cTn id="231" dur="4500"/>
                                        <p:tgtEl>
                                          <p:spTgt spid="24"/>
                                        </p:tgtEl>
                                        <p:attrNameLst>
                                          <p:attrName>ppt_y</p:attrName>
                                        </p:attrNameLst>
                                      </p:cBhvr>
                                      <p:tavLst>
                                        <p:tav tm="0">
                                          <p:val>
                                            <p:strVal val="ppt_y"/>
                                          </p:val>
                                        </p:tav>
                                        <p:tav tm="100000">
                                          <p:val>
                                            <p:strVal val="ppt_y"/>
                                          </p:val>
                                        </p:tav>
                                      </p:tavLst>
                                    </p:anim>
                                    <p:set>
                                      <p:cBhvr>
                                        <p:cTn id="232" dur="1" fill="hold">
                                          <p:stCondLst>
                                            <p:cond delay="4499"/>
                                          </p:stCondLst>
                                        </p:cTn>
                                        <p:tgtEl>
                                          <p:spTgt spid="24"/>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500"/>
                                        <p:tgtEl>
                                          <p:spTgt spid="24"/>
                                        </p:tgtEl>
                                      </p:cBhvr>
                                    </p:animEffect>
                                    <p:set>
                                      <p:cBhvr>
                                        <p:cTn id="235" dur="1" fill="hold">
                                          <p:stCondLst>
                                            <p:cond delay="5499"/>
                                          </p:stCondLst>
                                        </p:cTn>
                                        <p:tgtEl>
                                          <p:spTgt spid="24"/>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23"/>
                                        </p:tgtEl>
                                        <p:attrNameLst>
                                          <p:attrName>style.visibility</p:attrName>
                                        </p:attrNameLst>
                                      </p:cBhvr>
                                      <p:to>
                                        <p:strVal val="visible"/>
                                      </p:to>
                                    </p:set>
                                    <p:anim calcmode="lin" valueType="num">
                                      <p:cBhvr additive="base">
                                        <p:cTn id="238" dur="4000" fill="hold"/>
                                        <p:tgtEl>
                                          <p:spTgt spid="23"/>
                                        </p:tgtEl>
                                        <p:attrNameLst>
                                          <p:attrName>ppt_x</p:attrName>
                                        </p:attrNameLst>
                                      </p:cBhvr>
                                      <p:tavLst>
                                        <p:tav tm="0">
                                          <p:val>
                                            <p:strVal val="0-#ppt_w/2"/>
                                          </p:val>
                                        </p:tav>
                                        <p:tav tm="100000">
                                          <p:val>
                                            <p:strVal val="#ppt_x"/>
                                          </p:val>
                                        </p:tav>
                                      </p:tavLst>
                                    </p:anim>
                                    <p:anim calcmode="lin" valueType="num">
                                      <p:cBhvr additive="base">
                                        <p:cTn id="239" dur="4000" fill="hold"/>
                                        <p:tgtEl>
                                          <p:spTgt spid="23"/>
                                        </p:tgtEl>
                                        <p:attrNameLst>
                                          <p:attrName>ppt_y</p:attrName>
                                        </p:attrNameLst>
                                      </p:cBhvr>
                                      <p:tavLst>
                                        <p:tav tm="0">
                                          <p:val>
                                            <p:strVal val="#ppt_y"/>
                                          </p:val>
                                        </p:tav>
                                        <p:tav tm="100000">
                                          <p:val>
                                            <p:strVal val="#ppt_y"/>
                                          </p:val>
                                        </p:tav>
                                      </p:tavLst>
                                    </p:anim>
                                  </p:childTnLst>
                                </p:cTn>
                              </p:par>
                              <p:par>
                                <p:cTn id="240" presetID="2" presetClass="exit" presetSubtype="2" fill="hold" grpId="1" nodeType="withEffect">
                                  <p:stCondLst>
                                    <p:cond delay="0"/>
                                  </p:stCondLst>
                                  <p:childTnLst>
                                    <p:anim calcmode="lin" valueType="num">
                                      <p:cBhvr additive="base">
                                        <p:cTn id="241" dur="4500"/>
                                        <p:tgtEl>
                                          <p:spTgt spid="23"/>
                                        </p:tgtEl>
                                        <p:attrNameLst>
                                          <p:attrName>ppt_x</p:attrName>
                                        </p:attrNameLst>
                                      </p:cBhvr>
                                      <p:tavLst>
                                        <p:tav tm="0">
                                          <p:val>
                                            <p:strVal val="ppt_x"/>
                                          </p:val>
                                        </p:tav>
                                        <p:tav tm="100000">
                                          <p:val>
                                            <p:strVal val="1+ppt_w/2"/>
                                          </p:val>
                                        </p:tav>
                                      </p:tavLst>
                                    </p:anim>
                                    <p:anim calcmode="lin" valueType="num">
                                      <p:cBhvr additive="base">
                                        <p:cTn id="242" dur="4500"/>
                                        <p:tgtEl>
                                          <p:spTgt spid="23"/>
                                        </p:tgtEl>
                                        <p:attrNameLst>
                                          <p:attrName>ppt_y</p:attrName>
                                        </p:attrNameLst>
                                      </p:cBhvr>
                                      <p:tavLst>
                                        <p:tav tm="0">
                                          <p:val>
                                            <p:strVal val="ppt_y"/>
                                          </p:val>
                                        </p:tav>
                                        <p:tav tm="100000">
                                          <p:val>
                                            <p:strVal val="ppt_y"/>
                                          </p:val>
                                        </p:tav>
                                      </p:tavLst>
                                    </p:anim>
                                    <p:set>
                                      <p:cBhvr>
                                        <p:cTn id="243" dur="1" fill="hold">
                                          <p:stCondLst>
                                            <p:cond delay="4499"/>
                                          </p:stCondLst>
                                        </p:cTn>
                                        <p:tgtEl>
                                          <p:spTgt spid="23"/>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500"/>
                                        <p:tgtEl>
                                          <p:spTgt spid="23"/>
                                        </p:tgtEl>
                                      </p:cBhvr>
                                    </p:animEffect>
                                    <p:set>
                                      <p:cBhvr>
                                        <p:cTn id="246" dur="1" fill="hold">
                                          <p:stCondLst>
                                            <p:cond delay="5499"/>
                                          </p:stCondLst>
                                        </p:cTn>
                                        <p:tgtEl>
                                          <p:spTgt spid="23"/>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22"/>
                                        </p:tgtEl>
                                        <p:attrNameLst>
                                          <p:attrName>style.visibility</p:attrName>
                                        </p:attrNameLst>
                                      </p:cBhvr>
                                      <p:to>
                                        <p:strVal val="visible"/>
                                      </p:to>
                                    </p:set>
                                    <p:anim calcmode="lin" valueType="num">
                                      <p:cBhvr additive="base">
                                        <p:cTn id="249" dur="4000" fill="hold"/>
                                        <p:tgtEl>
                                          <p:spTgt spid="22"/>
                                        </p:tgtEl>
                                        <p:attrNameLst>
                                          <p:attrName>ppt_x</p:attrName>
                                        </p:attrNameLst>
                                      </p:cBhvr>
                                      <p:tavLst>
                                        <p:tav tm="0">
                                          <p:val>
                                            <p:strVal val="0-#ppt_w/2"/>
                                          </p:val>
                                        </p:tav>
                                        <p:tav tm="100000">
                                          <p:val>
                                            <p:strVal val="#ppt_x"/>
                                          </p:val>
                                        </p:tav>
                                      </p:tavLst>
                                    </p:anim>
                                    <p:anim calcmode="lin" valueType="num">
                                      <p:cBhvr additive="base">
                                        <p:cTn id="250" dur="4000" fill="hold"/>
                                        <p:tgtEl>
                                          <p:spTgt spid="22"/>
                                        </p:tgtEl>
                                        <p:attrNameLst>
                                          <p:attrName>ppt_y</p:attrName>
                                        </p:attrNameLst>
                                      </p:cBhvr>
                                      <p:tavLst>
                                        <p:tav tm="0">
                                          <p:val>
                                            <p:strVal val="#ppt_y"/>
                                          </p:val>
                                        </p:tav>
                                        <p:tav tm="100000">
                                          <p:val>
                                            <p:strVal val="#ppt_y"/>
                                          </p:val>
                                        </p:tav>
                                      </p:tavLst>
                                    </p:anim>
                                  </p:childTnLst>
                                </p:cTn>
                              </p:par>
                              <p:par>
                                <p:cTn id="251" presetID="2" presetClass="exit" presetSubtype="2" fill="hold" grpId="1" nodeType="withEffect">
                                  <p:stCondLst>
                                    <p:cond delay="0"/>
                                  </p:stCondLst>
                                  <p:childTnLst>
                                    <p:anim calcmode="lin" valueType="num">
                                      <p:cBhvr additive="base">
                                        <p:cTn id="252" dur="4500"/>
                                        <p:tgtEl>
                                          <p:spTgt spid="22"/>
                                        </p:tgtEl>
                                        <p:attrNameLst>
                                          <p:attrName>ppt_x</p:attrName>
                                        </p:attrNameLst>
                                      </p:cBhvr>
                                      <p:tavLst>
                                        <p:tav tm="0">
                                          <p:val>
                                            <p:strVal val="ppt_x"/>
                                          </p:val>
                                        </p:tav>
                                        <p:tav tm="100000">
                                          <p:val>
                                            <p:strVal val="1+ppt_w/2"/>
                                          </p:val>
                                        </p:tav>
                                      </p:tavLst>
                                    </p:anim>
                                    <p:anim calcmode="lin" valueType="num">
                                      <p:cBhvr additive="base">
                                        <p:cTn id="253" dur="4500"/>
                                        <p:tgtEl>
                                          <p:spTgt spid="22"/>
                                        </p:tgtEl>
                                        <p:attrNameLst>
                                          <p:attrName>ppt_y</p:attrName>
                                        </p:attrNameLst>
                                      </p:cBhvr>
                                      <p:tavLst>
                                        <p:tav tm="0">
                                          <p:val>
                                            <p:strVal val="ppt_y"/>
                                          </p:val>
                                        </p:tav>
                                        <p:tav tm="100000">
                                          <p:val>
                                            <p:strVal val="ppt_y"/>
                                          </p:val>
                                        </p:tav>
                                      </p:tavLst>
                                    </p:anim>
                                    <p:set>
                                      <p:cBhvr>
                                        <p:cTn id="254" dur="1" fill="hold">
                                          <p:stCondLst>
                                            <p:cond delay="4499"/>
                                          </p:stCondLst>
                                        </p:cTn>
                                        <p:tgtEl>
                                          <p:spTgt spid="22"/>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500"/>
                                        <p:tgtEl>
                                          <p:spTgt spid="22"/>
                                        </p:tgtEl>
                                      </p:cBhvr>
                                    </p:animEffect>
                                    <p:set>
                                      <p:cBhvr>
                                        <p:cTn id="257" dur="1" fill="hold">
                                          <p:stCondLst>
                                            <p:cond delay="5499"/>
                                          </p:stCondLst>
                                        </p:cTn>
                                        <p:tgtEl>
                                          <p:spTgt spid="22"/>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21"/>
                                        </p:tgtEl>
                                        <p:attrNameLst>
                                          <p:attrName>style.visibility</p:attrName>
                                        </p:attrNameLst>
                                      </p:cBhvr>
                                      <p:to>
                                        <p:strVal val="visible"/>
                                      </p:to>
                                    </p:set>
                                    <p:anim calcmode="lin" valueType="num">
                                      <p:cBhvr additive="base">
                                        <p:cTn id="260" dur="4000" fill="hold"/>
                                        <p:tgtEl>
                                          <p:spTgt spid="21"/>
                                        </p:tgtEl>
                                        <p:attrNameLst>
                                          <p:attrName>ppt_x</p:attrName>
                                        </p:attrNameLst>
                                      </p:cBhvr>
                                      <p:tavLst>
                                        <p:tav tm="0">
                                          <p:val>
                                            <p:strVal val="0-#ppt_w/2"/>
                                          </p:val>
                                        </p:tav>
                                        <p:tav tm="100000">
                                          <p:val>
                                            <p:strVal val="#ppt_x"/>
                                          </p:val>
                                        </p:tav>
                                      </p:tavLst>
                                    </p:anim>
                                    <p:anim calcmode="lin" valueType="num">
                                      <p:cBhvr additive="base">
                                        <p:cTn id="261" dur="4000" fill="hold"/>
                                        <p:tgtEl>
                                          <p:spTgt spid="21"/>
                                        </p:tgtEl>
                                        <p:attrNameLst>
                                          <p:attrName>ppt_y</p:attrName>
                                        </p:attrNameLst>
                                      </p:cBhvr>
                                      <p:tavLst>
                                        <p:tav tm="0">
                                          <p:val>
                                            <p:strVal val="#ppt_y"/>
                                          </p:val>
                                        </p:tav>
                                        <p:tav tm="100000">
                                          <p:val>
                                            <p:strVal val="#ppt_y"/>
                                          </p:val>
                                        </p:tav>
                                      </p:tavLst>
                                    </p:anim>
                                  </p:childTnLst>
                                </p:cTn>
                              </p:par>
                              <p:par>
                                <p:cTn id="262" presetID="2" presetClass="exit" presetSubtype="2" fill="hold" grpId="1" nodeType="withEffect">
                                  <p:stCondLst>
                                    <p:cond delay="0"/>
                                  </p:stCondLst>
                                  <p:childTnLst>
                                    <p:anim calcmode="lin" valueType="num">
                                      <p:cBhvr additive="base">
                                        <p:cTn id="263" dur="4500"/>
                                        <p:tgtEl>
                                          <p:spTgt spid="21"/>
                                        </p:tgtEl>
                                        <p:attrNameLst>
                                          <p:attrName>ppt_x</p:attrName>
                                        </p:attrNameLst>
                                      </p:cBhvr>
                                      <p:tavLst>
                                        <p:tav tm="0">
                                          <p:val>
                                            <p:strVal val="ppt_x"/>
                                          </p:val>
                                        </p:tav>
                                        <p:tav tm="100000">
                                          <p:val>
                                            <p:strVal val="1+ppt_w/2"/>
                                          </p:val>
                                        </p:tav>
                                      </p:tavLst>
                                    </p:anim>
                                    <p:anim calcmode="lin" valueType="num">
                                      <p:cBhvr additive="base">
                                        <p:cTn id="264" dur="4500"/>
                                        <p:tgtEl>
                                          <p:spTgt spid="21"/>
                                        </p:tgtEl>
                                        <p:attrNameLst>
                                          <p:attrName>ppt_y</p:attrName>
                                        </p:attrNameLst>
                                      </p:cBhvr>
                                      <p:tavLst>
                                        <p:tav tm="0">
                                          <p:val>
                                            <p:strVal val="ppt_y"/>
                                          </p:val>
                                        </p:tav>
                                        <p:tav tm="100000">
                                          <p:val>
                                            <p:strVal val="ppt_y"/>
                                          </p:val>
                                        </p:tav>
                                      </p:tavLst>
                                    </p:anim>
                                    <p:set>
                                      <p:cBhvr>
                                        <p:cTn id="265" dur="1" fill="hold">
                                          <p:stCondLst>
                                            <p:cond delay="4499"/>
                                          </p:stCondLst>
                                        </p:cTn>
                                        <p:tgtEl>
                                          <p:spTgt spid="21"/>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500"/>
                                        <p:tgtEl>
                                          <p:spTgt spid="21"/>
                                        </p:tgtEl>
                                      </p:cBhvr>
                                    </p:animEffect>
                                    <p:set>
                                      <p:cBhvr>
                                        <p:cTn id="268" dur="1" fill="hold">
                                          <p:stCondLst>
                                            <p:cond delay="5499"/>
                                          </p:stCondLst>
                                        </p:cTn>
                                        <p:tgtEl>
                                          <p:spTgt spid="21"/>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18"/>
                                        </p:tgtEl>
                                        <p:attrNameLst>
                                          <p:attrName>style.visibility</p:attrName>
                                        </p:attrNameLst>
                                      </p:cBhvr>
                                      <p:to>
                                        <p:strVal val="visible"/>
                                      </p:to>
                                    </p:set>
                                    <p:anim calcmode="lin" valueType="num">
                                      <p:cBhvr additive="base">
                                        <p:cTn id="271" dur="4000" fill="hold"/>
                                        <p:tgtEl>
                                          <p:spTgt spid="18"/>
                                        </p:tgtEl>
                                        <p:attrNameLst>
                                          <p:attrName>ppt_x</p:attrName>
                                        </p:attrNameLst>
                                      </p:cBhvr>
                                      <p:tavLst>
                                        <p:tav tm="0">
                                          <p:val>
                                            <p:strVal val="0-#ppt_w/2"/>
                                          </p:val>
                                        </p:tav>
                                        <p:tav tm="100000">
                                          <p:val>
                                            <p:strVal val="#ppt_x"/>
                                          </p:val>
                                        </p:tav>
                                      </p:tavLst>
                                    </p:anim>
                                    <p:anim calcmode="lin" valueType="num">
                                      <p:cBhvr additive="base">
                                        <p:cTn id="272" dur="4000" fill="hold"/>
                                        <p:tgtEl>
                                          <p:spTgt spid="18"/>
                                        </p:tgtEl>
                                        <p:attrNameLst>
                                          <p:attrName>ppt_y</p:attrName>
                                        </p:attrNameLst>
                                      </p:cBhvr>
                                      <p:tavLst>
                                        <p:tav tm="0">
                                          <p:val>
                                            <p:strVal val="#ppt_y"/>
                                          </p:val>
                                        </p:tav>
                                        <p:tav tm="100000">
                                          <p:val>
                                            <p:strVal val="#ppt_y"/>
                                          </p:val>
                                        </p:tav>
                                      </p:tavLst>
                                    </p:anim>
                                  </p:childTnLst>
                                </p:cTn>
                              </p:par>
                              <p:par>
                                <p:cTn id="273" presetID="2" presetClass="exit" presetSubtype="2" fill="hold" grpId="1" nodeType="withEffect">
                                  <p:stCondLst>
                                    <p:cond delay="0"/>
                                  </p:stCondLst>
                                  <p:childTnLst>
                                    <p:anim calcmode="lin" valueType="num">
                                      <p:cBhvr additive="base">
                                        <p:cTn id="274" dur="4500"/>
                                        <p:tgtEl>
                                          <p:spTgt spid="18"/>
                                        </p:tgtEl>
                                        <p:attrNameLst>
                                          <p:attrName>ppt_x</p:attrName>
                                        </p:attrNameLst>
                                      </p:cBhvr>
                                      <p:tavLst>
                                        <p:tav tm="0">
                                          <p:val>
                                            <p:strVal val="ppt_x"/>
                                          </p:val>
                                        </p:tav>
                                        <p:tav tm="100000">
                                          <p:val>
                                            <p:strVal val="1+ppt_w/2"/>
                                          </p:val>
                                        </p:tav>
                                      </p:tavLst>
                                    </p:anim>
                                    <p:anim calcmode="lin" valueType="num">
                                      <p:cBhvr additive="base">
                                        <p:cTn id="275" dur="4500"/>
                                        <p:tgtEl>
                                          <p:spTgt spid="18"/>
                                        </p:tgtEl>
                                        <p:attrNameLst>
                                          <p:attrName>ppt_y</p:attrName>
                                        </p:attrNameLst>
                                      </p:cBhvr>
                                      <p:tavLst>
                                        <p:tav tm="0">
                                          <p:val>
                                            <p:strVal val="ppt_y"/>
                                          </p:val>
                                        </p:tav>
                                        <p:tav tm="100000">
                                          <p:val>
                                            <p:strVal val="ppt_y"/>
                                          </p:val>
                                        </p:tav>
                                      </p:tavLst>
                                    </p:anim>
                                    <p:set>
                                      <p:cBhvr>
                                        <p:cTn id="276" dur="1" fill="hold">
                                          <p:stCondLst>
                                            <p:cond delay="4499"/>
                                          </p:stCondLst>
                                        </p:cTn>
                                        <p:tgtEl>
                                          <p:spTgt spid="18"/>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500"/>
                                        <p:tgtEl>
                                          <p:spTgt spid="18"/>
                                        </p:tgtEl>
                                      </p:cBhvr>
                                    </p:animEffect>
                                    <p:set>
                                      <p:cBhvr>
                                        <p:cTn id="279" dur="1" fill="hold">
                                          <p:stCondLst>
                                            <p:cond delay="5499"/>
                                          </p:stCondLst>
                                        </p:cTn>
                                        <p:tgtEl>
                                          <p:spTgt spid="18"/>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19"/>
                                        </p:tgtEl>
                                        <p:attrNameLst>
                                          <p:attrName>style.visibility</p:attrName>
                                        </p:attrNameLst>
                                      </p:cBhvr>
                                      <p:to>
                                        <p:strVal val="visible"/>
                                      </p:to>
                                    </p:set>
                                    <p:anim calcmode="lin" valueType="num">
                                      <p:cBhvr additive="base">
                                        <p:cTn id="282" dur="4000" fill="hold"/>
                                        <p:tgtEl>
                                          <p:spTgt spid="19"/>
                                        </p:tgtEl>
                                        <p:attrNameLst>
                                          <p:attrName>ppt_x</p:attrName>
                                        </p:attrNameLst>
                                      </p:cBhvr>
                                      <p:tavLst>
                                        <p:tav tm="0">
                                          <p:val>
                                            <p:strVal val="0-#ppt_w/2"/>
                                          </p:val>
                                        </p:tav>
                                        <p:tav tm="100000">
                                          <p:val>
                                            <p:strVal val="#ppt_x"/>
                                          </p:val>
                                        </p:tav>
                                      </p:tavLst>
                                    </p:anim>
                                    <p:anim calcmode="lin" valueType="num">
                                      <p:cBhvr additive="base">
                                        <p:cTn id="283" dur="4000" fill="hold"/>
                                        <p:tgtEl>
                                          <p:spTgt spid="19"/>
                                        </p:tgtEl>
                                        <p:attrNameLst>
                                          <p:attrName>ppt_y</p:attrName>
                                        </p:attrNameLst>
                                      </p:cBhvr>
                                      <p:tavLst>
                                        <p:tav tm="0">
                                          <p:val>
                                            <p:strVal val="#ppt_y"/>
                                          </p:val>
                                        </p:tav>
                                        <p:tav tm="100000">
                                          <p:val>
                                            <p:strVal val="#ppt_y"/>
                                          </p:val>
                                        </p:tav>
                                      </p:tavLst>
                                    </p:anim>
                                  </p:childTnLst>
                                </p:cTn>
                              </p:par>
                              <p:par>
                                <p:cTn id="284" presetID="2" presetClass="exit" presetSubtype="2" fill="hold" grpId="1" nodeType="withEffect">
                                  <p:stCondLst>
                                    <p:cond delay="0"/>
                                  </p:stCondLst>
                                  <p:childTnLst>
                                    <p:anim calcmode="lin" valueType="num">
                                      <p:cBhvr additive="base">
                                        <p:cTn id="285" dur="4500"/>
                                        <p:tgtEl>
                                          <p:spTgt spid="19"/>
                                        </p:tgtEl>
                                        <p:attrNameLst>
                                          <p:attrName>ppt_x</p:attrName>
                                        </p:attrNameLst>
                                      </p:cBhvr>
                                      <p:tavLst>
                                        <p:tav tm="0">
                                          <p:val>
                                            <p:strVal val="ppt_x"/>
                                          </p:val>
                                        </p:tav>
                                        <p:tav tm="100000">
                                          <p:val>
                                            <p:strVal val="1+ppt_w/2"/>
                                          </p:val>
                                        </p:tav>
                                      </p:tavLst>
                                    </p:anim>
                                    <p:anim calcmode="lin" valueType="num">
                                      <p:cBhvr additive="base">
                                        <p:cTn id="286" dur="4500"/>
                                        <p:tgtEl>
                                          <p:spTgt spid="19"/>
                                        </p:tgtEl>
                                        <p:attrNameLst>
                                          <p:attrName>ppt_y</p:attrName>
                                        </p:attrNameLst>
                                      </p:cBhvr>
                                      <p:tavLst>
                                        <p:tav tm="0">
                                          <p:val>
                                            <p:strVal val="ppt_y"/>
                                          </p:val>
                                        </p:tav>
                                        <p:tav tm="100000">
                                          <p:val>
                                            <p:strVal val="ppt_y"/>
                                          </p:val>
                                        </p:tav>
                                      </p:tavLst>
                                    </p:anim>
                                    <p:set>
                                      <p:cBhvr>
                                        <p:cTn id="287" dur="1" fill="hold">
                                          <p:stCondLst>
                                            <p:cond delay="4499"/>
                                          </p:stCondLst>
                                        </p:cTn>
                                        <p:tgtEl>
                                          <p:spTgt spid="19"/>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500"/>
                                        <p:tgtEl>
                                          <p:spTgt spid="19"/>
                                        </p:tgtEl>
                                      </p:cBhvr>
                                    </p:animEffect>
                                    <p:set>
                                      <p:cBhvr>
                                        <p:cTn id="290" dur="1" fill="hold">
                                          <p:stCondLst>
                                            <p:cond delay="5499"/>
                                          </p:stCondLst>
                                        </p:cTn>
                                        <p:tgtEl>
                                          <p:spTgt spid="19"/>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20"/>
                                        </p:tgtEl>
                                        <p:attrNameLst>
                                          <p:attrName>style.visibility</p:attrName>
                                        </p:attrNameLst>
                                      </p:cBhvr>
                                      <p:to>
                                        <p:strVal val="visible"/>
                                      </p:to>
                                    </p:set>
                                    <p:anim calcmode="lin" valueType="num">
                                      <p:cBhvr additive="base">
                                        <p:cTn id="293" dur="4000" fill="hold"/>
                                        <p:tgtEl>
                                          <p:spTgt spid="20"/>
                                        </p:tgtEl>
                                        <p:attrNameLst>
                                          <p:attrName>ppt_x</p:attrName>
                                        </p:attrNameLst>
                                      </p:cBhvr>
                                      <p:tavLst>
                                        <p:tav tm="0">
                                          <p:val>
                                            <p:strVal val="0-#ppt_w/2"/>
                                          </p:val>
                                        </p:tav>
                                        <p:tav tm="100000">
                                          <p:val>
                                            <p:strVal val="#ppt_x"/>
                                          </p:val>
                                        </p:tav>
                                      </p:tavLst>
                                    </p:anim>
                                    <p:anim calcmode="lin" valueType="num">
                                      <p:cBhvr additive="base">
                                        <p:cTn id="294" dur="4000" fill="hold"/>
                                        <p:tgtEl>
                                          <p:spTgt spid="20"/>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4500"/>
                                        <p:tgtEl>
                                          <p:spTgt spid="20"/>
                                        </p:tgtEl>
                                        <p:attrNameLst>
                                          <p:attrName>ppt_x</p:attrName>
                                        </p:attrNameLst>
                                      </p:cBhvr>
                                      <p:tavLst>
                                        <p:tav tm="0">
                                          <p:val>
                                            <p:strVal val="ppt_x"/>
                                          </p:val>
                                        </p:tav>
                                        <p:tav tm="100000">
                                          <p:val>
                                            <p:strVal val="1+ppt_w/2"/>
                                          </p:val>
                                        </p:tav>
                                      </p:tavLst>
                                    </p:anim>
                                    <p:anim calcmode="lin" valueType="num">
                                      <p:cBhvr additive="base">
                                        <p:cTn id="297" dur="4500"/>
                                        <p:tgtEl>
                                          <p:spTgt spid="20"/>
                                        </p:tgtEl>
                                        <p:attrNameLst>
                                          <p:attrName>ppt_y</p:attrName>
                                        </p:attrNameLst>
                                      </p:cBhvr>
                                      <p:tavLst>
                                        <p:tav tm="0">
                                          <p:val>
                                            <p:strVal val="ppt_y"/>
                                          </p:val>
                                        </p:tav>
                                        <p:tav tm="100000">
                                          <p:val>
                                            <p:strVal val="ppt_y"/>
                                          </p:val>
                                        </p:tav>
                                      </p:tavLst>
                                    </p:anim>
                                    <p:set>
                                      <p:cBhvr>
                                        <p:cTn id="298" dur="1" fill="hold">
                                          <p:stCondLst>
                                            <p:cond delay="4499"/>
                                          </p:stCondLst>
                                        </p:cTn>
                                        <p:tgtEl>
                                          <p:spTgt spid="20"/>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500"/>
                                        <p:tgtEl>
                                          <p:spTgt spid="20"/>
                                        </p:tgtEl>
                                      </p:cBhvr>
                                    </p:animEffect>
                                    <p:set>
                                      <p:cBhvr>
                                        <p:cTn id="301" dur="1" fill="hold">
                                          <p:stCondLst>
                                            <p:cond delay="5499"/>
                                          </p:stCondLst>
                                        </p:cTn>
                                        <p:tgtEl>
                                          <p:spTgt spid="20"/>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17"/>
                                        </p:tgtEl>
                                        <p:attrNameLst>
                                          <p:attrName>style.visibility</p:attrName>
                                        </p:attrNameLst>
                                      </p:cBhvr>
                                      <p:to>
                                        <p:strVal val="visible"/>
                                      </p:to>
                                    </p:set>
                                    <p:anim calcmode="lin" valueType="num">
                                      <p:cBhvr additive="base">
                                        <p:cTn id="304" dur="4000" fill="hold"/>
                                        <p:tgtEl>
                                          <p:spTgt spid="17"/>
                                        </p:tgtEl>
                                        <p:attrNameLst>
                                          <p:attrName>ppt_x</p:attrName>
                                        </p:attrNameLst>
                                      </p:cBhvr>
                                      <p:tavLst>
                                        <p:tav tm="0">
                                          <p:val>
                                            <p:strVal val="0-#ppt_w/2"/>
                                          </p:val>
                                        </p:tav>
                                        <p:tav tm="100000">
                                          <p:val>
                                            <p:strVal val="#ppt_x"/>
                                          </p:val>
                                        </p:tav>
                                      </p:tavLst>
                                    </p:anim>
                                    <p:anim calcmode="lin" valueType="num">
                                      <p:cBhvr additive="base">
                                        <p:cTn id="305" dur="4000" fill="hold"/>
                                        <p:tgtEl>
                                          <p:spTgt spid="17"/>
                                        </p:tgtEl>
                                        <p:attrNameLst>
                                          <p:attrName>ppt_y</p:attrName>
                                        </p:attrNameLst>
                                      </p:cBhvr>
                                      <p:tavLst>
                                        <p:tav tm="0">
                                          <p:val>
                                            <p:strVal val="#ppt_y"/>
                                          </p:val>
                                        </p:tav>
                                        <p:tav tm="100000">
                                          <p:val>
                                            <p:strVal val="#ppt_y"/>
                                          </p:val>
                                        </p:tav>
                                      </p:tavLst>
                                    </p:anim>
                                  </p:childTnLst>
                                </p:cTn>
                              </p:par>
                              <p:par>
                                <p:cTn id="306" presetID="2" presetClass="exit" presetSubtype="2" fill="hold" grpId="1" nodeType="withEffect">
                                  <p:stCondLst>
                                    <p:cond delay="0"/>
                                  </p:stCondLst>
                                  <p:childTnLst>
                                    <p:anim calcmode="lin" valueType="num">
                                      <p:cBhvr additive="base">
                                        <p:cTn id="307" dur="4500"/>
                                        <p:tgtEl>
                                          <p:spTgt spid="17"/>
                                        </p:tgtEl>
                                        <p:attrNameLst>
                                          <p:attrName>ppt_x</p:attrName>
                                        </p:attrNameLst>
                                      </p:cBhvr>
                                      <p:tavLst>
                                        <p:tav tm="0">
                                          <p:val>
                                            <p:strVal val="ppt_x"/>
                                          </p:val>
                                        </p:tav>
                                        <p:tav tm="100000">
                                          <p:val>
                                            <p:strVal val="1+ppt_w/2"/>
                                          </p:val>
                                        </p:tav>
                                      </p:tavLst>
                                    </p:anim>
                                    <p:anim calcmode="lin" valueType="num">
                                      <p:cBhvr additive="base">
                                        <p:cTn id="308" dur="4500"/>
                                        <p:tgtEl>
                                          <p:spTgt spid="17"/>
                                        </p:tgtEl>
                                        <p:attrNameLst>
                                          <p:attrName>ppt_y</p:attrName>
                                        </p:attrNameLst>
                                      </p:cBhvr>
                                      <p:tavLst>
                                        <p:tav tm="0">
                                          <p:val>
                                            <p:strVal val="ppt_y"/>
                                          </p:val>
                                        </p:tav>
                                        <p:tav tm="100000">
                                          <p:val>
                                            <p:strVal val="ppt_y"/>
                                          </p:val>
                                        </p:tav>
                                      </p:tavLst>
                                    </p:anim>
                                    <p:set>
                                      <p:cBhvr>
                                        <p:cTn id="309" dur="1" fill="hold">
                                          <p:stCondLst>
                                            <p:cond delay="4499"/>
                                          </p:stCondLst>
                                        </p:cTn>
                                        <p:tgtEl>
                                          <p:spTgt spid="17"/>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500"/>
                                        <p:tgtEl>
                                          <p:spTgt spid="17"/>
                                        </p:tgtEl>
                                      </p:cBhvr>
                                    </p:animEffect>
                                    <p:set>
                                      <p:cBhvr>
                                        <p:cTn id="312" dur="1" fill="hold">
                                          <p:stCondLst>
                                            <p:cond delay="5499"/>
                                          </p:stCondLst>
                                        </p:cTn>
                                        <p:tgtEl>
                                          <p:spTgt spid="17"/>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16"/>
                                        </p:tgtEl>
                                        <p:attrNameLst>
                                          <p:attrName>style.visibility</p:attrName>
                                        </p:attrNameLst>
                                      </p:cBhvr>
                                      <p:to>
                                        <p:strVal val="visible"/>
                                      </p:to>
                                    </p:set>
                                    <p:anim calcmode="lin" valueType="num">
                                      <p:cBhvr additive="base">
                                        <p:cTn id="315" dur="4000" fill="hold"/>
                                        <p:tgtEl>
                                          <p:spTgt spid="16"/>
                                        </p:tgtEl>
                                        <p:attrNameLst>
                                          <p:attrName>ppt_x</p:attrName>
                                        </p:attrNameLst>
                                      </p:cBhvr>
                                      <p:tavLst>
                                        <p:tav tm="0">
                                          <p:val>
                                            <p:strVal val="0-#ppt_w/2"/>
                                          </p:val>
                                        </p:tav>
                                        <p:tav tm="100000">
                                          <p:val>
                                            <p:strVal val="#ppt_x"/>
                                          </p:val>
                                        </p:tav>
                                      </p:tavLst>
                                    </p:anim>
                                    <p:anim calcmode="lin" valueType="num">
                                      <p:cBhvr additive="base">
                                        <p:cTn id="316" dur="4000" fill="hold"/>
                                        <p:tgtEl>
                                          <p:spTgt spid="16"/>
                                        </p:tgtEl>
                                        <p:attrNameLst>
                                          <p:attrName>ppt_y</p:attrName>
                                        </p:attrNameLst>
                                      </p:cBhvr>
                                      <p:tavLst>
                                        <p:tav tm="0">
                                          <p:val>
                                            <p:strVal val="#ppt_y"/>
                                          </p:val>
                                        </p:tav>
                                        <p:tav tm="100000">
                                          <p:val>
                                            <p:strVal val="#ppt_y"/>
                                          </p:val>
                                        </p:tav>
                                      </p:tavLst>
                                    </p:anim>
                                  </p:childTnLst>
                                </p:cTn>
                              </p:par>
                              <p:par>
                                <p:cTn id="317" presetID="2" presetClass="exit" presetSubtype="2" fill="hold" grpId="1" nodeType="withEffect">
                                  <p:stCondLst>
                                    <p:cond delay="0"/>
                                  </p:stCondLst>
                                  <p:childTnLst>
                                    <p:anim calcmode="lin" valueType="num">
                                      <p:cBhvr additive="base">
                                        <p:cTn id="318" dur="4500"/>
                                        <p:tgtEl>
                                          <p:spTgt spid="16"/>
                                        </p:tgtEl>
                                        <p:attrNameLst>
                                          <p:attrName>ppt_x</p:attrName>
                                        </p:attrNameLst>
                                      </p:cBhvr>
                                      <p:tavLst>
                                        <p:tav tm="0">
                                          <p:val>
                                            <p:strVal val="ppt_x"/>
                                          </p:val>
                                        </p:tav>
                                        <p:tav tm="100000">
                                          <p:val>
                                            <p:strVal val="1+ppt_w/2"/>
                                          </p:val>
                                        </p:tav>
                                      </p:tavLst>
                                    </p:anim>
                                    <p:anim calcmode="lin" valueType="num">
                                      <p:cBhvr additive="base">
                                        <p:cTn id="319" dur="4500"/>
                                        <p:tgtEl>
                                          <p:spTgt spid="16"/>
                                        </p:tgtEl>
                                        <p:attrNameLst>
                                          <p:attrName>ppt_y</p:attrName>
                                        </p:attrNameLst>
                                      </p:cBhvr>
                                      <p:tavLst>
                                        <p:tav tm="0">
                                          <p:val>
                                            <p:strVal val="ppt_y"/>
                                          </p:val>
                                        </p:tav>
                                        <p:tav tm="100000">
                                          <p:val>
                                            <p:strVal val="ppt_y"/>
                                          </p:val>
                                        </p:tav>
                                      </p:tavLst>
                                    </p:anim>
                                    <p:set>
                                      <p:cBhvr>
                                        <p:cTn id="320" dur="1" fill="hold">
                                          <p:stCondLst>
                                            <p:cond delay="4499"/>
                                          </p:stCondLst>
                                        </p:cTn>
                                        <p:tgtEl>
                                          <p:spTgt spid="16"/>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500"/>
                                        <p:tgtEl>
                                          <p:spTgt spid="16"/>
                                        </p:tgtEl>
                                      </p:cBhvr>
                                    </p:animEffect>
                                    <p:set>
                                      <p:cBhvr>
                                        <p:cTn id="323" dur="1" fill="hold">
                                          <p:stCondLst>
                                            <p:cond delay="5499"/>
                                          </p:stCondLst>
                                        </p:cTn>
                                        <p:tgtEl>
                                          <p:spTgt spid="16"/>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additive="base">
                                        <p:cTn id="326" dur="4000" fill="hold"/>
                                        <p:tgtEl>
                                          <p:spTgt spid="15"/>
                                        </p:tgtEl>
                                        <p:attrNameLst>
                                          <p:attrName>ppt_x</p:attrName>
                                        </p:attrNameLst>
                                      </p:cBhvr>
                                      <p:tavLst>
                                        <p:tav tm="0">
                                          <p:val>
                                            <p:strVal val="0-#ppt_w/2"/>
                                          </p:val>
                                        </p:tav>
                                        <p:tav tm="100000">
                                          <p:val>
                                            <p:strVal val="#ppt_x"/>
                                          </p:val>
                                        </p:tav>
                                      </p:tavLst>
                                    </p:anim>
                                    <p:anim calcmode="lin" valueType="num">
                                      <p:cBhvr additive="base">
                                        <p:cTn id="327" dur="4000" fill="hold"/>
                                        <p:tgtEl>
                                          <p:spTgt spid="15"/>
                                        </p:tgtEl>
                                        <p:attrNameLst>
                                          <p:attrName>ppt_y</p:attrName>
                                        </p:attrNameLst>
                                      </p:cBhvr>
                                      <p:tavLst>
                                        <p:tav tm="0">
                                          <p:val>
                                            <p:strVal val="#ppt_y"/>
                                          </p:val>
                                        </p:tav>
                                        <p:tav tm="100000">
                                          <p:val>
                                            <p:strVal val="#ppt_y"/>
                                          </p:val>
                                        </p:tav>
                                      </p:tavLst>
                                    </p:anim>
                                  </p:childTnLst>
                                </p:cTn>
                              </p:par>
                              <p:par>
                                <p:cTn id="328" presetID="2" presetClass="exit" presetSubtype="2" fill="hold" grpId="1"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1+ppt_w/2"/>
                                          </p:val>
                                        </p:tav>
                                      </p:tavLst>
                                    </p:anim>
                                    <p:anim calcmode="lin" valueType="num">
                                      <p:cBhvr additive="base">
                                        <p:cTn id="330" dur="4500"/>
                                        <p:tgtEl>
                                          <p:spTgt spid="15"/>
                                        </p:tgtEl>
                                        <p:attrNameLst>
                                          <p:attrName>ppt_y</p:attrName>
                                        </p:attrNameLst>
                                      </p:cBhvr>
                                      <p:tavLst>
                                        <p:tav tm="0">
                                          <p:val>
                                            <p:strVal val="ppt_y"/>
                                          </p:val>
                                        </p:tav>
                                        <p:tav tm="100000">
                                          <p:val>
                                            <p:strVal val="ppt_y"/>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500"/>
                                        <p:tgtEl>
                                          <p:spTgt spid="15"/>
                                        </p:tgtEl>
                                      </p:cBhvr>
                                    </p:animEffect>
                                    <p:set>
                                      <p:cBhvr>
                                        <p:cTn id="334" dur="1" fill="hold">
                                          <p:stCondLst>
                                            <p:cond delay="5499"/>
                                          </p:stCondLst>
                                        </p:cTn>
                                        <p:tgtEl>
                                          <p:spTgt spid="15"/>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4"/>
                                        </p:tgtEl>
                                        <p:attrNameLst>
                                          <p:attrName>style.visibility</p:attrName>
                                        </p:attrNameLst>
                                      </p:cBhvr>
                                      <p:to>
                                        <p:strVal val="visible"/>
                                      </p:to>
                                    </p:set>
                                    <p:anim calcmode="lin" valueType="num">
                                      <p:cBhvr additive="base">
                                        <p:cTn id="337" dur="4000" fill="hold"/>
                                        <p:tgtEl>
                                          <p:spTgt spid="14"/>
                                        </p:tgtEl>
                                        <p:attrNameLst>
                                          <p:attrName>ppt_x</p:attrName>
                                        </p:attrNameLst>
                                      </p:cBhvr>
                                      <p:tavLst>
                                        <p:tav tm="0">
                                          <p:val>
                                            <p:strVal val="0-#ppt_w/2"/>
                                          </p:val>
                                        </p:tav>
                                        <p:tav tm="100000">
                                          <p:val>
                                            <p:strVal val="#ppt_x"/>
                                          </p:val>
                                        </p:tav>
                                      </p:tavLst>
                                    </p:anim>
                                    <p:anim calcmode="lin" valueType="num">
                                      <p:cBhvr additive="base">
                                        <p:cTn id="338" dur="4000" fill="hold"/>
                                        <p:tgtEl>
                                          <p:spTgt spid="14"/>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4500"/>
                                        <p:tgtEl>
                                          <p:spTgt spid="14"/>
                                        </p:tgtEl>
                                        <p:attrNameLst>
                                          <p:attrName>ppt_x</p:attrName>
                                        </p:attrNameLst>
                                      </p:cBhvr>
                                      <p:tavLst>
                                        <p:tav tm="0">
                                          <p:val>
                                            <p:strVal val="ppt_x"/>
                                          </p:val>
                                        </p:tav>
                                        <p:tav tm="100000">
                                          <p:val>
                                            <p:strVal val="1+ppt_w/2"/>
                                          </p:val>
                                        </p:tav>
                                      </p:tavLst>
                                    </p:anim>
                                    <p:anim calcmode="lin" valueType="num">
                                      <p:cBhvr additive="base">
                                        <p:cTn id="341" dur="4500"/>
                                        <p:tgtEl>
                                          <p:spTgt spid="14"/>
                                        </p:tgtEl>
                                        <p:attrNameLst>
                                          <p:attrName>ppt_y</p:attrName>
                                        </p:attrNameLst>
                                      </p:cBhvr>
                                      <p:tavLst>
                                        <p:tav tm="0">
                                          <p:val>
                                            <p:strVal val="ppt_y"/>
                                          </p:val>
                                        </p:tav>
                                        <p:tav tm="100000">
                                          <p:val>
                                            <p:strVal val="ppt_y"/>
                                          </p:val>
                                        </p:tav>
                                      </p:tavLst>
                                    </p:anim>
                                    <p:set>
                                      <p:cBhvr>
                                        <p:cTn id="342" dur="1" fill="hold">
                                          <p:stCondLst>
                                            <p:cond delay="4499"/>
                                          </p:stCondLst>
                                        </p:cTn>
                                        <p:tgtEl>
                                          <p:spTgt spid="14"/>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500"/>
                                        <p:tgtEl>
                                          <p:spTgt spid="14"/>
                                        </p:tgtEl>
                                      </p:cBhvr>
                                    </p:animEffect>
                                    <p:set>
                                      <p:cBhvr>
                                        <p:cTn id="345" dur="1" fill="hold">
                                          <p:stCondLst>
                                            <p:cond delay="5499"/>
                                          </p:stCondLst>
                                        </p:cTn>
                                        <p:tgtEl>
                                          <p:spTgt spid="14"/>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13"/>
                                        </p:tgtEl>
                                        <p:attrNameLst>
                                          <p:attrName>style.visibility</p:attrName>
                                        </p:attrNameLst>
                                      </p:cBhvr>
                                      <p:to>
                                        <p:strVal val="visible"/>
                                      </p:to>
                                    </p:set>
                                    <p:anim calcmode="lin" valueType="num">
                                      <p:cBhvr additive="base">
                                        <p:cTn id="348" dur="4000" fill="hold"/>
                                        <p:tgtEl>
                                          <p:spTgt spid="13"/>
                                        </p:tgtEl>
                                        <p:attrNameLst>
                                          <p:attrName>ppt_x</p:attrName>
                                        </p:attrNameLst>
                                      </p:cBhvr>
                                      <p:tavLst>
                                        <p:tav tm="0">
                                          <p:val>
                                            <p:strVal val="0-#ppt_w/2"/>
                                          </p:val>
                                        </p:tav>
                                        <p:tav tm="100000">
                                          <p:val>
                                            <p:strVal val="#ppt_x"/>
                                          </p:val>
                                        </p:tav>
                                      </p:tavLst>
                                    </p:anim>
                                    <p:anim calcmode="lin" valueType="num">
                                      <p:cBhvr additive="base">
                                        <p:cTn id="349" dur="4000" fill="hold"/>
                                        <p:tgtEl>
                                          <p:spTgt spid="13"/>
                                        </p:tgtEl>
                                        <p:attrNameLst>
                                          <p:attrName>ppt_y</p:attrName>
                                        </p:attrNameLst>
                                      </p:cBhvr>
                                      <p:tavLst>
                                        <p:tav tm="0">
                                          <p:val>
                                            <p:strVal val="#ppt_y"/>
                                          </p:val>
                                        </p:tav>
                                        <p:tav tm="100000">
                                          <p:val>
                                            <p:strVal val="#ppt_y"/>
                                          </p:val>
                                        </p:tav>
                                      </p:tavLst>
                                    </p:anim>
                                  </p:childTnLst>
                                </p:cTn>
                              </p:par>
                              <p:par>
                                <p:cTn id="350" presetID="2" presetClass="exit" presetSubtype="2" fill="hold" grpId="1" nodeType="withEffect">
                                  <p:stCondLst>
                                    <p:cond delay="0"/>
                                  </p:stCondLst>
                                  <p:childTnLst>
                                    <p:anim calcmode="lin" valueType="num">
                                      <p:cBhvr additive="base">
                                        <p:cTn id="351" dur="4500"/>
                                        <p:tgtEl>
                                          <p:spTgt spid="13"/>
                                        </p:tgtEl>
                                        <p:attrNameLst>
                                          <p:attrName>ppt_x</p:attrName>
                                        </p:attrNameLst>
                                      </p:cBhvr>
                                      <p:tavLst>
                                        <p:tav tm="0">
                                          <p:val>
                                            <p:strVal val="ppt_x"/>
                                          </p:val>
                                        </p:tav>
                                        <p:tav tm="100000">
                                          <p:val>
                                            <p:strVal val="1+ppt_w/2"/>
                                          </p:val>
                                        </p:tav>
                                      </p:tavLst>
                                    </p:anim>
                                    <p:anim calcmode="lin" valueType="num">
                                      <p:cBhvr additive="base">
                                        <p:cTn id="352" dur="4500"/>
                                        <p:tgtEl>
                                          <p:spTgt spid="13"/>
                                        </p:tgtEl>
                                        <p:attrNameLst>
                                          <p:attrName>ppt_y</p:attrName>
                                        </p:attrNameLst>
                                      </p:cBhvr>
                                      <p:tavLst>
                                        <p:tav tm="0">
                                          <p:val>
                                            <p:strVal val="ppt_y"/>
                                          </p:val>
                                        </p:tav>
                                        <p:tav tm="100000">
                                          <p:val>
                                            <p:strVal val="ppt_y"/>
                                          </p:val>
                                        </p:tav>
                                      </p:tavLst>
                                    </p:anim>
                                    <p:set>
                                      <p:cBhvr>
                                        <p:cTn id="353" dur="1" fill="hold">
                                          <p:stCondLst>
                                            <p:cond delay="4499"/>
                                          </p:stCondLst>
                                        </p:cTn>
                                        <p:tgtEl>
                                          <p:spTgt spid="13"/>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500"/>
                                        <p:tgtEl>
                                          <p:spTgt spid="13"/>
                                        </p:tgtEl>
                                      </p:cBhvr>
                                    </p:animEffect>
                                    <p:set>
                                      <p:cBhvr>
                                        <p:cTn id="356" dur="1" fill="hold">
                                          <p:stCondLst>
                                            <p:cond delay="5499"/>
                                          </p:stCondLst>
                                        </p:cTn>
                                        <p:tgtEl>
                                          <p:spTgt spid="13"/>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12"/>
                                        </p:tgtEl>
                                        <p:attrNameLst>
                                          <p:attrName>style.visibility</p:attrName>
                                        </p:attrNameLst>
                                      </p:cBhvr>
                                      <p:to>
                                        <p:strVal val="visible"/>
                                      </p:to>
                                    </p:set>
                                    <p:anim calcmode="lin" valueType="num">
                                      <p:cBhvr additive="base">
                                        <p:cTn id="359" dur="4000" fill="hold"/>
                                        <p:tgtEl>
                                          <p:spTgt spid="12"/>
                                        </p:tgtEl>
                                        <p:attrNameLst>
                                          <p:attrName>ppt_x</p:attrName>
                                        </p:attrNameLst>
                                      </p:cBhvr>
                                      <p:tavLst>
                                        <p:tav tm="0">
                                          <p:val>
                                            <p:strVal val="0-#ppt_w/2"/>
                                          </p:val>
                                        </p:tav>
                                        <p:tav tm="100000">
                                          <p:val>
                                            <p:strVal val="#ppt_x"/>
                                          </p:val>
                                        </p:tav>
                                      </p:tavLst>
                                    </p:anim>
                                    <p:anim calcmode="lin" valueType="num">
                                      <p:cBhvr additive="base">
                                        <p:cTn id="360" dur="4000" fill="hold"/>
                                        <p:tgtEl>
                                          <p:spTgt spid="12"/>
                                        </p:tgtEl>
                                        <p:attrNameLst>
                                          <p:attrName>ppt_y</p:attrName>
                                        </p:attrNameLst>
                                      </p:cBhvr>
                                      <p:tavLst>
                                        <p:tav tm="0">
                                          <p:val>
                                            <p:strVal val="#ppt_y"/>
                                          </p:val>
                                        </p:tav>
                                        <p:tav tm="100000">
                                          <p:val>
                                            <p:strVal val="#ppt_y"/>
                                          </p:val>
                                        </p:tav>
                                      </p:tavLst>
                                    </p:anim>
                                  </p:childTnLst>
                                </p:cTn>
                              </p:par>
                              <p:par>
                                <p:cTn id="361" presetID="2" presetClass="exit" presetSubtype="2" fill="hold" grpId="1" nodeType="withEffect">
                                  <p:stCondLst>
                                    <p:cond delay="0"/>
                                  </p:stCondLst>
                                  <p:childTnLst>
                                    <p:anim calcmode="lin" valueType="num">
                                      <p:cBhvr additive="base">
                                        <p:cTn id="362" dur="4500"/>
                                        <p:tgtEl>
                                          <p:spTgt spid="12"/>
                                        </p:tgtEl>
                                        <p:attrNameLst>
                                          <p:attrName>ppt_x</p:attrName>
                                        </p:attrNameLst>
                                      </p:cBhvr>
                                      <p:tavLst>
                                        <p:tav tm="0">
                                          <p:val>
                                            <p:strVal val="ppt_x"/>
                                          </p:val>
                                        </p:tav>
                                        <p:tav tm="100000">
                                          <p:val>
                                            <p:strVal val="1+ppt_w/2"/>
                                          </p:val>
                                        </p:tav>
                                      </p:tavLst>
                                    </p:anim>
                                    <p:anim calcmode="lin" valueType="num">
                                      <p:cBhvr additive="base">
                                        <p:cTn id="363" dur="4500"/>
                                        <p:tgtEl>
                                          <p:spTgt spid="12"/>
                                        </p:tgtEl>
                                        <p:attrNameLst>
                                          <p:attrName>ppt_y</p:attrName>
                                        </p:attrNameLst>
                                      </p:cBhvr>
                                      <p:tavLst>
                                        <p:tav tm="0">
                                          <p:val>
                                            <p:strVal val="ppt_y"/>
                                          </p:val>
                                        </p:tav>
                                        <p:tav tm="100000">
                                          <p:val>
                                            <p:strVal val="ppt_y"/>
                                          </p:val>
                                        </p:tav>
                                      </p:tavLst>
                                    </p:anim>
                                    <p:set>
                                      <p:cBhvr>
                                        <p:cTn id="364" dur="1" fill="hold">
                                          <p:stCondLst>
                                            <p:cond delay="4499"/>
                                          </p:stCondLst>
                                        </p:cTn>
                                        <p:tgtEl>
                                          <p:spTgt spid="12"/>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500"/>
                                        <p:tgtEl>
                                          <p:spTgt spid="12"/>
                                        </p:tgtEl>
                                      </p:cBhvr>
                                    </p:animEffect>
                                    <p:set>
                                      <p:cBhvr>
                                        <p:cTn id="367" dur="1" fill="hold">
                                          <p:stCondLst>
                                            <p:cond delay="5499"/>
                                          </p:stCondLst>
                                        </p:cTn>
                                        <p:tgtEl>
                                          <p:spTgt spid="12"/>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1"/>
                                        </p:tgtEl>
                                        <p:attrNameLst>
                                          <p:attrName>style.visibility</p:attrName>
                                        </p:attrNameLst>
                                      </p:cBhvr>
                                      <p:to>
                                        <p:strVal val="visible"/>
                                      </p:to>
                                    </p:set>
                                    <p:anim calcmode="lin" valueType="num">
                                      <p:cBhvr additive="base">
                                        <p:cTn id="370" dur="4000" fill="hold"/>
                                        <p:tgtEl>
                                          <p:spTgt spid="11"/>
                                        </p:tgtEl>
                                        <p:attrNameLst>
                                          <p:attrName>ppt_x</p:attrName>
                                        </p:attrNameLst>
                                      </p:cBhvr>
                                      <p:tavLst>
                                        <p:tav tm="0">
                                          <p:val>
                                            <p:strVal val="0-#ppt_w/2"/>
                                          </p:val>
                                        </p:tav>
                                        <p:tav tm="100000">
                                          <p:val>
                                            <p:strVal val="#ppt_x"/>
                                          </p:val>
                                        </p:tav>
                                      </p:tavLst>
                                    </p:anim>
                                    <p:anim calcmode="lin" valueType="num">
                                      <p:cBhvr additive="base">
                                        <p:cTn id="371" dur="4000" fill="hold"/>
                                        <p:tgtEl>
                                          <p:spTgt spid="11"/>
                                        </p:tgtEl>
                                        <p:attrNameLst>
                                          <p:attrName>ppt_y</p:attrName>
                                        </p:attrNameLst>
                                      </p:cBhvr>
                                      <p:tavLst>
                                        <p:tav tm="0">
                                          <p:val>
                                            <p:strVal val="#ppt_y"/>
                                          </p:val>
                                        </p:tav>
                                        <p:tav tm="100000">
                                          <p:val>
                                            <p:strVal val="#ppt_y"/>
                                          </p:val>
                                        </p:tav>
                                      </p:tavLst>
                                    </p:anim>
                                  </p:childTnLst>
                                </p:cTn>
                              </p:par>
                              <p:par>
                                <p:cTn id="372" presetID="2" presetClass="exit" presetSubtype="2" fill="hold" grpId="1" nodeType="withEffect">
                                  <p:stCondLst>
                                    <p:cond delay="0"/>
                                  </p:stCondLst>
                                  <p:childTnLst>
                                    <p:anim calcmode="lin" valueType="num">
                                      <p:cBhvr additive="base">
                                        <p:cTn id="373" dur="4500"/>
                                        <p:tgtEl>
                                          <p:spTgt spid="11"/>
                                        </p:tgtEl>
                                        <p:attrNameLst>
                                          <p:attrName>ppt_x</p:attrName>
                                        </p:attrNameLst>
                                      </p:cBhvr>
                                      <p:tavLst>
                                        <p:tav tm="0">
                                          <p:val>
                                            <p:strVal val="ppt_x"/>
                                          </p:val>
                                        </p:tav>
                                        <p:tav tm="100000">
                                          <p:val>
                                            <p:strVal val="1+ppt_w/2"/>
                                          </p:val>
                                        </p:tav>
                                      </p:tavLst>
                                    </p:anim>
                                    <p:anim calcmode="lin" valueType="num">
                                      <p:cBhvr additive="base">
                                        <p:cTn id="374" dur="4500"/>
                                        <p:tgtEl>
                                          <p:spTgt spid="11"/>
                                        </p:tgtEl>
                                        <p:attrNameLst>
                                          <p:attrName>ppt_y</p:attrName>
                                        </p:attrNameLst>
                                      </p:cBhvr>
                                      <p:tavLst>
                                        <p:tav tm="0">
                                          <p:val>
                                            <p:strVal val="ppt_y"/>
                                          </p:val>
                                        </p:tav>
                                        <p:tav tm="100000">
                                          <p:val>
                                            <p:strVal val="ppt_y"/>
                                          </p:val>
                                        </p:tav>
                                      </p:tavLst>
                                    </p:anim>
                                    <p:set>
                                      <p:cBhvr>
                                        <p:cTn id="375" dur="1" fill="hold">
                                          <p:stCondLst>
                                            <p:cond delay="4499"/>
                                          </p:stCondLst>
                                        </p:cTn>
                                        <p:tgtEl>
                                          <p:spTgt spid="11"/>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500"/>
                                        <p:tgtEl>
                                          <p:spTgt spid="11"/>
                                        </p:tgtEl>
                                      </p:cBhvr>
                                    </p:animEffect>
                                    <p:set>
                                      <p:cBhvr>
                                        <p:cTn id="378" dur="1" fill="hold">
                                          <p:stCondLst>
                                            <p:cond delay="5499"/>
                                          </p:stCondLst>
                                        </p:cTn>
                                        <p:tgtEl>
                                          <p:spTgt spid="11"/>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10"/>
                                        </p:tgtEl>
                                        <p:attrNameLst>
                                          <p:attrName>style.visibility</p:attrName>
                                        </p:attrNameLst>
                                      </p:cBhvr>
                                      <p:to>
                                        <p:strVal val="visible"/>
                                      </p:to>
                                    </p:set>
                                    <p:anim calcmode="lin" valueType="num">
                                      <p:cBhvr additive="base">
                                        <p:cTn id="381" dur="4000" fill="hold"/>
                                        <p:tgtEl>
                                          <p:spTgt spid="10"/>
                                        </p:tgtEl>
                                        <p:attrNameLst>
                                          <p:attrName>ppt_x</p:attrName>
                                        </p:attrNameLst>
                                      </p:cBhvr>
                                      <p:tavLst>
                                        <p:tav tm="0">
                                          <p:val>
                                            <p:strVal val="0-#ppt_w/2"/>
                                          </p:val>
                                        </p:tav>
                                        <p:tav tm="100000">
                                          <p:val>
                                            <p:strVal val="#ppt_x"/>
                                          </p:val>
                                        </p:tav>
                                      </p:tavLst>
                                    </p:anim>
                                    <p:anim calcmode="lin" valueType="num">
                                      <p:cBhvr additive="base">
                                        <p:cTn id="382" dur="4000" fill="hold"/>
                                        <p:tgtEl>
                                          <p:spTgt spid="10"/>
                                        </p:tgtEl>
                                        <p:attrNameLst>
                                          <p:attrName>ppt_y</p:attrName>
                                        </p:attrNameLst>
                                      </p:cBhvr>
                                      <p:tavLst>
                                        <p:tav tm="0">
                                          <p:val>
                                            <p:strVal val="#ppt_y"/>
                                          </p:val>
                                        </p:tav>
                                        <p:tav tm="100000">
                                          <p:val>
                                            <p:strVal val="#ppt_y"/>
                                          </p:val>
                                        </p:tav>
                                      </p:tavLst>
                                    </p:anim>
                                  </p:childTnLst>
                                </p:cTn>
                              </p:par>
                              <p:par>
                                <p:cTn id="383" presetID="2" presetClass="exit" presetSubtype="2" fill="hold" grpId="1" nodeType="withEffect">
                                  <p:stCondLst>
                                    <p:cond delay="0"/>
                                  </p:stCondLst>
                                  <p:childTnLst>
                                    <p:anim calcmode="lin" valueType="num">
                                      <p:cBhvr additive="base">
                                        <p:cTn id="384" dur="4500"/>
                                        <p:tgtEl>
                                          <p:spTgt spid="10"/>
                                        </p:tgtEl>
                                        <p:attrNameLst>
                                          <p:attrName>ppt_x</p:attrName>
                                        </p:attrNameLst>
                                      </p:cBhvr>
                                      <p:tavLst>
                                        <p:tav tm="0">
                                          <p:val>
                                            <p:strVal val="ppt_x"/>
                                          </p:val>
                                        </p:tav>
                                        <p:tav tm="100000">
                                          <p:val>
                                            <p:strVal val="1+ppt_w/2"/>
                                          </p:val>
                                        </p:tav>
                                      </p:tavLst>
                                    </p:anim>
                                    <p:anim calcmode="lin" valueType="num">
                                      <p:cBhvr additive="base">
                                        <p:cTn id="385" dur="4500"/>
                                        <p:tgtEl>
                                          <p:spTgt spid="10"/>
                                        </p:tgtEl>
                                        <p:attrNameLst>
                                          <p:attrName>ppt_y</p:attrName>
                                        </p:attrNameLst>
                                      </p:cBhvr>
                                      <p:tavLst>
                                        <p:tav tm="0">
                                          <p:val>
                                            <p:strVal val="ppt_y"/>
                                          </p:val>
                                        </p:tav>
                                        <p:tav tm="100000">
                                          <p:val>
                                            <p:strVal val="ppt_y"/>
                                          </p:val>
                                        </p:tav>
                                      </p:tavLst>
                                    </p:anim>
                                    <p:set>
                                      <p:cBhvr>
                                        <p:cTn id="386" dur="1" fill="hold">
                                          <p:stCondLst>
                                            <p:cond delay="4499"/>
                                          </p:stCondLst>
                                        </p:cTn>
                                        <p:tgtEl>
                                          <p:spTgt spid="10"/>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500"/>
                                        <p:tgtEl>
                                          <p:spTgt spid="10"/>
                                        </p:tgtEl>
                                      </p:cBhvr>
                                    </p:animEffect>
                                    <p:set>
                                      <p:cBhvr>
                                        <p:cTn id="389" dur="1" fill="hold">
                                          <p:stCondLst>
                                            <p:cond delay="5499"/>
                                          </p:stCondLst>
                                        </p:cTn>
                                        <p:tgtEl>
                                          <p:spTgt spid="10"/>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9"/>
                                        </p:tgtEl>
                                        <p:attrNameLst>
                                          <p:attrName>style.visibility</p:attrName>
                                        </p:attrNameLst>
                                      </p:cBhvr>
                                      <p:to>
                                        <p:strVal val="visible"/>
                                      </p:to>
                                    </p:set>
                                    <p:anim calcmode="lin" valueType="num">
                                      <p:cBhvr additive="base">
                                        <p:cTn id="392" dur="4000" fill="hold"/>
                                        <p:tgtEl>
                                          <p:spTgt spid="9"/>
                                        </p:tgtEl>
                                        <p:attrNameLst>
                                          <p:attrName>ppt_x</p:attrName>
                                        </p:attrNameLst>
                                      </p:cBhvr>
                                      <p:tavLst>
                                        <p:tav tm="0">
                                          <p:val>
                                            <p:strVal val="0-#ppt_w/2"/>
                                          </p:val>
                                        </p:tav>
                                        <p:tav tm="100000">
                                          <p:val>
                                            <p:strVal val="#ppt_x"/>
                                          </p:val>
                                        </p:tav>
                                      </p:tavLst>
                                    </p:anim>
                                    <p:anim calcmode="lin" valueType="num">
                                      <p:cBhvr additive="base">
                                        <p:cTn id="393" dur="4000" fill="hold"/>
                                        <p:tgtEl>
                                          <p:spTgt spid="9"/>
                                        </p:tgtEl>
                                        <p:attrNameLst>
                                          <p:attrName>ppt_y</p:attrName>
                                        </p:attrNameLst>
                                      </p:cBhvr>
                                      <p:tavLst>
                                        <p:tav tm="0">
                                          <p:val>
                                            <p:strVal val="#ppt_y"/>
                                          </p:val>
                                        </p:tav>
                                        <p:tav tm="100000">
                                          <p:val>
                                            <p:strVal val="#ppt_y"/>
                                          </p:val>
                                        </p:tav>
                                      </p:tavLst>
                                    </p:anim>
                                  </p:childTnLst>
                                </p:cTn>
                              </p:par>
                              <p:par>
                                <p:cTn id="394" presetID="2" presetClass="exit" presetSubtype="2" fill="hold" grpId="1" nodeType="withEffect">
                                  <p:stCondLst>
                                    <p:cond delay="0"/>
                                  </p:stCondLst>
                                  <p:childTnLst>
                                    <p:anim calcmode="lin" valueType="num">
                                      <p:cBhvr additive="base">
                                        <p:cTn id="395" dur="4500"/>
                                        <p:tgtEl>
                                          <p:spTgt spid="9"/>
                                        </p:tgtEl>
                                        <p:attrNameLst>
                                          <p:attrName>ppt_x</p:attrName>
                                        </p:attrNameLst>
                                      </p:cBhvr>
                                      <p:tavLst>
                                        <p:tav tm="0">
                                          <p:val>
                                            <p:strVal val="ppt_x"/>
                                          </p:val>
                                        </p:tav>
                                        <p:tav tm="100000">
                                          <p:val>
                                            <p:strVal val="1+ppt_w/2"/>
                                          </p:val>
                                        </p:tav>
                                      </p:tavLst>
                                    </p:anim>
                                    <p:anim calcmode="lin" valueType="num">
                                      <p:cBhvr additive="base">
                                        <p:cTn id="396" dur="4500"/>
                                        <p:tgtEl>
                                          <p:spTgt spid="9"/>
                                        </p:tgtEl>
                                        <p:attrNameLst>
                                          <p:attrName>ppt_y</p:attrName>
                                        </p:attrNameLst>
                                      </p:cBhvr>
                                      <p:tavLst>
                                        <p:tav tm="0">
                                          <p:val>
                                            <p:strVal val="ppt_y"/>
                                          </p:val>
                                        </p:tav>
                                        <p:tav tm="100000">
                                          <p:val>
                                            <p:strVal val="ppt_y"/>
                                          </p:val>
                                        </p:tav>
                                      </p:tavLst>
                                    </p:anim>
                                    <p:set>
                                      <p:cBhvr>
                                        <p:cTn id="397" dur="1" fill="hold">
                                          <p:stCondLst>
                                            <p:cond delay="4499"/>
                                          </p:stCondLst>
                                        </p:cTn>
                                        <p:tgtEl>
                                          <p:spTgt spid="9"/>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500"/>
                                        <p:tgtEl>
                                          <p:spTgt spid="9"/>
                                        </p:tgtEl>
                                      </p:cBhvr>
                                    </p:animEffect>
                                    <p:set>
                                      <p:cBhvr>
                                        <p:cTn id="400" dur="1" fill="hold">
                                          <p:stCondLst>
                                            <p:cond delay="5499"/>
                                          </p:stCondLst>
                                        </p:cTn>
                                        <p:tgtEl>
                                          <p:spTgt spid="9"/>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8"/>
                                        </p:tgtEl>
                                        <p:attrNameLst>
                                          <p:attrName>style.visibility</p:attrName>
                                        </p:attrNameLst>
                                      </p:cBhvr>
                                      <p:to>
                                        <p:strVal val="visible"/>
                                      </p:to>
                                    </p:set>
                                    <p:anim calcmode="lin" valueType="num">
                                      <p:cBhvr additive="base">
                                        <p:cTn id="403" dur="4000" fill="hold"/>
                                        <p:tgtEl>
                                          <p:spTgt spid="8"/>
                                        </p:tgtEl>
                                        <p:attrNameLst>
                                          <p:attrName>ppt_x</p:attrName>
                                        </p:attrNameLst>
                                      </p:cBhvr>
                                      <p:tavLst>
                                        <p:tav tm="0">
                                          <p:val>
                                            <p:strVal val="0-#ppt_w/2"/>
                                          </p:val>
                                        </p:tav>
                                        <p:tav tm="100000">
                                          <p:val>
                                            <p:strVal val="#ppt_x"/>
                                          </p:val>
                                        </p:tav>
                                      </p:tavLst>
                                    </p:anim>
                                    <p:anim calcmode="lin" valueType="num">
                                      <p:cBhvr additive="base">
                                        <p:cTn id="404" dur="4000" fill="hold"/>
                                        <p:tgtEl>
                                          <p:spTgt spid="8"/>
                                        </p:tgtEl>
                                        <p:attrNameLst>
                                          <p:attrName>ppt_y</p:attrName>
                                        </p:attrNameLst>
                                      </p:cBhvr>
                                      <p:tavLst>
                                        <p:tav tm="0">
                                          <p:val>
                                            <p:strVal val="#ppt_y"/>
                                          </p:val>
                                        </p:tav>
                                        <p:tav tm="100000">
                                          <p:val>
                                            <p:strVal val="#ppt_y"/>
                                          </p:val>
                                        </p:tav>
                                      </p:tavLst>
                                    </p:anim>
                                  </p:childTnLst>
                                </p:cTn>
                              </p:par>
                              <p:par>
                                <p:cTn id="405" presetID="2" presetClass="exit" presetSubtype="2" fill="hold" grpId="1" nodeType="withEffect">
                                  <p:stCondLst>
                                    <p:cond delay="0"/>
                                  </p:stCondLst>
                                  <p:childTnLst>
                                    <p:anim calcmode="lin" valueType="num">
                                      <p:cBhvr additive="base">
                                        <p:cTn id="406" dur="4500"/>
                                        <p:tgtEl>
                                          <p:spTgt spid="8"/>
                                        </p:tgtEl>
                                        <p:attrNameLst>
                                          <p:attrName>ppt_x</p:attrName>
                                        </p:attrNameLst>
                                      </p:cBhvr>
                                      <p:tavLst>
                                        <p:tav tm="0">
                                          <p:val>
                                            <p:strVal val="ppt_x"/>
                                          </p:val>
                                        </p:tav>
                                        <p:tav tm="100000">
                                          <p:val>
                                            <p:strVal val="1+ppt_w/2"/>
                                          </p:val>
                                        </p:tav>
                                      </p:tavLst>
                                    </p:anim>
                                    <p:anim calcmode="lin" valueType="num">
                                      <p:cBhvr additive="base">
                                        <p:cTn id="407" dur="4500"/>
                                        <p:tgtEl>
                                          <p:spTgt spid="8"/>
                                        </p:tgtEl>
                                        <p:attrNameLst>
                                          <p:attrName>ppt_y</p:attrName>
                                        </p:attrNameLst>
                                      </p:cBhvr>
                                      <p:tavLst>
                                        <p:tav tm="0">
                                          <p:val>
                                            <p:strVal val="ppt_y"/>
                                          </p:val>
                                        </p:tav>
                                        <p:tav tm="100000">
                                          <p:val>
                                            <p:strVal val="ppt_y"/>
                                          </p:val>
                                        </p:tav>
                                      </p:tavLst>
                                    </p:anim>
                                    <p:set>
                                      <p:cBhvr>
                                        <p:cTn id="408" dur="1" fill="hold">
                                          <p:stCondLst>
                                            <p:cond delay="4499"/>
                                          </p:stCondLst>
                                        </p:cTn>
                                        <p:tgtEl>
                                          <p:spTgt spid="8"/>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500"/>
                                        <p:tgtEl>
                                          <p:spTgt spid="8"/>
                                        </p:tgtEl>
                                      </p:cBhvr>
                                    </p:animEffect>
                                    <p:set>
                                      <p:cBhvr>
                                        <p:cTn id="411" dur="1" fill="hold">
                                          <p:stCondLst>
                                            <p:cond delay="5499"/>
                                          </p:stCondLst>
                                        </p:cTn>
                                        <p:tgtEl>
                                          <p:spTgt spid="8"/>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7"/>
                                        </p:tgtEl>
                                        <p:attrNameLst>
                                          <p:attrName>style.visibility</p:attrName>
                                        </p:attrNameLst>
                                      </p:cBhvr>
                                      <p:to>
                                        <p:strVal val="visible"/>
                                      </p:to>
                                    </p:set>
                                    <p:anim calcmode="lin" valueType="num">
                                      <p:cBhvr additive="base">
                                        <p:cTn id="414" dur="4000" fill="hold"/>
                                        <p:tgtEl>
                                          <p:spTgt spid="7"/>
                                        </p:tgtEl>
                                        <p:attrNameLst>
                                          <p:attrName>ppt_x</p:attrName>
                                        </p:attrNameLst>
                                      </p:cBhvr>
                                      <p:tavLst>
                                        <p:tav tm="0">
                                          <p:val>
                                            <p:strVal val="0-#ppt_w/2"/>
                                          </p:val>
                                        </p:tav>
                                        <p:tav tm="100000">
                                          <p:val>
                                            <p:strVal val="#ppt_x"/>
                                          </p:val>
                                        </p:tav>
                                      </p:tavLst>
                                    </p:anim>
                                    <p:anim calcmode="lin" valueType="num">
                                      <p:cBhvr additive="base">
                                        <p:cTn id="415" dur="4000" fill="hold"/>
                                        <p:tgtEl>
                                          <p:spTgt spid="7"/>
                                        </p:tgtEl>
                                        <p:attrNameLst>
                                          <p:attrName>ppt_y</p:attrName>
                                        </p:attrNameLst>
                                      </p:cBhvr>
                                      <p:tavLst>
                                        <p:tav tm="0">
                                          <p:val>
                                            <p:strVal val="#ppt_y"/>
                                          </p:val>
                                        </p:tav>
                                        <p:tav tm="100000">
                                          <p:val>
                                            <p:strVal val="#ppt_y"/>
                                          </p:val>
                                        </p:tav>
                                      </p:tavLst>
                                    </p:anim>
                                  </p:childTnLst>
                                </p:cTn>
                              </p:par>
                              <p:par>
                                <p:cTn id="416" presetID="2" presetClass="exit" presetSubtype="2" fill="hold" grpId="1" nodeType="withEffect">
                                  <p:stCondLst>
                                    <p:cond delay="0"/>
                                  </p:stCondLst>
                                  <p:childTnLst>
                                    <p:anim calcmode="lin" valueType="num">
                                      <p:cBhvr additive="base">
                                        <p:cTn id="417" dur="4500"/>
                                        <p:tgtEl>
                                          <p:spTgt spid="7"/>
                                        </p:tgtEl>
                                        <p:attrNameLst>
                                          <p:attrName>ppt_x</p:attrName>
                                        </p:attrNameLst>
                                      </p:cBhvr>
                                      <p:tavLst>
                                        <p:tav tm="0">
                                          <p:val>
                                            <p:strVal val="ppt_x"/>
                                          </p:val>
                                        </p:tav>
                                        <p:tav tm="100000">
                                          <p:val>
                                            <p:strVal val="1+ppt_w/2"/>
                                          </p:val>
                                        </p:tav>
                                      </p:tavLst>
                                    </p:anim>
                                    <p:anim calcmode="lin" valueType="num">
                                      <p:cBhvr additive="base">
                                        <p:cTn id="418" dur="4500"/>
                                        <p:tgtEl>
                                          <p:spTgt spid="7"/>
                                        </p:tgtEl>
                                        <p:attrNameLst>
                                          <p:attrName>ppt_y</p:attrName>
                                        </p:attrNameLst>
                                      </p:cBhvr>
                                      <p:tavLst>
                                        <p:tav tm="0">
                                          <p:val>
                                            <p:strVal val="ppt_y"/>
                                          </p:val>
                                        </p:tav>
                                        <p:tav tm="100000">
                                          <p:val>
                                            <p:strVal val="ppt_y"/>
                                          </p:val>
                                        </p:tav>
                                      </p:tavLst>
                                    </p:anim>
                                    <p:set>
                                      <p:cBhvr>
                                        <p:cTn id="419" dur="1" fill="hold">
                                          <p:stCondLst>
                                            <p:cond delay="4499"/>
                                          </p:stCondLst>
                                        </p:cTn>
                                        <p:tgtEl>
                                          <p:spTgt spid="7"/>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500"/>
                                        <p:tgtEl>
                                          <p:spTgt spid="7"/>
                                        </p:tgtEl>
                                      </p:cBhvr>
                                    </p:animEffect>
                                    <p:set>
                                      <p:cBhvr>
                                        <p:cTn id="422" dur="1" fill="hold">
                                          <p:stCondLst>
                                            <p:cond delay="5499"/>
                                          </p:stCondLst>
                                        </p:cTn>
                                        <p:tgtEl>
                                          <p:spTgt spid="7"/>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6"/>
                                        </p:tgtEl>
                                        <p:attrNameLst>
                                          <p:attrName>style.visibility</p:attrName>
                                        </p:attrNameLst>
                                      </p:cBhvr>
                                      <p:to>
                                        <p:strVal val="visible"/>
                                      </p:to>
                                    </p:set>
                                    <p:anim calcmode="lin" valueType="num">
                                      <p:cBhvr additive="base">
                                        <p:cTn id="425" dur="4000" fill="hold"/>
                                        <p:tgtEl>
                                          <p:spTgt spid="6"/>
                                        </p:tgtEl>
                                        <p:attrNameLst>
                                          <p:attrName>ppt_x</p:attrName>
                                        </p:attrNameLst>
                                      </p:cBhvr>
                                      <p:tavLst>
                                        <p:tav tm="0">
                                          <p:val>
                                            <p:strVal val="0-#ppt_w/2"/>
                                          </p:val>
                                        </p:tav>
                                        <p:tav tm="100000">
                                          <p:val>
                                            <p:strVal val="#ppt_x"/>
                                          </p:val>
                                        </p:tav>
                                      </p:tavLst>
                                    </p:anim>
                                    <p:anim calcmode="lin" valueType="num">
                                      <p:cBhvr additive="base">
                                        <p:cTn id="426" dur="4000" fill="hold"/>
                                        <p:tgtEl>
                                          <p:spTgt spid="6"/>
                                        </p:tgtEl>
                                        <p:attrNameLst>
                                          <p:attrName>ppt_y</p:attrName>
                                        </p:attrNameLst>
                                      </p:cBhvr>
                                      <p:tavLst>
                                        <p:tav tm="0">
                                          <p:val>
                                            <p:strVal val="#ppt_y"/>
                                          </p:val>
                                        </p:tav>
                                        <p:tav tm="100000">
                                          <p:val>
                                            <p:strVal val="#ppt_y"/>
                                          </p:val>
                                        </p:tav>
                                      </p:tavLst>
                                    </p:anim>
                                  </p:childTnLst>
                                </p:cTn>
                              </p:par>
                              <p:par>
                                <p:cTn id="427" presetID="2" presetClass="exit" presetSubtype="2" fill="hold" grpId="1" nodeType="withEffect">
                                  <p:stCondLst>
                                    <p:cond delay="0"/>
                                  </p:stCondLst>
                                  <p:childTnLst>
                                    <p:anim calcmode="lin" valueType="num">
                                      <p:cBhvr additive="base">
                                        <p:cTn id="428" dur="4500"/>
                                        <p:tgtEl>
                                          <p:spTgt spid="6"/>
                                        </p:tgtEl>
                                        <p:attrNameLst>
                                          <p:attrName>ppt_x</p:attrName>
                                        </p:attrNameLst>
                                      </p:cBhvr>
                                      <p:tavLst>
                                        <p:tav tm="0">
                                          <p:val>
                                            <p:strVal val="ppt_x"/>
                                          </p:val>
                                        </p:tav>
                                        <p:tav tm="100000">
                                          <p:val>
                                            <p:strVal val="1+ppt_w/2"/>
                                          </p:val>
                                        </p:tav>
                                      </p:tavLst>
                                    </p:anim>
                                    <p:anim calcmode="lin" valueType="num">
                                      <p:cBhvr additive="base">
                                        <p:cTn id="429" dur="4500"/>
                                        <p:tgtEl>
                                          <p:spTgt spid="6"/>
                                        </p:tgtEl>
                                        <p:attrNameLst>
                                          <p:attrName>ppt_y</p:attrName>
                                        </p:attrNameLst>
                                      </p:cBhvr>
                                      <p:tavLst>
                                        <p:tav tm="0">
                                          <p:val>
                                            <p:strVal val="ppt_y"/>
                                          </p:val>
                                        </p:tav>
                                        <p:tav tm="100000">
                                          <p:val>
                                            <p:strVal val="ppt_y"/>
                                          </p:val>
                                        </p:tav>
                                      </p:tavLst>
                                    </p:anim>
                                    <p:set>
                                      <p:cBhvr>
                                        <p:cTn id="430" dur="1" fill="hold">
                                          <p:stCondLst>
                                            <p:cond delay="4499"/>
                                          </p:stCondLst>
                                        </p:cTn>
                                        <p:tgtEl>
                                          <p:spTgt spid="6"/>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500"/>
                                        <p:tgtEl>
                                          <p:spTgt spid="6"/>
                                        </p:tgtEl>
                                      </p:cBhvr>
                                    </p:animEffect>
                                    <p:set>
                                      <p:cBhvr>
                                        <p:cTn id="433" dur="1" fill="hold">
                                          <p:stCondLst>
                                            <p:cond delay="5499"/>
                                          </p:stCondLst>
                                        </p:cTn>
                                        <p:tgtEl>
                                          <p:spTgt spid="6"/>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5"/>
                                        </p:tgtEl>
                                        <p:attrNameLst>
                                          <p:attrName>style.visibility</p:attrName>
                                        </p:attrNameLst>
                                      </p:cBhvr>
                                      <p:to>
                                        <p:strVal val="visible"/>
                                      </p:to>
                                    </p:set>
                                    <p:anim calcmode="lin" valueType="num">
                                      <p:cBhvr additive="base">
                                        <p:cTn id="436" dur="4000" fill="hold"/>
                                        <p:tgtEl>
                                          <p:spTgt spid="5"/>
                                        </p:tgtEl>
                                        <p:attrNameLst>
                                          <p:attrName>ppt_x</p:attrName>
                                        </p:attrNameLst>
                                      </p:cBhvr>
                                      <p:tavLst>
                                        <p:tav tm="0">
                                          <p:val>
                                            <p:strVal val="0-#ppt_w/2"/>
                                          </p:val>
                                        </p:tav>
                                        <p:tav tm="100000">
                                          <p:val>
                                            <p:strVal val="#ppt_x"/>
                                          </p:val>
                                        </p:tav>
                                      </p:tavLst>
                                    </p:anim>
                                    <p:anim calcmode="lin" valueType="num">
                                      <p:cBhvr additive="base">
                                        <p:cTn id="437" dur="4000" fill="hold"/>
                                        <p:tgtEl>
                                          <p:spTgt spid="5"/>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4500"/>
                                        <p:tgtEl>
                                          <p:spTgt spid="5"/>
                                        </p:tgtEl>
                                        <p:attrNameLst>
                                          <p:attrName>ppt_x</p:attrName>
                                        </p:attrNameLst>
                                      </p:cBhvr>
                                      <p:tavLst>
                                        <p:tav tm="0">
                                          <p:val>
                                            <p:strVal val="ppt_x"/>
                                          </p:val>
                                        </p:tav>
                                        <p:tav tm="100000">
                                          <p:val>
                                            <p:strVal val="1+ppt_w/2"/>
                                          </p:val>
                                        </p:tav>
                                      </p:tavLst>
                                    </p:anim>
                                    <p:anim calcmode="lin" valueType="num">
                                      <p:cBhvr additive="base">
                                        <p:cTn id="440" dur="4500"/>
                                        <p:tgtEl>
                                          <p:spTgt spid="5"/>
                                        </p:tgtEl>
                                        <p:attrNameLst>
                                          <p:attrName>ppt_y</p:attrName>
                                        </p:attrNameLst>
                                      </p:cBhvr>
                                      <p:tavLst>
                                        <p:tav tm="0">
                                          <p:val>
                                            <p:strVal val="ppt_y"/>
                                          </p:val>
                                        </p:tav>
                                        <p:tav tm="100000">
                                          <p:val>
                                            <p:strVal val="ppt_y"/>
                                          </p:val>
                                        </p:tav>
                                      </p:tavLst>
                                    </p:anim>
                                    <p:set>
                                      <p:cBhvr>
                                        <p:cTn id="441" dur="1" fill="hold">
                                          <p:stCondLst>
                                            <p:cond delay="4499"/>
                                          </p:stCondLst>
                                        </p:cTn>
                                        <p:tgtEl>
                                          <p:spTgt spid="5"/>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500"/>
                                        <p:tgtEl>
                                          <p:spTgt spid="5"/>
                                        </p:tgtEl>
                                      </p:cBhvr>
                                    </p:animEffect>
                                    <p:set>
                                      <p:cBhvr>
                                        <p:cTn id="444" dur="1" fill="hold">
                                          <p:stCondLst>
                                            <p:cond delay="5499"/>
                                          </p:stCondLst>
                                        </p:cTn>
                                        <p:tgtEl>
                                          <p:spTgt spid="5"/>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4"/>
                                        </p:tgtEl>
                                        <p:attrNameLst>
                                          <p:attrName>style.visibility</p:attrName>
                                        </p:attrNameLst>
                                      </p:cBhvr>
                                      <p:to>
                                        <p:strVal val="visible"/>
                                      </p:to>
                                    </p:set>
                                    <p:anim calcmode="lin" valueType="num">
                                      <p:cBhvr additive="base">
                                        <p:cTn id="447" dur="4000" fill="hold"/>
                                        <p:tgtEl>
                                          <p:spTgt spid="4"/>
                                        </p:tgtEl>
                                        <p:attrNameLst>
                                          <p:attrName>ppt_x</p:attrName>
                                        </p:attrNameLst>
                                      </p:cBhvr>
                                      <p:tavLst>
                                        <p:tav tm="0">
                                          <p:val>
                                            <p:strVal val="0-#ppt_w/2"/>
                                          </p:val>
                                        </p:tav>
                                        <p:tav tm="100000">
                                          <p:val>
                                            <p:strVal val="#ppt_x"/>
                                          </p:val>
                                        </p:tav>
                                      </p:tavLst>
                                    </p:anim>
                                    <p:anim calcmode="lin" valueType="num">
                                      <p:cBhvr additive="base">
                                        <p:cTn id="448" dur="4000" fill="hold"/>
                                        <p:tgtEl>
                                          <p:spTgt spid="4"/>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4500"/>
                                        <p:tgtEl>
                                          <p:spTgt spid="4"/>
                                        </p:tgtEl>
                                        <p:attrNameLst>
                                          <p:attrName>ppt_x</p:attrName>
                                        </p:attrNameLst>
                                      </p:cBhvr>
                                      <p:tavLst>
                                        <p:tav tm="0">
                                          <p:val>
                                            <p:strVal val="ppt_x"/>
                                          </p:val>
                                        </p:tav>
                                        <p:tav tm="100000">
                                          <p:val>
                                            <p:strVal val="1+ppt_w/2"/>
                                          </p:val>
                                        </p:tav>
                                      </p:tavLst>
                                    </p:anim>
                                    <p:anim calcmode="lin" valueType="num">
                                      <p:cBhvr additive="base">
                                        <p:cTn id="451" dur="4500"/>
                                        <p:tgtEl>
                                          <p:spTgt spid="4"/>
                                        </p:tgtEl>
                                        <p:attrNameLst>
                                          <p:attrName>ppt_y</p:attrName>
                                        </p:attrNameLst>
                                      </p:cBhvr>
                                      <p:tavLst>
                                        <p:tav tm="0">
                                          <p:val>
                                            <p:strVal val="ppt_y"/>
                                          </p:val>
                                        </p:tav>
                                        <p:tav tm="100000">
                                          <p:val>
                                            <p:strVal val="ppt_y"/>
                                          </p:val>
                                        </p:tav>
                                      </p:tavLst>
                                    </p:anim>
                                    <p:set>
                                      <p:cBhvr>
                                        <p:cTn id="452" dur="1" fill="hold">
                                          <p:stCondLst>
                                            <p:cond delay="4499"/>
                                          </p:stCondLst>
                                        </p:cTn>
                                        <p:tgtEl>
                                          <p:spTgt spid="4"/>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500"/>
                                        <p:tgtEl>
                                          <p:spTgt spid="4"/>
                                        </p:tgtEl>
                                      </p:cBhvr>
                                    </p:animEffect>
                                    <p:set>
                                      <p:cBhvr>
                                        <p:cTn id="455" dur="1" fill="hold">
                                          <p:stCondLst>
                                            <p:cond delay="5499"/>
                                          </p:stCondLst>
                                        </p:cTn>
                                        <p:tgtEl>
                                          <p:spTgt spid="4"/>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87"/>
                                        </p:tgtEl>
                                        <p:attrNameLst>
                                          <p:attrName>style.visibility</p:attrName>
                                        </p:attrNameLst>
                                      </p:cBhvr>
                                      <p:to>
                                        <p:strVal val="visible"/>
                                      </p:to>
                                    </p:set>
                                    <p:anim calcmode="lin" valueType="num">
                                      <p:cBhvr additive="base">
                                        <p:cTn id="458" dur="4000" fill="hold"/>
                                        <p:tgtEl>
                                          <p:spTgt spid="87"/>
                                        </p:tgtEl>
                                        <p:attrNameLst>
                                          <p:attrName>ppt_x</p:attrName>
                                        </p:attrNameLst>
                                      </p:cBhvr>
                                      <p:tavLst>
                                        <p:tav tm="0">
                                          <p:val>
                                            <p:strVal val="0-#ppt_w/2"/>
                                          </p:val>
                                        </p:tav>
                                        <p:tav tm="100000">
                                          <p:val>
                                            <p:strVal val="#ppt_x"/>
                                          </p:val>
                                        </p:tav>
                                      </p:tavLst>
                                    </p:anim>
                                    <p:anim calcmode="lin" valueType="num">
                                      <p:cBhvr additive="base">
                                        <p:cTn id="459" dur="4000" fill="hold"/>
                                        <p:tgtEl>
                                          <p:spTgt spid="87"/>
                                        </p:tgtEl>
                                        <p:attrNameLst>
                                          <p:attrName>ppt_y</p:attrName>
                                        </p:attrNameLst>
                                      </p:cBhvr>
                                      <p:tavLst>
                                        <p:tav tm="0">
                                          <p:val>
                                            <p:strVal val="#ppt_y"/>
                                          </p:val>
                                        </p:tav>
                                        <p:tav tm="100000">
                                          <p:val>
                                            <p:strVal val="#ppt_y"/>
                                          </p:val>
                                        </p:tav>
                                      </p:tavLst>
                                    </p:anim>
                                  </p:childTnLst>
                                </p:cTn>
                              </p:par>
                              <p:par>
                                <p:cTn id="460" presetID="2" presetClass="exit" presetSubtype="8" fill="hold" grpId="1" nodeType="withEffect">
                                  <p:stCondLst>
                                    <p:cond delay="0"/>
                                  </p:stCondLst>
                                  <p:childTnLst>
                                    <p:anim calcmode="lin" valueType="num">
                                      <p:cBhvr additive="base">
                                        <p:cTn id="461" dur="4500"/>
                                        <p:tgtEl>
                                          <p:spTgt spid="87"/>
                                        </p:tgtEl>
                                        <p:attrNameLst>
                                          <p:attrName>ppt_x</p:attrName>
                                        </p:attrNameLst>
                                      </p:cBhvr>
                                      <p:tavLst>
                                        <p:tav tm="0">
                                          <p:val>
                                            <p:strVal val="ppt_x"/>
                                          </p:val>
                                        </p:tav>
                                        <p:tav tm="100000">
                                          <p:val>
                                            <p:strVal val="0-ppt_w/2"/>
                                          </p:val>
                                        </p:tav>
                                      </p:tavLst>
                                    </p:anim>
                                    <p:anim calcmode="lin" valueType="num">
                                      <p:cBhvr additive="base">
                                        <p:cTn id="462" dur="4500"/>
                                        <p:tgtEl>
                                          <p:spTgt spid="87"/>
                                        </p:tgtEl>
                                        <p:attrNameLst>
                                          <p:attrName>ppt_y</p:attrName>
                                        </p:attrNameLst>
                                      </p:cBhvr>
                                      <p:tavLst>
                                        <p:tav tm="0">
                                          <p:val>
                                            <p:strVal val="ppt_y"/>
                                          </p:val>
                                        </p:tav>
                                        <p:tav tm="100000">
                                          <p:val>
                                            <p:strVal val="ppt_y"/>
                                          </p:val>
                                        </p:tav>
                                      </p:tavLst>
                                    </p:anim>
                                    <p:set>
                                      <p:cBhvr>
                                        <p:cTn id="463" dur="1" fill="hold">
                                          <p:stCondLst>
                                            <p:cond delay="4499"/>
                                          </p:stCondLst>
                                        </p:cTn>
                                        <p:tgtEl>
                                          <p:spTgt spid="87"/>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500"/>
                                        <p:tgtEl>
                                          <p:spTgt spid="87"/>
                                        </p:tgtEl>
                                      </p:cBhvr>
                                    </p:animEffect>
                                    <p:set>
                                      <p:cBhvr>
                                        <p:cTn id="466" dur="1" fill="hold">
                                          <p:stCondLst>
                                            <p:cond delay="5499"/>
                                          </p:stCondLst>
                                        </p:cTn>
                                        <p:tgtEl>
                                          <p:spTgt spid="87"/>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6"/>
                                        </p:tgtEl>
                                        <p:attrNameLst>
                                          <p:attrName>style.visibility</p:attrName>
                                        </p:attrNameLst>
                                      </p:cBhvr>
                                      <p:to>
                                        <p:strVal val="visible"/>
                                      </p:to>
                                    </p:set>
                                    <p:anim calcmode="lin" valueType="num">
                                      <p:cBhvr additive="base">
                                        <p:cTn id="469" dur="4000" fill="hold"/>
                                        <p:tgtEl>
                                          <p:spTgt spid="86"/>
                                        </p:tgtEl>
                                        <p:attrNameLst>
                                          <p:attrName>ppt_x</p:attrName>
                                        </p:attrNameLst>
                                      </p:cBhvr>
                                      <p:tavLst>
                                        <p:tav tm="0">
                                          <p:val>
                                            <p:strVal val="0-#ppt_w/2"/>
                                          </p:val>
                                        </p:tav>
                                        <p:tav tm="100000">
                                          <p:val>
                                            <p:strVal val="#ppt_x"/>
                                          </p:val>
                                        </p:tav>
                                      </p:tavLst>
                                    </p:anim>
                                    <p:anim calcmode="lin" valueType="num">
                                      <p:cBhvr additive="base">
                                        <p:cTn id="470" dur="4000" fill="hold"/>
                                        <p:tgtEl>
                                          <p:spTgt spid="86"/>
                                        </p:tgtEl>
                                        <p:attrNameLst>
                                          <p:attrName>ppt_y</p:attrName>
                                        </p:attrNameLst>
                                      </p:cBhvr>
                                      <p:tavLst>
                                        <p:tav tm="0">
                                          <p:val>
                                            <p:strVal val="#ppt_y"/>
                                          </p:val>
                                        </p:tav>
                                        <p:tav tm="100000">
                                          <p:val>
                                            <p:strVal val="#ppt_y"/>
                                          </p:val>
                                        </p:tav>
                                      </p:tavLst>
                                    </p:anim>
                                  </p:childTnLst>
                                </p:cTn>
                              </p:par>
                              <p:par>
                                <p:cTn id="471" presetID="2" presetClass="exit" presetSubtype="8" fill="hold" grpId="1" nodeType="withEffect">
                                  <p:stCondLst>
                                    <p:cond delay="0"/>
                                  </p:stCondLst>
                                  <p:childTnLst>
                                    <p:anim calcmode="lin" valueType="num">
                                      <p:cBhvr additive="base">
                                        <p:cTn id="472" dur="4500"/>
                                        <p:tgtEl>
                                          <p:spTgt spid="86"/>
                                        </p:tgtEl>
                                        <p:attrNameLst>
                                          <p:attrName>ppt_x</p:attrName>
                                        </p:attrNameLst>
                                      </p:cBhvr>
                                      <p:tavLst>
                                        <p:tav tm="0">
                                          <p:val>
                                            <p:strVal val="ppt_x"/>
                                          </p:val>
                                        </p:tav>
                                        <p:tav tm="100000">
                                          <p:val>
                                            <p:strVal val="0-ppt_w/2"/>
                                          </p:val>
                                        </p:tav>
                                      </p:tavLst>
                                    </p:anim>
                                    <p:anim calcmode="lin" valueType="num">
                                      <p:cBhvr additive="base">
                                        <p:cTn id="473" dur="4500"/>
                                        <p:tgtEl>
                                          <p:spTgt spid="86"/>
                                        </p:tgtEl>
                                        <p:attrNameLst>
                                          <p:attrName>ppt_y</p:attrName>
                                        </p:attrNameLst>
                                      </p:cBhvr>
                                      <p:tavLst>
                                        <p:tav tm="0">
                                          <p:val>
                                            <p:strVal val="ppt_y"/>
                                          </p:val>
                                        </p:tav>
                                        <p:tav tm="100000">
                                          <p:val>
                                            <p:strVal val="ppt_y"/>
                                          </p:val>
                                        </p:tav>
                                      </p:tavLst>
                                    </p:anim>
                                    <p:set>
                                      <p:cBhvr>
                                        <p:cTn id="474" dur="1" fill="hold">
                                          <p:stCondLst>
                                            <p:cond delay="4499"/>
                                          </p:stCondLst>
                                        </p:cTn>
                                        <p:tgtEl>
                                          <p:spTgt spid="86"/>
                                        </p:tgtEl>
                                        <p:attrNameLst>
                                          <p:attrName>style.visibility</p:attrName>
                                        </p:attrNameLst>
                                      </p:cBhvr>
                                      <p:to>
                                        <p:strVal val="hidden"/>
                                      </p:to>
                                    </p:set>
                                  </p:childTnLst>
                                </p:cTn>
                              </p:par>
                              <p:par>
                                <p:cTn id="475" presetID="3" presetClass="exit" presetSubtype="5" fill="hold" grpId="2" nodeType="withEffect">
                                  <p:stCondLst>
                                    <p:cond delay="0"/>
                                  </p:stCondLst>
                                  <p:childTnLst>
                                    <p:animEffect transition="out" filter="blinds(vertical)">
                                      <p:cBhvr>
                                        <p:cTn id="476" dur="5500"/>
                                        <p:tgtEl>
                                          <p:spTgt spid="86"/>
                                        </p:tgtEl>
                                      </p:cBhvr>
                                    </p:animEffect>
                                    <p:set>
                                      <p:cBhvr>
                                        <p:cTn id="477" dur="1" fill="hold">
                                          <p:stCondLst>
                                            <p:cond delay="5499"/>
                                          </p:stCondLst>
                                        </p:cTn>
                                        <p:tgtEl>
                                          <p:spTgt spid="86"/>
                                        </p:tgtEl>
                                        <p:attrNameLst>
                                          <p:attrName>style.visibility</p:attrName>
                                        </p:attrNameLst>
                                      </p:cBhvr>
                                      <p:to>
                                        <p:strVal val="hidden"/>
                                      </p:to>
                                    </p:set>
                                  </p:childTnLst>
                                </p:cTn>
                              </p:par>
                              <p:par>
                                <p:cTn id="478" presetID="2" presetClass="entr" presetSubtype="8" fill="hold" grpId="0" nodeType="withEffect">
                                  <p:stCondLst>
                                    <p:cond delay="0"/>
                                  </p:stCondLst>
                                  <p:childTnLst>
                                    <p:set>
                                      <p:cBhvr>
                                        <p:cTn id="479" dur="1" fill="hold">
                                          <p:stCondLst>
                                            <p:cond delay="0"/>
                                          </p:stCondLst>
                                        </p:cTn>
                                        <p:tgtEl>
                                          <p:spTgt spid="85"/>
                                        </p:tgtEl>
                                        <p:attrNameLst>
                                          <p:attrName>style.visibility</p:attrName>
                                        </p:attrNameLst>
                                      </p:cBhvr>
                                      <p:to>
                                        <p:strVal val="visible"/>
                                      </p:to>
                                    </p:set>
                                    <p:anim calcmode="lin" valueType="num">
                                      <p:cBhvr additive="base">
                                        <p:cTn id="480" dur="4000" fill="hold"/>
                                        <p:tgtEl>
                                          <p:spTgt spid="85"/>
                                        </p:tgtEl>
                                        <p:attrNameLst>
                                          <p:attrName>ppt_x</p:attrName>
                                        </p:attrNameLst>
                                      </p:cBhvr>
                                      <p:tavLst>
                                        <p:tav tm="0">
                                          <p:val>
                                            <p:strVal val="0-#ppt_w/2"/>
                                          </p:val>
                                        </p:tav>
                                        <p:tav tm="100000">
                                          <p:val>
                                            <p:strVal val="#ppt_x"/>
                                          </p:val>
                                        </p:tav>
                                      </p:tavLst>
                                    </p:anim>
                                    <p:anim calcmode="lin" valueType="num">
                                      <p:cBhvr additive="base">
                                        <p:cTn id="481" dur="4000" fill="hold"/>
                                        <p:tgtEl>
                                          <p:spTgt spid="85"/>
                                        </p:tgtEl>
                                        <p:attrNameLst>
                                          <p:attrName>ppt_y</p:attrName>
                                        </p:attrNameLst>
                                      </p:cBhvr>
                                      <p:tavLst>
                                        <p:tav tm="0">
                                          <p:val>
                                            <p:strVal val="#ppt_y"/>
                                          </p:val>
                                        </p:tav>
                                        <p:tav tm="100000">
                                          <p:val>
                                            <p:strVal val="#ppt_y"/>
                                          </p:val>
                                        </p:tav>
                                      </p:tavLst>
                                    </p:anim>
                                  </p:childTnLst>
                                </p:cTn>
                              </p:par>
                              <p:par>
                                <p:cTn id="482" presetID="2" presetClass="exit" presetSubtype="8" fill="hold" grpId="1" nodeType="withEffect">
                                  <p:stCondLst>
                                    <p:cond delay="0"/>
                                  </p:stCondLst>
                                  <p:childTnLst>
                                    <p:anim calcmode="lin" valueType="num">
                                      <p:cBhvr additive="base">
                                        <p:cTn id="483" dur="4500"/>
                                        <p:tgtEl>
                                          <p:spTgt spid="85"/>
                                        </p:tgtEl>
                                        <p:attrNameLst>
                                          <p:attrName>ppt_x</p:attrName>
                                        </p:attrNameLst>
                                      </p:cBhvr>
                                      <p:tavLst>
                                        <p:tav tm="0">
                                          <p:val>
                                            <p:strVal val="ppt_x"/>
                                          </p:val>
                                        </p:tav>
                                        <p:tav tm="100000">
                                          <p:val>
                                            <p:strVal val="0-ppt_w/2"/>
                                          </p:val>
                                        </p:tav>
                                      </p:tavLst>
                                    </p:anim>
                                    <p:anim calcmode="lin" valueType="num">
                                      <p:cBhvr additive="base">
                                        <p:cTn id="484" dur="4500"/>
                                        <p:tgtEl>
                                          <p:spTgt spid="85"/>
                                        </p:tgtEl>
                                        <p:attrNameLst>
                                          <p:attrName>ppt_y</p:attrName>
                                        </p:attrNameLst>
                                      </p:cBhvr>
                                      <p:tavLst>
                                        <p:tav tm="0">
                                          <p:val>
                                            <p:strVal val="ppt_y"/>
                                          </p:val>
                                        </p:tav>
                                        <p:tav tm="100000">
                                          <p:val>
                                            <p:strVal val="ppt_y"/>
                                          </p:val>
                                        </p:tav>
                                      </p:tavLst>
                                    </p:anim>
                                    <p:set>
                                      <p:cBhvr>
                                        <p:cTn id="485" dur="1" fill="hold">
                                          <p:stCondLst>
                                            <p:cond delay="4499"/>
                                          </p:stCondLst>
                                        </p:cTn>
                                        <p:tgtEl>
                                          <p:spTgt spid="85"/>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5500"/>
                                        <p:tgtEl>
                                          <p:spTgt spid="85"/>
                                        </p:tgtEl>
                                      </p:cBhvr>
                                    </p:animEffect>
                                    <p:set>
                                      <p:cBhvr>
                                        <p:cTn id="488" dur="1" fill="hold">
                                          <p:stCondLst>
                                            <p:cond delay="5499"/>
                                          </p:stCondLst>
                                        </p:cTn>
                                        <p:tgtEl>
                                          <p:spTgt spid="85"/>
                                        </p:tgtEl>
                                        <p:attrNameLst>
                                          <p:attrName>style.visibility</p:attrName>
                                        </p:attrNameLst>
                                      </p:cBhvr>
                                      <p:to>
                                        <p:strVal val="hidden"/>
                                      </p:to>
                                    </p:set>
                                  </p:childTnLst>
                                </p:cTn>
                              </p:par>
                              <p:par>
                                <p:cTn id="489" presetID="2" presetClass="entr" presetSubtype="8" fill="hold" grpId="0" nodeType="withEffect">
                                  <p:stCondLst>
                                    <p:cond delay="0"/>
                                  </p:stCondLst>
                                  <p:childTnLst>
                                    <p:set>
                                      <p:cBhvr>
                                        <p:cTn id="490" dur="1" fill="hold">
                                          <p:stCondLst>
                                            <p:cond delay="0"/>
                                          </p:stCondLst>
                                        </p:cTn>
                                        <p:tgtEl>
                                          <p:spTgt spid="84"/>
                                        </p:tgtEl>
                                        <p:attrNameLst>
                                          <p:attrName>style.visibility</p:attrName>
                                        </p:attrNameLst>
                                      </p:cBhvr>
                                      <p:to>
                                        <p:strVal val="visible"/>
                                      </p:to>
                                    </p:set>
                                    <p:anim calcmode="lin" valueType="num">
                                      <p:cBhvr additive="base">
                                        <p:cTn id="491" dur="4000" fill="hold"/>
                                        <p:tgtEl>
                                          <p:spTgt spid="84"/>
                                        </p:tgtEl>
                                        <p:attrNameLst>
                                          <p:attrName>ppt_x</p:attrName>
                                        </p:attrNameLst>
                                      </p:cBhvr>
                                      <p:tavLst>
                                        <p:tav tm="0">
                                          <p:val>
                                            <p:strVal val="0-#ppt_w/2"/>
                                          </p:val>
                                        </p:tav>
                                        <p:tav tm="100000">
                                          <p:val>
                                            <p:strVal val="#ppt_x"/>
                                          </p:val>
                                        </p:tav>
                                      </p:tavLst>
                                    </p:anim>
                                    <p:anim calcmode="lin" valueType="num">
                                      <p:cBhvr additive="base">
                                        <p:cTn id="492" dur="4000" fill="hold"/>
                                        <p:tgtEl>
                                          <p:spTgt spid="84"/>
                                        </p:tgtEl>
                                        <p:attrNameLst>
                                          <p:attrName>ppt_y</p:attrName>
                                        </p:attrNameLst>
                                      </p:cBhvr>
                                      <p:tavLst>
                                        <p:tav tm="0">
                                          <p:val>
                                            <p:strVal val="#ppt_y"/>
                                          </p:val>
                                        </p:tav>
                                        <p:tav tm="100000">
                                          <p:val>
                                            <p:strVal val="#ppt_y"/>
                                          </p:val>
                                        </p:tav>
                                      </p:tavLst>
                                    </p:anim>
                                  </p:childTnLst>
                                </p:cTn>
                              </p:par>
                              <p:par>
                                <p:cTn id="493" presetID="2" presetClass="exit" presetSubtype="8" fill="hold" grpId="1" nodeType="withEffect">
                                  <p:stCondLst>
                                    <p:cond delay="0"/>
                                  </p:stCondLst>
                                  <p:childTnLst>
                                    <p:anim calcmode="lin" valueType="num">
                                      <p:cBhvr additive="base">
                                        <p:cTn id="494" dur="4500"/>
                                        <p:tgtEl>
                                          <p:spTgt spid="84"/>
                                        </p:tgtEl>
                                        <p:attrNameLst>
                                          <p:attrName>ppt_x</p:attrName>
                                        </p:attrNameLst>
                                      </p:cBhvr>
                                      <p:tavLst>
                                        <p:tav tm="0">
                                          <p:val>
                                            <p:strVal val="ppt_x"/>
                                          </p:val>
                                        </p:tav>
                                        <p:tav tm="100000">
                                          <p:val>
                                            <p:strVal val="0-ppt_w/2"/>
                                          </p:val>
                                        </p:tav>
                                      </p:tavLst>
                                    </p:anim>
                                    <p:anim calcmode="lin" valueType="num">
                                      <p:cBhvr additive="base">
                                        <p:cTn id="495" dur="4500"/>
                                        <p:tgtEl>
                                          <p:spTgt spid="84"/>
                                        </p:tgtEl>
                                        <p:attrNameLst>
                                          <p:attrName>ppt_y</p:attrName>
                                        </p:attrNameLst>
                                      </p:cBhvr>
                                      <p:tavLst>
                                        <p:tav tm="0">
                                          <p:val>
                                            <p:strVal val="ppt_y"/>
                                          </p:val>
                                        </p:tav>
                                        <p:tav tm="100000">
                                          <p:val>
                                            <p:strVal val="ppt_y"/>
                                          </p:val>
                                        </p:tav>
                                      </p:tavLst>
                                    </p:anim>
                                    <p:set>
                                      <p:cBhvr>
                                        <p:cTn id="496" dur="1" fill="hold">
                                          <p:stCondLst>
                                            <p:cond delay="4499"/>
                                          </p:stCondLst>
                                        </p:cTn>
                                        <p:tgtEl>
                                          <p:spTgt spid="84"/>
                                        </p:tgtEl>
                                        <p:attrNameLst>
                                          <p:attrName>style.visibility</p:attrName>
                                        </p:attrNameLst>
                                      </p:cBhvr>
                                      <p:to>
                                        <p:strVal val="hidden"/>
                                      </p:to>
                                    </p:set>
                                  </p:childTnLst>
                                </p:cTn>
                              </p:par>
                              <p:par>
                                <p:cTn id="497" presetID="3" presetClass="exit" presetSubtype="5" fill="hold" grpId="2" nodeType="withEffect">
                                  <p:stCondLst>
                                    <p:cond delay="0"/>
                                  </p:stCondLst>
                                  <p:childTnLst>
                                    <p:animEffect transition="out" filter="blinds(vertical)">
                                      <p:cBhvr>
                                        <p:cTn id="498" dur="5500"/>
                                        <p:tgtEl>
                                          <p:spTgt spid="84"/>
                                        </p:tgtEl>
                                      </p:cBhvr>
                                    </p:animEffect>
                                    <p:set>
                                      <p:cBhvr>
                                        <p:cTn id="499" dur="1" fill="hold">
                                          <p:stCondLst>
                                            <p:cond delay="5499"/>
                                          </p:stCondLst>
                                        </p:cTn>
                                        <p:tgtEl>
                                          <p:spTgt spid="84"/>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83"/>
                                        </p:tgtEl>
                                        <p:attrNameLst>
                                          <p:attrName>style.visibility</p:attrName>
                                        </p:attrNameLst>
                                      </p:cBhvr>
                                      <p:to>
                                        <p:strVal val="visible"/>
                                      </p:to>
                                    </p:set>
                                    <p:anim calcmode="lin" valueType="num">
                                      <p:cBhvr additive="base">
                                        <p:cTn id="502" dur="4000" fill="hold"/>
                                        <p:tgtEl>
                                          <p:spTgt spid="83"/>
                                        </p:tgtEl>
                                        <p:attrNameLst>
                                          <p:attrName>ppt_x</p:attrName>
                                        </p:attrNameLst>
                                      </p:cBhvr>
                                      <p:tavLst>
                                        <p:tav tm="0">
                                          <p:val>
                                            <p:strVal val="0-#ppt_w/2"/>
                                          </p:val>
                                        </p:tav>
                                        <p:tav tm="100000">
                                          <p:val>
                                            <p:strVal val="#ppt_x"/>
                                          </p:val>
                                        </p:tav>
                                      </p:tavLst>
                                    </p:anim>
                                    <p:anim calcmode="lin" valueType="num">
                                      <p:cBhvr additive="base">
                                        <p:cTn id="503" dur="4000" fill="hold"/>
                                        <p:tgtEl>
                                          <p:spTgt spid="83"/>
                                        </p:tgtEl>
                                        <p:attrNameLst>
                                          <p:attrName>ppt_y</p:attrName>
                                        </p:attrNameLst>
                                      </p:cBhvr>
                                      <p:tavLst>
                                        <p:tav tm="0">
                                          <p:val>
                                            <p:strVal val="#ppt_y"/>
                                          </p:val>
                                        </p:tav>
                                        <p:tav tm="100000">
                                          <p:val>
                                            <p:strVal val="#ppt_y"/>
                                          </p:val>
                                        </p:tav>
                                      </p:tavLst>
                                    </p:anim>
                                  </p:childTnLst>
                                </p:cTn>
                              </p:par>
                              <p:par>
                                <p:cTn id="504" presetID="2" presetClass="exit" presetSubtype="8" fill="hold" grpId="1" nodeType="withEffect">
                                  <p:stCondLst>
                                    <p:cond delay="0"/>
                                  </p:stCondLst>
                                  <p:childTnLst>
                                    <p:anim calcmode="lin" valueType="num">
                                      <p:cBhvr additive="base">
                                        <p:cTn id="505" dur="4500"/>
                                        <p:tgtEl>
                                          <p:spTgt spid="83"/>
                                        </p:tgtEl>
                                        <p:attrNameLst>
                                          <p:attrName>ppt_x</p:attrName>
                                        </p:attrNameLst>
                                      </p:cBhvr>
                                      <p:tavLst>
                                        <p:tav tm="0">
                                          <p:val>
                                            <p:strVal val="ppt_x"/>
                                          </p:val>
                                        </p:tav>
                                        <p:tav tm="100000">
                                          <p:val>
                                            <p:strVal val="0-ppt_w/2"/>
                                          </p:val>
                                        </p:tav>
                                      </p:tavLst>
                                    </p:anim>
                                    <p:anim calcmode="lin" valueType="num">
                                      <p:cBhvr additive="base">
                                        <p:cTn id="506" dur="4500"/>
                                        <p:tgtEl>
                                          <p:spTgt spid="83"/>
                                        </p:tgtEl>
                                        <p:attrNameLst>
                                          <p:attrName>ppt_y</p:attrName>
                                        </p:attrNameLst>
                                      </p:cBhvr>
                                      <p:tavLst>
                                        <p:tav tm="0">
                                          <p:val>
                                            <p:strVal val="ppt_y"/>
                                          </p:val>
                                        </p:tav>
                                        <p:tav tm="100000">
                                          <p:val>
                                            <p:strVal val="ppt_y"/>
                                          </p:val>
                                        </p:tav>
                                      </p:tavLst>
                                    </p:anim>
                                    <p:set>
                                      <p:cBhvr>
                                        <p:cTn id="507" dur="1" fill="hold">
                                          <p:stCondLst>
                                            <p:cond delay="4499"/>
                                          </p:stCondLst>
                                        </p:cTn>
                                        <p:tgtEl>
                                          <p:spTgt spid="83"/>
                                        </p:tgtEl>
                                        <p:attrNameLst>
                                          <p:attrName>style.visibility</p:attrName>
                                        </p:attrNameLst>
                                      </p:cBhvr>
                                      <p:to>
                                        <p:strVal val="hidden"/>
                                      </p:to>
                                    </p:set>
                                  </p:childTnLst>
                                </p:cTn>
                              </p:par>
                              <p:par>
                                <p:cTn id="508" presetID="3" presetClass="exit" presetSubtype="5" fill="hold" grpId="2" nodeType="withEffect">
                                  <p:stCondLst>
                                    <p:cond delay="0"/>
                                  </p:stCondLst>
                                  <p:childTnLst>
                                    <p:animEffect transition="out" filter="blinds(vertical)">
                                      <p:cBhvr>
                                        <p:cTn id="509" dur="5500"/>
                                        <p:tgtEl>
                                          <p:spTgt spid="83"/>
                                        </p:tgtEl>
                                      </p:cBhvr>
                                    </p:animEffect>
                                    <p:set>
                                      <p:cBhvr>
                                        <p:cTn id="510" dur="1" fill="hold">
                                          <p:stCondLst>
                                            <p:cond delay="5499"/>
                                          </p:stCondLst>
                                        </p:cTn>
                                        <p:tgtEl>
                                          <p:spTgt spid="83"/>
                                        </p:tgtEl>
                                        <p:attrNameLst>
                                          <p:attrName>style.visibility</p:attrName>
                                        </p:attrNameLst>
                                      </p:cBhvr>
                                      <p:to>
                                        <p:strVal val="hidden"/>
                                      </p:to>
                                    </p:set>
                                  </p:childTnLst>
                                </p:cTn>
                              </p:par>
                              <p:par>
                                <p:cTn id="511" presetID="2" presetClass="entr" presetSubtype="8" fill="hold" grpId="0" nodeType="withEffect">
                                  <p:stCondLst>
                                    <p:cond delay="0"/>
                                  </p:stCondLst>
                                  <p:childTnLst>
                                    <p:set>
                                      <p:cBhvr>
                                        <p:cTn id="512" dur="1" fill="hold">
                                          <p:stCondLst>
                                            <p:cond delay="0"/>
                                          </p:stCondLst>
                                        </p:cTn>
                                        <p:tgtEl>
                                          <p:spTgt spid="82"/>
                                        </p:tgtEl>
                                        <p:attrNameLst>
                                          <p:attrName>style.visibility</p:attrName>
                                        </p:attrNameLst>
                                      </p:cBhvr>
                                      <p:to>
                                        <p:strVal val="visible"/>
                                      </p:to>
                                    </p:set>
                                    <p:anim calcmode="lin" valueType="num">
                                      <p:cBhvr additive="base">
                                        <p:cTn id="513" dur="4000" fill="hold"/>
                                        <p:tgtEl>
                                          <p:spTgt spid="82"/>
                                        </p:tgtEl>
                                        <p:attrNameLst>
                                          <p:attrName>ppt_x</p:attrName>
                                        </p:attrNameLst>
                                      </p:cBhvr>
                                      <p:tavLst>
                                        <p:tav tm="0">
                                          <p:val>
                                            <p:strVal val="0-#ppt_w/2"/>
                                          </p:val>
                                        </p:tav>
                                        <p:tav tm="100000">
                                          <p:val>
                                            <p:strVal val="#ppt_x"/>
                                          </p:val>
                                        </p:tav>
                                      </p:tavLst>
                                    </p:anim>
                                    <p:anim calcmode="lin" valueType="num">
                                      <p:cBhvr additive="base">
                                        <p:cTn id="514" dur="4000" fill="hold"/>
                                        <p:tgtEl>
                                          <p:spTgt spid="82"/>
                                        </p:tgtEl>
                                        <p:attrNameLst>
                                          <p:attrName>ppt_y</p:attrName>
                                        </p:attrNameLst>
                                      </p:cBhvr>
                                      <p:tavLst>
                                        <p:tav tm="0">
                                          <p:val>
                                            <p:strVal val="#ppt_y"/>
                                          </p:val>
                                        </p:tav>
                                        <p:tav tm="100000">
                                          <p:val>
                                            <p:strVal val="#ppt_y"/>
                                          </p:val>
                                        </p:tav>
                                      </p:tavLst>
                                    </p:anim>
                                  </p:childTnLst>
                                </p:cTn>
                              </p:par>
                              <p:par>
                                <p:cTn id="515" presetID="2" presetClass="exit" presetSubtype="8" fill="hold" grpId="1" nodeType="withEffect">
                                  <p:stCondLst>
                                    <p:cond delay="0"/>
                                  </p:stCondLst>
                                  <p:childTnLst>
                                    <p:anim calcmode="lin" valueType="num">
                                      <p:cBhvr additive="base">
                                        <p:cTn id="516" dur="4500"/>
                                        <p:tgtEl>
                                          <p:spTgt spid="82"/>
                                        </p:tgtEl>
                                        <p:attrNameLst>
                                          <p:attrName>ppt_x</p:attrName>
                                        </p:attrNameLst>
                                      </p:cBhvr>
                                      <p:tavLst>
                                        <p:tav tm="0">
                                          <p:val>
                                            <p:strVal val="ppt_x"/>
                                          </p:val>
                                        </p:tav>
                                        <p:tav tm="100000">
                                          <p:val>
                                            <p:strVal val="0-ppt_w/2"/>
                                          </p:val>
                                        </p:tav>
                                      </p:tavLst>
                                    </p:anim>
                                    <p:anim calcmode="lin" valueType="num">
                                      <p:cBhvr additive="base">
                                        <p:cTn id="517" dur="4500"/>
                                        <p:tgtEl>
                                          <p:spTgt spid="82"/>
                                        </p:tgtEl>
                                        <p:attrNameLst>
                                          <p:attrName>ppt_y</p:attrName>
                                        </p:attrNameLst>
                                      </p:cBhvr>
                                      <p:tavLst>
                                        <p:tav tm="0">
                                          <p:val>
                                            <p:strVal val="ppt_y"/>
                                          </p:val>
                                        </p:tav>
                                        <p:tav tm="100000">
                                          <p:val>
                                            <p:strVal val="ppt_y"/>
                                          </p:val>
                                        </p:tav>
                                      </p:tavLst>
                                    </p:anim>
                                    <p:set>
                                      <p:cBhvr>
                                        <p:cTn id="518" dur="1" fill="hold">
                                          <p:stCondLst>
                                            <p:cond delay="4499"/>
                                          </p:stCondLst>
                                        </p:cTn>
                                        <p:tgtEl>
                                          <p:spTgt spid="82"/>
                                        </p:tgtEl>
                                        <p:attrNameLst>
                                          <p:attrName>style.visibility</p:attrName>
                                        </p:attrNameLst>
                                      </p:cBhvr>
                                      <p:to>
                                        <p:strVal val="hidden"/>
                                      </p:to>
                                    </p:set>
                                  </p:childTnLst>
                                </p:cTn>
                              </p:par>
                              <p:par>
                                <p:cTn id="519" presetID="3" presetClass="exit" presetSubtype="5" fill="hold" grpId="2" nodeType="withEffect">
                                  <p:stCondLst>
                                    <p:cond delay="0"/>
                                  </p:stCondLst>
                                  <p:childTnLst>
                                    <p:animEffect transition="out" filter="blinds(vertical)">
                                      <p:cBhvr>
                                        <p:cTn id="520" dur="5500"/>
                                        <p:tgtEl>
                                          <p:spTgt spid="82"/>
                                        </p:tgtEl>
                                      </p:cBhvr>
                                    </p:animEffect>
                                    <p:set>
                                      <p:cBhvr>
                                        <p:cTn id="521" dur="1" fill="hold">
                                          <p:stCondLst>
                                            <p:cond delay="5499"/>
                                          </p:stCondLst>
                                        </p:cTn>
                                        <p:tgtEl>
                                          <p:spTgt spid="82"/>
                                        </p:tgtEl>
                                        <p:attrNameLst>
                                          <p:attrName>style.visibility</p:attrName>
                                        </p:attrNameLst>
                                      </p:cBhvr>
                                      <p:to>
                                        <p:strVal val="hidden"/>
                                      </p:to>
                                    </p:set>
                                  </p:childTnLst>
                                </p:cTn>
                              </p:par>
                              <p:par>
                                <p:cTn id="522" presetID="2" presetClass="entr" presetSubtype="8" fill="hold" grpId="0" nodeType="withEffect">
                                  <p:stCondLst>
                                    <p:cond delay="0"/>
                                  </p:stCondLst>
                                  <p:childTnLst>
                                    <p:set>
                                      <p:cBhvr>
                                        <p:cTn id="523" dur="1" fill="hold">
                                          <p:stCondLst>
                                            <p:cond delay="0"/>
                                          </p:stCondLst>
                                        </p:cTn>
                                        <p:tgtEl>
                                          <p:spTgt spid="81"/>
                                        </p:tgtEl>
                                        <p:attrNameLst>
                                          <p:attrName>style.visibility</p:attrName>
                                        </p:attrNameLst>
                                      </p:cBhvr>
                                      <p:to>
                                        <p:strVal val="visible"/>
                                      </p:to>
                                    </p:set>
                                    <p:anim calcmode="lin" valueType="num">
                                      <p:cBhvr additive="base">
                                        <p:cTn id="524" dur="4000" fill="hold"/>
                                        <p:tgtEl>
                                          <p:spTgt spid="81"/>
                                        </p:tgtEl>
                                        <p:attrNameLst>
                                          <p:attrName>ppt_x</p:attrName>
                                        </p:attrNameLst>
                                      </p:cBhvr>
                                      <p:tavLst>
                                        <p:tav tm="0">
                                          <p:val>
                                            <p:strVal val="0-#ppt_w/2"/>
                                          </p:val>
                                        </p:tav>
                                        <p:tav tm="100000">
                                          <p:val>
                                            <p:strVal val="#ppt_x"/>
                                          </p:val>
                                        </p:tav>
                                      </p:tavLst>
                                    </p:anim>
                                    <p:anim calcmode="lin" valueType="num">
                                      <p:cBhvr additive="base">
                                        <p:cTn id="525" dur="4000" fill="hold"/>
                                        <p:tgtEl>
                                          <p:spTgt spid="81"/>
                                        </p:tgtEl>
                                        <p:attrNameLst>
                                          <p:attrName>ppt_y</p:attrName>
                                        </p:attrNameLst>
                                      </p:cBhvr>
                                      <p:tavLst>
                                        <p:tav tm="0">
                                          <p:val>
                                            <p:strVal val="#ppt_y"/>
                                          </p:val>
                                        </p:tav>
                                        <p:tav tm="100000">
                                          <p:val>
                                            <p:strVal val="#ppt_y"/>
                                          </p:val>
                                        </p:tav>
                                      </p:tavLst>
                                    </p:anim>
                                  </p:childTnLst>
                                </p:cTn>
                              </p:par>
                              <p:par>
                                <p:cTn id="526" presetID="2" presetClass="exit" presetSubtype="8" fill="hold" grpId="1" nodeType="withEffect">
                                  <p:stCondLst>
                                    <p:cond delay="0"/>
                                  </p:stCondLst>
                                  <p:childTnLst>
                                    <p:anim calcmode="lin" valueType="num">
                                      <p:cBhvr additive="base">
                                        <p:cTn id="527" dur="4500"/>
                                        <p:tgtEl>
                                          <p:spTgt spid="81"/>
                                        </p:tgtEl>
                                        <p:attrNameLst>
                                          <p:attrName>ppt_x</p:attrName>
                                        </p:attrNameLst>
                                      </p:cBhvr>
                                      <p:tavLst>
                                        <p:tav tm="0">
                                          <p:val>
                                            <p:strVal val="ppt_x"/>
                                          </p:val>
                                        </p:tav>
                                        <p:tav tm="100000">
                                          <p:val>
                                            <p:strVal val="0-ppt_w/2"/>
                                          </p:val>
                                        </p:tav>
                                      </p:tavLst>
                                    </p:anim>
                                    <p:anim calcmode="lin" valueType="num">
                                      <p:cBhvr additive="base">
                                        <p:cTn id="528" dur="4500"/>
                                        <p:tgtEl>
                                          <p:spTgt spid="81"/>
                                        </p:tgtEl>
                                        <p:attrNameLst>
                                          <p:attrName>ppt_y</p:attrName>
                                        </p:attrNameLst>
                                      </p:cBhvr>
                                      <p:tavLst>
                                        <p:tav tm="0">
                                          <p:val>
                                            <p:strVal val="ppt_y"/>
                                          </p:val>
                                        </p:tav>
                                        <p:tav tm="100000">
                                          <p:val>
                                            <p:strVal val="ppt_y"/>
                                          </p:val>
                                        </p:tav>
                                      </p:tavLst>
                                    </p:anim>
                                    <p:set>
                                      <p:cBhvr>
                                        <p:cTn id="529" dur="1" fill="hold">
                                          <p:stCondLst>
                                            <p:cond delay="4499"/>
                                          </p:stCondLst>
                                        </p:cTn>
                                        <p:tgtEl>
                                          <p:spTgt spid="81"/>
                                        </p:tgtEl>
                                        <p:attrNameLst>
                                          <p:attrName>style.visibility</p:attrName>
                                        </p:attrNameLst>
                                      </p:cBhvr>
                                      <p:to>
                                        <p:strVal val="hidden"/>
                                      </p:to>
                                    </p:set>
                                  </p:childTnLst>
                                </p:cTn>
                              </p:par>
                              <p:par>
                                <p:cTn id="530" presetID="3" presetClass="exit" presetSubtype="5" fill="hold" grpId="2" nodeType="withEffect">
                                  <p:stCondLst>
                                    <p:cond delay="0"/>
                                  </p:stCondLst>
                                  <p:childTnLst>
                                    <p:animEffect transition="out" filter="blinds(vertical)">
                                      <p:cBhvr>
                                        <p:cTn id="531" dur="5500"/>
                                        <p:tgtEl>
                                          <p:spTgt spid="81"/>
                                        </p:tgtEl>
                                      </p:cBhvr>
                                    </p:animEffect>
                                    <p:set>
                                      <p:cBhvr>
                                        <p:cTn id="532" dur="1" fill="hold">
                                          <p:stCondLst>
                                            <p:cond delay="5499"/>
                                          </p:stCondLst>
                                        </p:cTn>
                                        <p:tgtEl>
                                          <p:spTgt spid="81"/>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0"/>
                                        </p:tgtEl>
                                        <p:attrNameLst>
                                          <p:attrName>style.visibility</p:attrName>
                                        </p:attrNameLst>
                                      </p:cBhvr>
                                      <p:to>
                                        <p:strVal val="visible"/>
                                      </p:to>
                                    </p:set>
                                    <p:anim calcmode="lin" valueType="num">
                                      <p:cBhvr additive="base">
                                        <p:cTn id="535" dur="4000" fill="hold"/>
                                        <p:tgtEl>
                                          <p:spTgt spid="80"/>
                                        </p:tgtEl>
                                        <p:attrNameLst>
                                          <p:attrName>ppt_x</p:attrName>
                                        </p:attrNameLst>
                                      </p:cBhvr>
                                      <p:tavLst>
                                        <p:tav tm="0">
                                          <p:val>
                                            <p:strVal val="0-#ppt_w/2"/>
                                          </p:val>
                                        </p:tav>
                                        <p:tav tm="100000">
                                          <p:val>
                                            <p:strVal val="#ppt_x"/>
                                          </p:val>
                                        </p:tav>
                                      </p:tavLst>
                                    </p:anim>
                                    <p:anim calcmode="lin" valueType="num">
                                      <p:cBhvr additive="base">
                                        <p:cTn id="536" dur="4000" fill="hold"/>
                                        <p:tgtEl>
                                          <p:spTgt spid="80"/>
                                        </p:tgtEl>
                                        <p:attrNameLst>
                                          <p:attrName>ppt_y</p:attrName>
                                        </p:attrNameLst>
                                      </p:cBhvr>
                                      <p:tavLst>
                                        <p:tav tm="0">
                                          <p:val>
                                            <p:strVal val="#ppt_y"/>
                                          </p:val>
                                        </p:tav>
                                        <p:tav tm="100000">
                                          <p:val>
                                            <p:strVal val="#ppt_y"/>
                                          </p:val>
                                        </p:tav>
                                      </p:tavLst>
                                    </p:anim>
                                  </p:childTnLst>
                                </p:cTn>
                              </p:par>
                              <p:par>
                                <p:cTn id="537" presetID="2" presetClass="exit" presetSubtype="8" fill="hold" grpId="1" nodeType="withEffect">
                                  <p:stCondLst>
                                    <p:cond delay="0"/>
                                  </p:stCondLst>
                                  <p:childTnLst>
                                    <p:anim calcmode="lin" valueType="num">
                                      <p:cBhvr additive="base">
                                        <p:cTn id="538" dur="4500"/>
                                        <p:tgtEl>
                                          <p:spTgt spid="80"/>
                                        </p:tgtEl>
                                        <p:attrNameLst>
                                          <p:attrName>ppt_x</p:attrName>
                                        </p:attrNameLst>
                                      </p:cBhvr>
                                      <p:tavLst>
                                        <p:tav tm="0">
                                          <p:val>
                                            <p:strVal val="ppt_x"/>
                                          </p:val>
                                        </p:tav>
                                        <p:tav tm="100000">
                                          <p:val>
                                            <p:strVal val="0-ppt_w/2"/>
                                          </p:val>
                                        </p:tav>
                                      </p:tavLst>
                                    </p:anim>
                                    <p:anim calcmode="lin" valueType="num">
                                      <p:cBhvr additive="base">
                                        <p:cTn id="539" dur="4500"/>
                                        <p:tgtEl>
                                          <p:spTgt spid="80"/>
                                        </p:tgtEl>
                                        <p:attrNameLst>
                                          <p:attrName>ppt_y</p:attrName>
                                        </p:attrNameLst>
                                      </p:cBhvr>
                                      <p:tavLst>
                                        <p:tav tm="0">
                                          <p:val>
                                            <p:strVal val="ppt_y"/>
                                          </p:val>
                                        </p:tav>
                                        <p:tav tm="100000">
                                          <p:val>
                                            <p:strVal val="ppt_y"/>
                                          </p:val>
                                        </p:tav>
                                      </p:tavLst>
                                    </p:anim>
                                    <p:set>
                                      <p:cBhvr>
                                        <p:cTn id="540" dur="1" fill="hold">
                                          <p:stCondLst>
                                            <p:cond delay="4499"/>
                                          </p:stCondLst>
                                        </p:cTn>
                                        <p:tgtEl>
                                          <p:spTgt spid="80"/>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5500"/>
                                        <p:tgtEl>
                                          <p:spTgt spid="80"/>
                                        </p:tgtEl>
                                      </p:cBhvr>
                                    </p:animEffect>
                                    <p:set>
                                      <p:cBhvr>
                                        <p:cTn id="543" dur="1" fill="hold">
                                          <p:stCondLst>
                                            <p:cond delay="5499"/>
                                          </p:stCondLst>
                                        </p:cTn>
                                        <p:tgtEl>
                                          <p:spTgt spid="80"/>
                                        </p:tgtEl>
                                        <p:attrNameLst>
                                          <p:attrName>style.visibility</p:attrName>
                                        </p:attrNameLst>
                                      </p:cBhvr>
                                      <p:to>
                                        <p:strVal val="hidden"/>
                                      </p:to>
                                    </p:set>
                                  </p:childTnLst>
                                </p:cTn>
                              </p:par>
                              <p:par>
                                <p:cTn id="544" presetID="2" presetClass="entr" presetSubtype="8" fill="hold" grpId="0" nodeType="withEffect">
                                  <p:stCondLst>
                                    <p:cond delay="0"/>
                                  </p:stCondLst>
                                  <p:childTnLst>
                                    <p:set>
                                      <p:cBhvr>
                                        <p:cTn id="545" dur="1" fill="hold">
                                          <p:stCondLst>
                                            <p:cond delay="0"/>
                                          </p:stCondLst>
                                        </p:cTn>
                                        <p:tgtEl>
                                          <p:spTgt spid="79"/>
                                        </p:tgtEl>
                                        <p:attrNameLst>
                                          <p:attrName>style.visibility</p:attrName>
                                        </p:attrNameLst>
                                      </p:cBhvr>
                                      <p:to>
                                        <p:strVal val="visible"/>
                                      </p:to>
                                    </p:set>
                                    <p:anim calcmode="lin" valueType="num">
                                      <p:cBhvr additive="base">
                                        <p:cTn id="546" dur="4000" fill="hold"/>
                                        <p:tgtEl>
                                          <p:spTgt spid="79"/>
                                        </p:tgtEl>
                                        <p:attrNameLst>
                                          <p:attrName>ppt_x</p:attrName>
                                        </p:attrNameLst>
                                      </p:cBhvr>
                                      <p:tavLst>
                                        <p:tav tm="0">
                                          <p:val>
                                            <p:strVal val="0-#ppt_w/2"/>
                                          </p:val>
                                        </p:tav>
                                        <p:tav tm="100000">
                                          <p:val>
                                            <p:strVal val="#ppt_x"/>
                                          </p:val>
                                        </p:tav>
                                      </p:tavLst>
                                    </p:anim>
                                    <p:anim calcmode="lin" valueType="num">
                                      <p:cBhvr additive="base">
                                        <p:cTn id="547" dur="4000" fill="hold"/>
                                        <p:tgtEl>
                                          <p:spTgt spid="79"/>
                                        </p:tgtEl>
                                        <p:attrNameLst>
                                          <p:attrName>ppt_y</p:attrName>
                                        </p:attrNameLst>
                                      </p:cBhvr>
                                      <p:tavLst>
                                        <p:tav tm="0">
                                          <p:val>
                                            <p:strVal val="#ppt_y"/>
                                          </p:val>
                                        </p:tav>
                                        <p:tav tm="100000">
                                          <p:val>
                                            <p:strVal val="#ppt_y"/>
                                          </p:val>
                                        </p:tav>
                                      </p:tavLst>
                                    </p:anim>
                                  </p:childTnLst>
                                </p:cTn>
                              </p:par>
                              <p:par>
                                <p:cTn id="548" presetID="2" presetClass="exit" presetSubtype="8" fill="hold" grpId="1" nodeType="withEffect">
                                  <p:stCondLst>
                                    <p:cond delay="0"/>
                                  </p:stCondLst>
                                  <p:childTnLst>
                                    <p:anim calcmode="lin" valueType="num">
                                      <p:cBhvr additive="base">
                                        <p:cTn id="549" dur="4500"/>
                                        <p:tgtEl>
                                          <p:spTgt spid="79"/>
                                        </p:tgtEl>
                                        <p:attrNameLst>
                                          <p:attrName>ppt_x</p:attrName>
                                        </p:attrNameLst>
                                      </p:cBhvr>
                                      <p:tavLst>
                                        <p:tav tm="0">
                                          <p:val>
                                            <p:strVal val="ppt_x"/>
                                          </p:val>
                                        </p:tav>
                                        <p:tav tm="100000">
                                          <p:val>
                                            <p:strVal val="0-ppt_w/2"/>
                                          </p:val>
                                        </p:tav>
                                      </p:tavLst>
                                    </p:anim>
                                    <p:anim calcmode="lin" valueType="num">
                                      <p:cBhvr additive="base">
                                        <p:cTn id="550" dur="4500"/>
                                        <p:tgtEl>
                                          <p:spTgt spid="79"/>
                                        </p:tgtEl>
                                        <p:attrNameLst>
                                          <p:attrName>ppt_y</p:attrName>
                                        </p:attrNameLst>
                                      </p:cBhvr>
                                      <p:tavLst>
                                        <p:tav tm="0">
                                          <p:val>
                                            <p:strVal val="ppt_y"/>
                                          </p:val>
                                        </p:tav>
                                        <p:tav tm="100000">
                                          <p:val>
                                            <p:strVal val="ppt_y"/>
                                          </p:val>
                                        </p:tav>
                                      </p:tavLst>
                                    </p:anim>
                                    <p:set>
                                      <p:cBhvr>
                                        <p:cTn id="551" dur="1" fill="hold">
                                          <p:stCondLst>
                                            <p:cond delay="4499"/>
                                          </p:stCondLst>
                                        </p:cTn>
                                        <p:tgtEl>
                                          <p:spTgt spid="79"/>
                                        </p:tgtEl>
                                        <p:attrNameLst>
                                          <p:attrName>style.visibility</p:attrName>
                                        </p:attrNameLst>
                                      </p:cBhvr>
                                      <p:to>
                                        <p:strVal val="hidden"/>
                                      </p:to>
                                    </p:set>
                                  </p:childTnLst>
                                </p:cTn>
                              </p:par>
                              <p:par>
                                <p:cTn id="552" presetID="3" presetClass="exit" presetSubtype="5" fill="hold" grpId="2" nodeType="withEffect">
                                  <p:stCondLst>
                                    <p:cond delay="0"/>
                                  </p:stCondLst>
                                  <p:childTnLst>
                                    <p:animEffect transition="out" filter="blinds(vertical)">
                                      <p:cBhvr>
                                        <p:cTn id="553" dur="5500"/>
                                        <p:tgtEl>
                                          <p:spTgt spid="79"/>
                                        </p:tgtEl>
                                      </p:cBhvr>
                                    </p:animEffect>
                                    <p:set>
                                      <p:cBhvr>
                                        <p:cTn id="554" dur="1" fill="hold">
                                          <p:stCondLst>
                                            <p:cond delay="5499"/>
                                          </p:stCondLst>
                                        </p:cTn>
                                        <p:tgtEl>
                                          <p:spTgt spid="79"/>
                                        </p:tgtEl>
                                        <p:attrNameLst>
                                          <p:attrName>style.visibility</p:attrName>
                                        </p:attrNameLst>
                                      </p:cBhvr>
                                      <p:to>
                                        <p:strVal val="hidden"/>
                                      </p:to>
                                    </p:set>
                                  </p:childTnLst>
                                </p:cTn>
                              </p:par>
                              <p:par>
                                <p:cTn id="555" presetID="2" presetClass="entr" presetSubtype="8" fill="hold" grpId="0" nodeType="withEffect">
                                  <p:stCondLst>
                                    <p:cond delay="0"/>
                                  </p:stCondLst>
                                  <p:childTnLst>
                                    <p:set>
                                      <p:cBhvr>
                                        <p:cTn id="556" dur="1" fill="hold">
                                          <p:stCondLst>
                                            <p:cond delay="0"/>
                                          </p:stCondLst>
                                        </p:cTn>
                                        <p:tgtEl>
                                          <p:spTgt spid="78"/>
                                        </p:tgtEl>
                                        <p:attrNameLst>
                                          <p:attrName>style.visibility</p:attrName>
                                        </p:attrNameLst>
                                      </p:cBhvr>
                                      <p:to>
                                        <p:strVal val="visible"/>
                                      </p:to>
                                    </p:set>
                                    <p:anim calcmode="lin" valueType="num">
                                      <p:cBhvr additive="base">
                                        <p:cTn id="557" dur="4000" fill="hold"/>
                                        <p:tgtEl>
                                          <p:spTgt spid="78"/>
                                        </p:tgtEl>
                                        <p:attrNameLst>
                                          <p:attrName>ppt_x</p:attrName>
                                        </p:attrNameLst>
                                      </p:cBhvr>
                                      <p:tavLst>
                                        <p:tav tm="0">
                                          <p:val>
                                            <p:strVal val="0-#ppt_w/2"/>
                                          </p:val>
                                        </p:tav>
                                        <p:tav tm="100000">
                                          <p:val>
                                            <p:strVal val="#ppt_x"/>
                                          </p:val>
                                        </p:tav>
                                      </p:tavLst>
                                    </p:anim>
                                    <p:anim calcmode="lin" valueType="num">
                                      <p:cBhvr additive="base">
                                        <p:cTn id="558" dur="4000" fill="hold"/>
                                        <p:tgtEl>
                                          <p:spTgt spid="78"/>
                                        </p:tgtEl>
                                        <p:attrNameLst>
                                          <p:attrName>ppt_y</p:attrName>
                                        </p:attrNameLst>
                                      </p:cBhvr>
                                      <p:tavLst>
                                        <p:tav tm="0">
                                          <p:val>
                                            <p:strVal val="#ppt_y"/>
                                          </p:val>
                                        </p:tav>
                                        <p:tav tm="100000">
                                          <p:val>
                                            <p:strVal val="#ppt_y"/>
                                          </p:val>
                                        </p:tav>
                                      </p:tavLst>
                                    </p:anim>
                                  </p:childTnLst>
                                </p:cTn>
                              </p:par>
                              <p:par>
                                <p:cTn id="559" presetID="2" presetClass="exit" presetSubtype="8" fill="hold" grpId="1" nodeType="withEffect">
                                  <p:stCondLst>
                                    <p:cond delay="0"/>
                                  </p:stCondLst>
                                  <p:childTnLst>
                                    <p:anim calcmode="lin" valueType="num">
                                      <p:cBhvr additive="base">
                                        <p:cTn id="560" dur="4500"/>
                                        <p:tgtEl>
                                          <p:spTgt spid="78"/>
                                        </p:tgtEl>
                                        <p:attrNameLst>
                                          <p:attrName>ppt_x</p:attrName>
                                        </p:attrNameLst>
                                      </p:cBhvr>
                                      <p:tavLst>
                                        <p:tav tm="0">
                                          <p:val>
                                            <p:strVal val="ppt_x"/>
                                          </p:val>
                                        </p:tav>
                                        <p:tav tm="100000">
                                          <p:val>
                                            <p:strVal val="0-ppt_w/2"/>
                                          </p:val>
                                        </p:tav>
                                      </p:tavLst>
                                    </p:anim>
                                    <p:anim calcmode="lin" valueType="num">
                                      <p:cBhvr additive="base">
                                        <p:cTn id="561" dur="4500"/>
                                        <p:tgtEl>
                                          <p:spTgt spid="78"/>
                                        </p:tgtEl>
                                        <p:attrNameLst>
                                          <p:attrName>ppt_y</p:attrName>
                                        </p:attrNameLst>
                                      </p:cBhvr>
                                      <p:tavLst>
                                        <p:tav tm="0">
                                          <p:val>
                                            <p:strVal val="ppt_y"/>
                                          </p:val>
                                        </p:tav>
                                        <p:tav tm="100000">
                                          <p:val>
                                            <p:strVal val="ppt_y"/>
                                          </p:val>
                                        </p:tav>
                                      </p:tavLst>
                                    </p:anim>
                                    <p:set>
                                      <p:cBhvr>
                                        <p:cTn id="562" dur="1" fill="hold">
                                          <p:stCondLst>
                                            <p:cond delay="4499"/>
                                          </p:stCondLst>
                                        </p:cTn>
                                        <p:tgtEl>
                                          <p:spTgt spid="78"/>
                                        </p:tgtEl>
                                        <p:attrNameLst>
                                          <p:attrName>style.visibility</p:attrName>
                                        </p:attrNameLst>
                                      </p:cBhvr>
                                      <p:to>
                                        <p:strVal val="hidden"/>
                                      </p:to>
                                    </p:set>
                                  </p:childTnLst>
                                </p:cTn>
                              </p:par>
                              <p:par>
                                <p:cTn id="563" presetID="3" presetClass="exit" presetSubtype="5" fill="hold" grpId="2" nodeType="withEffect">
                                  <p:stCondLst>
                                    <p:cond delay="0"/>
                                  </p:stCondLst>
                                  <p:childTnLst>
                                    <p:animEffect transition="out" filter="blinds(vertical)">
                                      <p:cBhvr>
                                        <p:cTn id="564" dur="5500"/>
                                        <p:tgtEl>
                                          <p:spTgt spid="78"/>
                                        </p:tgtEl>
                                      </p:cBhvr>
                                    </p:animEffect>
                                    <p:set>
                                      <p:cBhvr>
                                        <p:cTn id="565" dur="1" fill="hold">
                                          <p:stCondLst>
                                            <p:cond delay="5499"/>
                                          </p:stCondLst>
                                        </p:cTn>
                                        <p:tgtEl>
                                          <p:spTgt spid="78"/>
                                        </p:tgtEl>
                                        <p:attrNameLst>
                                          <p:attrName>style.visibility</p:attrName>
                                        </p:attrNameLst>
                                      </p:cBhvr>
                                      <p:to>
                                        <p:strVal val="hidden"/>
                                      </p:to>
                                    </p:set>
                                  </p:childTnLst>
                                </p:cTn>
                              </p:par>
                              <p:par>
                                <p:cTn id="566" presetID="2" presetClass="entr" presetSubtype="8" fill="hold" grpId="0" nodeType="withEffect">
                                  <p:stCondLst>
                                    <p:cond delay="0"/>
                                  </p:stCondLst>
                                  <p:childTnLst>
                                    <p:set>
                                      <p:cBhvr>
                                        <p:cTn id="567" dur="1" fill="hold">
                                          <p:stCondLst>
                                            <p:cond delay="0"/>
                                          </p:stCondLst>
                                        </p:cTn>
                                        <p:tgtEl>
                                          <p:spTgt spid="77"/>
                                        </p:tgtEl>
                                        <p:attrNameLst>
                                          <p:attrName>style.visibility</p:attrName>
                                        </p:attrNameLst>
                                      </p:cBhvr>
                                      <p:to>
                                        <p:strVal val="visible"/>
                                      </p:to>
                                    </p:set>
                                    <p:anim calcmode="lin" valueType="num">
                                      <p:cBhvr additive="base">
                                        <p:cTn id="568" dur="4000" fill="hold"/>
                                        <p:tgtEl>
                                          <p:spTgt spid="77"/>
                                        </p:tgtEl>
                                        <p:attrNameLst>
                                          <p:attrName>ppt_x</p:attrName>
                                        </p:attrNameLst>
                                      </p:cBhvr>
                                      <p:tavLst>
                                        <p:tav tm="0">
                                          <p:val>
                                            <p:strVal val="0-#ppt_w/2"/>
                                          </p:val>
                                        </p:tav>
                                        <p:tav tm="100000">
                                          <p:val>
                                            <p:strVal val="#ppt_x"/>
                                          </p:val>
                                        </p:tav>
                                      </p:tavLst>
                                    </p:anim>
                                    <p:anim calcmode="lin" valueType="num">
                                      <p:cBhvr additive="base">
                                        <p:cTn id="569" dur="4000" fill="hold"/>
                                        <p:tgtEl>
                                          <p:spTgt spid="77"/>
                                        </p:tgtEl>
                                        <p:attrNameLst>
                                          <p:attrName>ppt_y</p:attrName>
                                        </p:attrNameLst>
                                      </p:cBhvr>
                                      <p:tavLst>
                                        <p:tav tm="0">
                                          <p:val>
                                            <p:strVal val="#ppt_y"/>
                                          </p:val>
                                        </p:tav>
                                        <p:tav tm="100000">
                                          <p:val>
                                            <p:strVal val="#ppt_y"/>
                                          </p:val>
                                        </p:tav>
                                      </p:tavLst>
                                    </p:anim>
                                  </p:childTnLst>
                                </p:cTn>
                              </p:par>
                              <p:par>
                                <p:cTn id="570" presetID="2" presetClass="exit" presetSubtype="8" fill="hold" grpId="1" nodeType="withEffect">
                                  <p:stCondLst>
                                    <p:cond delay="0"/>
                                  </p:stCondLst>
                                  <p:childTnLst>
                                    <p:anim calcmode="lin" valueType="num">
                                      <p:cBhvr additive="base">
                                        <p:cTn id="571" dur="4500"/>
                                        <p:tgtEl>
                                          <p:spTgt spid="77"/>
                                        </p:tgtEl>
                                        <p:attrNameLst>
                                          <p:attrName>ppt_x</p:attrName>
                                        </p:attrNameLst>
                                      </p:cBhvr>
                                      <p:tavLst>
                                        <p:tav tm="0">
                                          <p:val>
                                            <p:strVal val="ppt_x"/>
                                          </p:val>
                                        </p:tav>
                                        <p:tav tm="100000">
                                          <p:val>
                                            <p:strVal val="0-ppt_w/2"/>
                                          </p:val>
                                        </p:tav>
                                      </p:tavLst>
                                    </p:anim>
                                    <p:anim calcmode="lin" valueType="num">
                                      <p:cBhvr additive="base">
                                        <p:cTn id="572" dur="4500"/>
                                        <p:tgtEl>
                                          <p:spTgt spid="77"/>
                                        </p:tgtEl>
                                        <p:attrNameLst>
                                          <p:attrName>ppt_y</p:attrName>
                                        </p:attrNameLst>
                                      </p:cBhvr>
                                      <p:tavLst>
                                        <p:tav tm="0">
                                          <p:val>
                                            <p:strVal val="ppt_y"/>
                                          </p:val>
                                        </p:tav>
                                        <p:tav tm="100000">
                                          <p:val>
                                            <p:strVal val="ppt_y"/>
                                          </p:val>
                                        </p:tav>
                                      </p:tavLst>
                                    </p:anim>
                                    <p:set>
                                      <p:cBhvr>
                                        <p:cTn id="573" dur="1" fill="hold">
                                          <p:stCondLst>
                                            <p:cond delay="4499"/>
                                          </p:stCondLst>
                                        </p:cTn>
                                        <p:tgtEl>
                                          <p:spTgt spid="77"/>
                                        </p:tgtEl>
                                        <p:attrNameLst>
                                          <p:attrName>style.visibility</p:attrName>
                                        </p:attrNameLst>
                                      </p:cBhvr>
                                      <p:to>
                                        <p:strVal val="hidden"/>
                                      </p:to>
                                    </p:set>
                                  </p:childTnLst>
                                </p:cTn>
                              </p:par>
                              <p:par>
                                <p:cTn id="574" presetID="3" presetClass="exit" presetSubtype="5" fill="hold" grpId="2" nodeType="withEffect">
                                  <p:stCondLst>
                                    <p:cond delay="0"/>
                                  </p:stCondLst>
                                  <p:childTnLst>
                                    <p:animEffect transition="out" filter="blinds(vertical)">
                                      <p:cBhvr>
                                        <p:cTn id="575" dur="5500"/>
                                        <p:tgtEl>
                                          <p:spTgt spid="77"/>
                                        </p:tgtEl>
                                      </p:cBhvr>
                                    </p:animEffect>
                                    <p:set>
                                      <p:cBhvr>
                                        <p:cTn id="576" dur="1" fill="hold">
                                          <p:stCondLst>
                                            <p:cond delay="5499"/>
                                          </p:stCondLst>
                                        </p:cTn>
                                        <p:tgtEl>
                                          <p:spTgt spid="77"/>
                                        </p:tgtEl>
                                        <p:attrNameLst>
                                          <p:attrName>style.visibility</p:attrName>
                                        </p:attrNameLst>
                                      </p:cBhvr>
                                      <p:to>
                                        <p:strVal val="hidden"/>
                                      </p:to>
                                    </p:set>
                                  </p:childTnLst>
                                </p:cTn>
                              </p:par>
                              <p:par>
                                <p:cTn id="577" presetID="2" presetClass="entr" presetSubtype="8" fill="hold" grpId="0" nodeType="withEffect">
                                  <p:stCondLst>
                                    <p:cond delay="0"/>
                                  </p:stCondLst>
                                  <p:childTnLst>
                                    <p:set>
                                      <p:cBhvr>
                                        <p:cTn id="578" dur="1" fill="hold">
                                          <p:stCondLst>
                                            <p:cond delay="0"/>
                                          </p:stCondLst>
                                        </p:cTn>
                                        <p:tgtEl>
                                          <p:spTgt spid="76"/>
                                        </p:tgtEl>
                                        <p:attrNameLst>
                                          <p:attrName>style.visibility</p:attrName>
                                        </p:attrNameLst>
                                      </p:cBhvr>
                                      <p:to>
                                        <p:strVal val="visible"/>
                                      </p:to>
                                    </p:set>
                                    <p:anim calcmode="lin" valueType="num">
                                      <p:cBhvr additive="base">
                                        <p:cTn id="579" dur="4000" fill="hold"/>
                                        <p:tgtEl>
                                          <p:spTgt spid="76"/>
                                        </p:tgtEl>
                                        <p:attrNameLst>
                                          <p:attrName>ppt_x</p:attrName>
                                        </p:attrNameLst>
                                      </p:cBhvr>
                                      <p:tavLst>
                                        <p:tav tm="0">
                                          <p:val>
                                            <p:strVal val="0-#ppt_w/2"/>
                                          </p:val>
                                        </p:tav>
                                        <p:tav tm="100000">
                                          <p:val>
                                            <p:strVal val="#ppt_x"/>
                                          </p:val>
                                        </p:tav>
                                      </p:tavLst>
                                    </p:anim>
                                    <p:anim calcmode="lin" valueType="num">
                                      <p:cBhvr additive="base">
                                        <p:cTn id="580" dur="4000" fill="hold"/>
                                        <p:tgtEl>
                                          <p:spTgt spid="76"/>
                                        </p:tgtEl>
                                        <p:attrNameLst>
                                          <p:attrName>ppt_y</p:attrName>
                                        </p:attrNameLst>
                                      </p:cBhvr>
                                      <p:tavLst>
                                        <p:tav tm="0">
                                          <p:val>
                                            <p:strVal val="#ppt_y"/>
                                          </p:val>
                                        </p:tav>
                                        <p:tav tm="100000">
                                          <p:val>
                                            <p:strVal val="#ppt_y"/>
                                          </p:val>
                                        </p:tav>
                                      </p:tavLst>
                                    </p:anim>
                                  </p:childTnLst>
                                </p:cTn>
                              </p:par>
                              <p:par>
                                <p:cTn id="581" presetID="2" presetClass="exit" presetSubtype="8" fill="hold" grpId="1" nodeType="withEffect">
                                  <p:stCondLst>
                                    <p:cond delay="0"/>
                                  </p:stCondLst>
                                  <p:childTnLst>
                                    <p:anim calcmode="lin" valueType="num">
                                      <p:cBhvr additive="base">
                                        <p:cTn id="582" dur="4500"/>
                                        <p:tgtEl>
                                          <p:spTgt spid="76"/>
                                        </p:tgtEl>
                                        <p:attrNameLst>
                                          <p:attrName>ppt_x</p:attrName>
                                        </p:attrNameLst>
                                      </p:cBhvr>
                                      <p:tavLst>
                                        <p:tav tm="0">
                                          <p:val>
                                            <p:strVal val="ppt_x"/>
                                          </p:val>
                                        </p:tav>
                                        <p:tav tm="100000">
                                          <p:val>
                                            <p:strVal val="0-ppt_w/2"/>
                                          </p:val>
                                        </p:tav>
                                      </p:tavLst>
                                    </p:anim>
                                    <p:anim calcmode="lin" valueType="num">
                                      <p:cBhvr additive="base">
                                        <p:cTn id="583" dur="4500"/>
                                        <p:tgtEl>
                                          <p:spTgt spid="76"/>
                                        </p:tgtEl>
                                        <p:attrNameLst>
                                          <p:attrName>ppt_y</p:attrName>
                                        </p:attrNameLst>
                                      </p:cBhvr>
                                      <p:tavLst>
                                        <p:tav tm="0">
                                          <p:val>
                                            <p:strVal val="ppt_y"/>
                                          </p:val>
                                        </p:tav>
                                        <p:tav tm="100000">
                                          <p:val>
                                            <p:strVal val="ppt_y"/>
                                          </p:val>
                                        </p:tav>
                                      </p:tavLst>
                                    </p:anim>
                                    <p:set>
                                      <p:cBhvr>
                                        <p:cTn id="584" dur="1" fill="hold">
                                          <p:stCondLst>
                                            <p:cond delay="4499"/>
                                          </p:stCondLst>
                                        </p:cTn>
                                        <p:tgtEl>
                                          <p:spTgt spid="76"/>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500"/>
                                        <p:tgtEl>
                                          <p:spTgt spid="76"/>
                                        </p:tgtEl>
                                      </p:cBhvr>
                                    </p:animEffect>
                                    <p:set>
                                      <p:cBhvr>
                                        <p:cTn id="587" dur="1" fill="hold">
                                          <p:stCondLst>
                                            <p:cond delay="5499"/>
                                          </p:stCondLst>
                                        </p:cTn>
                                        <p:tgtEl>
                                          <p:spTgt spid="76"/>
                                        </p:tgtEl>
                                        <p:attrNameLst>
                                          <p:attrName>style.visibility</p:attrName>
                                        </p:attrNameLst>
                                      </p:cBhvr>
                                      <p:to>
                                        <p:strVal val="hidden"/>
                                      </p:to>
                                    </p:set>
                                  </p:childTnLst>
                                </p:cTn>
                              </p:par>
                              <p:par>
                                <p:cTn id="588" presetID="2" presetClass="entr" presetSubtype="8" fill="hold" grpId="0" nodeType="withEffect">
                                  <p:stCondLst>
                                    <p:cond delay="0"/>
                                  </p:stCondLst>
                                  <p:childTnLst>
                                    <p:set>
                                      <p:cBhvr>
                                        <p:cTn id="589" dur="1" fill="hold">
                                          <p:stCondLst>
                                            <p:cond delay="0"/>
                                          </p:stCondLst>
                                        </p:cTn>
                                        <p:tgtEl>
                                          <p:spTgt spid="75"/>
                                        </p:tgtEl>
                                        <p:attrNameLst>
                                          <p:attrName>style.visibility</p:attrName>
                                        </p:attrNameLst>
                                      </p:cBhvr>
                                      <p:to>
                                        <p:strVal val="visible"/>
                                      </p:to>
                                    </p:set>
                                    <p:anim calcmode="lin" valueType="num">
                                      <p:cBhvr additive="base">
                                        <p:cTn id="590" dur="4000" fill="hold"/>
                                        <p:tgtEl>
                                          <p:spTgt spid="75"/>
                                        </p:tgtEl>
                                        <p:attrNameLst>
                                          <p:attrName>ppt_x</p:attrName>
                                        </p:attrNameLst>
                                      </p:cBhvr>
                                      <p:tavLst>
                                        <p:tav tm="0">
                                          <p:val>
                                            <p:strVal val="0-#ppt_w/2"/>
                                          </p:val>
                                        </p:tav>
                                        <p:tav tm="100000">
                                          <p:val>
                                            <p:strVal val="#ppt_x"/>
                                          </p:val>
                                        </p:tav>
                                      </p:tavLst>
                                    </p:anim>
                                    <p:anim calcmode="lin" valueType="num">
                                      <p:cBhvr additive="base">
                                        <p:cTn id="591" dur="4000" fill="hold"/>
                                        <p:tgtEl>
                                          <p:spTgt spid="75"/>
                                        </p:tgtEl>
                                        <p:attrNameLst>
                                          <p:attrName>ppt_y</p:attrName>
                                        </p:attrNameLst>
                                      </p:cBhvr>
                                      <p:tavLst>
                                        <p:tav tm="0">
                                          <p:val>
                                            <p:strVal val="#ppt_y"/>
                                          </p:val>
                                        </p:tav>
                                        <p:tav tm="100000">
                                          <p:val>
                                            <p:strVal val="#ppt_y"/>
                                          </p:val>
                                        </p:tav>
                                      </p:tavLst>
                                    </p:anim>
                                  </p:childTnLst>
                                </p:cTn>
                              </p:par>
                              <p:par>
                                <p:cTn id="592" presetID="2" presetClass="exit" presetSubtype="8" fill="hold" grpId="1" nodeType="withEffect">
                                  <p:stCondLst>
                                    <p:cond delay="0"/>
                                  </p:stCondLst>
                                  <p:childTnLst>
                                    <p:anim calcmode="lin" valueType="num">
                                      <p:cBhvr additive="base">
                                        <p:cTn id="593" dur="4500"/>
                                        <p:tgtEl>
                                          <p:spTgt spid="75"/>
                                        </p:tgtEl>
                                        <p:attrNameLst>
                                          <p:attrName>ppt_x</p:attrName>
                                        </p:attrNameLst>
                                      </p:cBhvr>
                                      <p:tavLst>
                                        <p:tav tm="0">
                                          <p:val>
                                            <p:strVal val="ppt_x"/>
                                          </p:val>
                                        </p:tav>
                                        <p:tav tm="100000">
                                          <p:val>
                                            <p:strVal val="0-ppt_w/2"/>
                                          </p:val>
                                        </p:tav>
                                      </p:tavLst>
                                    </p:anim>
                                    <p:anim calcmode="lin" valueType="num">
                                      <p:cBhvr additive="base">
                                        <p:cTn id="594" dur="4500"/>
                                        <p:tgtEl>
                                          <p:spTgt spid="75"/>
                                        </p:tgtEl>
                                        <p:attrNameLst>
                                          <p:attrName>ppt_y</p:attrName>
                                        </p:attrNameLst>
                                      </p:cBhvr>
                                      <p:tavLst>
                                        <p:tav tm="0">
                                          <p:val>
                                            <p:strVal val="ppt_y"/>
                                          </p:val>
                                        </p:tav>
                                        <p:tav tm="100000">
                                          <p:val>
                                            <p:strVal val="ppt_y"/>
                                          </p:val>
                                        </p:tav>
                                      </p:tavLst>
                                    </p:anim>
                                    <p:set>
                                      <p:cBhvr>
                                        <p:cTn id="595" dur="1" fill="hold">
                                          <p:stCondLst>
                                            <p:cond delay="4499"/>
                                          </p:stCondLst>
                                        </p:cTn>
                                        <p:tgtEl>
                                          <p:spTgt spid="75"/>
                                        </p:tgtEl>
                                        <p:attrNameLst>
                                          <p:attrName>style.visibility</p:attrName>
                                        </p:attrNameLst>
                                      </p:cBhvr>
                                      <p:to>
                                        <p:strVal val="hidden"/>
                                      </p:to>
                                    </p:set>
                                  </p:childTnLst>
                                </p:cTn>
                              </p:par>
                              <p:par>
                                <p:cTn id="596" presetID="3" presetClass="exit" presetSubtype="5" fill="hold" grpId="2" nodeType="withEffect">
                                  <p:stCondLst>
                                    <p:cond delay="0"/>
                                  </p:stCondLst>
                                  <p:childTnLst>
                                    <p:animEffect transition="out" filter="blinds(vertical)">
                                      <p:cBhvr>
                                        <p:cTn id="597" dur="5500"/>
                                        <p:tgtEl>
                                          <p:spTgt spid="75"/>
                                        </p:tgtEl>
                                      </p:cBhvr>
                                    </p:animEffect>
                                    <p:set>
                                      <p:cBhvr>
                                        <p:cTn id="598" dur="1" fill="hold">
                                          <p:stCondLst>
                                            <p:cond delay="5499"/>
                                          </p:stCondLst>
                                        </p:cTn>
                                        <p:tgtEl>
                                          <p:spTgt spid="75"/>
                                        </p:tgtEl>
                                        <p:attrNameLst>
                                          <p:attrName>style.visibility</p:attrName>
                                        </p:attrNameLst>
                                      </p:cBhvr>
                                      <p:to>
                                        <p:strVal val="hidden"/>
                                      </p:to>
                                    </p:set>
                                  </p:childTnLst>
                                </p:cTn>
                              </p:par>
                              <p:par>
                                <p:cTn id="599" presetID="2" presetClass="entr" presetSubtype="8" fill="hold" grpId="0" nodeType="withEffect">
                                  <p:stCondLst>
                                    <p:cond delay="0"/>
                                  </p:stCondLst>
                                  <p:childTnLst>
                                    <p:set>
                                      <p:cBhvr>
                                        <p:cTn id="600" dur="1" fill="hold">
                                          <p:stCondLst>
                                            <p:cond delay="0"/>
                                          </p:stCondLst>
                                        </p:cTn>
                                        <p:tgtEl>
                                          <p:spTgt spid="74"/>
                                        </p:tgtEl>
                                        <p:attrNameLst>
                                          <p:attrName>style.visibility</p:attrName>
                                        </p:attrNameLst>
                                      </p:cBhvr>
                                      <p:to>
                                        <p:strVal val="visible"/>
                                      </p:to>
                                    </p:set>
                                    <p:anim calcmode="lin" valueType="num">
                                      <p:cBhvr additive="base">
                                        <p:cTn id="601" dur="4000" fill="hold"/>
                                        <p:tgtEl>
                                          <p:spTgt spid="74"/>
                                        </p:tgtEl>
                                        <p:attrNameLst>
                                          <p:attrName>ppt_x</p:attrName>
                                        </p:attrNameLst>
                                      </p:cBhvr>
                                      <p:tavLst>
                                        <p:tav tm="0">
                                          <p:val>
                                            <p:strVal val="0-#ppt_w/2"/>
                                          </p:val>
                                        </p:tav>
                                        <p:tav tm="100000">
                                          <p:val>
                                            <p:strVal val="#ppt_x"/>
                                          </p:val>
                                        </p:tav>
                                      </p:tavLst>
                                    </p:anim>
                                    <p:anim calcmode="lin" valueType="num">
                                      <p:cBhvr additive="base">
                                        <p:cTn id="602" dur="4000" fill="hold"/>
                                        <p:tgtEl>
                                          <p:spTgt spid="74"/>
                                        </p:tgtEl>
                                        <p:attrNameLst>
                                          <p:attrName>ppt_y</p:attrName>
                                        </p:attrNameLst>
                                      </p:cBhvr>
                                      <p:tavLst>
                                        <p:tav tm="0">
                                          <p:val>
                                            <p:strVal val="#ppt_y"/>
                                          </p:val>
                                        </p:tav>
                                        <p:tav tm="100000">
                                          <p:val>
                                            <p:strVal val="#ppt_y"/>
                                          </p:val>
                                        </p:tav>
                                      </p:tavLst>
                                    </p:anim>
                                  </p:childTnLst>
                                </p:cTn>
                              </p:par>
                              <p:par>
                                <p:cTn id="603" presetID="2" presetClass="exit" presetSubtype="8" fill="hold" grpId="1" nodeType="withEffect">
                                  <p:stCondLst>
                                    <p:cond delay="0"/>
                                  </p:stCondLst>
                                  <p:childTnLst>
                                    <p:anim calcmode="lin" valueType="num">
                                      <p:cBhvr additive="base">
                                        <p:cTn id="604" dur="4500"/>
                                        <p:tgtEl>
                                          <p:spTgt spid="74"/>
                                        </p:tgtEl>
                                        <p:attrNameLst>
                                          <p:attrName>ppt_x</p:attrName>
                                        </p:attrNameLst>
                                      </p:cBhvr>
                                      <p:tavLst>
                                        <p:tav tm="0">
                                          <p:val>
                                            <p:strVal val="ppt_x"/>
                                          </p:val>
                                        </p:tav>
                                        <p:tav tm="100000">
                                          <p:val>
                                            <p:strVal val="0-ppt_w/2"/>
                                          </p:val>
                                        </p:tav>
                                      </p:tavLst>
                                    </p:anim>
                                    <p:anim calcmode="lin" valueType="num">
                                      <p:cBhvr additive="base">
                                        <p:cTn id="605" dur="4500"/>
                                        <p:tgtEl>
                                          <p:spTgt spid="74"/>
                                        </p:tgtEl>
                                        <p:attrNameLst>
                                          <p:attrName>ppt_y</p:attrName>
                                        </p:attrNameLst>
                                      </p:cBhvr>
                                      <p:tavLst>
                                        <p:tav tm="0">
                                          <p:val>
                                            <p:strVal val="ppt_y"/>
                                          </p:val>
                                        </p:tav>
                                        <p:tav tm="100000">
                                          <p:val>
                                            <p:strVal val="ppt_y"/>
                                          </p:val>
                                        </p:tav>
                                      </p:tavLst>
                                    </p:anim>
                                    <p:set>
                                      <p:cBhvr>
                                        <p:cTn id="606" dur="1" fill="hold">
                                          <p:stCondLst>
                                            <p:cond delay="4499"/>
                                          </p:stCondLst>
                                        </p:cTn>
                                        <p:tgtEl>
                                          <p:spTgt spid="74"/>
                                        </p:tgtEl>
                                        <p:attrNameLst>
                                          <p:attrName>style.visibility</p:attrName>
                                        </p:attrNameLst>
                                      </p:cBhvr>
                                      <p:to>
                                        <p:strVal val="hidden"/>
                                      </p:to>
                                    </p:set>
                                  </p:childTnLst>
                                </p:cTn>
                              </p:par>
                              <p:par>
                                <p:cTn id="607" presetID="3" presetClass="exit" presetSubtype="5" fill="hold" grpId="2" nodeType="withEffect">
                                  <p:stCondLst>
                                    <p:cond delay="0"/>
                                  </p:stCondLst>
                                  <p:childTnLst>
                                    <p:animEffect transition="out" filter="blinds(vertical)">
                                      <p:cBhvr>
                                        <p:cTn id="608" dur="5500"/>
                                        <p:tgtEl>
                                          <p:spTgt spid="74"/>
                                        </p:tgtEl>
                                      </p:cBhvr>
                                    </p:animEffect>
                                    <p:set>
                                      <p:cBhvr>
                                        <p:cTn id="609" dur="1" fill="hold">
                                          <p:stCondLst>
                                            <p:cond delay="5499"/>
                                          </p:stCondLst>
                                        </p:cTn>
                                        <p:tgtEl>
                                          <p:spTgt spid="74"/>
                                        </p:tgtEl>
                                        <p:attrNameLst>
                                          <p:attrName>style.visibility</p:attrName>
                                        </p:attrNameLst>
                                      </p:cBhvr>
                                      <p:to>
                                        <p:strVal val="hidden"/>
                                      </p:to>
                                    </p:set>
                                  </p:childTnLst>
                                </p:cTn>
                              </p:par>
                              <p:par>
                                <p:cTn id="610" presetID="2" presetClass="entr" presetSubtype="8" fill="hold" grpId="0" nodeType="withEffect">
                                  <p:stCondLst>
                                    <p:cond delay="0"/>
                                  </p:stCondLst>
                                  <p:childTnLst>
                                    <p:set>
                                      <p:cBhvr>
                                        <p:cTn id="611" dur="1" fill="hold">
                                          <p:stCondLst>
                                            <p:cond delay="0"/>
                                          </p:stCondLst>
                                        </p:cTn>
                                        <p:tgtEl>
                                          <p:spTgt spid="73"/>
                                        </p:tgtEl>
                                        <p:attrNameLst>
                                          <p:attrName>style.visibility</p:attrName>
                                        </p:attrNameLst>
                                      </p:cBhvr>
                                      <p:to>
                                        <p:strVal val="visible"/>
                                      </p:to>
                                    </p:set>
                                    <p:anim calcmode="lin" valueType="num">
                                      <p:cBhvr additive="base">
                                        <p:cTn id="612" dur="4000" fill="hold"/>
                                        <p:tgtEl>
                                          <p:spTgt spid="73"/>
                                        </p:tgtEl>
                                        <p:attrNameLst>
                                          <p:attrName>ppt_x</p:attrName>
                                        </p:attrNameLst>
                                      </p:cBhvr>
                                      <p:tavLst>
                                        <p:tav tm="0">
                                          <p:val>
                                            <p:strVal val="0-#ppt_w/2"/>
                                          </p:val>
                                        </p:tav>
                                        <p:tav tm="100000">
                                          <p:val>
                                            <p:strVal val="#ppt_x"/>
                                          </p:val>
                                        </p:tav>
                                      </p:tavLst>
                                    </p:anim>
                                    <p:anim calcmode="lin" valueType="num">
                                      <p:cBhvr additive="base">
                                        <p:cTn id="613" dur="4000" fill="hold"/>
                                        <p:tgtEl>
                                          <p:spTgt spid="73"/>
                                        </p:tgtEl>
                                        <p:attrNameLst>
                                          <p:attrName>ppt_y</p:attrName>
                                        </p:attrNameLst>
                                      </p:cBhvr>
                                      <p:tavLst>
                                        <p:tav tm="0">
                                          <p:val>
                                            <p:strVal val="#ppt_y"/>
                                          </p:val>
                                        </p:tav>
                                        <p:tav tm="100000">
                                          <p:val>
                                            <p:strVal val="#ppt_y"/>
                                          </p:val>
                                        </p:tav>
                                      </p:tavLst>
                                    </p:anim>
                                  </p:childTnLst>
                                </p:cTn>
                              </p:par>
                              <p:par>
                                <p:cTn id="614" presetID="2" presetClass="exit" presetSubtype="8" fill="hold" grpId="1" nodeType="withEffect">
                                  <p:stCondLst>
                                    <p:cond delay="0"/>
                                  </p:stCondLst>
                                  <p:childTnLst>
                                    <p:anim calcmode="lin" valueType="num">
                                      <p:cBhvr additive="base">
                                        <p:cTn id="615" dur="4500"/>
                                        <p:tgtEl>
                                          <p:spTgt spid="73"/>
                                        </p:tgtEl>
                                        <p:attrNameLst>
                                          <p:attrName>ppt_x</p:attrName>
                                        </p:attrNameLst>
                                      </p:cBhvr>
                                      <p:tavLst>
                                        <p:tav tm="0">
                                          <p:val>
                                            <p:strVal val="ppt_x"/>
                                          </p:val>
                                        </p:tav>
                                        <p:tav tm="100000">
                                          <p:val>
                                            <p:strVal val="0-ppt_w/2"/>
                                          </p:val>
                                        </p:tav>
                                      </p:tavLst>
                                    </p:anim>
                                    <p:anim calcmode="lin" valueType="num">
                                      <p:cBhvr additive="base">
                                        <p:cTn id="616" dur="4500"/>
                                        <p:tgtEl>
                                          <p:spTgt spid="73"/>
                                        </p:tgtEl>
                                        <p:attrNameLst>
                                          <p:attrName>ppt_y</p:attrName>
                                        </p:attrNameLst>
                                      </p:cBhvr>
                                      <p:tavLst>
                                        <p:tav tm="0">
                                          <p:val>
                                            <p:strVal val="ppt_y"/>
                                          </p:val>
                                        </p:tav>
                                        <p:tav tm="100000">
                                          <p:val>
                                            <p:strVal val="ppt_y"/>
                                          </p:val>
                                        </p:tav>
                                      </p:tavLst>
                                    </p:anim>
                                    <p:set>
                                      <p:cBhvr>
                                        <p:cTn id="617" dur="1" fill="hold">
                                          <p:stCondLst>
                                            <p:cond delay="4499"/>
                                          </p:stCondLst>
                                        </p:cTn>
                                        <p:tgtEl>
                                          <p:spTgt spid="73"/>
                                        </p:tgtEl>
                                        <p:attrNameLst>
                                          <p:attrName>style.visibility</p:attrName>
                                        </p:attrNameLst>
                                      </p:cBhvr>
                                      <p:to>
                                        <p:strVal val="hidden"/>
                                      </p:to>
                                    </p:set>
                                  </p:childTnLst>
                                </p:cTn>
                              </p:par>
                              <p:par>
                                <p:cTn id="618" presetID="3" presetClass="exit" presetSubtype="5" fill="hold" grpId="2" nodeType="withEffect">
                                  <p:stCondLst>
                                    <p:cond delay="0"/>
                                  </p:stCondLst>
                                  <p:childTnLst>
                                    <p:animEffect transition="out" filter="blinds(vertical)">
                                      <p:cBhvr>
                                        <p:cTn id="619" dur="5500"/>
                                        <p:tgtEl>
                                          <p:spTgt spid="73"/>
                                        </p:tgtEl>
                                      </p:cBhvr>
                                    </p:animEffect>
                                    <p:set>
                                      <p:cBhvr>
                                        <p:cTn id="620" dur="1" fill="hold">
                                          <p:stCondLst>
                                            <p:cond delay="5499"/>
                                          </p:stCondLst>
                                        </p:cTn>
                                        <p:tgtEl>
                                          <p:spTgt spid="73"/>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72"/>
                                        </p:tgtEl>
                                        <p:attrNameLst>
                                          <p:attrName>style.visibility</p:attrName>
                                        </p:attrNameLst>
                                      </p:cBhvr>
                                      <p:to>
                                        <p:strVal val="visible"/>
                                      </p:to>
                                    </p:set>
                                    <p:anim calcmode="lin" valueType="num">
                                      <p:cBhvr additive="base">
                                        <p:cTn id="623" dur="4000" fill="hold"/>
                                        <p:tgtEl>
                                          <p:spTgt spid="72"/>
                                        </p:tgtEl>
                                        <p:attrNameLst>
                                          <p:attrName>ppt_x</p:attrName>
                                        </p:attrNameLst>
                                      </p:cBhvr>
                                      <p:tavLst>
                                        <p:tav tm="0">
                                          <p:val>
                                            <p:strVal val="0-#ppt_w/2"/>
                                          </p:val>
                                        </p:tav>
                                        <p:tav tm="100000">
                                          <p:val>
                                            <p:strVal val="#ppt_x"/>
                                          </p:val>
                                        </p:tav>
                                      </p:tavLst>
                                    </p:anim>
                                    <p:anim calcmode="lin" valueType="num">
                                      <p:cBhvr additive="base">
                                        <p:cTn id="624" dur="4000" fill="hold"/>
                                        <p:tgtEl>
                                          <p:spTgt spid="72"/>
                                        </p:tgtEl>
                                        <p:attrNameLst>
                                          <p:attrName>ppt_y</p:attrName>
                                        </p:attrNameLst>
                                      </p:cBhvr>
                                      <p:tavLst>
                                        <p:tav tm="0">
                                          <p:val>
                                            <p:strVal val="#ppt_y"/>
                                          </p:val>
                                        </p:tav>
                                        <p:tav tm="100000">
                                          <p:val>
                                            <p:strVal val="#ppt_y"/>
                                          </p:val>
                                        </p:tav>
                                      </p:tavLst>
                                    </p:anim>
                                  </p:childTnLst>
                                </p:cTn>
                              </p:par>
                              <p:par>
                                <p:cTn id="625" presetID="2" presetClass="exit" presetSubtype="8" fill="hold" grpId="1" nodeType="withEffect">
                                  <p:stCondLst>
                                    <p:cond delay="0"/>
                                  </p:stCondLst>
                                  <p:childTnLst>
                                    <p:anim calcmode="lin" valueType="num">
                                      <p:cBhvr additive="base">
                                        <p:cTn id="626" dur="4500"/>
                                        <p:tgtEl>
                                          <p:spTgt spid="72"/>
                                        </p:tgtEl>
                                        <p:attrNameLst>
                                          <p:attrName>ppt_x</p:attrName>
                                        </p:attrNameLst>
                                      </p:cBhvr>
                                      <p:tavLst>
                                        <p:tav tm="0">
                                          <p:val>
                                            <p:strVal val="ppt_x"/>
                                          </p:val>
                                        </p:tav>
                                        <p:tav tm="100000">
                                          <p:val>
                                            <p:strVal val="0-ppt_w/2"/>
                                          </p:val>
                                        </p:tav>
                                      </p:tavLst>
                                    </p:anim>
                                    <p:anim calcmode="lin" valueType="num">
                                      <p:cBhvr additive="base">
                                        <p:cTn id="627" dur="4500"/>
                                        <p:tgtEl>
                                          <p:spTgt spid="72"/>
                                        </p:tgtEl>
                                        <p:attrNameLst>
                                          <p:attrName>ppt_y</p:attrName>
                                        </p:attrNameLst>
                                      </p:cBhvr>
                                      <p:tavLst>
                                        <p:tav tm="0">
                                          <p:val>
                                            <p:strVal val="ppt_y"/>
                                          </p:val>
                                        </p:tav>
                                        <p:tav tm="100000">
                                          <p:val>
                                            <p:strVal val="ppt_y"/>
                                          </p:val>
                                        </p:tav>
                                      </p:tavLst>
                                    </p:anim>
                                    <p:set>
                                      <p:cBhvr>
                                        <p:cTn id="628" dur="1" fill="hold">
                                          <p:stCondLst>
                                            <p:cond delay="4499"/>
                                          </p:stCondLst>
                                        </p:cTn>
                                        <p:tgtEl>
                                          <p:spTgt spid="72"/>
                                        </p:tgtEl>
                                        <p:attrNameLst>
                                          <p:attrName>style.visibility</p:attrName>
                                        </p:attrNameLst>
                                      </p:cBhvr>
                                      <p:to>
                                        <p:strVal val="hidden"/>
                                      </p:to>
                                    </p:set>
                                  </p:childTnLst>
                                </p:cTn>
                              </p:par>
                              <p:par>
                                <p:cTn id="629" presetID="3" presetClass="exit" presetSubtype="5" fill="hold" grpId="2" nodeType="withEffect">
                                  <p:stCondLst>
                                    <p:cond delay="0"/>
                                  </p:stCondLst>
                                  <p:childTnLst>
                                    <p:animEffect transition="out" filter="blinds(vertical)">
                                      <p:cBhvr>
                                        <p:cTn id="630" dur="5500"/>
                                        <p:tgtEl>
                                          <p:spTgt spid="72"/>
                                        </p:tgtEl>
                                      </p:cBhvr>
                                    </p:animEffect>
                                    <p:set>
                                      <p:cBhvr>
                                        <p:cTn id="631" dur="1" fill="hold">
                                          <p:stCondLst>
                                            <p:cond delay="5499"/>
                                          </p:stCondLst>
                                        </p:cTn>
                                        <p:tgtEl>
                                          <p:spTgt spid="72"/>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1"/>
                                        </p:tgtEl>
                                        <p:attrNameLst>
                                          <p:attrName>style.visibility</p:attrName>
                                        </p:attrNameLst>
                                      </p:cBhvr>
                                      <p:to>
                                        <p:strVal val="visible"/>
                                      </p:to>
                                    </p:set>
                                    <p:anim calcmode="lin" valueType="num">
                                      <p:cBhvr additive="base">
                                        <p:cTn id="634" dur="4000" fill="hold"/>
                                        <p:tgtEl>
                                          <p:spTgt spid="71"/>
                                        </p:tgtEl>
                                        <p:attrNameLst>
                                          <p:attrName>ppt_x</p:attrName>
                                        </p:attrNameLst>
                                      </p:cBhvr>
                                      <p:tavLst>
                                        <p:tav tm="0">
                                          <p:val>
                                            <p:strVal val="0-#ppt_w/2"/>
                                          </p:val>
                                        </p:tav>
                                        <p:tav tm="100000">
                                          <p:val>
                                            <p:strVal val="#ppt_x"/>
                                          </p:val>
                                        </p:tav>
                                      </p:tavLst>
                                    </p:anim>
                                    <p:anim calcmode="lin" valueType="num">
                                      <p:cBhvr additive="base">
                                        <p:cTn id="635" dur="4000" fill="hold"/>
                                        <p:tgtEl>
                                          <p:spTgt spid="71"/>
                                        </p:tgtEl>
                                        <p:attrNameLst>
                                          <p:attrName>ppt_y</p:attrName>
                                        </p:attrNameLst>
                                      </p:cBhvr>
                                      <p:tavLst>
                                        <p:tav tm="0">
                                          <p:val>
                                            <p:strVal val="#ppt_y"/>
                                          </p:val>
                                        </p:tav>
                                        <p:tav tm="100000">
                                          <p:val>
                                            <p:strVal val="#ppt_y"/>
                                          </p:val>
                                        </p:tav>
                                      </p:tavLst>
                                    </p:anim>
                                  </p:childTnLst>
                                </p:cTn>
                              </p:par>
                              <p:par>
                                <p:cTn id="636" presetID="2" presetClass="exit" presetSubtype="8" fill="hold" grpId="1" nodeType="withEffect">
                                  <p:stCondLst>
                                    <p:cond delay="0"/>
                                  </p:stCondLst>
                                  <p:childTnLst>
                                    <p:anim calcmode="lin" valueType="num">
                                      <p:cBhvr additive="base">
                                        <p:cTn id="637" dur="4500"/>
                                        <p:tgtEl>
                                          <p:spTgt spid="71"/>
                                        </p:tgtEl>
                                        <p:attrNameLst>
                                          <p:attrName>ppt_x</p:attrName>
                                        </p:attrNameLst>
                                      </p:cBhvr>
                                      <p:tavLst>
                                        <p:tav tm="0">
                                          <p:val>
                                            <p:strVal val="ppt_x"/>
                                          </p:val>
                                        </p:tav>
                                        <p:tav tm="100000">
                                          <p:val>
                                            <p:strVal val="0-ppt_w/2"/>
                                          </p:val>
                                        </p:tav>
                                      </p:tavLst>
                                    </p:anim>
                                    <p:anim calcmode="lin" valueType="num">
                                      <p:cBhvr additive="base">
                                        <p:cTn id="638" dur="4500"/>
                                        <p:tgtEl>
                                          <p:spTgt spid="71"/>
                                        </p:tgtEl>
                                        <p:attrNameLst>
                                          <p:attrName>ppt_y</p:attrName>
                                        </p:attrNameLst>
                                      </p:cBhvr>
                                      <p:tavLst>
                                        <p:tav tm="0">
                                          <p:val>
                                            <p:strVal val="ppt_y"/>
                                          </p:val>
                                        </p:tav>
                                        <p:tav tm="100000">
                                          <p:val>
                                            <p:strVal val="ppt_y"/>
                                          </p:val>
                                        </p:tav>
                                      </p:tavLst>
                                    </p:anim>
                                    <p:set>
                                      <p:cBhvr>
                                        <p:cTn id="639" dur="1" fill="hold">
                                          <p:stCondLst>
                                            <p:cond delay="4499"/>
                                          </p:stCondLst>
                                        </p:cTn>
                                        <p:tgtEl>
                                          <p:spTgt spid="71"/>
                                        </p:tgtEl>
                                        <p:attrNameLst>
                                          <p:attrName>style.visibility</p:attrName>
                                        </p:attrNameLst>
                                      </p:cBhvr>
                                      <p:to>
                                        <p:strVal val="hidden"/>
                                      </p:to>
                                    </p:set>
                                  </p:childTnLst>
                                </p:cTn>
                              </p:par>
                              <p:par>
                                <p:cTn id="640" presetID="3" presetClass="exit" presetSubtype="5" fill="hold" grpId="2" nodeType="withEffect">
                                  <p:stCondLst>
                                    <p:cond delay="0"/>
                                  </p:stCondLst>
                                  <p:childTnLst>
                                    <p:animEffect transition="out" filter="blinds(vertical)">
                                      <p:cBhvr>
                                        <p:cTn id="641" dur="5500"/>
                                        <p:tgtEl>
                                          <p:spTgt spid="71"/>
                                        </p:tgtEl>
                                      </p:cBhvr>
                                    </p:animEffect>
                                    <p:set>
                                      <p:cBhvr>
                                        <p:cTn id="642" dur="1" fill="hold">
                                          <p:stCondLst>
                                            <p:cond delay="5499"/>
                                          </p:stCondLst>
                                        </p:cTn>
                                        <p:tgtEl>
                                          <p:spTgt spid="71"/>
                                        </p:tgtEl>
                                        <p:attrNameLst>
                                          <p:attrName>style.visibility</p:attrName>
                                        </p:attrNameLst>
                                      </p:cBhvr>
                                      <p:to>
                                        <p:strVal val="hidden"/>
                                      </p:to>
                                    </p:set>
                                  </p:childTnLst>
                                </p:cTn>
                              </p:par>
                              <p:par>
                                <p:cTn id="643" presetID="2" presetClass="entr" presetSubtype="8" fill="hold" grpId="0" nodeType="withEffect">
                                  <p:stCondLst>
                                    <p:cond delay="0"/>
                                  </p:stCondLst>
                                  <p:childTnLst>
                                    <p:set>
                                      <p:cBhvr>
                                        <p:cTn id="644" dur="1" fill="hold">
                                          <p:stCondLst>
                                            <p:cond delay="0"/>
                                          </p:stCondLst>
                                        </p:cTn>
                                        <p:tgtEl>
                                          <p:spTgt spid="70"/>
                                        </p:tgtEl>
                                        <p:attrNameLst>
                                          <p:attrName>style.visibility</p:attrName>
                                        </p:attrNameLst>
                                      </p:cBhvr>
                                      <p:to>
                                        <p:strVal val="visible"/>
                                      </p:to>
                                    </p:set>
                                    <p:anim calcmode="lin" valueType="num">
                                      <p:cBhvr additive="base">
                                        <p:cTn id="645" dur="4000" fill="hold"/>
                                        <p:tgtEl>
                                          <p:spTgt spid="70"/>
                                        </p:tgtEl>
                                        <p:attrNameLst>
                                          <p:attrName>ppt_x</p:attrName>
                                        </p:attrNameLst>
                                      </p:cBhvr>
                                      <p:tavLst>
                                        <p:tav tm="0">
                                          <p:val>
                                            <p:strVal val="0-#ppt_w/2"/>
                                          </p:val>
                                        </p:tav>
                                        <p:tav tm="100000">
                                          <p:val>
                                            <p:strVal val="#ppt_x"/>
                                          </p:val>
                                        </p:tav>
                                      </p:tavLst>
                                    </p:anim>
                                    <p:anim calcmode="lin" valueType="num">
                                      <p:cBhvr additive="base">
                                        <p:cTn id="646" dur="4000" fill="hold"/>
                                        <p:tgtEl>
                                          <p:spTgt spid="70"/>
                                        </p:tgtEl>
                                        <p:attrNameLst>
                                          <p:attrName>ppt_y</p:attrName>
                                        </p:attrNameLst>
                                      </p:cBhvr>
                                      <p:tavLst>
                                        <p:tav tm="0">
                                          <p:val>
                                            <p:strVal val="#ppt_y"/>
                                          </p:val>
                                        </p:tav>
                                        <p:tav tm="100000">
                                          <p:val>
                                            <p:strVal val="#ppt_y"/>
                                          </p:val>
                                        </p:tav>
                                      </p:tavLst>
                                    </p:anim>
                                  </p:childTnLst>
                                </p:cTn>
                              </p:par>
                              <p:par>
                                <p:cTn id="647" presetID="2" presetClass="exit" presetSubtype="8" fill="hold" grpId="1" nodeType="withEffect">
                                  <p:stCondLst>
                                    <p:cond delay="0"/>
                                  </p:stCondLst>
                                  <p:childTnLst>
                                    <p:anim calcmode="lin" valueType="num">
                                      <p:cBhvr additive="base">
                                        <p:cTn id="648" dur="4500"/>
                                        <p:tgtEl>
                                          <p:spTgt spid="70"/>
                                        </p:tgtEl>
                                        <p:attrNameLst>
                                          <p:attrName>ppt_x</p:attrName>
                                        </p:attrNameLst>
                                      </p:cBhvr>
                                      <p:tavLst>
                                        <p:tav tm="0">
                                          <p:val>
                                            <p:strVal val="ppt_x"/>
                                          </p:val>
                                        </p:tav>
                                        <p:tav tm="100000">
                                          <p:val>
                                            <p:strVal val="0-ppt_w/2"/>
                                          </p:val>
                                        </p:tav>
                                      </p:tavLst>
                                    </p:anim>
                                    <p:anim calcmode="lin" valueType="num">
                                      <p:cBhvr additive="base">
                                        <p:cTn id="649" dur="4500"/>
                                        <p:tgtEl>
                                          <p:spTgt spid="70"/>
                                        </p:tgtEl>
                                        <p:attrNameLst>
                                          <p:attrName>ppt_y</p:attrName>
                                        </p:attrNameLst>
                                      </p:cBhvr>
                                      <p:tavLst>
                                        <p:tav tm="0">
                                          <p:val>
                                            <p:strVal val="ppt_y"/>
                                          </p:val>
                                        </p:tav>
                                        <p:tav tm="100000">
                                          <p:val>
                                            <p:strVal val="ppt_y"/>
                                          </p:val>
                                        </p:tav>
                                      </p:tavLst>
                                    </p:anim>
                                    <p:set>
                                      <p:cBhvr>
                                        <p:cTn id="650" dur="1" fill="hold">
                                          <p:stCondLst>
                                            <p:cond delay="4499"/>
                                          </p:stCondLst>
                                        </p:cTn>
                                        <p:tgtEl>
                                          <p:spTgt spid="70"/>
                                        </p:tgtEl>
                                        <p:attrNameLst>
                                          <p:attrName>style.visibility</p:attrName>
                                        </p:attrNameLst>
                                      </p:cBhvr>
                                      <p:to>
                                        <p:strVal val="hidden"/>
                                      </p:to>
                                    </p:set>
                                  </p:childTnLst>
                                </p:cTn>
                              </p:par>
                              <p:par>
                                <p:cTn id="651" presetID="3" presetClass="exit" presetSubtype="5" fill="hold" grpId="2" nodeType="withEffect">
                                  <p:stCondLst>
                                    <p:cond delay="0"/>
                                  </p:stCondLst>
                                  <p:childTnLst>
                                    <p:animEffect transition="out" filter="blinds(vertical)">
                                      <p:cBhvr>
                                        <p:cTn id="652" dur="5500"/>
                                        <p:tgtEl>
                                          <p:spTgt spid="70"/>
                                        </p:tgtEl>
                                      </p:cBhvr>
                                    </p:animEffect>
                                    <p:set>
                                      <p:cBhvr>
                                        <p:cTn id="653" dur="1" fill="hold">
                                          <p:stCondLst>
                                            <p:cond delay="5499"/>
                                          </p:stCondLst>
                                        </p:cTn>
                                        <p:tgtEl>
                                          <p:spTgt spid="70"/>
                                        </p:tgtEl>
                                        <p:attrNameLst>
                                          <p:attrName>style.visibility</p:attrName>
                                        </p:attrNameLst>
                                      </p:cBhvr>
                                      <p:to>
                                        <p:strVal val="hidden"/>
                                      </p:to>
                                    </p:set>
                                  </p:childTnLst>
                                </p:cTn>
                              </p:par>
                              <p:par>
                                <p:cTn id="654" presetID="2" presetClass="entr" presetSubtype="8" fill="hold" grpId="0" nodeType="withEffect">
                                  <p:stCondLst>
                                    <p:cond delay="0"/>
                                  </p:stCondLst>
                                  <p:childTnLst>
                                    <p:set>
                                      <p:cBhvr>
                                        <p:cTn id="655" dur="1" fill="hold">
                                          <p:stCondLst>
                                            <p:cond delay="0"/>
                                          </p:stCondLst>
                                        </p:cTn>
                                        <p:tgtEl>
                                          <p:spTgt spid="69"/>
                                        </p:tgtEl>
                                        <p:attrNameLst>
                                          <p:attrName>style.visibility</p:attrName>
                                        </p:attrNameLst>
                                      </p:cBhvr>
                                      <p:to>
                                        <p:strVal val="visible"/>
                                      </p:to>
                                    </p:set>
                                    <p:anim calcmode="lin" valueType="num">
                                      <p:cBhvr additive="base">
                                        <p:cTn id="656" dur="4000" fill="hold"/>
                                        <p:tgtEl>
                                          <p:spTgt spid="69"/>
                                        </p:tgtEl>
                                        <p:attrNameLst>
                                          <p:attrName>ppt_x</p:attrName>
                                        </p:attrNameLst>
                                      </p:cBhvr>
                                      <p:tavLst>
                                        <p:tav tm="0">
                                          <p:val>
                                            <p:strVal val="0-#ppt_w/2"/>
                                          </p:val>
                                        </p:tav>
                                        <p:tav tm="100000">
                                          <p:val>
                                            <p:strVal val="#ppt_x"/>
                                          </p:val>
                                        </p:tav>
                                      </p:tavLst>
                                    </p:anim>
                                    <p:anim calcmode="lin" valueType="num">
                                      <p:cBhvr additive="base">
                                        <p:cTn id="657" dur="4000" fill="hold"/>
                                        <p:tgtEl>
                                          <p:spTgt spid="69"/>
                                        </p:tgtEl>
                                        <p:attrNameLst>
                                          <p:attrName>ppt_y</p:attrName>
                                        </p:attrNameLst>
                                      </p:cBhvr>
                                      <p:tavLst>
                                        <p:tav tm="0">
                                          <p:val>
                                            <p:strVal val="#ppt_y"/>
                                          </p:val>
                                        </p:tav>
                                        <p:tav tm="100000">
                                          <p:val>
                                            <p:strVal val="#ppt_y"/>
                                          </p:val>
                                        </p:tav>
                                      </p:tavLst>
                                    </p:anim>
                                  </p:childTnLst>
                                </p:cTn>
                              </p:par>
                              <p:par>
                                <p:cTn id="658" presetID="2" presetClass="exit" presetSubtype="8" fill="hold" grpId="1" nodeType="withEffect">
                                  <p:stCondLst>
                                    <p:cond delay="0"/>
                                  </p:stCondLst>
                                  <p:childTnLst>
                                    <p:anim calcmode="lin" valueType="num">
                                      <p:cBhvr additive="base">
                                        <p:cTn id="659" dur="4500"/>
                                        <p:tgtEl>
                                          <p:spTgt spid="69"/>
                                        </p:tgtEl>
                                        <p:attrNameLst>
                                          <p:attrName>ppt_x</p:attrName>
                                        </p:attrNameLst>
                                      </p:cBhvr>
                                      <p:tavLst>
                                        <p:tav tm="0">
                                          <p:val>
                                            <p:strVal val="ppt_x"/>
                                          </p:val>
                                        </p:tav>
                                        <p:tav tm="100000">
                                          <p:val>
                                            <p:strVal val="0-ppt_w/2"/>
                                          </p:val>
                                        </p:tav>
                                      </p:tavLst>
                                    </p:anim>
                                    <p:anim calcmode="lin" valueType="num">
                                      <p:cBhvr additive="base">
                                        <p:cTn id="660" dur="4500"/>
                                        <p:tgtEl>
                                          <p:spTgt spid="69"/>
                                        </p:tgtEl>
                                        <p:attrNameLst>
                                          <p:attrName>ppt_y</p:attrName>
                                        </p:attrNameLst>
                                      </p:cBhvr>
                                      <p:tavLst>
                                        <p:tav tm="0">
                                          <p:val>
                                            <p:strVal val="ppt_y"/>
                                          </p:val>
                                        </p:tav>
                                        <p:tav tm="100000">
                                          <p:val>
                                            <p:strVal val="ppt_y"/>
                                          </p:val>
                                        </p:tav>
                                      </p:tavLst>
                                    </p:anim>
                                    <p:set>
                                      <p:cBhvr>
                                        <p:cTn id="661" dur="1" fill="hold">
                                          <p:stCondLst>
                                            <p:cond delay="4499"/>
                                          </p:stCondLst>
                                        </p:cTn>
                                        <p:tgtEl>
                                          <p:spTgt spid="69"/>
                                        </p:tgtEl>
                                        <p:attrNameLst>
                                          <p:attrName>style.visibility</p:attrName>
                                        </p:attrNameLst>
                                      </p:cBhvr>
                                      <p:to>
                                        <p:strVal val="hidden"/>
                                      </p:to>
                                    </p:set>
                                  </p:childTnLst>
                                </p:cTn>
                              </p:par>
                              <p:par>
                                <p:cTn id="662" presetID="3" presetClass="exit" presetSubtype="5" fill="hold" grpId="2" nodeType="withEffect">
                                  <p:stCondLst>
                                    <p:cond delay="0"/>
                                  </p:stCondLst>
                                  <p:childTnLst>
                                    <p:animEffect transition="out" filter="blinds(vertical)">
                                      <p:cBhvr>
                                        <p:cTn id="663" dur="5500"/>
                                        <p:tgtEl>
                                          <p:spTgt spid="69"/>
                                        </p:tgtEl>
                                      </p:cBhvr>
                                    </p:animEffect>
                                    <p:set>
                                      <p:cBhvr>
                                        <p:cTn id="664" dur="1" fill="hold">
                                          <p:stCondLst>
                                            <p:cond delay="5499"/>
                                          </p:stCondLst>
                                        </p:cTn>
                                        <p:tgtEl>
                                          <p:spTgt spid="69"/>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68"/>
                                        </p:tgtEl>
                                        <p:attrNameLst>
                                          <p:attrName>style.visibility</p:attrName>
                                        </p:attrNameLst>
                                      </p:cBhvr>
                                      <p:to>
                                        <p:strVal val="visible"/>
                                      </p:to>
                                    </p:set>
                                    <p:anim calcmode="lin" valueType="num">
                                      <p:cBhvr additive="base">
                                        <p:cTn id="667" dur="4000" fill="hold"/>
                                        <p:tgtEl>
                                          <p:spTgt spid="68"/>
                                        </p:tgtEl>
                                        <p:attrNameLst>
                                          <p:attrName>ppt_x</p:attrName>
                                        </p:attrNameLst>
                                      </p:cBhvr>
                                      <p:tavLst>
                                        <p:tav tm="0">
                                          <p:val>
                                            <p:strVal val="0-#ppt_w/2"/>
                                          </p:val>
                                        </p:tav>
                                        <p:tav tm="100000">
                                          <p:val>
                                            <p:strVal val="#ppt_x"/>
                                          </p:val>
                                        </p:tav>
                                      </p:tavLst>
                                    </p:anim>
                                    <p:anim calcmode="lin" valueType="num">
                                      <p:cBhvr additive="base">
                                        <p:cTn id="668" dur="4000" fill="hold"/>
                                        <p:tgtEl>
                                          <p:spTgt spid="68"/>
                                        </p:tgtEl>
                                        <p:attrNameLst>
                                          <p:attrName>ppt_y</p:attrName>
                                        </p:attrNameLst>
                                      </p:cBhvr>
                                      <p:tavLst>
                                        <p:tav tm="0">
                                          <p:val>
                                            <p:strVal val="#ppt_y"/>
                                          </p:val>
                                        </p:tav>
                                        <p:tav tm="100000">
                                          <p:val>
                                            <p:strVal val="#ppt_y"/>
                                          </p:val>
                                        </p:tav>
                                      </p:tavLst>
                                    </p:anim>
                                  </p:childTnLst>
                                </p:cTn>
                              </p:par>
                              <p:par>
                                <p:cTn id="669" presetID="2" presetClass="exit" presetSubtype="8" fill="hold" grpId="1" nodeType="withEffect">
                                  <p:stCondLst>
                                    <p:cond delay="0"/>
                                  </p:stCondLst>
                                  <p:childTnLst>
                                    <p:anim calcmode="lin" valueType="num">
                                      <p:cBhvr additive="base">
                                        <p:cTn id="670" dur="4500"/>
                                        <p:tgtEl>
                                          <p:spTgt spid="68"/>
                                        </p:tgtEl>
                                        <p:attrNameLst>
                                          <p:attrName>ppt_x</p:attrName>
                                        </p:attrNameLst>
                                      </p:cBhvr>
                                      <p:tavLst>
                                        <p:tav tm="0">
                                          <p:val>
                                            <p:strVal val="ppt_x"/>
                                          </p:val>
                                        </p:tav>
                                        <p:tav tm="100000">
                                          <p:val>
                                            <p:strVal val="0-ppt_w/2"/>
                                          </p:val>
                                        </p:tav>
                                      </p:tavLst>
                                    </p:anim>
                                    <p:anim calcmode="lin" valueType="num">
                                      <p:cBhvr additive="base">
                                        <p:cTn id="671" dur="4500"/>
                                        <p:tgtEl>
                                          <p:spTgt spid="68"/>
                                        </p:tgtEl>
                                        <p:attrNameLst>
                                          <p:attrName>ppt_y</p:attrName>
                                        </p:attrNameLst>
                                      </p:cBhvr>
                                      <p:tavLst>
                                        <p:tav tm="0">
                                          <p:val>
                                            <p:strVal val="ppt_y"/>
                                          </p:val>
                                        </p:tav>
                                        <p:tav tm="100000">
                                          <p:val>
                                            <p:strVal val="ppt_y"/>
                                          </p:val>
                                        </p:tav>
                                      </p:tavLst>
                                    </p:anim>
                                    <p:set>
                                      <p:cBhvr>
                                        <p:cTn id="672" dur="1" fill="hold">
                                          <p:stCondLst>
                                            <p:cond delay="4499"/>
                                          </p:stCondLst>
                                        </p:cTn>
                                        <p:tgtEl>
                                          <p:spTgt spid="68"/>
                                        </p:tgtEl>
                                        <p:attrNameLst>
                                          <p:attrName>style.visibility</p:attrName>
                                        </p:attrNameLst>
                                      </p:cBhvr>
                                      <p:to>
                                        <p:strVal val="hidden"/>
                                      </p:to>
                                    </p:set>
                                  </p:childTnLst>
                                </p:cTn>
                              </p:par>
                              <p:par>
                                <p:cTn id="673" presetID="3" presetClass="exit" presetSubtype="5" fill="hold" grpId="2" nodeType="withEffect">
                                  <p:stCondLst>
                                    <p:cond delay="0"/>
                                  </p:stCondLst>
                                  <p:childTnLst>
                                    <p:animEffect transition="out" filter="blinds(vertical)">
                                      <p:cBhvr>
                                        <p:cTn id="674" dur="5500"/>
                                        <p:tgtEl>
                                          <p:spTgt spid="68"/>
                                        </p:tgtEl>
                                      </p:cBhvr>
                                    </p:animEffect>
                                    <p:set>
                                      <p:cBhvr>
                                        <p:cTn id="675" dur="1" fill="hold">
                                          <p:stCondLst>
                                            <p:cond delay="5499"/>
                                          </p:stCondLst>
                                        </p:cTn>
                                        <p:tgtEl>
                                          <p:spTgt spid="68"/>
                                        </p:tgtEl>
                                        <p:attrNameLst>
                                          <p:attrName>style.visibility</p:attrName>
                                        </p:attrNameLst>
                                      </p:cBhvr>
                                      <p:to>
                                        <p:strVal val="hidden"/>
                                      </p:to>
                                    </p:set>
                                  </p:childTnLst>
                                </p:cTn>
                              </p:par>
                              <p:par>
                                <p:cTn id="676" presetID="2" presetClass="entr" presetSubtype="8" fill="hold" grpId="0" nodeType="withEffect">
                                  <p:stCondLst>
                                    <p:cond delay="0"/>
                                  </p:stCondLst>
                                  <p:childTnLst>
                                    <p:set>
                                      <p:cBhvr>
                                        <p:cTn id="677" dur="1" fill="hold">
                                          <p:stCondLst>
                                            <p:cond delay="0"/>
                                          </p:stCondLst>
                                        </p:cTn>
                                        <p:tgtEl>
                                          <p:spTgt spid="67"/>
                                        </p:tgtEl>
                                        <p:attrNameLst>
                                          <p:attrName>style.visibility</p:attrName>
                                        </p:attrNameLst>
                                      </p:cBhvr>
                                      <p:to>
                                        <p:strVal val="visible"/>
                                      </p:to>
                                    </p:set>
                                    <p:anim calcmode="lin" valueType="num">
                                      <p:cBhvr additive="base">
                                        <p:cTn id="678" dur="4000" fill="hold"/>
                                        <p:tgtEl>
                                          <p:spTgt spid="67"/>
                                        </p:tgtEl>
                                        <p:attrNameLst>
                                          <p:attrName>ppt_x</p:attrName>
                                        </p:attrNameLst>
                                      </p:cBhvr>
                                      <p:tavLst>
                                        <p:tav tm="0">
                                          <p:val>
                                            <p:strVal val="0-#ppt_w/2"/>
                                          </p:val>
                                        </p:tav>
                                        <p:tav tm="100000">
                                          <p:val>
                                            <p:strVal val="#ppt_x"/>
                                          </p:val>
                                        </p:tav>
                                      </p:tavLst>
                                    </p:anim>
                                    <p:anim calcmode="lin" valueType="num">
                                      <p:cBhvr additive="base">
                                        <p:cTn id="679" dur="4000" fill="hold"/>
                                        <p:tgtEl>
                                          <p:spTgt spid="67"/>
                                        </p:tgtEl>
                                        <p:attrNameLst>
                                          <p:attrName>ppt_y</p:attrName>
                                        </p:attrNameLst>
                                      </p:cBhvr>
                                      <p:tavLst>
                                        <p:tav tm="0">
                                          <p:val>
                                            <p:strVal val="#ppt_y"/>
                                          </p:val>
                                        </p:tav>
                                        <p:tav tm="100000">
                                          <p:val>
                                            <p:strVal val="#ppt_y"/>
                                          </p:val>
                                        </p:tav>
                                      </p:tavLst>
                                    </p:anim>
                                  </p:childTnLst>
                                </p:cTn>
                              </p:par>
                              <p:par>
                                <p:cTn id="680" presetID="2" presetClass="exit" presetSubtype="8" fill="hold" grpId="1" nodeType="withEffect">
                                  <p:stCondLst>
                                    <p:cond delay="0"/>
                                  </p:stCondLst>
                                  <p:childTnLst>
                                    <p:anim calcmode="lin" valueType="num">
                                      <p:cBhvr additive="base">
                                        <p:cTn id="681" dur="4500"/>
                                        <p:tgtEl>
                                          <p:spTgt spid="67"/>
                                        </p:tgtEl>
                                        <p:attrNameLst>
                                          <p:attrName>ppt_x</p:attrName>
                                        </p:attrNameLst>
                                      </p:cBhvr>
                                      <p:tavLst>
                                        <p:tav tm="0">
                                          <p:val>
                                            <p:strVal val="ppt_x"/>
                                          </p:val>
                                        </p:tav>
                                        <p:tav tm="100000">
                                          <p:val>
                                            <p:strVal val="0-ppt_w/2"/>
                                          </p:val>
                                        </p:tav>
                                      </p:tavLst>
                                    </p:anim>
                                    <p:anim calcmode="lin" valueType="num">
                                      <p:cBhvr additive="base">
                                        <p:cTn id="682" dur="4500"/>
                                        <p:tgtEl>
                                          <p:spTgt spid="67"/>
                                        </p:tgtEl>
                                        <p:attrNameLst>
                                          <p:attrName>ppt_y</p:attrName>
                                        </p:attrNameLst>
                                      </p:cBhvr>
                                      <p:tavLst>
                                        <p:tav tm="0">
                                          <p:val>
                                            <p:strVal val="ppt_y"/>
                                          </p:val>
                                        </p:tav>
                                        <p:tav tm="100000">
                                          <p:val>
                                            <p:strVal val="ppt_y"/>
                                          </p:val>
                                        </p:tav>
                                      </p:tavLst>
                                    </p:anim>
                                    <p:set>
                                      <p:cBhvr>
                                        <p:cTn id="683" dur="1" fill="hold">
                                          <p:stCondLst>
                                            <p:cond delay="4499"/>
                                          </p:stCondLst>
                                        </p:cTn>
                                        <p:tgtEl>
                                          <p:spTgt spid="67"/>
                                        </p:tgtEl>
                                        <p:attrNameLst>
                                          <p:attrName>style.visibility</p:attrName>
                                        </p:attrNameLst>
                                      </p:cBhvr>
                                      <p:to>
                                        <p:strVal val="hidden"/>
                                      </p:to>
                                    </p:set>
                                  </p:childTnLst>
                                </p:cTn>
                              </p:par>
                              <p:par>
                                <p:cTn id="684" presetID="3" presetClass="exit" presetSubtype="5" fill="hold" grpId="2" nodeType="withEffect">
                                  <p:stCondLst>
                                    <p:cond delay="0"/>
                                  </p:stCondLst>
                                  <p:childTnLst>
                                    <p:animEffect transition="out" filter="blinds(vertical)">
                                      <p:cBhvr>
                                        <p:cTn id="685" dur="5500"/>
                                        <p:tgtEl>
                                          <p:spTgt spid="67"/>
                                        </p:tgtEl>
                                      </p:cBhvr>
                                    </p:animEffect>
                                    <p:set>
                                      <p:cBhvr>
                                        <p:cTn id="686" dur="1" fill="hold">
                                          <p:stCondLst>
                                            <p:cond delay="5499"/>
                                          </p:stCondLst>
                                        </p:cTn>
                                        <p:tgtEl>
                                          <p:spTgt spid="67"/>
                                        </p:tgtEl>
                                        <p:attrNameLst>
                                          <p:attrName>style.visibility</p:attrName>
                                        </p:attrNameLst>
                                      </p:cBhvr>
                                      <p:to>
                                        <p:strVal val="hidden"/>
                                      </p:to>
                                    </p:set>
                                  </p:childTnLst>
                                </p:cTn>
                              </p:par>
                              <p:par>
                                <p:cTn id="687" presetID="2" presetClass="entr" presetSubtype="8" fill="hold" grpId="0" nodeType="withEffect">
                                  <p:stCondLst>
                                    <p:cond delay="0"/>
                                  </p:stCondLst>
                                  <p:childTnLst>
                                    <p:set>
                                      <p:cBhvr>
                                        <p:cTn id="688" dur="1" fill="hold">
                                          <p:stCondLst>
                                            <p:cond delay="0"/>
                                          </p:stCondLst>
                                        </p:cTn>
                                        <p:tgtEl>
                                          <p:spTgt spid="66"/>
                                        </p:tgtEl>
                                        <p:attrNameLst>
                                          <p:attrName>style.visibility</p:attrName>
                                        </p:attrNameLst>
                                      </p:cBhvr>
                                      <p:to>
                                        <p:strVal val="visible"/>
                                      </p:to>
                                    </p:set>
                                    <p:anim calcmode="lin" valueType="num">
                                      <p:cBhvr additive="base">
                                        <p:cTn id="689" dur="4000" fill="hold"/>
                                        <p:tgtEl>
                                          <p:spTgt spid="66"/>
                                        </p:tgtEl>
                                        <p:attrNameLst>
                                          <p:attrName>ppt_x</p:attrName>
                                        </p:attrNameLst>
                                      </p:cBhvr>
                                      <p:tavLst>
                                        <p:tav tm="0">
                                          <p:val>
                                            <p:strVal val="0-#ppt_w/2"/>
                                          </p:val>
                                        </p:tav>
                                        <p:tav tm="100000">
                                          <p:val>
                                            <p:strVal val="#ppt_x"/>
                                          </p:val>
                                        </p:tav>
                                      </p:tavLst>
                                    </p:anim>
                                    <p:anim calcmode="lin" valueType="num">
                                      <p:cBhvr additive="base">
                                        <p:cTn id="690" dur="4000" fill="hold"/>
                                        <p:tgtEl>
                                          <p:spTgt spid="66"/>
                                        </p:tgtEl>
                                        <p:attrNameLst>
                                          <p:attrName>ppt_y</p:attrName>
                                        </p:attrNameLst>
                                      </p:cBhvr>
                                      <p:tavLst>
                                        <p:tav tm="0">
                                          <p:val>
                                            <p:strVal val="#ppt_y"/>
                                          </p:val>
                                        </p:tav>
                                        <p:tav tm="100000">
                                          <p:val>
                                            <p:strVal val="#ppt_y"/>
                                          </p:val>
                                        </p:tav>
                                      </p:tavLst>
                                    </p:anim>
                                  </p:childTnLst>
                                </p:cTn>
                              </p:par>
                              <p:par>
                                <p:cTn id="691" presetID="2" presetClass="exit" presetSubtype="8" fill="hold" grpId="1" nodeType="withEffect">
                                  <p:stCondLst>
                                    <p:cond delay="0"/>
                                  </p:stCondLst>
                                  <p:childTnLst>
                                    <p:anim calcmode="lin" valueType="num">
                                      <p:cBhvr additive="base">
                                        <p:cTn id="692" dur="4500"/>
                                        <p:tgtEl>
                                          <p:spTgt spid="66"/>
                                        </p:tgtEl>
                                        <p:attrNameLst>
                                          <p:attrName>ppt_x</p:attrName>
                                        </p:attrNameLst>
                                      </p:cBhvr>
                                      <p:tavLst>
                                        <p:tav tm="0">
                                          <p:val>
                                            <p:strVal val="ppt_x"/>
                                          </p:val>
                                        </p:tav>
                                        <p:tav tm="100000">
                                          <p:val>
                                            <p:strVal val="0-ppt_w/2"/>
                                          </p:val>
                                        </p:tav>
                                      </p:tavLst>
                                    </p:anim>
                                    <p:anim calcmode="lin" valueType="num">
                                      <p:cBhvr additive="base">
                                        <p:cTn id="693" dur="4500"/>
                                        <p:tgtEl>
                                          <p:spTgt spid="66"/>
                                        </p:tgtEl>
                                        <p:attrNameLst>
                                          <p:attrName>ppt_y</p:attrName>
                                        </p:attrNameLst>
                                      </p:cBhvr>
                                      <p:tavLst>
                                        <p:tav tm="0">
                                          <p:val>
                                            <p:strVal val="ppt_y"/>
                                          </p:val>
                                        </p:tav>
                                        <p:tav tm="100000">
                                          <p:val>
                                            <p:strVal val="ppt_y"/>
                                          </p:val>
                                        </p:tav>
                                      </p:tavLst>
                                    </p:anim>
                                    <p:set>
                                      <p:cBhvr>
                                        <p:cTn id="694" dur="1" fill="hold">
                                          <p:stCondLst>
                                            <p:cond delay="4499"/>
                                          </p:stCondLst>
                                        </p:cTn>
                                        <p:tgtEl>
                                          <p:spTgt spid="66"/>
                                        </p:tgtEl>
                                        <p:attrNameLst>
                                          <p:attrName>style.visibility</p:attrName>
                                        </p:attrNameLst>
                                      </p:cBhvr>
                                      <p:to>
                                        <p:strVal val="hidden"/>
                                      </p:to>
                                    </p:set>
                                  </p:childTnLst>
                                </p:cTn>
                              </p:par>
                              <p:par>
                                <p:cTn id="695" presetID="3" presetClass="exit" presetSubtype="5" fill="hold" grpId="2" nodeType="withEffect">
                                  <p:stCondLst>
                                    <p:cond delay="0"/>
                                  </p:stCondLst>
                                  <p:childTnLst>
                                    <p:animEffect transition="out" filter="blinds(vertical)">
                                      <p:cBhvr>
                                        <p:cTn id="696" dur="5500"/>
                                        <p:tgtEl>
                                          <p:spTgt spid="66"/>
                                        </p:tgtEl>
                                      </p:cBhvr>
                                    </p:animEffect>
                                    <p:set>
                                      <p:cBhvr>
                                        <p:cTn id="697" dur="1" fill="hold">
                                          <p:stCondLst>
                                            <p:cond delay="5499"/>
                                          </p:stCondLst>
                                        </p:cTn>
                                        <p:tgtEl>
                                          <p:spTgt spid="66"/>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5"/>
                                        </p:tgtEl>
                                        <p:attrNameLst>
                                          <p:attrName>style.visibility</p:attrName>
                                        </p:attrNameLst>
                                      </p:cBhvr>
                                      <p:to>
                                        <p:strVal val="visible"/>
                                      </p:to>
                                    </p:set>
                                    <p:anim calcmode="lin" valueType="num">
                                      <p:cBhvr additive="base">
                                        <p:cTn id="700" dur="4000" fill="hold"/>
                                        <p:tgtEl>
                                          <p:spTgt spid="65"/>
                                        </p:tgtEl>
                                        <p:attrNameLst>
                                          <p:attrName>ppt_x</p:attrName>
                                        </p:attrNameLst>
                                      </p:cBhvr>
                                      <p:tavLst>
                                        <p:tav tm="0">
                                          <p:val>
                                            <p:strVal val="0-#ppt_w/2"/>
                                          </p:val>
                                        </p:tav>
                                        <p:tav tm="100000">
                                          <p:val>
                                            <p:strVal val="#ppt_x"/>
                                          </p:val>
                                        </p:tav>
                                      </p:tavLst>
                                    </p:anim>
                                    <p:anim calcmode="lin" valueType="num">
                                      <p:cBhvr additive="base">
                                        <p:cTn id="701" dur="4000" fill="hold"/>
                                        <p:tgtEl>
                                          <p:spTgt spid="65"/>
                                        </p:tgtEl>
                                        <p:attrNameLst>
                                          <p:attrName>ppt_y</p:attrName>
                                        </p:attrNameLst>
                                      </p:cBhvr>
                                      <p:tavLst>
                                        <p:tav tm="0">
                                          <p:val>
                                            <p:strVal val="#ppt_y"/>
                                          </p:val>
                                        </p:tav>
                                        <p:tav tm="100000">
                                          <p:val>
                                            <p:strVal val="#ppt_y"/>
                                          </p:val>
                                        </p:tav>
                                      </p:tavLst>
                                    </p:anim>
                                  </p:childTnLst>
                                </p:cTn>
                              </p:par>
                              <p:par>
                                <p:cTn id="702" presetID="2" presetClass="exit" presetSubtype="8" fill="hold" grpId="1" nodeType="withEffect">
                                  <p:stCondLst>
                                    <p:cond delay="0"/>
                                  </p:stCondLst>
                                  <p:childTnLst>
                                    <p:anim calcmode="lin" valueType="num">
                                      <p:cBhvr additive="base">
                                        <p:cTn id="703" dur="4500"/>
                                        <p:tgtEl>
                                          <p:spTgt spid="65"/>
                                        </p:tgtEl>
                                        <p:attrNameLst>
                                          <p:attrName>ppt_x</p:attrName>
                                        </p:attrNameLst>
                                      </p:cBhvr>
                                      <p:tavLst>
                                        <p:tav tm="0">
                                          <p:val>
                                            <p:strVal val="ppt_x"/>
                                          </p:val>
                                        </p:tav>
                                        <p:tav tm="100000">
                                          <p:val>
                                            <p:strVal val="0-ppt_w/2"/>
                                          </p:val>
                                        </p:tav>
                                      </p:tavLst>
                                    </p:anim>
                                    <p:anim calcmode="lin" valueType="num">
                                      <p:cBhvr additive="base">
                                        <p:cTn id="704" dur="4500"/>
                                        <p:tgtEl>
                                          <p:spTgt spid="65"/>
                                        </p:tgtEl>
                                        <p:attrNameLst>
                                          <p:attrName>ppt_y</p:attrName>
                                        </p:attrNameLst>
                                      </p:cBhvr>
                                      <p:tavLst>
                                        <p:tav tm="0">
                                          <p:val>
                                            <p:strVal val="ppt_y"/>
                                          </p:val>
                                        </p:tav>
                                        <p:tav tm="100000">
                                          <p:val>
                                            <p:strVal val="ppt_y"/>
                                          </p:val>
                                        </p:tav>
                                      </p:tavLst>
                                    </p:anim>
                                    <p:set>
                                      <p:cBhvr>
                                        <p:cTn id="705" dur="1" fill="hold">
                                          <p:stCondLst>
                                            <p:cond delay="4499"/>
                                          </p:stCondLst>
                                        </p:cTn>
                                        <p:tgtEl>
                                          <p:spTgt spid="65"/>
                                        </p:tgtEl>
                                        <p:attrNameLst>
                                          <p:attrName>style.visibility</p:attrName>
                                        </p:attrNameLst>
                                      </p:cBhvr>
                                      <p:to>
                                        <p:strVal val="hidden"/>
                                      </p:to>
                                    </p:set>
                                  </p:childTnLst>
                                </p:cTn>
                              </p:par>
                              <p:par>
                                <p:cTn id="706" presetID="3" presetClass="exit" presetSubtype="5" fill="hold" grpId="2" nodeType="withEffect">
                                  <p:stCondLst>
                                    <p:cond delay="0"/>
                                  </p:stCondLst>
                                  <p:childTnLst>
                                    <p:animEffect transition="out" filter="blinds(vertical)">
                                      <p:cBhvr>
                                        <p:cTn id="707" dur="5500"/>
                                        <p:tgtEl>
                                          <p:spTgt spid="65"/>
                                        </p:tgtEl>
                                      </p:cBhvr>
                                    </p:animEffect>
                                    <p:set>
                                      <p:cBhvr>
                                        <p:cTn id="708" dur="1" fill="hold">
                                          <p:stCondLst>
                                            <p:cond delay="5499"/>
                                          </p:stCondLst>
                                        </p:cTn>
                                        <p:tgtEl>
                                          <p:spTgt spid="65"/>
                                        </p:tgtEl>
                                        <p:attrNameLst>
                                          <p:attrName>style.visibility</p:attrName>
                                        </p:attrNameLst>
                                      </p:cBhvr>
                                      <p:to>
                                        <p:strVal val="hidden"/>
                                      </p:to>
                                    </p:set>
                                  </p:childTnLst>
                                </p:cTn>
                              </p:par>
                              <p:par>
                                <p:cTn id="709" presetID="2" presetClass="entr" presetSubtype="8" fill="hold" grpId="0" nodeType="withEffect">
                                  <p:stCondLst>
                                    <p:cond delay="0"/>
                                  </p:stCondLst>
                                  <p:childTnLst>
                                    <p:set>
                                      <p:cBhvr>
                                        <p:cTn id="710" dur="1" fill="hold">
                                          <p:stCondLst>
                                            <p:cond delay="0"/>
                                          </p:stCondLst>
                                        </p:cTn>
                                        <p:tgtEl>
                                          <p:spTgt spid="64"/>
                                        </p:tgtEl>
                                        <p:attrNameLst>
                                          <p:attrName>style.visibility</p:attrName>
                                        </p:attrNameLst>
                                      </p:cBhvr>
                                      <p:to>
                                        <p:strVal val="visible"/>
                                      </p:to>
                                    </p:set>
                                    <p:anim calcmode="lin" valueType="num">
                                      <p:cBhvr additive="base">
                                        <p:cTn id="711" dur="4000" fill="hold"/>
                                        <p:tgtEl>
                                          <p:spTgt spid="64"/>
                                        </p:tgtEl>
                                        <p:attrNameLst>
                                          <p:attrName>ppt_x</p:attrName>
                                        </p:attrNameLst>
                                      </p:cBhvr>
                                      <p:tavLst>
                                        <p:tav tm="0">
                                          <p:val>
                                            <p:strVal val="0-#ppt_w/2"/>
                                          </p:val>
                                        </p:tav>
                                        <p:tav tm="100000">
                                          <p:val>
                                            <p:strVal val="#ppt_x"/>
                                          </p:val>
                                        </p:tav>
                                      </p:tavLst>
                                    </p:anim>
                                    <p:anim calcmode="lin" valueType="num">
                                      <p:cBhvr additive="base">
                                        <p:cTn id="712" dur="4000" fill="hold"/>
                                        <p:tgtEl>
                                          <p:spTgt spid="64"/>
                                        </p:tgtEl>
                                        <p:attrNameLst>
                                          <p:attrName>ppt_y</p:attrName>
                                        </p:attrNameLst>
                                      </p:cBhvr>
                                      <p:tavLst>
                                        <p:tav tm="0">
                                          <p:val>
                                            <p:strVal val="#ppt_y"/>
                                          </p:val>
                                        </p:tav>
                                        <p:tav tm="100000">
                                          <p:val>
                                            <p:strVal val="#ppt_y"/>
                                          </p:val>
                                        </p:tav>
                                      </p:tavLst>
                                    </p:anim>
                                  </p:childTnLst>
                                </p:cTn>
                              </p:par>
                              <p:par>
                                <p:cTn id="713" presetID="2" presetClass="exit" presetSubtype="8" fill="hold" grpId="1" nodeType="withEffect">
                                  <p:stCondLst>
                                    <p:cond delay="0"/>
                                  </p:stCondLst>
                                  <p:childTnLst>
                                    <p:anim calcmode="lin" valueType="num">
                                      <p:cBhvr additive="base">
                                        <p:cTn id="714" dur="4500"/>
                                        <p:tgtEl>
                                          <p:spTgt spid="64"/>
                                        </p:tgtEl>
                                        <p:attrNameLst>
                                          <p:attrName>ppt_x</p:attrName>
                                        </p:attrNameLst>
                                      </p:cBhvr>
                                      <p:tavLst>
                                        <p:tav tm="0">
                                          <p:val>
                                            <p:strVal val="ppt_x"/>
                                          </p:val>
                                        </p:tav>
                                        <p:tav tm="100000">
                                          <p:val>
                                            <p:strVal val="0-ppt_w/2"/>
                                          </p:val>
                                        </p:tav>
                                      </p:tavLst>
                                    </p:anim>
                                    <p:anim calcmode="lin" valueType="num">
                                      <p:cBhvr additive="base">
                                        <p:cTn id="715" dur="4500"/>
                                        <p:tgtEl>
                                          <p:spTgt spid="64"/>
                                        </p:tgtEl>
                                        <p:attrNameLst>
                                          <p:attrName>ppt_y</p:attrName>
                                        </p:attrNameLst>
                                      </p:cBhvr>
                                      <p:tavLst>
                                        <p:tav tm="0">
                                          <p:val>
                                            <p:strVal val="ppt_y"/>
                                          </p:val>
                                        </p:tav>
                                        <p:tav tm="100000">
                                          <p:val>
                                            <p:strVal val="ppt_y"/>
                                          </p:val>
                                        </p:tav>
                                      </p:tavLst>
                                    </p:anim>
                                    <p:set>
                                      <p:cBhvr>
                                        <p:cTn id="716" dur="1" fill="hold">
                                          <p:stCondLst>
                                            <p:cond delay="4499"/>
                                          </p:stCondLst>
                                        </p:cTn>
                                        <p:tgtEl>
                                          <p:spTgt spid="64"/>
                                        </p:tgtEl>
                                        <p:attrNameLst>
                                          <p:attrName>style.visibility</p:attrName>
                                        </p:attrNameLst>
                                      </p:cBhvr>
                                      <p:to>
                                        <p:strVal val="hidden"/>
                                      </p:to>
                                    </p:set>
                                  </p:childTnLst>
                                </p:cTn>
                              </p:par>
                              <p:par>
                                <p:cTn id="717" presetID="3" presetClass="exit" presetSubtype="5" fill="hold" grpId="2" nodeType="withEffect">
                                  <p:stCondLst>
                                    <p:cond delay="0"/>
                                  </p:stCondLst>
                                  <p:childTnLst>
                                    <p:animEffect transition="out" filter="blinds(vertical)">
                                      <p:cBhvr>
                                        <p:cTn id="718" dur="5500"/>
                                        <p:tgtEl>
                                          <p:spTgt spid="64"/>
                                        </p:tgtEl>
                                      </p:cBhvr>
                                    </p:animEffect>
                                    <p:set>
                                      <p:cBhvr>
                                        <p:cTn id="719" dur="1" fill="hold">
                                          <p:stCondLst>
                                            <p:cond delay="5499"/>
                                          </p:stCondLst>
                                        </p:cTn>
                                        <p:tgtEl>
                                          <p:spTgt spid="64"/>
                                        </p:tgtEl>
                                        <p:attrNameLst>
                                          <p:attrName>style.visibility</p:attrName>
                                        </p:attrNameLst>
                                      </p:cBhvr>
                                      <p:to>
                                        <p:strVal val="hidden"/>
                                      </p:to>
                                    </p:set>
                                  </p:childTnLst>
                                </p:cTn>
                              </p:par>
                              <p:par>
                                <p:cTn id="720" presetID="2" presetClass="entr" presetSubtype="8" fill="hold" grpId="0" nodeType="withEffect">
                                  <p:stCondLst>
                                    <p:cond delay="0"/>
                                  </p:stCondLst>
                                  <p:childTnLst>
                                    <p:set>
                                      <p:cBhvr>
                                        <p:cTn id="721" dur="1" fill="hold">
                                          <p:stCondLst>
                                            <p:cond delay="0"/>
                                          </p:stCondLst>
                                        </p:cTn>
                                        <p:tgtEl>
                                          <p:spTgt spid="63"/>
                                        </p:tgtEl>
                                        <p:attrNameLst>
                                          <p:attrName>style.visibility</p:attrName>
                                        </p:attrNameLst>
                                      </p:cBhvr>
                                      <p:to>
                                        <p:strVal val="visible"/>
                                      </p:to>
                                    </p:set>
                                    <p:anim calcmode="lin" valueType="num">
                                      <p:cBhvr additive="base">
                                        <p:cTn id="722" dur="4000" fill="hold"/>
                                        <p:tgtEl>
                                          <p:spTgt spid="63"/>
                                        </p:tgtEl>
                                        <p:attrNameLst>
                                          <p:attrName>ppt_x</p:attrName>
                                        </p:attrNameLst>
                                      </p:cBhvr>
                                      <p:tavLst>
                                        <p:tav tm="0">
                                          <p:val>
                                            <p:strVal val="0-#ppt_w/2"/>
                                          </p:val>
                                        </p:tav>
                                        <p:tav tm="100000">
                                          <p:val>
                                            <p:strVal val="#ppt_x"/>
                                          </p:val>
                                        </p:tav>
                                      </p:tavLst>
                                    </p:anim>
                                    <p:anim calcmode="lin" valueType="num">
                                      <p:cBhvr additive="base">
                                        <p:cTn id="723" dur="4000" fill="hold"/>
                                        <p:tgtEl>
                                          <p:spTgt spid="63"/>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4500"/>
                                        <p:tgtEl>
                                          <p:spTgt spid="63"/>
                                        </p:tgtEl>
                                        <p:attrNameLst>
                                          <p:attrName>ppt_x</p:attrName>
                                        </p:attrNameLst>
                                      </p:cBhvr>
                                      <p:tavLst>
                                        <p:tav tm="0">
                                          <p:val>
                                            <p:strVal val="ppt_x"/>
                                          </p:val>
                                        </p:tav>
                                        <p:tav tm="100000">
                                          <p:val>
                                            <p:strVal val="0-ppt_w/2"/>
                                          </p:val>
                                        </p:tav>
                                      </p:tavLst>
                                    </p:anim>
                                    <p:anim calcmode="lin" valueType="num">
                                      <p:cBhvr additive="base">
                                        <p:cTn id="726" dur="4500"/>
                                        <p:tgtEl>
                                          <p:spTgt spid="63"/>
                                        </p:tgtEl>
                                        <p:attrNameLst>
                                          <p:attrName>ppt_y</p:attrName>
                                        </p:attrNameLst>
                                      </p:cBhvr>
                                      <p:tavLst>
                                        <p:tav tm="0">
                                          <p:val>
                                            <p:strVal val="ppt_y"/>
                                          </p:val>
                                        </p:tav>
                                        <p:tav tm="100000">
                                          <p:val>
                                            <p:strVal val="ppt_y"/>
                                          </p:val>
                                        </p:tav>
                                      </p:tavLst>
                                    </p:anim>
                                    <p:set>
                                      <p:cBhvr>
                                        <p:cTn id="727" dur="1" fill="hold">
                                          <p:stCondLst>
                                            <p:cond delay="4499"/>
                                          </p:stCondLst>
                                        </p:cTn>
                                        <p:tgtEl>
                                          <p:spTgt spid="63"/>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500"/>
                                        <p:tgtEl>
                                          <p:spTgt spid="63"/>
                                        </p:tgtEl>
                                      </p:cBhvr>
                                    </p:animEffect>
                                    <p:set>
                                      <p:cBhvr>
                                        <p:cTn id="730" dur="1" fill="hold">
                                          <p:stCondLst>
                                            <p:cond delay="5499"/>
                                          </p:stCondLst>
                                        </p:cTn>
                                        <p:tgtEl>
                                          <p:spTgt spid="63"/>
                                        </p:tgtEl>
                                        <p:attrNameLst>
                                          <p:attrName>style.visibility</p:attrName>
                                        </p:attrNameLst>
                                      </p:cBhvr>
                                      <p:to>
                                        <p:strVal val="hidden"/>
                                      </p:to>
                                    </p:set>
                                  </p:childTnLst>
                                </p:cTn>
                              </p:par>
                              <p:par>
                                <p:cTn id="731" presetID="2" presetClass="entr" presetSubtype="8" fill="hold" grpId="0" nodeType="withEffect">
                                  <p:stCondLst>
                                    <p:cond delay="0"/>
                                  </p:stCondLst>
                                  <p:childTnLst>
                                    <p:set>
                                      <p:cBhvr>
                                        <p:cTn id="732" dur="1" fill="hold">
                                          <p:stCondLst>
                                            <p:cond delay="0"/>
                                          </p:stCondLst>
                                        </p:cTn>
                                        <p:tgtEl>
                                          <p:spTgt spid="62"/>
                                        </p:tgtEl>
                                        <p:attrNameLst>
                                          <p:attrName>style.visibility</p:attrName>
                                        </p:attrNameLst>
                                      </p:cBhvr>
                                      <p:to>
                                        <p:strVal val="visible"/>
                                      </p:to>
                                    </p:set>
                                    <p:anim calcmode="lin" valueType="num">
                                      <p:cBhvr additive="base">
                                        <p:cTn id="733" dur="4000" fill="hold"/>
                                        <p:tgtEl>
                                          <p:spTgt spid="62"/>
                                        </p:tgtEl>
                                        <p:attrNameLst>
                                          <p:attrName>ppt_x</p:attrName>
                                        </p:attrNameLst>
                                      </p:cBhvr>
                                      <p:tavLst>
                                        <p:tav tm="0">
                                          <p:val>
                                            <p:strVal val="0-#ppt_w/2"/>
                                          </p:val>
                                        </p:tav>
                                        <p:tav tm="100000">
                                          <p:val>
                                            <p:strVal val="#ppt_x"/>
                                          </p:val>
                                        </p:tav>
                                      </p:tavLst>
                                    </p:anim>
                                    <p:anim calcmode="lin" valueType="num">
                                      <p:cBhvr additive="base">
                                        <p:cTn id="734" dur="4000" fill="hold"/>
                                        <p:tgtEl>
                                          <p:spTgt spid="62"/>
                                        </p:tgtEl>
                                        <p:attrNameLst>
                                          <p:attrName>ppt_y</p:attrName>
                                        </p:attrNameLst>
                                      </p:cBhvr>
                                      <p:tavLst>
                                        <p:tav tm="0">
                                          <p:val>
                                            <p:strVal val="#ppt_y"/>
                                          </p:val>
                                        </p:tav>
                                        <p:tav tm="100000">
                                          <p:val>
                                            <p:strVal val="#ppt_y"/>
                                          </p:val>
                                        </p:tav>
                                      </p:tavLst>
                                    </p:anim>
                                  </p:childTnLst>
                                </p:cTn>
                              </p:par>
                              <p:par>
                                <p:cTn id="735" presetID="2" presetClass="exit" presetSubtype="8" fill="hold" grpId="1" nodeType="withEffect">
                                  <p:stCondLst>
                                    <p:cond delay="0"/>
                                  </p:stCondLst>
                                  <p:childTnLst>
                                    <p:anim calcmode="lin" valueType="num">
                                      <p:cBhvr additive="base">
                                        <p:cTn id="736" dur="4500"/>
                                        <p:tgtEl>
                                          <p:spTgt spid="62"/>
                                        </p:tgtEl>
                                        <p:attrNameLst>
                                          <p:attrName>ppt_x</p:attrName>
                                        </p:attrNameLst>
                                      </p:cBhvr>
                                      <p:tavLst>
                                        <p:tav tm="0">
                                          <p:val>
                                            <p:strVal val="ppt_x"/>
                                          </p:val>
                                        </p:tav>
                                        <p:tav tm="100000">
                                          <p:val>
                                            <p:strVal val="0-ppt_w/2"/>
                                          </p:val>
                                        </p:tav>
                                      </p:tavLst>
                                    </p:anim>
                                    <p:anim calcmode="lin" valueType="num">
                                      <p:cBhvr additive="base">
                                        <p:cTn id="737" dur="4500"/>
                                        <p:tgtEl>
                                          <p:spTgt spid="62"/>
                                        </p:tgtEl>
                                        <p:attrNameLst>
                                          <p:attrName>ppt_y</p:attrName>
                                        </p:attrNameLst>
                                      </p:cBhvr>
                                      <p:tavLst>
                                        <p:tav tm="0">
                                          <p:val>
                                            <p:strVal val="ppt_y"/>
                                          </p:val>
                                        </p:tav>
                                        <p:tav tm="100000">
                                          <p:val>
                                            <p:strVal val="ppt_y"/>
                                          </p:val>
                                        </p:tav>
                                      </p:tavLst>
                                    </p:anim>
                                    <p:set>
                                      <p:cBhvr>
                                        <p:cTn id="738" dur="1" fill="hold">
                                          <p:stCondLst>
                                            <p:cond delay="4499"/>
                                          </p:stCondLst>
                                        </p:cTn>
                                        <p:tgtEl>
                                          <p:spTgt spid="62"/>
                                        </p:tgtEl>
                                        <p:attrNameLst>
                                          <p:attrName>style.visibility</p:attrName>
                                        </p:attrNameLst>
                                      </p:cBhvr>
                                      <p:to>
                                        <p:strVal val="hidden"/>
                                      </p:to>
                                    </p:set>
                                  </p:childTnLst>
                                </p:cTn>
                              </p:par>
                              <p:par>
                                <p:cTn id="739" presetID="3" presetClass="exit" presetSubtype="5" fill="hold" grpId="2" nodeType="withEffect">
                                  <p:stCondLst>
                                    <p:cond delay="0"/>
                                  </p:stCondLst>
                                  <p:childTnLst>
                                    <p:animEffect transition="out" filter="blinds(vertical)">
                                      <p:cBhvr>
                                        <p:cTn id="740" dur="5500"/>
                                        <p:tgtEl>
                                          <p:spTgt spid="62"/>
                                        </p:tgtEl>
                                      </p:cBhvr>
                                    </p:animEffect>
                                    <p:set>
                                      <p:cBhvr>
                                        <p:cTn id="741" dur="1" fill="hold">
                                          <p:stCondLst>
                                            <p:cond delay="5499"/>
                                          </p:stCondLst>
                                        </p:cTn>
                                        <p:tgtEl>
                                          <p:spTgt spid="62"/>
                                        </p:tgtEl>
                                        <p:attrNameLst>
                                          <p:attrName>style.visibility</p:attrName>
                                        </p:attrNameLst>
                                      </p:cBhvr>
                                      <p:to>
                                        <p:strVal val="hidden"/>
                                      </p:to>
                                    </p:set>
                                  </p:childTnLst>
                                </p:cTn>
                              </p:par>
                              <p:par>
                                <p:cTn id="742" presetID="2" presetClass="entr" presetSubtype="8" fill="hold" grpId="0" nodeType="withEffect">
                                  <p:stCondLst>
                                    <p:cond delay="0"/>
                                  </p:stCondLst>
                                  <p:childTnLst>
                                    <p:set>
                                      <p:cBhvr>
                                        <p:cTn id="743" dur="1" fill="hold">
                                          <p:stCondLst>
                                            <p:cond delay="0"/>
                                          </p:stCondLst>
                                        </p:cTn>
                                        <p:tgtEl>
                                          <p:spTgt spid="61"/>
                                        </p:tgtEl>
                                        <p:attrNameLst>
                                          <p:attrName>style.visibility</p:attrName>
                                        </p:attrNameLst>
                                      </p:cBhvr>
                                      <p:to>
                                        <p:strVal val="visible"/>
                                      </p:to>
                                    </p:set>
                                    <p:anim calcmode="lin" valueType="num">
                                      <p:cBhvr additive="base">
                                        <p:cTn id="744" dur="4000" fill="hold"/>
                                        <p:tgtEl>
                                          <p:spTgt spid="61"/>
                                        </p:tgtEl>
                                        <p:attrNameLst>
                                          <p:attrName>ppt_x</p:attrName>
                                        </p:attrNameLst>
                                      </p:cBhvr>
                                      <p:tavLst>
                                        <p:tav tm="0">
                                          <p:val>
                                            <p:strVal val="0-#ppt_w/2"/>
                                          </p:val>
                                        </p:tav>
                                        <p:tav tm="100000">
                                          <p:val>
                                            <p:strVal val="#ppt_x"/>
                                          </p:val>
                                        </p:tav>
                                      </p:tavLst>
                                    </p:anim>
                                    <p:anim calcmode="lin" valueType="num">
                                      <p:cBhvr additive="base">
                                        <p:cTn id="745" dur="4000" fill="hold"/>
                                        <p:tgtEl>
                                          <p:spTgt spid="61"/>
                                        </p:tgtEl>
                                        <p:attrNameLst>
                                          <p:attrName>ppt_y</p:attrName>
                                        </p:attrNameLst>
                                      </p:cBhvr>
                                      <p:tavLst>
                                        <p:tav tm="0">
                                          <p:val>
                                            <p:strVal val="#ppt_y"/>
                                          </p:val>
                                        </p:tav>
                                        <p:tav tm="100000">
                                          <p:val>
                                            <p:strVal val="#ppt_y"/>
                                          </p:val>
                                        </p:tav>
                                      </p:tavLst>
                                    </p:anim>
                                  </p:childTnLst>
                                </p:cTn>
                              </p:par>
                              <p:par>
                                <p:cTn id="746" presetID="2" presetClass="exit" presetSubtype="8" fill="hold" grpId="1" nodeType="withEffect">
                                  <p:stCondLst>
                                    <p:cond delay="0"/>
                                  </p:stCondLst>
                                  <p:childTnLst>
                                    <p:anim calcmode="lin" valueType="num">
                                      <p:cBhvr additive="base">
                                        <p:cTn id="747" dur="4500"/>
                                        <p:tgtEl>
                                          <p:spTgt spid="61"/>
                                        </p:tgtEl>
                                        <p:attrNameLst>
                                          <p:attrName>ppt_x</p:attrName>
                                        </p:attrNameLst>
                                      </p:cBhvr>
                                      <p:tavLst>
                                        <p:tav tm="0">
                                          <p:val>
                                            <p:strVal val="ppt_x"/>
                                          </p:val>
                                        </p:tav>
                                        <p:tav tm="100000">
                                          <p:val>
                                            <p:strVal val="0-ppt_w/2"/>
                                          </p:val>
                                        </p:tav>
                                      </p:tavLst>
                                    </p:anim>
                                    <p:anim calcmode="lin" valueType="num">
                                      <p:cBhvr additive="base">
                                        <p:cTn id="748" dur="4500"/>
                                        <p:tgtEl>
                                          <p:spTgt spid="61"/>
                                        </p:tgtEl>
                                        <p:attrNameLst>
                                          <p:attrName>ppt_y</p:attrName>
                                        </p:attrNameLst>
                                      </p:cBhvr>
                                      <p:tavLst>
                                        <p:tav tm="0">
                                          <p:val>
                                            <p:strVal val="ppt_y"/>
                                          </p:val>
                                        </p:tav>
                                        <p:tav tm="100000">
                                          <p:val>
                                            <p:strVal val="ppt_y"/>
                                          </p:val>
                                        </p:tav>
                                      </p:tavLst>
                                    </p:anim>
                                    <p:set>
                                      <p:cBhvr>
                                        <p:cTn id="749" dur="1" fill="hold">
                                          <p:stCondLst>
                                            <p:cond delay="4499"/>
                                          </p:stCondLst>
                                        </p:cTn>
                                        <p:tgtEl>
                                          <p:spTgt spid="61"/>
                                        </p:tgtEl>
                                        <p:attrNameLst>
                                          <p:attrName>style.visibility</p:attrName>
                                        </p:attrNameLst>
                                      </p:cBhvr>
                                      <p:to>
                                        <p:strVal val="hidden"/>
                                      </p:to>
                                    </p:set>
                                  </p:childTnLst>
                                </p:cTn>
                              </p:par>
                              <p:par>
                                <p:cTn id="750" presetID="3" presetClass="exit" presetSubtype="5" fill="hold" grpId="2" nodeType="withEffect">
                                  <p:stCondLst>
                                    <p:cond delay="0"/>
                                  </p:stCondLst>
                                  <p:childTnLst>
                                    <p:animEffect transition="out" filter="blinds(vertical)">
                                      <p:cBhvr>
                                        <p:cTn id="751" dur="5500"/>
                                        <p:tgtEl>
                                          <p:spTgt spid="61"/>
                                        </p:tgtEl>
                                      </p:cBhvr>
                                    </p:animEffect>
                                    <p:set>
                                      <p:cBhvr>
                                        <p:cTn id="752" dur="1" fill="hold">
                                          <p:stCondLst>
                                            <p:cond delay="5499"/>
                                          </p:stCondLst>
                                        </p:cTn>
                                        <p:tgtEl>
                                          <p:spTgt spid="61"/>
                                        </p:tgtEl>
                                        <p:attrNameLst>
                                          <p:attrName>style.visibility</p:attrName>
                                        </p:attrNameLst>
                                      </p:cBhvr>
                                      <p:to>
                                        <p:strVal val="hidden"/>
                                      </p:to>
                                    </p:set>
                                  </p:childTnLst>
                                </p:cTn>
                              </p:par>
                              <p:par>
                                <p:cTn id="753" presetID="2" presetClass="entr" presetSubtype="8" fill="hold" grpId="0" nodeType="withEffect">
                                  <p:stCondLst>
                                    <p:cond delay="0"/>
                                  </p:stCondLst>
                                  <p:childTnLst>
                                    <p:set>
                                      <p:cBhvr>
                                        <p:cTn id="754" dur="1" fill="hold">
                                          <p:stCondLst>
                                            <p:cond delay="0"/>
                                          </p:stCondLst>
                                        </p:cTn>
                                        <p:tgtEl>
                                          <p:spTgt spid="60"/>
                                        </p:tgtEl>
                                        <p:attrNameLst>
                                          <p:attrName>style.visibility</p:attrName>
                                        </p:attrNameLst>
                                      </p:cBhvr>
                                      <p:to>
                                        <p:strVal val="visible"/>
                                      </p:to>
                                    </p:set>
                                    <p:anim calcmode="lin" valueType="num">
                                      <p:cBhvr additive="base">
                                        <p:cTn id="755" dur="4000" fill="hold"/>
                                        <p:tgtEl>
                                          <p:spTgt spid="60"/>
                                        </p:tgtEl>
                                        <p:attrNameLst>
                                          <p:attrName>ppt_x</p:attrName>
                                        </p:attrNameLst>
                                      </p:cBhvr>
                                      <p:tavLst>
                                        <p:tav tm="0">
                                          <p:val>
                                            <p:strVal val="0-#ppt_w/2"/>
                                          </p:val>
                                        </p:tav>
                                        <p:tav tm="100000">
                                          <p:val>
                                            <p:strVal val="#ppt_x"/>
                                          </p:val>
                                        </p:tav>
                                      </p:tavLst>
                                    </p:anim>
                                    <p:anim calcmode="lin" valueType="num">
                                      <p:cBhvr additive="base">
                                        <p:cTn id="756" dur="4000" fill="hold"/>
                                        <p:tgtEl>
                                          <p:spTgt spid="60"/>
                                        </p:tgtEl>
                                        <p:attrNameLst>
                                          <p:attrName>ppt_y</p:attrName>
                                        </p:attrNameLst>
                                      </p:cBhvr>
                                      <p:tavLst>
                                        <p:tav tm="0">
                                          <p:val>
                                            <p:strVal val="#ppt_y"/>
                                          </p:val>
                                        </p:tav>
                                        <p:tav tm="100000">
                                          <p:val>
                                            <p:strVal val="#ppt_y"/>
                                          </p:val>
                                        </p:tav>
                                      </p:tavLst>
                                    </p:anim>
                                  </p:childTnLst>
                                </p:cTn>
                              </p:par>
                              <p:par>
                                <p:cTn id="757" presetID="2" presetClass="exit" presetSubtype="8" fill="hold" grpId="1" nodeType="withEffect">
                                  <p:stCondLst>
                                    <p:cond delay="0"/>
                                  </p:stCondLst>
                                  <p:childTnLst>
                                    <p:anim calcmode="lin" valueType="num">
                                      <p:cBhvr additive="base">
                                        <p:cTn id="758" dur="4500"/>
                                        <p:tgtEl>
                                          <p:spTgt spid="60"/>
                                        </p:tgtEl>
                                        <p:attrNameLst>
                                          <p:attrName>ppt_x</p:attrName>
                                        </p:attrNameLst>
                                      </p:cBhvr>
                                      <p:tavLst>
                                        <p:tav tm="0">
                                          <p:val>
                                            <p:strVal val="ppt_x"/>
                                          </p:val>
                                        </p:tav>
                                        <p:tav tm="100000">
                                          <p:val>
                                            <p:strVal val="0-ppt_w/2"/>
                                          </p:val>
                                        </p:tav>
                                      </p:tavLst>
                                    </p:anim>
                                    <p:anim calcmode="lin" valueType="num">
                                      <p:cBhvr additive="base">
                                        <p:cTn id="759" dur="4500"/>
                                        <p:tgtEl>
                                          <p:spTgt spid="60"/>
                                        </p:tgtEl>
                                        <p:attrNameLst>
                                          <p:attrName>ppt_y</p:attrName>
                                        </p:attrNameLst>
                                      </p:cBhvr>
                                      <p:tavLst>
                                        <p:tav tm="0">
                                          <p:val>
                                            <p:strVal val="ppt_y"/>
                                          </p:val>
                                        </p:tav>
                                        <p:tav tm="100000">
                                          <p:val>
                                            <p:strVal val="ppt_y"/>
                                          </p:val>
                                        </p:tav>
                                      </p:tavLst>
                                    </p:anim>
                                    <p:set>
                                      <p:cBhvr>
                                        <p:cTn id="760" dur="1" fill="hold">
                                          <p:stCondLst>
                                            <p:cond delay="4499"/>
                                          </p:stCondLst>
                                        </p:cTn>
                                        <p:tgtEl>
                                          <p:spTgt spid="60"/>
                                        </p:tgtEl>
                                        <p:attrNameLst>
                                          <p:attrName>style.visibility</p:attrName>
                                        </p:attrNameLst>
                                      </p:cBhvr>
                                      <p:to>
                                        <p:strVal val="hidden"/>
                                      </p:to>
                                    </p:set>
                                  </p:childTnLst>
                                </p:cTn>
                              </p:par>
                              <p:par>
                                <p:cTn id="761" presetID="3" presetClass="exit" presetSubtype="5" fill="hold" grpId="2" nodeType="withEffect">
                                  <p:stCondLst>
                                    <p:cond delay="0"/>
                                  </p:stCondLst>
                                  <p:childTnLst>
                                    <p:animEffect transition="out" filter="blinds(vertical)">
                                      <p:cBhvr>
                                        <p:cTn id="762" dur="5500"/>
                                        <p:tgtEl>
                                          <p:spTgt spid="60"/>
                                        </p:tgtEl>
                                      </p:cBhvr>
                                    </p:animEffect>
                                    <p:set>
                                      <p:cBhvr>
                                        <p:cTn id="763" dur="1" fill="hold">
                                          <p:stCondLst>
                                            <p:cond delay="5499"/>
                                          </p:stCondLst>
                                        </p:cTn>
                                        <p:tgtEl>
                                          <p:spTgt spid="60"/>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59"/>
                                        </p:tgtEl>
                                        <p:attrNameLst>
                                          <p:attrName>style.visibility</p:attrName>
                                        </p:attrNameLst>
                                      </p:cBhvr>
                                      <p:to>
                                        <p:strVal val="visible"/>
                                      </p:to>
                                    </p:set>
                                    <p:anim calcmode="lin" valueType="num">
                                      <p:cBhvr additive="base">
                                        <p:cTn id="766" dur="4000" fill="hold"/>
                                        <p:tgtEl>
                                          <p:spTgt spid="59"/>
                                        </p:tgtEl>
                                        <p:attrNameLst>
                                          <p:attrName>ppt_x</p:attrName>
                                        </p:attrNameLst>
                                      </p:cBhvr>
                                      <p:tavLst>
                                        <p:tav tm="0">
                                          <p:val>
                                            <p:strVal val="0-#ppt_w/2"/>
                                          </p:val>
                                        </p:tav>
                                        <p:tav tm="100000">
                                          <p:val>
                                            <p:strVal val="#ppt_x"/>
                                          </p:val>
                                        </p:tav>
                                      </p:tavLst>
                                    </p:anim>
                                    <p:anim calcmode="lin" valueType="num">
                                      <p:cBhvr additive="base">
                                        <p:cTn id="767" dur="4000" fill="hold"/>
                                        <p:tgtEl>
                                          <p:spTgt spid="59"/>
                                        </p:tgtEl>
                                        <p:attrNameLst>
                                          <p:attrName>ppt_y</p:attrName>
                                        </p:attrNameLst>
                                      </p:cBhvr>
                                      <p:tavLst>
                                        <p:tav tm="0">
                                          <p:val>
                                            <p:strVal val="#ppt_y"/>
                                          </p:val>
                                        </p:tav>
                                        <p:tav tm="100000">
                                          <p:val>
                                            <p:strVal val="#ppt_y"/>
                                          </p:val>
                                        </p:tav>
                                      </p:tavLst>
                                    </p:anim>
                                  </p:childTnLst>
                                </p:cTn>
                              </p:par>
                              <p:par>
                                <p:cTn id="768" presetID="2" presetClass="exit" presetSubtype="8" fill="hold" grpId="1" nodeType="withEffect">
                                  <p:stCondLst>
                                    <p:cond delay="0"/>
                                  </p:stCondLst>
                                  <p:childTnLst>
                                    <p:anim calcmode="lin" valueType="num">
                                      <p:cBhvr additive="base">
                                        <p:cTn id="769" dur="4500"/>
                                        <p:tgtEl>
                                          <p:spTgt spid="59"/>
                                        </p:tgtEl>
                                        <p:attrNameLst>
                                          <p:attrName>ppt_x</p:attrName>
                                        </p:attrNameLst>
                                      </p:cBhvr>
                                      <p:tavLst>
                                        <p:tav tm="0">
                                          <p:val>
                                            <p:strVal val="ppt_x"/>
                                          </p:val>
                                        </p:tav>
                                        <p:tav tm="100000">
                                          <p:val>
                                            <p:strVal val="0-ppt_w/2"/>
                                          </p:val>
                                        </p:tav>
                                      </p:tavLst>
                                    </p:anim>
                                    <p:anim calcmode="lin" valueType="num">
                                      <p:cBhvr additive="base">
                                        <p:cTn id="770" dur="4500"/>
                                        <p:tgtEl>
                                          <p:spTgt spid="59"/>
                                        </p:tgtEl>
                                        <p:attrNameLst>
                                          <p:attrName>ppt_y</p:attrName>
                                        </p:attrNameLst>
                                      </p:cBhvr>
                                      <p:tavLst>
                                        <p:tav tm="0">
                                          <p:val>
                                            <p:strVal val="ppt_y"/>
                                          </p:val>
                                        </p:tav>
                                        <p:tav tm="100000">
                                          <p:val>
                                            <p:strVal val="ppt_y"/>
                                          </p:val>
                                        </p:tav>
                                      </p:tavLst>
                                    </p:anim>
                                    <p:set>
                                      <p:cBhvr>
                                        <p:cTn id="771" dur="1" fill="hold">
                                          <p:stCondLst>
                                            <p:cond delay="4499"/>
                                          </p:stCondLst>
                                        </p:cTn>
                                        <p:tgtEl>
                                          <p:spTgt spid="59"/>
                                        </p:tgtEl>
                                        <p:attrNameLst>
                                          <p:attrName>style.visibility</p:attrName>
                                        </p:attrNameLst>
                                      </p:cBhvr>
                                      <p:to>
                                        <p:strVal val="hidden"/>
                                      </p:to>
                                    </p:set>
                                  </p:childTnLst>
                                </p:cTn>
                              </p:par>
                              <p:par>
                                <p:cTn id="772" presetID="3" presetClass="exit" presetSubtype="5" fill="hold" grpId="2" nodeType="withEffect">
                                  <p:stCondLst>
                                    <p:cond delay="0"/>
                                  </p:stCondLst>
                                  <p:childTnLst>
                                    <p:animEffect transition="out" filter="blinds(vertical)">
                                      <p:cBhvr>
                                        <p:cTn id="773" dur="5500"/>
                                        <p:tgtEl>
                                          <p:spTgt spid="59"/>
                                        </p:tgtEl>
                                      </p:cBhvr>
                                    </p:animEffect>
                                    <p:set>
                                      <p:cBhvr>
                                        <p:cTn id="774" dur="1" fill="hold">
                                          <p:stCondLst>
                                            <p:cond delay="5499"/>
                                          </p:stCondLst>
                                        </p:cTn>
                                        <p:tgtEl>
                                          <p:spTgt spid="59"/>
                                        </p:tgtEl>
                                        <p:attrNameLst>
                                          <p:attrName>style.visibility</p:attrName>
                                        </p:attrNameLst>
                                      </p:cBhvr>
                                      <p:to>
                                        <p:strVal val="hidden"/>
                                      </p:to>
                                    </p:set>
                                  </p:childTnLst>
                                </p:cTn>
                              </p:par>
                              <p:par>
                                <p:cTn id="775" presetID="2" presetClass="entr" presetSubtype="8" fill="hold" grpId="0" nodeType="withEffect">
                                  <p:stCondLst>
                                    <p:cond delay="0"/>
                                  </p:stCondLst>
                                  <p:childTnLst>
                                    <p:set>
                                      <p:cBhvr>
                                        <p:cTn id="776" dur="1" fill="hold">
                                          <p:stCondLst>
                                            <p:cond delay="0"/>
                                          </p:stCondLst>
                                        </p:cTn>
                                        <p:tgtEl>
                                          <p:spTgt spid="58"/>
                                        </p:tgtEl>
                                        <p:attrNameLst>
                                          <p:attrName>style.visibility</p:attrName>
                                        </p:attrNameLst>
                                      </p:cBhvr>
                                      <p:to>
                                        <p:strVal val="visible"/>
                                      </p:to>
                                    </p:set>
                                    <p:anim calcmode="lin" valueType="num">
                                      <p:cBhvr additive="base">
                                        <p:cTn id="777" dur="4000" fill="hold"/>
                                        <p:tgtEl>
                                          <p:spTgt spid="58"/>
                                        </p:tgtEl>
                                        <p:attrNameLst>
                                          <p:attrName>ppt_x</p:attrName>
                                        </p:attrNameLst>
                                      </p:cBhvr>
                                      <p:tavLst>
                                        <p:tav tm="0">
                                          <p:val>
                                            <p:strVal val="0-#ppt_w/2"/>
                                          </p:val>
                                        </p:tav>
                                        <p:tav tm="100000">
                                          <p:val>
                                            <p:strVal val="#ppt_x"/>
                                          </p:val>
                                        </p:tav>
                                      </p:tavLst>
                                    </p:anim>
                                    <p:anim calcmode="lin" valueType="num">
                                      <p:cBhvr additive="base">
                                        <p:cTn id="778" dur="4000" fill="hold"/>
                                        <p:tgtEl>
                                          <p:spTgt spid="58"/>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4500"/>
                                        <p:tgtEl>
                                          <p:spTgt spid="58"/>
                                        </p:tgtEl>
                                        <p:attrNameLst>
                                          <p:attrName>ppt_x</p:attrName>
                                        </p:attrNameLst>
                                      </p:cBhvr>
                                      <p:tavLst>
                                        <p:tav tm="0">
                                          <p:val>
                                            <p:strVal val="ppt_x"/>
                                          </p:val>
                                        </p:tav>
                                        <p:tav tm="100000">
                                          <p:val>
                                            <p:strVal val="0-ppt_w/2"/>
                                          </p:val>
                                        </p:tav>
                                      </p:tavLst>
                                    </p:anim>
                                    <p:anim calcmode="lin" valueType="num">
                                      <p:cBhvr additive="base">
                                        <p:cTn id="781" dur="4500"/>
                                        <p:tgtEl>
                                          <p:spTgt spid="58"/>
                                        </p:tgtEl>
                                        <p:attrNameLst>
                                          <p:attrName>ppt_y</p:attrName>
                                        </p:attrNameLst>
                                      </p:cBhvr>
                                      <p:tavLst>
                                        <p:tav tm="0">
                                          <p:val>
                                            <p:strVal val="ppt_y"/>
                                          </p:val>
                                        </p:tav>
                                        <p:tav tm="100000">
                                          <p:val>
                                            <p:strVal val="ppt_y"/>
                                          </p:val>
                                        </p:tav>
                                      </p:tavLst>
                                    </p:anim>
                                    <p:set>
                                      <p:cBhvr>
                                        <p:cTn id="782" dur="1" fill="hold">
                                          <p:stCondLst>
                                            <p:cond delay="4499"/>
                                          </p:stCondLst>
                                        </p:cTn>
                                        <p:tgtEl>
                                          <p:spTgt spid="58"/>
                                        </p:tgtEl>
                                        <p:attrNameLst>
                                          <p:attrName>style.visibility</p:attrName>
                                        </p:attrNameLst>
                                      </p:cBhvr>
                                      <p:to>
                                        <p:strVal val="hidden"/>
                                      </p:to>
                                    </p:set>
                                  </p:childTnLst>
                                </p:cTn>
                              </p:par>
                              <p:par>
                                <p:cTn id="783" presetID="3" presetClass="exit" presetSubtype="5" fill="hold" grpId="2" nodeType="withEffect">
                                  <p:stCondLst>
                                    <p:cond delay="0"/>
                                  </p:stCondLst>
                                  <p:childTnLst>
                                    <p:animEffect transition="out" filter="blinds(vertical)">
                                      <p:cBhvr>
                                        <p:cTn id="784" dur="5500"/>
                                        <p:tgtEl>
                                          <p:spTgt spid="58"/>
                                        </p:tgtEl>
                                      </p:cBhvr>
                                    </p:animEffect>
                                    <p:set>
                                      <p:cBhvr>
                                        <p:cTn id="785" dur="1" fill="hold">
                                          <p:stCondLst>
                                            <p:cond delay="5499"/>
                                          </p:stCondLst>
                                        </p:cTn>
                                        <p:tgtEl>
                                          <p:spTgt spid="58"/>
                                        </p:tgtEl>
                                        <p:attrNameLst>
                                          <p:attrName>style.visibility</p:attrName>
                                        </p:attrNameLst>
                                      </p:cBhvr>
                                      <p:to>
                                        <p:strVal val="hidden"/>
                                      </p:to>
                                    </p:set>
                                  </p:childTnLst>
                                </p:cTn>
                              </p:par>
                              <p:par>
                                <p:cTn id="786" presetID="2" presetClass="entr" presetSubtype="8" fill="hold" grpId="0" nodeType="withEffect">
                                  <p:stCondLst>
                                    <p:cond delay="0"/>
                                  </p:stCondLst>
                                  <p:childTnLst>
                                    <p:set>
                                      <p:cBhvr>
                                        <p:cTn id="787" dur="1" fill="hold">
                                          <p:stCondLst>
                                            <p:cond delay="0"/>
                                          </p:stCondLst>
                                        </p:cTn>
                                        <p:tgtEl>
                                          <p:spTgt spid="57"/>
                                        </p:tgtEl>
                                        <p:attrNameLst>
                                          <p:attrName>style.visibility</p:attrName>
                                        </p:attrNameLst>
                                      </p:cBhvr>
                                      <p:to>
                                        <p:strVal val="visible"/>
                                      </p:to>
                                    </p:set>
                                    <p:anim calcmode="lin" valueType="num">
                                      <p:cBhvr additive="base">
                                        <p:cTn id="788" dur="4000" fill="hold"/>
                                        <p:tgtEl>
                                          <p:spTgt spid="57"/>
                                        </p:tgtEl>
                                        <p:attrNameLst>
                                          <p:attrName>ppt_x</p:attrName>
                                        </p:attrNameLst>
                                      </p:cBhvr>
                                      <p:tavLst>
                                        <p:tav tm="0">
                                          <p:val>
                                            <p:strVal val="0-#ppt_w/2"/>
                                          </p:val>
                                        </p:tav>
                                        <p:tav tm="100000">
                                          <p:val>
                                            <p:strVal val="#ppt_x"/>
                                          </p:val>
                                        </p:tav>
                                      </p:tavLst>
                                    </p:anim>
                                    <p:anim calcmode="lin" valueType="num">
                                      <p:cBhvr additive="base">
                                        <p:cTn id="789" dur="4000" fill="hold"/>
                                        <p:tgtEl>
                                          <p:spTgt spid="57"/>
                                        </p:tgtEl>
                                        <p:attrNameLst>
                                          <p:attrName>ppt_y</p:attrName>
                                        </p:attrNameLst>
                                      </p:cBhvr>
                                      <p:tavLst>
                                        <p:tav tm="0">
                                          <p:val>
                                            <p:strVal val="#ppt_y"/>
                                          </p:val>
                                        </p:tav>
                                        <p:tav tm="100000">
                                          <p:val>
                                            <p:strVal val="#ppt_y"/>
                                          </p:val>
                                        </p:tav>
                                      </p:tavLst>
                                    </p:anim>
                                  </p:childTnLst>
                                </p:cTn>
                              </p:par>
                              <p:par>
                                <p:cTn id="790" presetID="2" presetClass="exit" presetSubtype="8" fill="hold" grpId="1" nodeType="withEffect">
                                  <p:stCondLst>
                                    <p:cond delay="0"/>
                                  </p:stCondLst>
                                  <p:childTnLst>
                                    <p:anim calcmode="lin" valueType="num">
                                      <p:cBhvr additive="base">
                                        <p:cTn id="791" dur="4500"/>
                                        <p:tgtEl>
                                          <p:spTgt spid="57"/>
                                        </p:tgtEl>
                                        <p:attrNameLst>
                                          <p:attrName>ppt_x</p:attrName>
                                        </p:attrNameLst>
                                      </p:cBhvr>
                                      <p:tavLst>
                                        <p:tav tm="0">
                                          <p:val>
                                            <p:strVal val="ppt_x"/>
                                          </p:val>
                                        </p:tav>
                                        <p:tav tm="100000">
                                          <p:val>
                                            <p:strVal val="0-ppt_w/2"/>
                                          </p:val>
                                        </p:tav>
                                      </p:tavLst>
                                    </p:anim>
                                    <p:anim calcmode="lin" valueType="num">
                                      <p:cBhvr additive="base">
                                        <p:cTn id="792" dur="4500"/>
                                        <p:tgtEl>
                                          <p:spTgt spid="57"/>
                                        </p:tgtEl>
                                        <p:attrNameLst>
                                          <p:attrName>ppt_y</p:attrName>
                                        </p:attrNameLst>
                                      </p:cBhvr>
                                      <p:tavLst>
                                        <p:tav tm="0">
                                          <p:val>
                                            <p:strVal val="ppt_y"/>
                                          </p:val>
                                        </p:tav>
                                        <p:tav tm="100000">
                                          <p:val>
                                            <p:strVal val="ppt_y"/>
                                          </p:val>
                                        </p:tav>
                                      </p:tavLst>
                                    </p:anim>
                                    <p:set>
                                      <p:cBhvr>
                                        <p:cTn id="793" dur="1" fill="hold">
                                          <p:stCondLst>
                                            <p:cond delay="4499"/>
                                          </p:stCondLst>
                                        </p:cTn>
                                        <p:tgtEl>
                                          <p:spTgt spid="57"/>
                                        </p:tgtEl>
                                        <p:attrNameLst>
                                          <p:attrName>style.visibility</p:attrName>
                                        </p:attrNameLst>
                                      </p:cBhvr>
                                      <p:to>
                                        <p:strVal val="hidden"/>
                                      </p:to>
                                    </p:set>
                                  </p:childTnLst>
                                </p:cTn>
                              </p:par>
                              <p:par>
                                <p:cTn id="794" presetID="3" presetClass="exit" presetSubtype="5" fill="hold" grpId="2" nodeType="withEffect">
                                  <p:stCondLst>
                                    <p:cond delay="0"/>
                                  </p:stCondLst>
                                  <p:childTnLst>
                                    <p:animEffect transition="out" filter="blinds(vertical)">
                                      <p:cBhvr>
                                        <p:cTn id="795" dur="5500"/>
                                        <p:tgtEl>
                                          <p:spTgt spid="57"/>
                                        </p:tgtEl>
                                      </p:cBhvr>
                                    </p:animEffect>
                                    <p:set>
                                      <p:cBhvr>
                                        <p:cTn id="796" dur="1" fill="hold">
                                          <p:stCondLst>
                                            <p:cond delay="5499"/>
                                          </p:stCondLst>
                                        </p:cTn>
                                        <p:tgtEl>
                                          <p:spTgt spid="57"/>
                                        </p:tgtEl>
                                        <p:attrNameLst>
                                          <p:attrName>style.visibility</p:attrName>
                                        </p:attrNameLst>
                                      </p:cBhvr>
                                      <p:to>
                                        <p:strVal val="hidden"/>
                                      </p:to>
                                    </p:set>
                                  </p:childTnLst>
                                </p:cTn>
                              </p:par>
                              <p:par>
                                <p:cTn id="797" presetID="2" presetClass="entr" presetSubtype="8" fill="hold" grpId="0" nodeType="withEffect">
                                  <p:stCondLst>
                                    <p:cond delay="0"/>
                                  </p:stCondLst>
                                  <p:childTnLst>
                                    <p:set>
                                      <p:cBhvr>
                                        <p:cTn id="798" dur="1" fill="hold">
                                          <p:stCondLst>
                                            <p:cond delay="0"/>
                                          </p:stCondLst>
                                        </p:cTn>
                                        <p:tgtEl>
                                          <p:spTgt spid="56"/>
                                        </p:tgtEl>
                                        <p:attrNameLst>
                                          <p:attrName>style.visibility</p:attrName>
                                        </p:attrNameLst>
                                      </p:cBhvr>
                                      <p:to>
                                        <p:strVal val="visible"/>
                                      </p:to>
                                    </p:set>
                                    <p:anim calcmode="lin" valueType="num">
                                      <p:cBhvr additive="base">
                                        <p:cTn id="799" dur="4000" fill="hold"/>
                                        <p:tgtEl>
                                          <p:spTgt spid="56"/>
                                        </p:tgtEl>
                                        <p:attrNameLst>
                                          <p:attrName>ppt_x</p:attrName>
                                        </p:attrNameLst>
                                      </p:cBhvr>
                                      <p:tavLst>
                                        <p:tav tm="0">
                                          <p:val>
                                            <p:strVal val="0-#ppt_w/2"/>
                                          </p:val>
                                        </p:tav>
                                        <p:tav tm="100000">
                                          <p:val>
                                            <p:strVal val="#ppt_x"/>
                                          </p:val>
                                        </p:tav>
                                      </p:tavLst>
                                    </p:anim>
                                    <p:anim calcmode="lin" valueType="num">
                                      <p:cBhvr additive="base">
                                        <p:cTn id="800" dur="4000" fill="hold"/>
                                        <p:tgtEl>
                                          <p:spTgt spid="56"/>
                                        </p:tgtEl>
                                        <p:attrNameLst>
                                          <p:attrName>ppt_y</p:attrName>
                                        </p:attrNameLst>
                                      </p:cBhvr>
                                      <p:tavLst>
                                        <p:tav tm="0">
                                          <p:val>
                                            <p:strVal val="#ppt_y"/>
                                          </p:val>
                                        </p:tav>
                                        <p:tav tm="100000">
                                          <p:val>
                                            <p:strVal val="#ppt_y"/>
                                          </p:val>
                                        </p:tav>
                                      </p:tavLst>
                                    </p:anim>
                                  </p:childTnLst>
                                </p:cTn>
                              </p:par>
                              <p:par>
                                <p:cTn id="801" presetID="2" presetClass="exit" presetSubtype="8" fill="hold" grpId="1" nodeType="withEffect">
                                  <p:stCondLst>
                                    <p:cond delay="0"/>
                                  </p:stCondLst>
                                  <p:childTnLst>
                                    <p:anim calcmode="lin" valueType="num">
                                      <p:cBhvr additive="base">
                                        <p:cTn id="802" dur="4500"/>
                                        <p:tgtEl>
                                          <p:spTgt spid="56"/>
                                        </p:tgtEl>
                                        <p:attrNameLst>
                                          <p:attrName>ppt_x</p:attrName>
                                        </p:attrNameLst>
                                      </p:cBhvr>
                                      <p:tavLst>
                                        <p:tav tm="0">
                                          <p:val>
                                            <p:strVal val="ppt_x"/>
                                          </p:val>
                                        </p:tav>
                                        <p:tav tm="100000">
                                          <p:val>
                                            <p:strVal val="0-ppt_w/2"/>
                                          </p:val>
                                        </p:tav>
                                      </p:tavLst>
                                    </p:anim>
                                    <p:anim calcmode="lin" valueType="num">
                                      <p:cBhvr additive="base">
                                        <p:cTn id="803" dur="4500"/>
                                        <p:tgtEl>
                                          <p:spTgt spid="56"/>
                                        </p:tgtEl>
                                        <p:attrNameLst>
                                          <p:attrName>ppt_y</p:attrName>
                                        </p:attrNameLst>
                                      </p:cBhvr>
                                      <p:tavLst>
                                        <p:tav tm="0">
                                          <p:val>
                                            <p:strVal val="ppt_y"/>
                                          </p:val>
                                        </p:tav>
                                        <p:tav tm="100000">
                                          <p:val>
                                            <p:strVal val="ppt_y"/>
                                          </p:val>
                                        </p:tav>
                                      </p:tavLst>
                                    </p:anim>
                                    <p:set>
                                      <p:cBhvr>
                                        <p:cTn id="804" dur="1" fill="hold">
                                          <p:stCondLst>
                                            <p:cond delay="4499"/>
                                          </p:stCondLst>
                                        </p:cTn>
                                        <p:tgtEl>
                                          <p:spTgt spid="56"/>
                                        </p:tgtEl>
                                        <p:attrNameLst>
                                          <p:attrName>style.visibility</p:attrName>
                                        </p:attrNameLst>
                                      </p:cBhvr>
                                      <p:to>
                                        <p:strVal val="hidden"/>
                                      </p:to>
                                    </p:set>
                                  </p:childTnLst>
                                </p:cTn>
                              </p:par>
                              <p:par>
                                <p:cTn id="805" presetID="3" presetClass="exit" presetSubtype="5" fill="hold" grpId="2" nodeType="withEffect">
                                  <p:stCondLst>
                                    <p:cond delay="0"/>
                                  </p:stCondLst>
                                  <p:childTnLst>
                                    <p:animEffect transition="out" filter="blinds(vertical)">
                                      <p:cBhvr>
                                        <p:cTn id="806" dur="5500"/>
                                        <p:tgtEl>
                                          <p:spTgt spid="56"/>
                                        </p:tgtEl>
                                      </p:cBhvr>
                                    </p:animEffect>
                                    <p:set>
                                      <p:cBhvr>
                                        <p:cTn id="807" dur="1" fill="hold">
                                          <p:stCondLst>
                                            <p:cond delay="5499"/>
                                          </p:stCondLst>
                                        </p:cTn>
                                        <p:tgtEl>
                                          <p:spTgt spid="56"/>
                                        </p:tgtEl>
                                        <p:attrNameLst>
                                          <p:attrName>style.visibility</p:attrName>
                                        </p:attrNameLst>
                                      </p:cBhvr>
                                      <p:to>
                                        <p:strVal val="hidden"/>
                                      </p:to>
                                    </p:set>
                                  </p:childTnLst>
                                </p:cTn>
                              </p:par>
                              <p:par>
                                <p:cTn id="808" presetID="2" presetClass="entr" presetSubtype="8" fill="hold" grpId="0" nodeType="withEffect">
                                  <p:stCondLst>
                                    <p:cond delay="0"/>
                                  </p:stCondLst>
                                  <p:childTnLst>
                                    <p:set>
                                      <p:cBhvr>
                                        <p:cTn id="809" dur="1" fill="hold">
                                          <p:stCondLst>
                                            <p:cond delay="0"/>
                                          </p:stCondLst>
                                        </p:cTn>
                                        <p:tgtEl>
                                          <p:spTgt spid="55"/>
                                        </p:tgtEl>
                                        <p:attrNameLst>
                                          <p:attrName>style.visibility</p:attrName>
                                        </p:attrNameLst>
                                      </p:cBhvr>
                                      <p:to>
                                        <p:strVal val="visible"/>
                                      </p:to>
                                    </p:set>
                                    <p:anim calcmode="lin" valueType="num">
                                      <p:cBhvr additive="base">
                                        <p:cTn id="810" dur="4000" fill="hold"/>
                                        <p:tgtEl>
                                          <p:spTgt spid="55"/>
                                        </p:tgtEl>
                                        <p:attrNameLst>
                                          <p:attrName>ppt_x</p:attrName>
                                        </p:attrNameLst>
                                      </p:cBhvr>
                                      <p:tavLst>
                                        <p:tav tm="0">
                                          <p:val>
                                            <p:strVal val="0-#ppt_w/2"/>
                                          </p:val>
                                        </p:tav>
                                        <p:tav tm="100000">
                                          <p:val>
                                            <p:strVal val="#ppt_x"/>
                                          </p:val>
                                        </p:tav>
                                      </p:tavLst>
                                    </p:anim>
                                    <p:anim calcmode="lin" valueType="num">
                                      <p:cBhvr additive="base">
                                        <p:cTn id="811" dur="4000" fill="hold"/>
                                        <p:tgtEl>
                                          <p:spTgt spid="55"/>
                                        </p:tgtEl>
                                        <p:attrNameLst>
                                          <p:attrName>ppt_y</p:attrName>
                                        </p:attrNameLst>
                                      </p:cBhvr>
                                      <p:tavLst>
                                        <p:tav tm="0">
                                          <p:val>
                                            <p:strVal val="#ppt_y"/>
                                          </p:val>
                                        </p:tav>
                                        <p:tav tm="100000">
                                          <p:val>
                                            <p:strVal val="#ppt_y"/>
                                          </p:val>
                                        </p:tav>
                                      </p:tavLst>
                                    </p:anim>
                                  </p:childTnLst>
                                </p:cTn>
                              </p:par>
                              <p:par>
                                <p:cTn id="812" presetID="2" presetClass="exit" presetSubtype="8" fill="hold" grpId="1" nodeType="withEffect">
                                  <p:stCondLst>
                                    <p:cond delay="0"/>
                                  </p:stCondLst>
                                  <p:childTnLst>
                                    <p:anim calcmode="lin" valueType="num">
                                      <p:cBhvr additive="base">
                                        <p:cTn id="813" dur="4500"/>
                                        <p:tgtEl>
                                          <p:spTgt spid="55"/>
                                        </p:tgtEl>
                                        <p:attrNameLst>
                                          <p:attrName>ppt_x</p:attrName>
                                        </p:attrNameLst>
                                      </p:cBhvr>
                                      <p:tavLst>
                                        <p:tav tm="0">
                                          <p:val>
                                            <p:strVal val="ppt_x"/>
                                          </p:val>
                                        </p:tav>
                                        <p:tav tm="100000">
                                          <p:val>
                                            <p:strVal val="0-ppt_w/2"/>
                                          </p:val>
                                        </p:tav>
                                      </p:tavLst>
                                    </p:anim>
                                    <p:anim calcmode="lin" valueType="num">
                                      <p:cBhvr additive="base">
                                        <p:cTn id="814" dur="4500"/>
                                        <p:tgtEl>
                                          <p:spTgt spid="55"/>
                                        </p:tgtEl>
                                        <p:attrNameLst>
                                          <p:attrName>ppt_y</p:attrName>
                                        </p:attrNameLst>
                                      </p:cBhvr>
                                      <p:tavLst>
                                        <p:tav tm="0">
                                          <p:val>
                                            <p:strVal val="ppt_y"/>
                                          </p:val>
                                        </p:tav>
                                        <p:tav tm="100000">
                                          <p:val>
                                            <p:strVal val="ppt_y"/>
                                          </p:val>
                                        </p:tav>
                                      </p:tavLst>
                                    </p:anim>
                                    <p:set>
                                      <p:cBhvr>
                                        <p:cTn id="815" dur="1" fill="hold">
                                          <p:stCondLst>
                                            <p:cond delay="4499"/>
                                          </p:stCondLst>
                                        </p:cTn>
                                        <p:tgtEl>
                                          <p:spTgt spid="55"/>
                                        </p:tgtEl>
                                        <p:attrNameLst>
                                          <p:attrName>style.visibility</p:attrName>
                                        </p:attrNameLst>
                                      </p:cBhvr>
                                      <p:to>
                                        <p:strVal val="hidden"/>
                                      </p:to>
                                    </p:set>
                                  </p:childTnLst>
                                </p:cTn>
                              </p:par>
                              <p:par>
                                <p:cTn id="816" presetID="3" presetClass="exit" presetSubtype="5" fill="hold" grpId="2" nodeType="withEffect">
                                  <p:stCondLst>
                                    <p:cond delay="0"/>
                                  </p:stCondLst>
                                  <p:childTnLst>
                                    <p:animEffect transition="out" filter="blinds(vertical)">
                                      <p:cBhvr>
                                        <p:cTn id="817" dur="5500"/>
                                        <p:tgtEl>
                                          <p:spTgt spid="55"/>
                                        </p:tgtEl>
                                      </p:cBhvr>
                                    </p:animEffect>
                                    <p:set>
                                      <p:cBhvr>
                                        <p:cTn id="818" dur="1" fill="hold">
                                          <p:stCondLst>
                                            <p:cond delay="5499"/>
                                          </p:stCondLst>
                                        </p:cTn>
                                        <p:tgtEl>
                                          <p:spTgt spid="55"/>
                                        </p:tgtEl>
                                        <p:attrNameLst>
                                          <p:attrName>style.visibility</p:attrName>
                                        </p:attrNameLst>
                                      </p:cBhvr>
                                      <p:to>
                                        <p:strVal val="hidden"/>
                                      </p:to>
                                    </p:set>
                                  </p:childTnLst>
                                </p:cTn>
                              </p:par>
                              <p:par>
                                <p:cTn id="819" presetID="2" presetClass="entr" presetSubtype="8" fill="hold" grpId="0" nodeType="withEffect">
                                  <p:stCondLst>
                                    <p:cond delay="0"/>
                                  </p:stCondLst>
                                  <p:childTnLst>
                                    <p:set>
                                      <p:cBhvr>
                                        <p:cTn id="820" dur="1" fill="hold">
                                          <p:stCondLst>
                                            <p:cond delay="0"/>
                                          </p:stCondLst>
                                        </p:cTn>
                                        <p:tgtEl>
                                          <p:spTgt spid="54"/>
                                        </p:tgtEl>
                                        <p:attrNameLst>
                                          <p:attrName>style.visibility</p:attrName>
                                        </p:attrNameLst>
                                      </p:cBhvr>
                                      <p:to>
                                        <p:strVal val="visible"/>
                                      </p:to>
                                    </p:set>
                                    <p:anim calcmode="lin" valueType="num">
                                      <p:cBhvr additive="base">
                                        <p:cTn id="821" dur="4000" fill="hold"/>
                                        <p:tgtEl>
                                          <p:spTgt spid="54"/>
                                        </p:tgtEl>
                                        <p:attrNameLst>
                                          <p:attrName>ppt_x</p:attrName>
                                        </p:attrNameLst>
                                      </p:cBhvr>
                                      <p:tavLst>
                                        <p:tav tm="0">
                                          <p:val>
                                            <p:strVal val="0-#ppt_w/2"/>
                                          </p:val>
                                        </p:tav>
                                        <p:tav tm="100000">
                                          <p:val>
                                            <p:strVal val="#ppt_x"/>
                                          </p:val>
                                        </p:tav>
                                      </p:tavLst>
                                    </p:anim>
                                    <p:anim calcmode="lin" valueType="num">
                                      <p:cBhvr additive="base">
                                        <p:cTn id="822" dur="4000" fill="hold"/>
                                        <p:tgtEl>
                                          <p:spTgt spid="54"/>
                                        </p:tgtEl>
                                        <p:attrNameLst>
                                          <p:attrName>ppt_y</p:attrName>
                                        </p:attrNameLst>
                                      </p:cBhvr>
                                      <p:tavLst>
                                        <p:tav tm="0">
                                          <p:val>
                                            <p:strVal val="#ppt_y"/>
                                          </p:val>
                                        </p:tav>
                                        <p:tav tm="100000">
                                          <p:val>
                                            <p:strVal val="#ppt_y"/>
                                          </p:val>
                                        </p:tav>
                                      </p:tavLst>
                                    </p:anim>
                                  </p:childTnLst>
                                </p:cTn>
                              </p:par>
                              <p:par>
                                <p:cTn id="823" presetID="2" presetClass="exit" presetSubtype="8" fill="hold" grpId="1" nodeType="withEffect">
                                  <p:stCondLst>
                                    <p:cond delay="0"/>
                                  </p:stCondLst>
                                  <p:childTnLst>
                                    <p:anim calcmode="lin" valueType="num">
                                      <p:cBhvr additive="base">
                                        <p:cTn id="824" dur="4500"/>
                                        <p:tgtEl>
                                          <p:spTgt spid="54"/>
                                        </p:tgtEl>
                                        <p:attrNameLst>
                                          <p:attrName>ppt_x</p:attrName>
                                        </p:attrNameLst>
                                      </p:cBhvr>
                                      <p:tavLst>
                                        <p:tav tm="0">
                                          <p:val>
                                            <p:strVal val="ppt_x"/>
                                          </p:val>
                                        </p:tav>
                                        <p:tav tm="100000">
                                          <p:val>
                                            <p:strVal val="0-ppt_w/2"/>
                                          </p:val>
                                        </p:tav>
                                      </p:tavLst>
                                    </p:anim>
                                    <p:anim calcmode="lin" valueType="num">
                                      <p:cBhvr additive="base">
                                        <p:cTn id="825" dur="4500"/>
                                        <p:tgtEl>
                                          <p:spTgt spid="54"/>
                                        </p:tgtEl>
                                        <p:attrNameLst>
                                          <p:attrName>ppt_y</p:attrName>
                                        </p:attrNameLst>
                                      </p:cBhvr>
                                      <p:tavLst>
                                        <p:tav tm="0">
                                          <p:val>
                                            <p:strVal val="ppt_y"/>
                                          </p:val>
                                        </p:tav>
                                        <p:tav tm="100000">
                                          <p:val>
                                            <p:strVal val="ppt_y"/>
                                          </p:val>
                                        </p:tav>
                                      </p:tavLst>
                                    </p:anim>
                                    <p:set>
                                      <p:cBhvr>
                                        <p:cTn id="826" dur="1" fill="hold">
                                          <p:stCondLst>
                                            <p:cond delay="4499"/>
                                          </p:stCondLst>
                                        </p:cTn>
                                        <p:tgtEl>
                                          <p:spTgt spid="54"/>
                                        </p:tgtEl>
                                        <p:attrNameLst>
                                          <p:attrName>style.visibility</p:attrName>
                                        </p:attrNameLst>
                                      </p:cBhvr>
                                      <p:to>
                                        <p:strVal val="hidden"/>
                                      </p:to>
                                    </p:set>
                                  </p:childTnLst>
                                </p:cTn>
                              </p:par>
                              <p:par>
                                <p:cTn id="827" presetID="3" presetClass="exit" presetSubtype="5" fill="hold" grpId="2" nodeType="withEffect">
                                  <p:stCondLst>
                                    <p:cond delay="0"/>
                                  </p:stCondLst>
                                  <p:childTnLst>
                                    <p:animEffect transition="out" filter="blinds(vertical)">
                                      <p:cBhvr>
                                        <p:cTn id="828" dur="5500"/>
                                        <p:tgtEl>
                                          <p:spTgt spid="54"/>
                                        </p:tgtEl>
                                      </p:cBhvr>
                                    </p:animEffect>
                                    <p:set>
                                      <p:cBhvr>
                                        <p:cTn id="829" dur="1" fill="hold">
                                          <p:stCondLst>
                                            <p:cond delay="5499"/>
                                          </p:stCondLst>
                                        </p:cTn>
                                        <p:tgtEl>
                                          <p:spTgt spid="54"/>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3"/>
                                        </p:tgtEl>
                                        <p:attrNameLst>
                                          <p:attrName>style.visibility</p:attrName>
                                        </p:attrNameLst>
                                      </p:cBhvr>
                                      <p:to>
                                        <p:strVal val="visible"/>
                                      </p:to>
                                    </p:set>
                                    <p:anim calcmode="lin" valueType="num">
                                      <p:cBhvr additive="base">
                                        <p:cTn id="832" dur="4000" fill="hold"/>
                                        <p:tgtEl>
                                          <p:spTgt spid="53"/>
                                        </p:tgtEl>
                                        <p:attrNameLst>
                                          <p:attrName>ppt_x</p:attrName>
                                        </p:attrNameLst>
                                      </p:cBhvr>
                                      <p:tavLst>
                                        <p:tav tm="0">
                                          <p:val>
                                            <p:strVal val="0-#ppt_w/2"/>
                                          </p:val>
                                        </p:tav>
                                        <p:tav tm="100000">
                                          <p:val>
                                            <p:strVal val="#ppt_x"/>
                                          </p:val>
                                        </p:tav>
                                      </p:tavLst>
                                    </p:anim>
                                    <p:anim calcmode="lin" valueType="num">
                                      <p:cBhvr additive="base">
                                        <p:cTn id="833" dur="4000" fill="hold"/>
                                        <p:tgtEl>
                                          <p:spTgt spid="53"/>
                                        </p:tgtEl>
                                        <p:attrNameLst>
                                          <p:attrName>ppt_y</p:attrName>
                                        </p:attrNameLst>
                                      </p:cBhvr>
                                      <p:tavLst>
                                        <p:tav tm="0">
                                          <p:val>
                                            <p:strVal val="#ppt_y"/>
                                          </p:val>
                                        </p:tav>
                                        <p:tav tm="100000">
                                          <p:val>
                                            <p:strVal val="#ppt_y"/>
                                          </p:val>
                                        </p:tav>
                                      </p:tavLst>
                                    </p:anim>
                                  </p:childTnLst>
                                </p:cTn>
                              </p:par>
                              <p:par>
                                <p:cTn id="834" presetID="2" presetClass="exit" presetSubtype="8" fill="hold" grpId="1" nodeType="withEffect">
                                  <p:stCondLst>
                                    <p:cond delay="0"/>
                                  </p:stCondLst>
                                  <p:childTnLst>
                                    <p:anim calcmode="lin" valueType="num">
                                      <p:cBhvr additive="base">
                                        <p:cTn id="835" dur="4500"/>
                                        <p:tgtEl>
                                          <p:spTgt spid="53"/>
                                        </p:tgtEl>
                                        <p:attrNameLst>
                                          <p:attrName>ppt_x</p:attrName>
                                        </p:attrNameLst>
                                      </p:cBhvr>
                                      <p:tavLst>
                                        <p:tav tm="0">
                                          <p:val>
                                            <p:strVal val="ppt_x"/>
                                          </p:val>
                                        </p:tav>
                                        <p:tav tm="100000">
                                          <p:val>
                                            <p:strVal val="0-ppt_w/2"/>
                                          </p:val>
                                        </p:tav>
                                      </p:tavLst>
                                    </p:anim>
                                    <p:anim calcmode="lin" valueType="num">
                                      <p:cBhvr additive="base">
                                        <p:cTn id="836" dur="4500"/>
                                        <p:tgtEl>
                                          <p:spTgt spid="53"/>
                                        </p:tgtEl>
                                        <p:attrNameLst>
                                          <p:attrName>ppt_y</p:attrName>
                                        </p:attrNameLst>
                                      </p:cBhvr>
                                      <p:tavLst>
                                        <p:tav tm="0">
                                          <p:val>
                                            <p:strVal val="ppt_y"/>
                                          </p:val>
                                        </p:tav>
                                        <p:tav tm="100000">
                                          <p:val>
                                            <p:strVal val="ppt_y"/>
                                          </p:val>
                                        </p:tav>
                                      </p:tavLst>
                                    </p:anim>
                                    <p:set>
                                      <p:cBhvr>
                                        <p:cTn id="837" dur="1" fill="hold">
                                          <p:stCondLst>
                                            <p:cond delay="4499"/>
                                          </p:stCondLst>
                                        </p:cTn>
                                        <p:tgtEl>
                                          <p:spTgt spid="53"/>
                                        </p:tgtEl>
                                        <p:attrNameLst>
                                          <p:attrName>style.visibility</p:attrName>
                                        </p:attrNameLst>
                                      </p:cBhvr>
                                      <p:to>
                                        <p:strVal val="hidden"/>
                                      </p:to>
                                    </p:set>
                                  </p:childTnLst>
                                </p:cTn>
                              </p:par>
                              <p:par>
                                <p:cTn id="838" presetID="3" presetClass="exit" presetSubtype="5" fill="hold" grpId="2" nodeType="withEffect">
                                  <p:stCondLst>
                                    <p:cond delay="0"/>
                                  </p:stCondLst>
                                  <p:childTnLst>
                                    <p:animEffect transition="out" filter="blinds(vertical)">
                                      <p:cBhvr>
                                        <p:cTn id="839" dur="5500"/>
                                        <p:tgtEl>
                                          <p:spTgt spid="53"/>
                                        </p:tgtEl>
                                      </p:cBhvr>
                                    </p:animEffect>
                                    <p:set>
                                      <p:cBhvr>
                                        <p:cTn id="840" dur="1" fill="hold">
                                          <p:stCondLst>
                                            <p:cond delay="5499"/>
                                          </p:stCondLst>
                                        </p:cTn>
                                        <p:tgtEl>
                                          <p:spTgt spid="53"/>
                                        </p:tgtEl>
                                        <p:attrNameLst>
                                          <p:attrName>style.visibility</p:attrName>
                                        </p:attrNameLst>
                                      </p:cBhvr>
                                      <p:to>
                                        <p:strVal val="hidden"/>
                                      </p:to>
                                    </p:set>
                                  </p:childTnLst>
                                </p:cTn>
                              </p:par>
                              <p:par>
                                <p:cTn id="841" presetID="2" presetClass="entr" presetSubtype="8" fill="hold" grpId="0" nodeType="withEffect">
                                  <p:stCondLst>
                                    <p:cond delay="0"/>
                                  </p:stCondLst>
                                  <p:childTnLst>
                                    <p:set>
                                      <p:cBhvr>
                                        <p:cTn id="842" dur="1" fill="hold">
                                          <p:stCondLst>
                                            <p:cond delay="0"/>
                                          </p:stCondLst>
                                        </p:cTn>
                                        <p:tgtEl>
                                          <p:spTgt spid="52"/>
                                        </p:tgtEl>
                                        <p:attrNameLst>
                                          <p:attrName>style.visibility</p:attrName>
                                        </p:attrNameLst>
                                      </p:cBhvr>
                                      <p:to>
                                        <p:strVal val="visible"/>
                                      </p:to>
                                    </p:set>
                                    <p:anim calcmode="lin" valueType="num">
                                      <p:cBhvr additive="base">
                                        <p:cTn id="843" dur="4000" fill="hold"/>
                                        <p:tgtEl>
                                          <p:spTgt spid="52"/>
                                        </p:tgtEl>
                                        <p:attrNameLst>
                                          <p:attrName>ppt_x</p:attrName>
                                        </p:attrNameLst>
                                      </p:cBhvr>
                                      <p:tavLst>
                                        <p:tav tm="0">
                                          <p:val>
                                            <p:strVal val="0-#ppt_w/2"/>
                                          </p:val>
                                        </p:tav>
                                        <p:tav tm="100000">
                                          <p:val>
                                            <p:strVal val="#ppt_x"/>
                                          </p:val>
                                        </p:tav>
                                      </p:tavLst>
                                    </p:anim>
                                    <p:anim calcmode="lin" valueType="num">
                                      <p:cBhvr additive="base">
                                        <p:cTn id="844" dur="4000" fill="hold"/>
                                        <p:tgtEl>
                                          <p:spTgt spid="52"/>
                                        </p:tgtEl>
                                        <p:attrNameLst>
                                          <p:attrName>ppt_y</p:attrName>
                                        </p:attrNameLst>
                                      </p:cBhvr>
                                      <p:tavLst>
                                        <p:tav tm="0">
                                          <p:val>
                                            <p:strVal val="#ppt_y"/>
                                          </p:val>
                                        </p:tav>
                                        <p:tav tm="100000">
                                          <p:val>
                                            <p:strVal val="#ppt_y"/>
                                          </p:val>
                                        </p:tav>
                                      </p:tavLst>
                                    </p:anim>
                                  </p:childTnLst>
                                </p:cTn>
                              </p:par>
                              <p:par>
                                <p:cTn id="845" presetID="2" presetClass="exit" presetSubtype="8" fill="hold" grpId="1" nodeType="withEffect">
                                  <p:stCondLst>
                                    <p:cond delay="0"/>
                                  </p:stCondLst>
                                  <p:childTnLst>
                                    <p:anim calcmode="lin" valueType="num">
                                      <p:cBhvr additive="base">
                                        <p:cTn id="846" dur="4500"/>
                                        <p:tgtEl>
                                          <p:spTgt spid="52"/>
                                        </p:tgtEl>
                                        <p:attrNameLst>
                                          <p:attrName>ppt_x</p:attrName>
                                        </p:attrNameLst>
                                      </p:cBhvr>
                                      <p:tavLst>
                                        <p:tav tm="0">
                                          <p:val>
                                            <p:strVal val="ppt_x"/>
                                          </p:val>
                                        </p:tav>
                                        <p:tav tm="100000">
                                          <p:val>
                                            <p:strVal val="0-ppt_w/2"/>
                                          </p:val>
                                        </p:tav>
                                      </p:tavLst>
                                    </p:anim>
                                    <p:anim calcmode="lin" valueType="num">
                                      <p:cBhvr additive="base">
                                        <p:cTn id="847" dur="4500"/>
                                        <p:tgtEl>
                                          <p:spTgt spid="52"/>
                                        </p:tgtEl>
                                        <p:attrNameLst>
                                          <p:attrName>ppt_y</p:attrName>
                                        </p:attrNameLst>
                                      </p:cBhvr>
                                      <p:tavLst>
                                        <p:tav tm="0">
                                          <p:val>
                                            <p:strVal val="ppt_y"/>
                                          </p:val>
                                        </p:tav>
                                        <p:tav tm="100000">
                                          <p:val>
                                            <p:strVal val="ppt_y"/>
                                          </p:val>
                                        </p:tav>
                                      </p:tavLst>
                                    </p:anim>
                                    <p:set>
                                      <p:cBhvr>
                                        <p:cTn id="848" dur="1" fill="hold">
                                          <p:stCondLst>
                                            <p:cond delay="4499"/>
                                          </p:stCondLst>
                                        </p:cTn>
                                        <p:tgtEl>
                                          <p:spTgt spid="52"/>
                                        </p:tgtEl>
                                        <p:attrNameLst>
                                          <p:attrName>style.visibility</p:attrName>
                                        </p:attrNameLst>
                                      </p:cBhvr>
                                      <p:to>
                                        <p:strVal val="hidden"/>
                                      </p:to>
                                    </p:set>
                                  </p:childTnLst>
                                </p:cTn>
                              </p:par>
                              <p:par>
                                <p:cTn id="849" presetID="3" presetClass="exit" presetSubtype="5" fill="hold" grpId="2" nodeType="withEffect">
                                  <p:stCondLst>
                                    <p:cond delay="0"/>
                                  </p:stCondLst>
                                  <p:childTnLst>
                                    <p:animEffect transition="out" filter="blinds(vertical)">
                                      <p:cBhvr>
                                        <p:cTn id="850" dur="5500"/>
                                        <p:tgtEl>
                                          <p:spTgt spid="52"/>
                                        </p:tgtEl>
                                      </p:cBhvr>
                                    </p:animEffect>
                                    <p:set>
                                      <p:cBhvr>
                                        <p:cTn id="851" dur="1" fill="hold">
                                          <p:stCondLst>
                                            <p:cond delay="5499"/>
                                          </p:stCondLst>
                                        </p:cTn>
                                        <p:tgtEl>
                                          <p:spTgt spid="52"/>
                                        </p:tgtEl>
                                        <p:attrNameLst>
                                          <p:attrName>style.visibility</p:attrName>
                                        </p:attrNameLst>
                                      </p:cBhvr>
                                      <p:to>
                                        <p:strVal val="hidden"/>
                                      </p:to>
                                    </p:set>
                                  </p:childTnLst>
                                </p:cTn>
                              </p:par>
                              <p:par>
                                <p:cTn id="852" presetID="2" presetClass="entr" presetSubtype="8" fill="hold" grpId="0" nodeType="withEffect">
                                  <p:stCondLst>
                                    <p:cond delay="0"/>
                                  </p:stCondLst>
                                  <p:childTnLst>
                                    <p:set>
                                      <p:cBhvr>
                                        <p:cTn id="853" dur="1" fill="hold">
                                          <p:stCondLst>
                                            <p:cond delay="0"/>
                                          </p:stCondLst>
                                        </p:cTn>
                                        <p:tgtEl>
                                          <p:spTgt spid="51"/>
                                        </p:tgtEl>
                                        <p:attrNameLst>
                                          <p:attrName>style.visibility</p:attrName>
                                        </p:attrNameLst>
                                      </p:cBhvr>
                                      <p:to>
                                        <p:strVal val="visible"/>
                                      </p:to>
                                    </p:set>
                                    <p:anim calcmode="lin" valueType="num">
                                      <p:cBhvr additive="base">
                                        <p:cTn id="854" dur="4000" fill="hold"/>
                                        <p:tgtEl>
                                          <p:spTgt spid="51"/>
                                        </p:tgtEl>
                                        <p:attrNameLst>
                                          <p:attrName>ppt_x</p:attrName>
                                        </p:attrNameLst>
                                      </p:cBhvr>
                                      <p:tavLst>
                                        <p:tav tm="0">
                                          <p:val>
                                            <p:strVal val="0-#ppt_w/2"/>
                                          </p:val>
                                        </p:tav>
                                        <p:tav tm="100000">
                                          <p:val>
                                            <p:strVal val="#ppt_x"/>
                                          </p:val>
                                        </p:tav>
                                      </p:tavLst>
                                    </p:anim>
                                    <p:anim calcmode="lin" valueType="num">
                                      <p:cBhvr additive="base">
                                        <p:cTn id="855" dur="4000" fill="hold"/>
                                        <p:tgtEl>
                                          <p:spTgt spid="51"/>
                                        </p:tgtEl>
                                        <p:attrNameLst>
                                          <p:attrName>ppt_y</p:attrName>
                                        </p:attrNameLst>
                                      </p:cBhvr>
                                      <p:tavLst>
                                        <p:tav tm="0">
                                          <p:val>
                                            <p:strVal val="#ppt_y"/>
                                          </p:val>
                                        </p:tav>
                                        <p:tav tm="100000">
                                          <p:val>
                                            <p:strVal val="#ppt_y"/>
                                          </p:val>
                                        </p:tav>
                                      </p:tavLst>
                                    </p:anim>
                                  </p:childTnLst>
                                </p:cTn>
                              </p:par>
                              <p:par>
                                <p:cTn id="856" presetID="2" presetClass="exit" presetSubtype="8" fill="hold" grpId="1" nodeType="withEffect">
                                  <p:stCondLst>
                                    <p:cond delay="0"/>
                                  </p:stCondLst>
                                  <p:childTnLst>
                                    <p:anim calcmode="lin" valueType="num">
                                      <p:cBhvr additive="base">
                                        <p:cTn id="857" dur="4500"/>
                                        <p:tgtEl>
                                          <p:spTgt spid="51"/>
                                        </p:tgtEl>
                                        <p:attrNameLst>
                                          <p:attrName>ppt_x</p:attrName>
                                        </p:attrNameLst>
                                      </p:cBhvr>
                                      <p:tavLst>
                                        <p:tav tm="0">
                                          <p:val>
                                            <p:strVal val="ppt_x"/>
                                          </p:val>
                                        </p:tav>
                                        <p:tav tm="100000">
                                          <p:val>
                                            <p:strVal val="0-ppt_w/2"/>
                                          </p:val>
                                        </p:tav>
                                      </p:tavLst>
                                    </p:anim>
                                    <p:anim calcmode="lin" valueType="num">
                                      <p:cBhvr additive="base">
                                        <p:cTn id="858" dur="4500"/>
                                        <p:tgtEl>
                                          <p:spTgt spid="51"/>
                                        </p:tgtEl>
                                        <p:attrNameLst>
                                          <p:attrName>ppt_y</p:attrName>
                                        </p:attrNameLst>
                                      </p:cBhvr>
                                      <p:tavLst>
                                        <p:tav tm="0">
                                          <p:val>
                                            <p:strVal val="ppt_y"/>
                                          </p:val>
                                        </p:tav>
                                        <p:tav tm="100000">
                                          <p:val>
                                            <p:strVal val="ppt_y"/>
                                          </p:val>
                                        </p:tav>
                                      </p:tavLst>
                                    </p:anim>
                                    <p:set>
                                      <p:cBhvr>
                                        <p:cTn id="859" dur="1" fill="hold">
                                          <p:stCondLst>
                                            <p:cond delay="4499"/>
                                          </p:stCondLst>
                                        </p:cTn>
                                        <p:tgtEl>
                                          <p:spTgt spid="51"/>
                                        </p:tgtEl>
                                        <p:attrNameLst>
                                          <p:attrName>style.visibility</p:attrName>
                                        </p:attrNameLst>
                                      </p:cBhvr>
                                      <p:to>
                                        <p:strVal val="hidden"/>
                                      </p:to>
                                    </p:set>
                                  </p:childTnLst>
                                </p:cTn>
                              </p:par>
                              <p:par>
                                <p:cTn id="860" presetID="3" presetClass="exit" presetSubtype="5" fill="hold" grpId="2" nodeType="withEffect">
                                  <p:stCondLst>
                                    <p:cond delay="0"/>
                                  </p:stCondLst>
                                  <p:childTnLst>
                                    <p:animEffect transition="out" filter="blinds(vertical)">
                                      <p:cBhvr>
                                        <p:cTn id="861" dur="5500"/>
                                        <p:tgtEl>
                                          <p:spTgt spid="51"/>
                                        </p:tgtEl>
                                      </p:cBhvr>
                                    </p:animEffect>
                                    <p:set>
                                      <p:cBhvr>
                                        <p:cTn id="862" dur="1" fill="hold">
                                          <p:stCondLst>
                                            <p:cond delay="5499"/>
                                          </p:stCondLst>
                                        </p:cTn>
                                        <p:tgtEl>
                                          <p:spTgt spid="51"/>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50"/>
                                        </p:tgtEl>
                                        <p:attrNameLst>
                                          <p:attrName>style.visibility</p:attrName>
                                        </p:attrNameLst>
                                      </p:cBhvr>
                                      <p:to>
                                        <p:strVal val="visible"/>
                                      </p:to>
                                    </p:set>
                                    <p:anim calcmode="lin" valueType="num">
                                      <p:cBhvr additive="base">
                                        <p:cTn id="865" dur="4000" fill="hold"/>
                                        <p:tgtEl>
                                          <p:spTgt spid="50"/>
                                        </p:tgtEl>
                                        <p:attrNameLst>
                                          <p:attrName>ppt_x</p:attrName>
                                        </p:attrNameLst>
                                      </p:cBhvr>
                                      <p:tavLst>
                                        <p:tav tm="0">
                                          <p:val>
                                            <p:strVal val="0-#ppt_w/2"/>
                                          </p:val>
                                        </p:tav>
                                        <p:tav tm="100000">
                                          <p:val>
                                            <p:strVal val="#ppt_x"/>
                                          </p:val>
                                        </p:tav>
                                      </p:tavLst>
                                    </p:anim>
                                    <p:anim calcmode="lin" valueType="num">
                                      <p:cBhvr additive="base">
                                        <p:cTn id="866" dur="4000" fill="hold"/>
                                        <p:tgtEl>
                                          <p:spTgt spid="50"/>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4500"/>
                                        <p:tgtEl>
                                          <p:spTgt spid="50"/>
                                        </p:tgtEl>
                                        <p:attrNameLst>
                                          <p:attrName>ppt_x</p:attrName>
                                        </p:attrNameLst>
                                      </p:cBhvr>
                                      <p:tavLst>
                                        <p:tav tm="0">
                                          <p:val>
                                            <p:strVal val="ppt_x"/>
                                          </p:val>
                                        </p:tav>
                                        <p:tav tm="100000">
                                          <p:val>
                                            <p:strVal val="0-ppt_w/2"/>
                                          </p:val>
                                        </p:tav>
                                      </p:tavLst>
                                    </p:anim>
                                    <p:anim calcmode="lin" valueType="num">
                                      <p:cBhvr additive="base">
                                        <p:cTn id="869" dur="4500"/>
                                        <p:tgtEl>
                                          <p:spTgt spid="50"/>
                                        </p:tgtEl>
                                        <p:attrNameLst>
                                          <p:attrName>ppt_y</p:attrName>
                                        </p:attrNameLst>
                                      </p:cBhvr>
                                      <p:tavLst>
                                        <p:tav tm="0">
                                          <p:val>
                                            <p:strVal val="ppt_y"/>
                                          </p:val>
                                        </p:tav>
                                        <p:tav tm="100000">
                                          <p:val>
                                            <p:strVal val="ppt_y"/>
                                          </p:val>
                                        </p:tav>
                                      </p:tavLst>
                                    </p:anim>
                                    <p:set>
                                      <p:cBhvr>
                                        <p:cTn id="870" dur="1" fill="hold">
                                          <p:stCondLst>
                                            <p:cond delay="4499"/>
                                          </p:stCondLst>
                                        </p:cTn>
                                        <p:tgtEl>
                                          <p:spTgt spid="50"/>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500"/>
                                        <p:tgtEl>
                                          <p:spTgt spid="50"/>
                                        </p:tgtEl>
                                      </p:cBhvr>
                                    </p:animEffect>
                                    <p:set>
                                      <p:cBhvr>
                                        <p:cTn id="873" dur="1" fill="hold">
                                          <p:stCondLst>
                                            <p:cond delay="5499"/>
                                          </p:stCondLst>
                                        </p:cTn>
                                        <p:tgtEl>
                                          <p:spTgt spid="50"/>
                                        </p:tgtEl>
                                        <p:attrNameLst>
                                          <p:attrName>style.visibility</p:attrName>
                                        </p:attrNameLst>
                                      </p:cBhvr>
                                      <p:to>
                                        <p:strVal val="hidden"/>
                                      </p:to>
                                    </p:set>
                                  </p:childTnLst>
                                </p:cTn>
                              </p:par>
                              <p:par>
                                <p:cTn id="874" presetID="2" presetClass="entr" presetSubtype="8" fill="hold" grpId="0" nodeType="withEffect">
                                  <p:stCondLst>
                                    <p:cond delay="0"/>
                                  </p:stCondLst>
                                  <p:childTnLst>
                                    <p:set>
                                      <p:cBhvr>
                                        <p:cTn id="875" dur="1" fill="hold">
                                          <p:stCondLst>
                                            <p:cond delay="0"/>
                                          </p:stCondLst>
                                        </p:cTn>
                                        <p:tgtEl>
                                          <p:spTgt spid="49"/>
                                        </p:tgtEl>
                                        <p:attrNameLst>
                                          <p:attrName>style.visibility</p:attrName>
                                        </p:attrNameLst>
                                      </p:cBhvr>
                                      <p:to>
                                        <p:strVal val="visible"/>
                                      </p:to>
                                    </p:set>
                                    <p:anim calcmode="lin" valueType="num">
                                      <p:cBhvr additive="base">
                                        <p:cTn id="876" dur="4000" fill="hold"/>
                                        <p:tgtEl>
                                          <p:spTgt spid="49"/>
                                        </p:tgtEl>
                                        <p:attrNameLst>
                                          <p:attrName>ppt_x</p:attrName>
                                        </p:attrNameLst>
                                      </p:cBhvr>
                                      <p:tavLst>
                                        <p:tav tm="0">
                                          <p:val>
                                            <p:strVal val="0-#ppt_w/2"/>
                                          </p:val>
                                        </p:tav>
                                        <p:tav tm="100000">
                                          <p:val>
                                            <p:strVal val="#ppt_x"/>
                                          </p:val>
                                        </p:tav>
                                      </p:tavLst>
                                    </p:anim>
                                    <p:anim calcmode="lin" valueType="num">
                                      <p:cBhvr additive="base">
                                        <p:cTn id="877" dur="4000" fill="hold"/>
                                        <p:tgtEl>
                                          <p:spTgt spid="49"/>
                                        </p:tgtEl>
                                        <p:attrNameLst>
                                          <p:attrName>ppt_y</p:attrName>
                                        </p:attrNameLst>
                                      </p:cBhvr>
                                      <p:tavLst>
                                        <p:tav tm="0">
                                          <p:val>
                                            <p:strVal val="#ppt_y"/>
                                          </p:val>
                                        </p:tav>
                                        <p:tav tm="100000">
                                          <p:val>
                                            <p:strVal val="#ppt_y"/>
                                          </p:val>
                                        </p:tav>
                                      </p:tavLst>
                                    </p:anim>
                                  </p:childTnLst>
                                </p:cTn>
                              </p:par>
                              <p:par>
                                <p:cTn id="878" presetID="2" presetClass="exit" presetSubtype="8" fill="hold" grpId="1" nodeType="withEffect">
                                  <p:stCondLst>
                                    <p:cond delay="0"/>
                                  </p:stCondLst>
                                  <p:childTnLst>
                                    <p:anim calcmode="lin" valueType="num">
                                      <p:cBhvr additive="base">
                                        <p:cTn id="879" dur="4500"/>
                                        <p:tgtEl>
                                          <p:spTgt spid="49"/>
                                        </p:tgtEl>
                                        <p:attrNameLst>
                                          <p:attrName>ppt_x</p:attrName>
                                        </p:attrNameLst>
                                      </p:cBhvr>
                                      <p:tavLst>
                                        <p:tav tm="0">
                                          <p:val>
                                            <p:strVal val="ppt_x"/>
                                          </p:val>
                                        </p:tav>
                                        <p:tav tm="100000">
                                          <p:val>
                                            <p:strVal val="0-ppt_w/2"/>
                                          </p:val>
                                        </p:tav>
                                      </p:tavLst>
                                    </p:anim>
                                    <p:anim calcmode="lin" valueType="num">
                                      <p:cBhvr additive="base">
                                        <p:cTn id="880" dur="4500"/>
                                        <p:tgtEl>
                                          <p:spTgt spid="49"/>
                                        </p:tgtEl>
                                        <p:attrNameLst>
                                          <p:attrName>ppt_y</p:attrName>
                                        </p:attrNameLst>
                                      </p:cBhvr>
                                      <p:tavLst>
                                        <p:tav tm="0">
                                          <p:val>
                                            <p:strVal val="ppt_y"/>
                                          </p:val>
                                        </p:tav>
                                        <p:tav tm="100000">
                                          <p:val>
                                            <p:strVal val="ppt_y"/>
                                          </p:val>
                                        </p:tav>
                                      </p:tavLst>
                                    </p:anim>
                                    <p:set>
                                      <p:cBhvr>
                                        <p:cTn id="881" dur="1" fill="hold">
                                          <p:stCondLst>
                                            <p:cond delay="4499"/>
                                          </p:stCondLst>
                                        </p:cTn>
                                        <p:tgtEl>
                                          <p:spTgt spid="49"/>
                                        </p:tgtEl>
                                        <p:attrNameLst>
                                          <p:attrName>style.visibility</p:attrName>
                                        </p:attrNameLst>
                                      </p:cBhvr>
                                      <p:to>
                                        <p:strVal val="hidden"/>
                                      </p:to>
                                    </p:set>
                                  </p:childTnLst>
                                </p:cTn>
                              </p:par>
                              <p:par>
                                <p:cTn id="882" presetID="3" presetClass="exit" presetSubtype="5" fill="hold" grpId="2" nodeType="withEffect">
                                  <p:stCondLst>
                                    <p:cond delay="0"/>
                                  </p:stCondLst>
                                  <p:childTnLst>
                                    <p:animEffect transition="out" filter="blinds(vertical)">
                                      <p:cBhvr>
                                        <p:cTn id="883" dur="5500"/>
                                        <p:tgtEl>
                                          <p:spTgt spid="49"/>
                                        </p:tgtEl>
                                      </p:cBhvr>
                                    </p:animEffect>
                                    <p:set>
                                      <p:cBhvr>
                                        <p:cTn id="884" dur="1" fill="hold">
                                          <p:stCondLst>
                                            <p:cond delay="5499"/>
                                          </p:stCondLst>
                                        </p:cTn>
                                        <p:tgtEl>
                                          <p:spTgt spid="49"/>
                                        </p:tgtEl>
                                        <p:attrNameLst>
                                          <p:attrName>style.visibility</p:attrName>
                                        </p:attrNameLst>
                                      </p:cBhvr>
                                      <p:to>
                                        <p:strVal val="hidden"/>
                                      </p:to>
                                    </p:set>
                                  </p:childTnLst>
                                </p:cTn>
                              </p:par>
                              <p:par>
                                <p:cTn id="885" presetID="2" presetClass="entr" presetSubtype="8" fill="hold" grpId="0" nodeType="withEffect">
                                  <p:stCondLst>
                                    <p:cond delay="0"/>
                                  </p:stCondLst>
                                  <p:childTnLst>
                                    <p:set>
                                      <p:cBhvr>
                                        <p:cTn id="886" dur="1" fill="hold">
                                          <p:stCondLst>
                                            <p:cond delay="0"/>
                                          </p:stCondLst>
                                        </p:cTn>
                                        <p:tgtEl>
                                          <p:spTgt spid="48"/>
                                        </p:tgtEl>
                                        <p:attrNameLst>
                                          <p:attrName>style.visibility</p:attrName>
                                        </p:attrNameLst>
                                      </p:cBhvr>
                                      <p:to>
                                        <p:strVal val="visible"/>
                                      </p:to>
                                    </p:set>
                                    <p:anim calcmode="lin" valueType="num">
                                      <p:cBhvr additive="base">
                                        <p:cTn id="887" dur="4000" fill="hold"/>
                                        <p:tgtEl>
                                          <p:spTgt spid="48"/>
                                        </p:tgtEl>
                                        <p:attrNameLst>
                                          <p:attrName>ppt_x</p:attrName>
                                        </p:attrNameLst>
                                      </p:cBhvr>
                                      <p:tavLst>
                                        <p:tav tm="0">
                                          <p:val>
                                            <p:strVal val="0-#ppt_w/2"/>
                                          </p:val>
                                        </p:tav>
                                        <p:tav tm="100000">
                                          <p:val>
                                            <p:strVal val="#ppt_x"/>
                                          </p:val>
                                        </p:tav>
                                      </p:tavLst>
                                    </p:anim>
                                    <p:anim calcmode="lin" valueType="num">
                                      <p:cBhvr additive="base">
                                        <p:cTn id="888" dur="4000" fill="hold"/>
                                        <p:tgtEl>
                                          <p:spTgt spid="48"/>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4500"/>
                                        <p:tgtEl>
                                          <p:spTgt spid="48"/>
                                        </p:tgtEl>
                                        <p:attrNameLst>
                                          <p:attrName>ppt_x</p:attrName>
                                        </p:attrNameLst>
                                      </p:cBhvr>
                                      <p:tavLst>
                                        <p:tav tm="0">
                                          <p:val>
                                            <p:strVal val="ppt_x"/>
                                          </p:val>
                                        </p:tav>
                                        <p:tav tm="100000">
                                          <p:val>
                                            <p:strVal val="0-ppt_w/2"/>
                                          </p:val>
                                        </p:tav>
                                      </p:tavLst>
                                    </p:anim>
                                    <p:anim calcmode="lin" valueType="num">
                                      <p:cBhvr additive="base">
                                        <p:cTn id="891" dur="4500"/>
                                        <p:tgtEl>
                                          <p:spTgt spid="48"/>
                                        </p:tgtEl>
                                        <p:attrNameLst>
                                          <p:attrName>ppt_y</p:attrName>
                                        </p:attrNameLst>
                                      </p:cBhvr>
                                      <p:tavLst>
                                        <p:tav tm="0">
                                          <p:val>
                                            <p:strVal val="ppt_y"/>
                                          </p:val>
                                        </p:tav>
                                        <p:tav tm="100000">
                                          <p:val>
                                            <p:strVal val="ppt_y"/>
                                          </p:val>
                                        </p:tav>
                                      </p:tavLst>
                                    </p:anim>
                                    <p:set>
                                      <p:cBhvr>
                                        <p:cTn id="892" dur="1" fill="hold">
                                          <p:stCondLst>
                                            <p:cond delay="4499"/>
                                          </p:stCondLst>
                                        </p:cTn>
                                        <p:tgtEl>
                                          <p:spTgt spid="48"/>
                                        </p:tgtEl>
                                        <p:attrNameLst>
                                          <p:attrName>style.visibility</p:attrName>
                                        </p:attrNameLst>
                                      </p:cBhvr>
                                      <p:to>
                                        <p:strVal val="hidden"/>
                                      </p:to>
                                    </p:set>
                                  </p:childTnLst>
                                </p:cTn>
                              </p:par>
                              <p:par>
                                <p:cTn id="893" presetID="3" presetClass="exit" presetSubtype="5" fill="hold" grpId="2" nodeType="withEffect">
                                  <p:stCondLst>
                                    <p:cond delay="0"/>
                                  </p:stCondLst>
                                  <p:childTnLst>
                                    <p:animEffect transition="out" filter="blinds(vertical)">
                                      <p:cBhvr>
                                        <p:cTn id="894" dur="5500"/>
                                        <p:tgtEl>
                                          <p:spTgt spid="48"/>
                                        </p:tgtEl>
                                      </p:cBhvr>
                                    </p:animEffect>
                                    <p:set>
                                      <p:cBhvr>
                                        <p:cTn id="895" dur="1" fill="hold">
                                          <p:stCondLst>
                                            <p:cond delay="5499"/>
                                          </p:stCondLst>
                                        </p:cTn>
                                        <p:tgtEl>
                                          <p:spTgt spid="48"/>
                                        </p:tgtEl>
                                        <p:attrNameLst>
                                          <p:attrName>style.visibility</p:attrName>
                                        </p:attrNameLst>
                                      </p:cBhvr>
                                      <p:to>
                                        <p:strVal val="hidden"/>
                                      </p:to>
                                    </p:set>
                                  </p:childTnLst>
                                </p:cTn>
                              </p:par>
                              <p:par>
                                <p:cTn id="896" presetID="2" presetClass="entr" presetSubtype="8" fill="hold" grpId="0" nodeType="withEffect">
                                  <p:stCondLst>
                                    <p:cond delay="0"/>
                                  </p:stCondLst>
                                  <p:childTnLst>
                                    <p:set>
                                      <p:cBhvr>
                                        <p:cTn id="897" dur="1" fill="hold">
                                          <p:stCondLst>
                                            <p:cond delay="0"/>
                                          </p:stCondLst>
                                        </p:cTn>
                                        <p:tgtEl>
                                          <p:spTgt spid="47"/>
                                        </p:tgtEl>
                                        <p:attrNameLst>
                                          <p:attrName>style.visibility</p:attrName>
                                        </p:attrNameLst>
                                      </p:cBhvr>
                                      <p:to>
                                        <p:strVal val="visible"/>
                                      </p:to>
                                    </p:set>
                                    <p:anim calcmode="lin" valueType="num">
                                      <p:cBhvr additive="base">
                                        <p:cTn id="898" dur="4000" fill="hold"/>
                                        <p:tgtEl>
                                          <p:spTgt spid="47"/>
                                        </p:tgtEl>
                                        <p:attrNameLst>
                                          <p:attrName>ppt_x</p:attrName>
                                        </p:attrNameLst>
                                      </p:cBhvr>
                                      <p:tavLst>
                                        <p:tav tm="0">
                                          <p:val>
                                            <p:strVal val="0-#ppt_w/2"/>
                                          </p:val>
                                        </p:tav>
                                        <p:tav tm="100000">
                                          <p:val>
                                            <p:strVal val="#ppt_x"/>
                                          </p:val>
                                        </p:tav>
                                      </p:tavLst>
                                    </p:anim>
                                    <p:anim calcmode="lin" valueType="num">
                                      <p:cBhvr additive="base">
                                        <p:cTn id="899" dur="4000" fill="hold"/>
                                        <p:tgtEl>
                                          <p:spTgt spid="47"/>
                                        </p:tgtEl>
                                        <p:attrNameLst>
                                          <p:attrName>ppt_y</p:attrName>
                                        </p:attrNameLst>
                                      </p:cBhvr>
                                      <p:tavLst>
                                        <p:tav tm="0">
                                          <p:val>
                                            <p:strVal val="#ppt_y"/>
                                          </p:val>
                                        </p:tav>
                                        <p:tav tm="100000">
                                          <p:val>
                                            <p:strVal val="#ppt_y"/>
                                          </p:val>
                                        </p:tav>
                                      </p:tavLst>
                                    </p:anim>
                                  </p:childTnLst>
                                </p:cTn>
                              </p:par>
                              <p:par>
                                <p:cTn id="900" presetID="2" presetClass="exit" presetSubtype="8" fill="hold" grpId="1" nodeType="withEffect">
                                  <p:stCondLst>
                                    <p:cond delay="0"/>
                                  </p:stCondLst>
                                  <p:childTnLst>
                                    <p:anim calcmode="lin" valueType="num">
                                      <p:cBhvr additive="base">
                                        <p:cTn id="901" dur="4500"/>
                                        <p:tgtEl>
                                          <p:spTgt spid="47"/>
                                        </p:tgtEl>
                                        <p:attrNameLst>
                                          <p:attrName>ppt_x</p:attrName>
                                        </p:attrNameLst>
                                      </p:cBhvr>
                                      <p:tavLst>
                                        <p:tav tm="0">
                                          <p:val>
                                            <p:strVal val="ppt_x"/>
                                          </p:val>
                                        </p:tav>
                                        <p:tav tm="100000">
                                          <p:val>
                                            <p:strVal val="0-ppt_w/2"/>
                                          </p:val>
                                        </p:tav>
                                      </p:tavLst>
                                    </p:anim>
                                    <p:anim calcmode="lin" valueType="num">
                                      <p:cBhvr additive="base">
                                        <p:cTn id="902" dur="4500"/>
                                        <p:tgtEl>
                                          <p:spTgt spid="47"/>
                                        </p:tgtEl>
                                        <p:attrNameLst>
                                          <p:attrName>ppt_y</p:attrName>
                                        </p:attrNameLst>
                                      </p:cBhvr>
                                      <p:tavLst>
                                        <p:tav tm="0">
                                          <p:val>
                                            <p:strVal val="ppt_y"/>
                                          </p:val>
                                        </p:tav>
                                        <p:tav tm="100000">
                                          <p:val>
                                            <p:strVal val="ppt_y"/>
                                          </p:val>
                                        </p:tav>
                                      </p:tavLst>
                                    </p:anim>
                                    <p:set>
                                      <p:cBhvr>
                                        <p:cTn id="903" dur="1" fill="hold">
                                          <p:stCondLst>
                                            <p:cond delay="4499"/>
                                          </p:stCondLst>
                                        </p:cTn>
                                        <p:tgtEl>
                                          <p:spTgt spid="47"/>
                                        </p:tgtEl>
                                        <p:attrNameLst>
                                          <p:attrName>style.visibility</p:attrName>
                                        </p:attrNameLst>
                                      </p:cBhvr>
                                      <p:to>
                                        <p:strVal val="hidden"/>
                                      </p:to>
                                    </p:set>
                                  </p:childTnLst>
                                </p:cTn>
                              </p:par>
                              <p:par>
                                <p:cTn id="904" presetID="3" presetClass="exit" presetSubtype="5" fill="hold" grpId="2" nodeType="withEffect">
                                  <p:stCondLst>
                                    <p:cond delay="0"/>
                                  </p:stCondLst>
                                  <p:childTnLst>
                                    <p:animEffect transition="out" filter="blinds(vertical)">
                                      <p:cBhvr>
                                        <p:cTn id="905" dur="5500"/>
                                        <p:tgtEl>
                                          <p:spTgt spid="47"/>
                                        </p:tgtEl>
                                      </p:cBhvr>
                                    </p:animEffect>
                                    <p:set>
                                      <p:cBhvr>
                                        <p:cTn id="906" dur="1" fill="hold">
                                          <p:stCondLst>
                                            <p:cond delay="5499"/>
                                          </p:stCondLst>
                                        </p:cTn>
                                        <p:tgtEl>
                                          <p:spTgt spid="47"/>
                                        </p:tgtEl>
                                        <p:attrNameLst>
                                          <p:attrName>style.visibility</p:attrName>
                                        </p:attrNameLst>
                                      </p:cBhvr>
                                      <p:to>
                                        <p:strVal val="hidden"/>
                                      </p:to>
                                    </p:set>
                                  </p:childTnLst>
                                </p:cTn>
                              </p:par>
                              <p:par>
                                <p:cTn id="907" presetID="2" presetClass="entr" presetSubtype="8" fill="hold" grpId="0" nodeType="withEffect">
                                  <p:stCondLst>
                                    <p:cond delay="0"/>
                                  </p:stCondLst>
                                  <p:childTnLst>
                                    <p:set>
                                      <p:cBhvr>
                                        <p:cTn id="908" dur="1" fill="hold">
                                          <p:stCondLst>
                                            <p:cond delay="0"/>
                                          </p:stCondLst>
                                        </p:cTn>
                                        <p:tgtEl>
                                          <p:spTgt spid="46"/>
                                        </p:tgtEl>
                                        <p:attrNameLst>
                                          <p:attrName>style.visibility</p:attrName>
                                        </p:attrNameLst>
                                      </p:cBhvr>
                                      <p:to>
                                        <p:strVal val="visible"/>
                                      </p:to>
                                    </p:set>
                                    <p:anim calcmode="lin" valueType="num">
                                      <p:cBhvr additive="base">
                                        <p:cTn id="909" dur="4000" fill="hold"/>
                                        <p:tgtEl>
                                          <p:spTgt spid="46"/>
                                        </p:tgtEl>
                                        <p:attrNameLst>
                                          <p:attrName>ppt_x</p:attrName>
                                        </p:attrNameLst>
                                      </p:cBhvr>
                                      <p:tavLst>
                                        <p:tav tm="0">
                                          <p:val>
                                            <p:strVal val="0-#ppt_w/2"/>
                                          </p:val>
                                        </p:tav>
                                        <p:tav tm="100000">
                                          <p:val>
                                            <p:strVal val="#ppt_x"/>
                                          </p:val>
                                        </p:tav>
                                      </p:tavLst>
                                    </p:anim>
                                    <p:anim calcmode="lin" valueType="num">
                                      <p:cBhvr additive="base">
                                        <p:cTn id="910" dur="4000" fill="hold"/>
                                        <p:tgtEl>
                                          <p:spTgt spid="46"/>
                                        </p:tgtEl>
                                        <p:attrNameLst>
                                          <p:attrName>ppt_y</p:attrName>
                                        </p:attrNameLst>
                                      </p:cBhvr>
                                      <p:tavLst>
                                        <p:tav tm="0">
                                          <p:val>
                                            <p:strVal val="#ppt_y"/>
                                          </p:val>
                                        </p:tav>
                                        <p:tav tm="100000">
                                          <p:val>
                                            <p:strVal val="#ppt_y"/>
                                          </p:val>
                                        </p:tav>
                                      </p:tavLst>
                                    </p:anim>
                                  </p:childTnLst>
                                </p:cTn>
                              </p:par>
                              <p:par>
                                <p:cTn id="911" presetID="2" presetClass="exit" presetSubtype="8" fill="hold" grpId="1" nodeType="withEffect">
                                  <p:stCondLst>
                                    <p:cond delay="0"/>
                                  </p:stCondLst>
                                  <p:childTnLst>
                                    <p:anim calcmode="lin" valueType="num">
                                      <p:cBhvr additive="base">
                                        <p:cTn id="912" dur="4500"/>
                                        <p:tgtEl>
                                          <p:spTgt spid="46"/>
                                        </p:tgtEl>
                                        <p:attrNameLst>
                                          <p:attrName>ppt_x</p:attrName>
                                        </p:attrNameLst>
                                      </p:cBhvr>
                                      <p:tavLst>
                                        <p:tav tm="0">
                                          <p:val>
                                            <p:strVal val="ppt_x"/>
                                          </p:val>
                                        </p:tav>
                                        <p:tav tm="100000">
                                          <p:val>
                                            <p:strVal val="0-ppt_w/2"/>
                                          </p:val>
                                        </p:tav>
                                      </p:tavLst>
                                    </p:anim>
                                    <p:anim calcmode="lin" valueType="num">
                                      <p:cBhvr additive="base">
                                        <p:cTn id="913" dur="4500"/>
                                        <p:tgtEl>
                                          <p:spTgt spid="46"/>
                                        </p:tgtEl>
                                        <p:attrNameLst>
                                          <p:attrName>ppt_y</p:attrName>
                                        </p:attrNameLst>
                                      </p:cBhvr>
                                      <p:tavLst>
                                        <p:tav tm="0">
                                          <p:val>
                                            <p:strVal val="ppt_y"/>
                                          </p:val>
                                        </p:tav>
                                        <p:tav tm="100000">
                                          <p:val>
                                            <p:strVal val="ppt_y"/>
                                          </p:val>
                                        </p:tav>
                                      </p:tavLst>
                                    </p:anim>
                                    <p:set>
                                      <p:cBhvr>
                                        <p:cTn id="914" dur="1" fill="hold">
                                          <p:stCondLst>
                                            <p:cond delay="4499"/>
                                          </p:stCondLst>
                                        </p:cTn>
                                        <p:tgtEl>
                                          <p:spTgt spid="46"/>
                                        </p:tgtEl>
                                        <p:attrNameLst>
                                          <p:attrName>style.visibility</p:attrName>
                                        </p:attrNameLst>
                                      </p:cBhvr>
                                      <p:to>
                                        <p:strVal val="hidden"/>
                                      </p:to>
                                    </p:set>
                                  </p:childTnLst>
                                </p:cTn>
                              </p:par>
                              <p:par>
                                <p:cTn id="915" presetID="3" presetClass="exit" presetSubtype="5" fill="hold" grpId="2" nodeType="withEffect">
                                  <p:stCondLst>
                                    <p:cond delay="0"/>
                                  </p:stCondLst>
                                  <p:childTnLst>
                                    <p:animEffect transition="out" filter="blinds(vertical)">
                                      <p:cBhvr>
                                        <p:cTn id="916" dur="5500"/>
                                        <p:tgtEl>
                                          <p:spTgt spid="46"/>
                                        </p:tgtEl>
                                      </p:cBhvr>
                                    </p:animEffect>
                                    <p:set>
                                      <p:cBhvr>
                                        <p:cTn id="917" dur="1" fill="hold">
                                          <p:stCondLst>
                                            <p:cond delay="5499"/>
                                          </p:stCondLst>
                                        </p:cTn>
                                        <p:tgtEl>
                                          <p:spTgt spid="46"/>
                                        </p:tgtEl>
                                        <p:attrNameLst>
                                          <p:attrName>style.visibility</p:attrName>
                                        </p:attrNameLst>
                                      </p:cBhvr>
                                      <p:to>
                                        <p:strVal val="hidden"/>
                                      </p:to>
                                    </p:set>
                                  </p:childTnLst>
                                </p:cTn>
                              </p:par>
                              <p:par>
                                <p:cTn id="918" presetID="8" presetClass="emph" presetSubtype="0" fill="hold" grpId="3" nodeType="withEffect">
                                  <p:stCondLst>
                                    <p:cond delay="0"/>
                                  </p:stCondLst>
                                  <p:childTnLst>
                                    <p:animRot by="21600000">
                                      <p:cBhvr>
                                        <p:cTn id="919" dur="5000" fill="hold"/>
                                        <p:tgtEl>
                                          <p:spTgt spid="39"/>
                                        </p:tgtEl>
                                        <p:attrNameLst>
                                          <p:attrName>r</p:attrName>
                                        </p:attrNameLst>
                                      </p:cBhvr>
                                    </p:animRot>
                                  </p:childTnLst>
                                </p:cTn>
                              </p:par>
                              <p:par>
                                <p:cTn id="920" presetID="8" presetClass="emph" presetSubtype="0" fill="hold" grpId="3" nodeType="withEffect">
                                  <p:stCondLst>
                                    <p:cond delay="0"/>
                                  </p:stCondLst>
                                  <p:childTnLst>
                                    <p:animRot by="21600000">
                                      <p:cBhvr>
                                        <p:cTn id="921" dur="5000" fill="hold"/>
                                        <p:tgtEl>
                                          <p:spTgt spid="40"/>
                                        </p:tgtEl>
                                        <p:attrNameLst>
                                          <p:attrName>r</p:attrName>
                                        </p:attrNameLst>
                                      </p:cBhvr>
                                    </p:animRot>
                                  </p:childTnLst>
                                </p:cTn>
                              </p:par>
                              <p:par>
                                <p:cTn id="922" presetID="8" presetClass="emph" presetSubtype="0" fill="hold" grpId="3" nodeType="withEffect">
                                  <p:stCondLst>
                                    <p:cond delay="0"/>
                                  </p:stCondLst>
                                  <p:childTnLst>
                                    <p:animRot by="21600000">
                                      <p:cBhvr>
                                        <p:cTn id="923" dur="5000" fill="hold"/>
                                        <p:tgtEl>
                                          <p:spTgt spid="41"/>
                                        </p:tgtEl>
                                        <p:attrNameLst>
                                          <p:attrName>r</p:attrName>
                                        </p:attrNameLst>
                                      </p:cBhvr>
                                    </p:animRot>
                                  </p:childTnLst>
                                </p:cTn>
                              </p:par>
                              <p:par>
                                <p:cTn id="924" presetID="8" presetClass="emph" presetSubtype="0" fill="hold" grpId="3" nodeType="withEffect">
                                  <p:stCondLst>
                                    <p:cond delay="0"/>
                                  </p:stCondLst>
                                  <p:childTnLst>
                                    <p:animRot by="21600000">
                                      <p:cBhvr>
                                        <p:cTn id="925" dur="5000" fill="hold"/>
                                        <p:tgtEl>
                                          <p:spTgt spid="44"/>
                                        </p:tgtEl>
                                        <p:attrNameLst>
                                          <p:attrName>r</p:attrName>
                                        </p:attrNameLst>
                                      </p:cBhvr>
                                    </p:animRot>
                                  </p:childTnLst>
                                </p:cTn>
                              </p:par>
                              <p:par>
                                <p:cTn id="926" presetID="8" presetClass="emph" presetSubtype="0" fill="hold" grpId="3" nodeType="withEffect">
                                  <p:stCondLst>
                                    <p:cond delay="0"/>
                                  </p:stCondLst>
                                  <p:childTnLst>
                                    <p:animRot by="21600000">
                                      <p:cBhvr>
                                        <p:cTn id="927" dur="5000" fill="hold"/>
                                        <p:tgtEl>
                                          <p:spTgt spid="42"/>
                                        </p:tgtEl>
                                        <p:attrNameLst>
                                          <p:attrName>r</p:attrName>
                                        </p:attrNameLst>
                                      </p:cBhvr>
                                    </p:animRot>
                                  </p:childTnLst>
                                </p:cTn>
                              </p:par>
                              <p:par>
                                <p:cTn id="928" presetID="8" presetClass="emph" presetSubtype="0" fill="hold" grpId="3" nodeType="withEffect">
                                  <p:stCondLst>
                                    <p:cond delay="0"/>
                                  </p:stCondLst>
                                  <p:childTnLst>
                                    <p:animRot by="21600000">
                                      <p:cBhvr>
                                        <p:cTn id="929" dur="5000" fill="hold"/>
                                        <p:tgtEl>
                                          <p:spTgt spid="43"/>
                                        </p:tgtEl>
                                        <p:attrNameLst>
                                          <p:attrName>r</p:attrName>
                                        </p:attrNameLst>
                                      </p:cBhvr>
                                    </p:animRot>
                                  </p:childTnLst>
                                </p:cTn>
                              </p:par>
                              <p:par>
                                <p:cTn id="930" presetID="2" presetClass="entr" presetSubtype="8" fill="hold" grpId="0" nodeType="withEffect">
                                  <p:stCondLst>
                                    <p:cond delay="0"/>
                                  </p:stCondLst>
                                  <p:childTnLst>
                                    <p:set>
                                      <p:cBhvr>
                                        <p:cTn id="931" dur="1" fill="hold">
                                          <p:stCondLst>
                                            <p:cond delay="0"/>
                                          </p:stCondLst>
                                        </p:cTn>
                                        <p:tgtEl>
                                          <p:spTgt spid="45"/>
                                        </p:tgtEl>
                                        <p:attrNameLst>
                                          <p:attrName>style.visibility</p:attrName>
                                        </p:attrNameLst>
                                      </p:cBhvr>
                                      <p:to>
                                        <p:strVal val="visible"/>
                                      </p:to>
                                    </p:set>
                                    <p:anim calcmode="lin" valueType="num">
                                      <p:cBhvr additive="base">
                                        <p:cTn id="932" dur="4000" fill="hold"/>
                                        <p:tgtEl>
                                          <p:spTgt spid="45"/>
                                        </p:tgtEl>
                                        <p:attrNameLst>
                                          <p:attrName>ppt_x</p:attrName>
                                        </p:attrNameLst>
                                      </p:cBhvr>
                                      <p:tavLst>
                                        <p:tav tm="0">
                                          <p:val>
                                            <p:strVal val="0-#ppt_w/2"/>
                                          </p:val>
                                        </p:tav>
                                        <p:tav tm="100000">
                                          <p:val>
                                            <p:strVal val="#ppt_x"/>
                                          </p:val>
                                        </p:tav>
                                      </p:tavLst>
                                    </p:anim>
                                    <p:anim calcmode="lin" valueType="num">
                                      <p:cBhvr additive="base">
                                        <p:cTn id="933" dur="4000" fill="hold"/>
                                        <p:tgtEl>
                                          <p:spTgt spid="45"/>
                                        </p:tgtEl>
                                        <p:attrNameLst>
                                          <p:attrName>ppt_y</p:attrName>
                                        </p:attrNameLst>
                                      </p:cBhvr>
                                      <p:tavLst>
                                        <p:tav tm="0">
                                          <p:val>
                                            <p:strVal val="#ppt_y"/>
                                          </p:val>
                                        </p:tav>
                                        <p:tav tm="100000">
                                          <p:val>
                                            <p:strVal val="#ppt_y"/>
                                          </p:val>
                                        </p:tav>
                                      </p:tavLst>
                                    </p:anim>
                                  </p:childTnLst>
                                </p:cTn>
                              </p:par>
                              <p:par>
                                <p:cTn id="934" presetID="2" presetClass="exit" presetSubtype="2" fill="hold" grpId="1" nodeType="withEffect">
                                  <p:stCondLst>
                                    <p:cond delay="0"/>
                                  </p:stCondLst>
                                  <p:childTnLst>
                                    <p:anim calcmode="lin" valueType="num">
                                      <p:cBhvr additive="base">
                                        <p:cTn id="935" dur="4500"/>
                                        <p:tgtEl>
                                          <p:spTgt spid="45"/>
                                        </p:tgtEl>
                                        <p:attrNameLst>
                                          <p:attrName>ppt_x</p:attrName>
                                        </p:attrNameLst>
                                      </p:cBhvr>
                                      <p:tavLst>
                                        <p:tav tm="0">
                                          <p:val>
                                            <p:strVal val="ppt_x"/>
                                          </p:val>
                                        </p:tav>
                                        <p:tav tm="100000">
                                          <p:val>
                                            <p:strVal val="1+ppt_w/2"/>
                                          </p:val>
                                        </p:tav>
                                      </p:tavLst>
                                    </p:anim>
                                    <p:anim calcmode="lin" valueType="num">
                                      <p:cBhvr additive="base">
                                        <p:cTn id="936" dur="4500"/>
                                        <p:tgtEl>
                                          <p:spTgt spid="45"/>
                                        </p:tgtEl>
                                        <p:attrNameLst>
                                          <p:attrName>ppt_y</p:attrName>
                                        </p:attrNameLst>
                                      </p:cBhvr>
                                      <p:tavLst>
                                        <p:tav tm="0">
                                          <p:val>
                                            <p:strVal val="ppt_y"/>
                                          </p:val>
                                        </p:tav>
                                        <p:tav tm="100000">
                                          <p:val>
                                            <p:strVal val="ppt_y"/>
                                          </p:val>
                                        </p:tav>
                                      </p:tavLst>
                                    </p:anim>
                                    <p:set>
                                      <p:cBhvr>
                                        <p:cTn id="937" dur="1" fill="hold">
                                          <p:stCondLst>
                                            <p:cond delay="4499"/>
                                          </p:stCondLst>
                                        </p:cTn>
                                        <p:tgtEl>
                                          <p:spTgt spid="45"/>
                                        </p:tgtEl>
                                        <p:attrNameLst>
                                          <p:attrName>style.visibility</p:attrName>
                                        </p:attrNameLst>
                                      </p:cBhvr>
                                      <p:to>
                                        <p:strVal val="hidden"/>
                                      </p:to>
                                    </p:set>
                                  </p:childTnLst>
                                </p:cTn>
                              </p:par>
                              <p:par>
                                <p:cTn id="938" presetID="3" presetClass="exit" presetSubtype="5" fill="hold" grpId="2" nodeType="withEffect">
                                  <p:stCondLst>
                                    <p:cond delay="0"/>
                                  </p:stCondLst>
                                  <p:childTnLst>
                                    <p:animEffect transition="out" filter="blinds(vertical)">
                                      <p:cBhvr>
                                        <p:cTn id="939" dur="5500"/>
                                        <p:tgtEl>
                                          <p:spTgt spid="45"/>
                                        </p:tgtEl>
                                      </p:cBhvr>
                                    </p:animEffect>
                                    <p:set>
                                      <p:cBhvr>
                                        <p:cTn id="940" dur="1" fill="hold">
                                          <p:stCondLst>
                                            <p:cond delay="5499"/>
                                          </p:stCondLst>
                                        </p:cTn>
                                        <p:tgtEl>
                                          <p:spTgt spid="45"/>
                                        </p:tgtEl>
                                        <p:attrNameLst>
                                          <p:attrName>style.visibility</p:attrName>
                                        </p:attrNameLst>
                                      </p:cBhvr>
                                      <p:to>
                                        <p:strVal val="hidden"/>
                                      </p:to>
                                    </p:set>
                                  </p:childTnLst>
                                </p:cTn>
                              </p:par>
                              <p:par>
                                <p:cTn id="941" presetID="8" presetClass="emph" presetSubtype="0" fill="hold" grpId="3" nodeType="withEffect">
                                  <p:stCondLst>
                                    <p:cond delay="0"/>
                                  </p:stCondLst>
                                  <p:childTnLst>
                                    <p:animRot by="21600000">
                                      <p:cBhvr>
                                        <p:cTn id="942" dur="5000" fill="hold"/>
                                        <p:tgtEl>
                                          <p:spTgt spid="45"/>
                                        </p:tgtEl>
                                        <p:attrNameLst>
                                          <p:attrName>r</p:attrName>
                                        </p:attrNameLst>
                                      </p:cBhvr>
                                    </p:animRot>
                                  </p:childTnLst>
                                </p:cTn>
                              </p:par>
                              <p:par>
                                <p:cTn id="943" presetID="8" presetClass="emph" presetSubtype="0" fill="hold" grpId="3" nodeType="withEffect">
                                  <p:stCondLst>
                                    <p:cond delay="0"/>
                                  </p:stCondLst>
                                  <p:childTnLst>
                                    <p:animRot by="21600000">
                                      <p:cBhvr>
                                        <p:cTn id="944" dur="5000" fill="hold"/>
                                        <p:tgtEl>
                                          <p:spTgt spid="32"/>
                                        </p:tgtEl>
                                        <p:attrNameLst>
                                          <p:attrName>r</p:attrName>
                                        </p:attrNameLst>
                                      </p:cBhvr>
                                    </p:animRot>
                                  </p:childTnLst>
                                </p:cTn>
                              </p:par>
                              <p:par>
                                <p:cTn id="945" presetID="8" presetClass="emph" presetSubtype="0" fill="hold" grpId="3" nodeType="withEffect">
                                  <p:stCondLst>
                                    <p:cond delay="0"/>
                                  </p:stCondLst>
                                  <p:childTnLst>
                                    <p:animRot by="21600000">
                                      <p:cBhvr>
                                        <p:cTn id="946" dur="5000" fill="hold"/>
                                        <p:tgtEl>
                                          <p:spTgt spid="38"/>
                                        </p:tgtEl>
                                        <p:attrNameLst>
                                          <p:attrName>r</p:attrName>
                                        </p:attrNameLst>
                                      </p:cBhvr>
                                    </p:animRot>
                                  </p:childTnLst>
                                </p:cTn>
                              </p:par>
                              <p:par>
                                <p:cTn id="947" presetID="8" presetClass="emph" presetSubtype="0" fill="hold" grpId="3" nodeType="withEffect">
                                  <p:stCondLst>
                                    <p:cond delay="0"/>
                                  </p:stCondLst>
                                  <p:childTnLst>
                                    <p:animRot by="21600000">
                                      <p:cBhvr>
                                        <p:cTn id="948" dur="5000" fill="hold"/>
                                        <p:tgtEl>
                                          <p:spTgt spid="37"/>
                                        </p:tgtEl>
                                        <p:attrNameLst>
                                          <p:attrName>r</p:attrName>
                                        </p:attrNameLst>
                                      </p:cBhvr>
                                    </p:animRot>
                                  </p:childTnLst>
                                </p:cTn>
                              </p:par>
                              <p:par>
                                <p:cTn id="949" presetID="8" presetClass="emph" presetSubtype="0" fill="hold" grpId="3" nodeType="withEffect">
                                  <p:stCondLst>
                                    <p:cond delay="0"/>
                                  </p:stCondLst>
                                  <p:childTnLst>
                                    <p:animRot by="21600000">
                                      <p:cBhvr>
                                        <p:cTn id="950" dur="5000" fill="hold"/>
                                        <p:tgtEl>
                                          <p:spTgt spid="36"/>
                                        </p:tgtEl>
                                        <p:attrNameLst>
                                          <p:attrName>r</p:attrName>
                                        </p:attrNameLst>
                                      </p:cBhvr>
                                    </p:animRot>
                                  </p:childTnLst>
                                </p:cTn>
                              </p:par>
                              <p:par>
                                <p:cTn id="951" presetID="8" presetClass="emph" presetSubtype="0" fill="hold" grpId="3" nodeType="withEffect">
                                  <p:stCondLst>
                                    <p:cond delay="0"/>
                                  </p:stCondLst>
                                  <p:childTnLst>
                                    <p:animRot by="21600000">
                                      <p:cBhvr>
                                        <p:cTn id="952" dur="5000" fill="hold"/>
                                        <p:tgtEl>
                                          <p:spTgt spid="35"/>
                                        </p:tgtEl>
                                        <p:attrNameLst>
                                          <p:attrName>r</p:attrName>
                                        </p:attrNameLst>
                                      </p:cBhvr>
                                    </p:animRot>
                                  </p:childTnLst>
                                </p:cTn>
                              </p:par>
                              <p:par>
                                <p:cTn id="953" presetID="8" presetClass="emph" presetSubtype="0" fill="hold" grpId="3" nodeType="withEffect">
                                  <p:stCondLst>
                                    <p:cond delay="0"/>
                                  </p:stCondLst>
                                  <p:childTnLst>
                                    <p:animRot by="21600000">
                                      <p:cBhvr>
                                        <p:cTn id="954" dur="5000" fill="hold"/>
                                        <p:tgtEl>
                                          <p:spTgt spid="34"/>
                                        </p:tgtEl>
                                        <p:attrNameLst>
                                          <p:attrName>r</p:attrName>
                                        </p:attrNameLst>
                                      </p:cBhvr>
                                    </p:animRot>
                                  </p:childTnLst>
                                </p:cTn>
                              </p:par>
                              <p:par>
                                <p:cTn id="955" presetID="8" presetClass="emph" presetSubtype="0" fill="hold" grpId="3" nodeType="withEffect">
                                  <p:stCondLst>
                                    <p:cond delay="0"/>
                                  </p:stCondLst>
                                  <p:childTnLst>
                                    <p:animRot by="21600000">
                                      <p:cBhvr>
                                        <p:cTn id="956" dur="5000" fill="hold"/>
                                        <p:tgtEl>
                                          <p:spTgt spid="33"/>
                                        </p:tgtEl>
                                        <p:attrNameLst>
                                          <p:attrName>r</p:attrName>
                                        </p:attrNameLst>
                                      </p:cBhvr>
                                    </p:animRot>
                                  </p:childTnLst>
                                </p:cTn>
                              </p:par>
                              <p:par>
                                <p:cTn id="957" presetID="8" presetClass="emph" presetSubtype="0" fill="hold" grpId="3" nodeType="withEffect">
                                  <p:stCondLst>
                                    <p:cond delay="0"/>
                                  </p:stCondLst>
                                  <p:childTnLst>
                                    <p:animRot by="21600000">
                                      <p:cBhvr>
                                        <p:cTn id="958" dur="5000" fill="hold"/>
                                        <p:tgtEl>
                                          <p:spTgt spid="31"/>
                                        </p:tgtEl>
                                        <p:attrNameLst>
                                          <p:attrName>r</p:attrName>
                                        </p:attrNameLst>
                                      </p:cBhvr>
                                    </p:animRot>
                                  </p:childTnLst>
                                </p:cTn>
                              </p:par>
                              <p:par>
                                <p:cTn id="959" presetID="8" presetClass="emph" presetSubtype="0" fill="hold" grpId="3" nodeType="withEffect">
                                  <p:stCondLst>
                                    <p:cond delay="0"/>
                                  </p:stCondLst>
                                  <p:childTnLst>
                                    <p:animRot by="21600000">
                                      <p:cBhvr>
                                        <p:cTn id="960" dur="5000" fill="hold"/>
                                        <p:tgtEl>
                                          <p:spTgt spid="30"/>
                                        </p:tgtEl>
                                        <p:attrNameLst>
                                          <p:attrName>r</p:attrName>
                                        </p:attrNameLst>
                                      </p:cBhvr>
                                    </p:animRot>
                                  </p:childTnLst>
                                </p:cTn>
                              </p:par>
                              <p:par>
                                <p:cTn id="961" presetID="8" presetClass="emph" presetSubtype="0" fill="hold" grpId="3" nodeType="withEffect">
                                  <p:stCondLst>
                                    <p:cond delay="0"/>
                                  </p:stCondLst>
                                  <p:childTnLst>
                                    <p:animRot by="21600000">
                                      <p:cBhvr>
                                        <p:cTn id="962" dur="5000" fill="hold"/>
                                        <p:tgtEl>
                                          <p:spTgt spid="29"/>
                                        </p:tgtEl>
                                        <p:attrNameLst>
                                          <p:attrName>r</p:attrName>
                                        </p:attrNameLst>
                                      </p:cBhvr>
                                    </p:animRot>
                                  </p:childTnLst>
                                </p:cTn>
                              </p:par>
                              <p:par>
                                <p:cTn id="963" presetID="8" presetClass="emph" presetSubtype="0" fill="hold" grpId="3" nodeType="withEffect">
                                  <p:stCondLst>
                                    <p:cond delay="0"/>
                                  </p:stCondLst>
                                  <p:childTnLst>
                                    <p:animRot by="21600000">
                                      <p:cBhvr>
                                        <p:cTn id="964" dur="5000" fill="hold"/>
                                        <p:tgtEl>
                                          <p:spTgt spid="28"/>
                                        </p:tgtEl>
                                        <p:attrNameLst>
                                          <p:attrName>r</p:attrName>
                                        </p:attrNameLst>
                                      </p:cBhvr>
                                    </p:animRot>
                                  </p:childTnLst>
                                </p:cTn>
                              </p:par>
                              <p:par>
                                <p:cTn id="965" presetID="8" presetClass="emph" presetSubtype="0" fill="hold" grpId="3" nodeType="withEffect">
                                  <p:stCondLst>
                                    <p:cond delay="0"/>
                                  </p:stCondLst>
                                  <p:childTnLst>
                                    <p:animRot by="21600000">
                                      <p:cBhvr>
                                        <p:cTn id="966" dur="5000" fill="hold"/>
                                        <p:tgtEl>
                                          <p:spTgt spid="27"/>
                                        </p:tgtEl>
                                        <p:attrNameLst>
                                          <p:attrName>r</p:attrName>
                                        </p:attrNameLst>
                                      </p:cBhvr>
                                    </p:animRot>
                                  </p:childTnLst>
                                </p:cTn>
                              </p:par>
                              <p:par>
                                <p:cTn id="967" presetID="8" presetClass="emph" presetSubtype="0" fill="hold" grpId="3" nodeType="withEffect">
                                  <p:stCondLst>
                                    <p:cond delay="0"/>
                                  </p:stCondLst>
                                  <p:childTnLst>
                                    <p:animRot by="21600000">
                                      <p:cBhvr>
                                        <p:cTn id="968" dur="5000" fill="hold"/>
                                        <p:tgtEl>
                                          <p:spTgt spid="26"/>
                                        </p:tgtEl>
                                        <p:attrNameLst>
                                          <p:attrName>r</p:attrName>
                                        </p:attrNameLst>
                                      </p:cBhvr>
                                    </p:animRot>
                                  </p:childTnLst>
                                </p:cTn>
                              </p:par>
                              <p:par>
                                <p:cTn id="969" presetID="8" presetClass="emph" presetSubtype="0" fill="hold" grpId="3" nodeType="withEffect">
                                  <p:stCondLst>
                                    <p:cond delay="0"/>
                                  </p:stCondLst>
                                  <p:childTnLst>
                                    <p:animRot by="21600000">
                                      <p:cBhvr>
                                        <p:cTn id="970" dur="5000" fill="hold"/>
                                        <p:tgtEl>
                                          <p:spTgt spid="25"/>
                                        </p:tgtEl>
                                        <p:attrNameLst>
                                          <p:attrName>r</p:attrName>
                                        </p:attrNameLst>
                                      </p:cBhvr>
                                    </p:animRot>
                                  </p:childTnLst>
                                </p:cTn>
                              </p:par>
                              <p:par>
                                <p:cTn id="971" presetID="8" presetClass="emph" presetSubtype="0" fill="hold" grpId="3" nodeType="withEffect">
                                  <p:stCondLst>
                                    <p:cond delay="0"/>
                                  </p:stCondLst>
                                  <p:childTnLst>
                                    <p:animRot by="21600000">
                                      <p:cBhvr>
                                        <p:cTn id="972" dur="5000" fill="hold"/>
                                        <p:tgtEl>
                                          <p:spTgt spid="24"/>
                                        </p:tgtEl>
                                        <p:attrNameLst>
                                          <p:attrName>r</p:attrName>
                                        </p:attrNameLst>
                                      </p:cBhvr>
                                    </p:animRot>
                                  </p:childTnLst>
                                </p:cTn>
                              </p:par>
                              <p:par>
                                <p:cTn id="973" presetID="8" presetClass="emph" presetSubtype="0" fill="hold" grpId="3" nodeType="withEffect">
                                  <p:stCondLst>
                                    <p:cond delay="0"/>
                                  </p:stCondLst>
                                  <p:childTnLst>
                                    <p:animRot by="21600000">
                                      <p:cBhvr>
                                        <p:cTn id="974" dur="5000" fill="hold"/>
                                        <p:tgtEl>
                                          <p:spTgt spid="23"/>
                                        </p:tgtEl>
                                        <p:attrNameLst>
                                          <p:attrName>r</p:attrName>
                                        </p:attrNameLst>
                                      </p:cBhvr>
                                    </p:animRot>
                                  </p:childTnLst>
                                </p:cTn>
                              </p:par>
                              <p:par>
                                <p:cTn id="975" presetID="8" presetClass="emph" presetSubtype="0" fill="hold" grpId="3" nodeType="withEffect">
                                  <p:stCondLst>
                                    <p:cond delay="0"/>
                                  </p:stCondLst>
                                  <p:childTnLst>
                                    <p:animRot by="21600000">
                                      <p:cBhvr>
                                        <p:cTn id="976" dur="5000" fill="hold"/>
                                        <p:tgtEl>
                                          <p:spTgt spid="22"/>
                                        </p:tgtEl>
                                        <p:attrNameLst>
                                          <p:attrName>r</p:attrName>
                                        </p:attrNameLst>
                                      </p:cBhvr>
                                    </p:animRot>
                                  </p:childTnLst>
                                </p:cTn>
                              </p:par>
                              <p:par>
                                <p:cTn id="977" presetID="8" presetClass="emph" presetSubtype="0" fill="hold" grpId="3" nodeType="withEffect">
                                  <p:stCondLst>
                                    <p:cond delay="0"/>
                                  </p:stCondLst>
                                  <p:childTnLst>
                                    <p:animRot by="21600000">
                                      <p:cBhvr>
                                        <p:cTn id="978" dur="5000" fill="hold"/>
                                        <p:tgtEl>
                                          <p:spTgt spid="21"/>
                                        </p:tgtEl>
                                        <p:attrNameLst>
                                          <p:attrName>r</p:attrName>
                                        </p:attrNameLst>
                                      </p:cBhvr>
                                    </p:animRot>
                                  </p:childTnLst>
                                </p:cTn>
                              </p:par>
                              <p:par>
                                <p:cTn id="979" presetID="8" presetClass="emph" presetSubtype="0" fill="hold" grpId="3" nodeType="withEffect">
                                  <p:stCondLst>
                                    <p:cond delay="0"/>
                                  </p:stCondLst>
                                  <p:childTnLst>
                                    <p:animRot by="21600000">
                                      <p:cBhvr>
                                        <p:cTn id="980" dur="5000" fill="hold"/>
                                        <p:tgtEl>
                                          <p:spTgt spid="18"/>
                                        </p:tgtEl>
                                        <p:attrNameLst>
                                          <p:attrName>r</p:attrName>
                                        </p:attrNameLst>
                                      </p:cBhvr>
                                    </p:animRot>
                                  </p:childTnLst>
                                </p:cTn>
                              </p:par>
                              <p:par>
                                <p:cTn id="981" presetID="8" presetClass="emph" presetSubtype="0" fill="hold" grpId="3" nodeType="withEffect">
                                  <p:stCondLst>
                                    <p:cond delay="0"/>
                                  </p:stCondLst>
                                  <p:childTnLst>
                                    <p:animRot by="21600000">
                                      <p:cBhvr>
                                        <p:cTn id="982" dur="5000" fill="hold"/>
                                        <p:tgtEl>
                                          <p:spTgt spid="19"/>
                                        </p:tgtEl>
                                        <p:attrNameLst>
                                          <p:attrName>r</p:attrName>
                                        </p:attrNameLst>
                                      </p:cBhvr>
                                    </p:animRot>
                                  </p:childTnLst>
                                </p:cTn>
                              </p:par>
                              <p:par>
                                <p:cTn id="983" presetID="8" presetClass="emph" presetSubtype="0" fill="hold" grpId="3" nodeType="withEffect">
                                  <p:stCondLst>
                                    <p:cond delay="0"/>
                                  </p:stCondLst>
                                  <p:childTnLst>
                                    <p:animRot by="21600000">
                                      <p:cBhvr>
                                        <p:cTn id="984" dur="5000" fill="hold"/>
                                        <p:tgtEl>
                                          <p:spTgt spid="20"/>
                                        </p:tgtEl>
                                        <p:attrNameLst>
                                          <p:attrName>r</p:attrName>
                                        </p:attrNameLst>
                                      </p:cBhvr>
                                    </p:animRot>
                                  </p:childTnLst>
                                </p:cTn>
                              </p:par>
                              <p:par>
                                <p:cTn id="985" presetID="8" presetClass="emph" presetSubtype="0" fill="hold" grpId="3" nodeType="withEffect">
                                  <p:stCondLst>
                                    <p:cond delay="0"/>
                                  </p:stCondLst>
                                  <p:childTnLst>
                                    <p:animRot by="21600000">
                                      <p:cBhvr>
                                        <p:cTn id="986" dur="5000" fill="hold"/>
                                        <p:tgtEl>
                                          <p:spTgt spid="17"/>
                                        </p:tgtEl>
                                        <p:attrNameLst>
                                          <p:attrName>r</p:attrName>
                                        </p:attrNameLst>
                                      </p:cBhvr>
                                    </p:animRot>
                                  </p:childTnLst>
                                </p:cTn>
                              </p:par>
                              <p:par>
                                <p:cTn id="987" presetID="8" presetClass="emph" presetSubtype="0" fill="hold" grpId="3" nodeType="withEffect">
                                  <p:stCondLst>
                                    <p:cond delay="0"/>
                                  </p:stCondLst>
                                  <p:childTnLst>
                                    <p:animRot by="21600000">
                                      <p:cBhvr>
                                        <p:cTn id="988" dur="5000" fill="hold"/>
                                        <p:tgtEl>
                                          <p:spTgt spid="16"/>
                                        </p:tgtEl>
                                        <p:attrNameLst>
                                          <p:attrName>r</p:attrName>
                                        </p:attrNameLst>
                                      </p:cBhvr>
                                    </p:animRot>
                                  </p:childTnLst>
                                </p:cTn>
                              </p:par>
                              <p:par>
                                <p:cTn id="989" presetID="8" presetClass="emph" presetSubtype="0" fill="hold" grpId="3" nodeType="withEffect">
                                  <p:stCondLst>
                                    <p:cond delay="0"/>
                                  </p:stCondLst>
                                  <p:childTnLst>
                                    <p:animRot by="21600000">
                                      <p:cBhvr>
                                        <p:cTn id="990" dur="5000" fill="hold"/>
                                        <p:tgtEl>
                                          <p:spTgt spid="15"/>
                                        </p:tgtEl>
                                        <p:attrNameLst>
                                          <p:attrName>r</p:attrName>
                                        </p:attrNameLst>
                                      </p:cBhvr>
                                    </p:animRot>
                                  </p:childTnLst>
                                </p:cTn>
                              </p:par>
                              <p:par>
                                <p:cTn id="991" presetID="8" presetClass="emph" presetSubtype="0" fill="hold" grpId="3" nodeType="withEffect">
                                  <p:stCondLst>
                                    <p:cond delay="0"/>
                                  </p:stCondLst>
                                  <p:childTnLst>
                                    <p:animRot by="21600000">
                                      <p:cBhvr>
                                        <p:cTn id="992" dur="5000" fill="hold"/>
                                        <p:tgtEl>
                                          <p:spTgt spid="14"/>
                                        </p:tgtEl>
                                        <p:attrNameLst>
                                          <p:attrName>r</p:attrName>
                                        </p:attrNameLst>
                                      </p:cBhvr>
                                    </p:animRot>
                                  </p:childTnLst>
                                </p:cTn>
                              </p:par>
                              <p:par>
                                <p:cTn id="993" presetID="8" presetClass="emph" presetSubtype="0" fill="hold" grpId="3" nodeType="withEffect">
                                  <p:stCondLst>
                                    <p:cond delay="0"/>
                                  </p:stCondLst>
                                  <p:childTnLst>
                                    <p:animRot by="21600000">
                                      <p:cBhvr>
                                        <p:cTn id="994" dur="5000" fill="hold"/>
                                        <p:tgtEl>
                                          <p:spTgt spid="13"/>
                                        </p:tgtEl>
                                        <p:attrNameLst>
                                          <p:attrName>r</p:attrName>
                                        </p:attrNameLst>
                                      </p:cBhvr>
                                    </p:animRot>
                                  </p:childTnLst>
                                </p:cTn>
                              </p:par>
                              <p:par>
                                <p:cTn id="995" presetID="8" presetClass="emph" presetSubtype="0" fill="hold" grpId="3" nodeType="withEffect">
                                  <p:stCondLst>
                                    <p:cond delay="0"/>
                                  </p:stCondLst>
                                  <p:childTnLst>
                                    <p:animRot by="21600000">
                                      <p:cBhvr>
                                        <p:cTn id="996" dur="5000" fill="hold"/>
                                        <p:tgtEl>
                                          <p:spTgt spid="12"/>
                                        </p:tgtEl>
                                        <p:attrNameLst>
                                          <p:attrName>r</p:attrName>
                                        </p:attrNameLst>
                                      </p:cBhvr>
                                    </p:animRot>
                                  </p:childTnLst>
                                </p:cTn>
                              </p:par>
                              <p:par>
                                <p:cTn id="997" presetID="8" presetClass="emph" presetSubtype="0" fill="hold" grpId="3" nodeType="withEffect">
                                  <p:stCondLst>
                                    <p:cond delay="0"/>
                                  </p:stCondLst>
                                  <p:childTnLst>
                                    <p:animRot by="21600000">
                                      <p:cBhvr>
                                        <p:cTn id="998" dur="5000" fill="hold"/>
                                        <p:tgtEl>
                                          <p:spTgt spid="11"/>
                                        </p:tgtEl>
                                        <p:attrNameLst>
                                          <p:attrName>r</p:attrName>
                                        </p:attrNameLst>
                                      </p:cBhvr>
                                    </p:animRot>
                                  </p:childTnLst>
                                </p:cTn>
                              </p:par>
                              <p:par>
                                <p:cTn id="999" presetID="8" presetClass="emph" presetSubtype="0" fill="hold" grpId="3" nodeType="withEffect">
                                  <p:stCondLst>
                                    <p:cond delay="0"/>
                                  </p:stCondLst>
                                  <p:childTnLst>
                                    <p:animRot by="21600000">
                                      <p:cBhvr>
                                        <p:cTn id="1000" dur="5000" fill="hold"/>
                                        <p:tgtEl>
                                          <p:spTgt spid="10"/>
                                        </p:tgtEl>
                                        <p:attrNameLst>
                                          <p:attrName>r</p:attrName>
                                        </p:attrNameLst>
                                      </p:cBhvr>
                                    </p:animRot>
                                  </p:childTnLst>
                                </p:cTn>
                              </p:par>
                              <p:par>
                                <p:cTn id="1001" presetID="8" presetClass="emph" presetSubtype="0" fill="hold" grpId="3" nodeType="withEffect">
                                  <p:stCondLst>
                                    <p:cond delay="0"/>
                                  </p:stCondLst>
                                  <p:childTnLst>
                                    <p:animRot by="21600000">
                                      <p:cBhvr>
                                        <p:cTn id="1002" dur="5000" fill="hold"/>
                                        <p:tgtEl>
                                          <p:spTgt spid="9"/>
                                        </p:tgtEl>
                                        <p:attrNameLst>
                                          <p:attrName>r</p:attrName>
                                        </p:attrNameLst>
                                      </p:cBhvr>
                                    </p:animRot>
                                  </p:childTnLst>
                                </p:cTn>
                              </p:par>
                              <p:par>
                                <p:cTn id="1003" presetID="8" presetClass="emph" presetSubtype="0" fill="hold" grpId="3" nodeType="withEffect">
                                  <p:stCondLst>
                                    <p:cond delay="0"/>
                                  </p:stCondLst>
                                  <p:childTnLst>
                                    <p:animRot by="21600000">
                                      <p:cBhvr>
                                        <p:cTn id="1004" dur="5000" fill="hold"/>
                                        <p:tgtEl>
                                          <p:spTgt spid="8"/>
                                        </p:tgtEl>
                                        <p:attrNameLst>
                                          <p:attrName>r</p:attrName>
                                        </p:attrNameLst>
                                      </p:cBhvr>
                                    </p:animRot>
                                  </p:childTnLst>
                                </p:cTn>
                              </p:par>
                              <p:par>
                                <p:cTn id="1005" presetID="8" presetClass="emph" presetSubtype="0" fill="hold" grpId="3" nodeType="withEffect">
                                  <p:stCondLst>
                                    <p:cond delay="0"/>
                                  </p:stCondLst>
                                  <p:childTnLst>
                                    <p:animRot by="21600000">
                                      <p:cBhvr>
                                        <p:cTn id="1006" dur="5000" fill="hold"/>
                                        <p:tgtEl>
                                          <p:spTgt spid="7"/>
                                        </p:tgtEl>
                                        <p:attrNameLst>
                                          <p:attrName>r</p:attrName>
                                        </p:attrNameLst>
                                      </p:cBhvr>
                                    </p:animRot>
                                  </p:childTnLst>
                                </p:cTn>
                              </p:par>
                              <p:par>
                                <p:cTn id="1007" presetID="8" presetClass="emph" presetSubtype="0" fill="hold" grpId="3" nodeType="withEffect">
                                  <p:stCondLst>
                                    <p:cond delay="0"/>
                                  </p:stCondLst>
                                  <p:childTnLst>
                                    <p:animRot by="21600000">
                                      <p:cBhvr>
                                        <p:cTn id="1008" dur="5000" fill="hold"/>
                                        <p:tgtEl>
                                          <p:spTgt spid="6"/>
                                        </p:tgtEl>
                                        <p:attrNameLst>
                                          <p:attrName>r</p:attrName>
                                        </p:attrNameLst>
                                      </p:cBhvr>
                                    </p:animRot>
                                  </p:childTnLst>
                                </p:cTn>
                              </p:par>
                              <p:par>
                                <p:cTn id="1009" presetID="8" presetClass="emph" presetSubtype="0" fill="hold" grpId="3" nodeType="withEffect">
                                  <p:stCondLst>
                                    <p:cond delay="0"/>
                                  </p:stCondLst>
                                  <p:childTnLst>
                                    <p:animRot by="21600000">
                                      <p:cBhvr>
                                        <p:cTn id="1010" dur="5000" fill="hold"/>
                                        <p:tgtEl>
                                          <p:spTgt spid="5"/>
                                        </p:tgtEl>
                                        <p:attrNameLst>
                                          <p:attrName>r</p:attrName>
                                        </p:attrNameLst>
                                      </p:cBhvr>
                                    </p:animRot>
                                  </p:childTnLst>
                                </p:cTn>
                              </p:par>
                              <p:par>
                                <p:cTn id="1011" presetID="8" presetClass="emph" presetSubtype="0" fill="hold" grpId="3" nodeType="withEffect">
                                  <p:stCondLst>
                                    <p:cond delay="0"/>
                                  </p:stCondLst>
                                  <p:childTnLst>
                                    <p:animRot by="21600000">
                                      <p:cBhvr>
                                        <p:cTn id="1012" dur="5000" fill="hold"/>
                                        <p:tgtEl>
                                          <p:spTgt spid="4"/>
                                        </p:tgtEl>
                                        <p:attrNameLst>
                                          <p:attrName>r</p:attrName>
                                        </p:attrNameLst>
                                      </p:cBhvr>
                                    </p:animRot>
                                  </p:childTnLst>
                                </p:cTn>
                              </p:par>
                              <p:par>
                                <p:cTn id="1013" presetID="8" presetClass="emph" presetSubtype="0" fill="hold" grpId="3" nodeType="withEffect">
                                  <p:stCondLst>
                                    <p:cond delay="0"/>
                                  </p:stCondLst>
                                  <p:childTnLst>
                                    <p:animRot by="-21600000">
                                      <p:cBhvr>
                                        <p:cTn id="1014" dur="5000" fill="hold"/>
                                        <p:tgtEl>
                                          <p:spTgt spid="87"/>
                                        </p:tgtEl>
                                        <p:attrNameLst>
                                          <p:attrName>r</p:attrName>
                                        </p:attrNameLst>
                                      </p:cBhvr>
                                    </p:animRot>
                                  </p:childTnLst>
                                </p:cTn>
                              </p:par>
                              <p:par>
                                <p:cTn id="1015" presetID="8" presetClass="emph" presetSubtype="0" fill="hold" grpId="3" nodeType="withEffect">
                                  <p:stCondLst>
                                    <p:cond delay="0"/>
                                  </p:stCondLst>
                                  <p:childTnLst>
                                    <p:animRot by="-21600000">
                                      <p:cBhvr>
                                        <p:cTn id="1016" dur="5000" fill="hold"/>
                                        <p:tgtEl>
                                          <p:spTgt spid="86"/>
                                        </p:tgtEl>
                                        <p:attrNameLst>
                                          <p:attrName>r</p:attrName>
                                        </p:attrNameLst>
                                      </p:cBhvr>
                                    </p:animRot>
                                  </p:childTnLst>
                                </p:cTn>
                              </p:par>
                              <p:par>
                                <p:cTn id="1017" presetID="8" presetClass="emph" presetSubtype="0" fill="hold" grpId="3" nodeType="withEffect">
                                  <p:stCondLst>
                                    <p:cond delay="0"/>
                                  </p:stCondLst>
                                  <p:childTnLst>
                                    <p:animRot by="-21600000">
                                      <p:cBhvr>
                                        <p:cTn id="1018" dur="5000" fill="hold"/>
                                        <p:tgtEl>
                                          <p:spTgt spid="85"/>
                                        </p:tgtEl>
                                        <p:attrNameLst>
                                          <p:attrName>r</p:attrName>
                                        </p:attrNameLst>
                                      </p:cBhvr>
                                    </p:animRot>
                                  </p:childTnLst>
                                </p:cTn>
                              </p:par>
                              <p:par>
                                <p:cTn id="1019" presetID="8" presetClass="emph" presetSubtype="0" fill="hold" grpId="3" nodeType="withEffect">
                                  <p:stCondLst>
                                    <p:cond delay="0"/>
                                  </p:stCondLst>
                                  <p:childTnLst>
                                    <p:animRot by="-21600000">
                                      <p:cBhvr>
                                        <p:cTn id="1020" dur="5000" fill="hold"/>
                                        <p:tgtEl>
                                          <p:spTgt spid="84"/>
                                        </p:tgtEl>
                                        <p:attrNameLst>
                                          <p:attrName>r</p:attrName>
                                        </p:attrNameLst>
                                      </p:cBhvr>
                                    </p:animRot>
                                  </p:childTnLst>
                                </p:cTn>
                              </p:par>
                              <p:par>
                                <p:cTn id="1021" presetID="8" presetClass="emph" presetSubtype="0" fill="hold" grpId="3" nodeType="withEffect">
                                  <p:stCondLst>
                                    <p:cond delay="0"/>
                                  </p:stCondLst>
                                  <p:childTnLst>
                                    <p:animRot by="-21600000">
                                      <p:cBhvr>
                                        <p:cTn id="1022" dur="5000" fill="hold"/>
                                        <p:tgtEl>
                                          <p:spTgt spid="83"/>
                                        </p:tgtEl>
                                        <p:attrNameLst>
                                          <p:attrName>r</p:attrName>
                                        </p:attrNameLst>
                                      </p:cBhvr>
                                    </p:animRot>
                                  </p:childTnLst>
                                </p:cTn>
                              </p:par>
                              <p:par>
                                <p:cTn id="1023" presetID="8" presetClass="emph" presetSubtype="0" fill="hold" grpId="3" nodeType="withEffect">
                                  <p:stCondLst>
                                    <p:cond delay="0"/>
                                  </p:stCondLst>
                                  <p:childTnLst>
                                    <p:animRot by="-21600000">
                                      <p:cBhvr>
                                        <p:cTn id="1024" dur="5000" fill="hold"/>
                                        <p:tgtEl>
                                          <p:spTgt spid="82"/>
                                        </p:tgtEl>
                                        <p:attrNameLst>
                                          <p:attrName>r</p:attrName>
                                        </p:attrNameLst>
                                      </p:cBhvr>
                                    </p:animRot>
                                  </p:childTnLst>
                                </p:cTn>
                              </p:par>
                              <p:par>
                                <p:cTn id="1025" presetID="8" presetClass="emph" presetSubtype="0" fill="hold" grpId="3" nodeType="withEffect">
                                  <p:stCondLst>
                                    <p:cond delay="0"/>
                                  </p:stCondLst>
                                  <p:childTnLst>
                                    <p:animRot by="-21600000">
                                      <p:cBhvr>
                                        <p:cTn id="1026" dur="5000" fill="hold"/>
                                        <p:tgtEl>
                                          <p:spTgt spid="81"/>
                                        </p:tgtEl>
                                        <p:attrNameLst>
                                          <p:attrName>r</p:attrName>
                                        </p:attrNameLst>
                                      </p:cBhvr>
                                    </p:animRot>
                                  </p:childTnLst>
                                </p:cTn>
                              </p:par>
                              <p:par>
                                <p:cTn id="1027" presetID="8" presetClass="emph" presetSubtype="0" fill="hold" grpId="3" nodeType="withEffect">
                                  <p:stCondLst>
                                    <p:cond delay="0"/>
                                  </p:stCondLst>
                                  <p:childTnLst>
                                    <p:animRot by="-21600000">
                                      <p:cBhvr>
                                        <p:cTn id="1028" dur="5000" fill="hold"/>
                                        <p:tgtEl>
                                          <p:spTgt spid="80"/>
                                        </p:tgtEl>
                                        <p:attrNameLst>
                                          <p:attrName>r</p:attrName>
                                        </p:attrNameLst>
                                      </p:cBhvr>
                                    </p:animRot>
                                  </p:childTnLst>
                                </p:cTn>
                              </p:par>
                              <p:par>
                                <p:cTn id="1029" presetID="8" presetClass="emph" presetSubtype="0" fill="hold" grpId="3" nodeType="withEffect">
                                  <p:stCondLst>
                                    <p:cond delay="0"/>
                                  </p:stCondLst>
                                  <p:childTnLst>
                                    <p:animRot by="-21600000">
                                      <p:cBhvr>
                                        <p:cTn id="1030" dur="5000" fill="hold"/>
                                        <p:tgtEl>
                                          <p:spTgt spid="79"/>
                                        </p:tgtEl>
                                        <p:attrNameLst>
                                          <p:attrName>r</p:attrName>
                                        </p:attrNameLst>
                                      </p:cBhvr>
                                    </p:animRot>
                                  </p:childTnLst>
                                </p:cTn>
                              </p:par>
                              <p:par>
                                <p:cTn id="1031" presetID="8" presetClass="emph" presetSubtype="0" fill="hold" grpId="3" nodeType="withEffect">
                                  <p:stCondLst>
                                    <p:cond delay="0"/>
                                  </p:stCondLst>
                                  <p:childTnLst>
                                    <p:animRot by="-21600000">
                                      <p:cBhvr>
                                        <p:cTn id="1032" dur="5000" fill="hold"/>
                                        <p:tgtEl>
                                          <p:spTgt spid="78"/>
                                        </p:tgtEl>
                                        <p:attrNameLst>
                                          <p:attrName>r</p:attrName>
                                        </p:attrNameLst>
                                      </p:cBhvr>
                                    </p:animRot>
                                  </p:childTnLst>
                                </p:cTn>
                              </p:par>
                              <p:par>
                                <p:cTn id="1033" presetID="8" presetClass="emph" presetSubtype="0" fill="hold" grpId="3" nodeType="withEffect">
                                  <p:stCondLst>
                                    <p:cond delay="0"/>
                                  </p:stCondLst>
                                  <p:childTnLst>
                                    <p:animRot by="-21600000">
                                      <p:cBhvr>
                                        <p:cTn id="1034" dur="5000" fill="hold"/>
                                        <p:tgtEl>
                                          <p:spTgt spid="77"/>
                                        </p:tgtEl>
                                        <p:attrNameLst>
                                          <p:attrName>r</p:attrName>
                                        </p:attrNameLst>
                                      </p:cBhvr>
                                    </p:animRot>
                                  </p:childTnLst>
                                </p:cTn>
                              </p:par>
                              <p:par>
                                <p:cTn id="1035" presetID="8" presetClass="emph" presetSubtype="0" fill="hold" grpId="3" nodeType="withEffect">
                                  <p:stCondLst>
                                    <p:cond delay="0"/>
                                  </p:stCondLst>
                                  <p:childTnLst>
                                    <p:animRot by="-21600000">
                                      <p:cBhvr>
                                        <p:cTn id="1036" dur="5000" fill="hold"/>
                                        <p:tgtEl>
                                          <p:spTgt spid="76"/>
                                        </p:tgtEl>
                                        <p:attrNameLst>
                                          <p:attrName>r</p:attrName>
                                        </p:attrNameLst>
                                      </p:cBhvr>
                                    </p:animRot>
                                  </p:childTnLst>
                                </p:cTn>
                              </p:par>
                              <p:par>
                                <p:cTn id="1037" presetID="8" presetClass="emph" presetSubtype="0" fill="hold" grpId="3" nodeType="withEffect">
                                  <p:stCondLst>
                                    <p:cond delay="0"/>
                                  </p:stCondLst>
                                  <p:childTnLst>
                                    <p:animRot by="-21600000">
                                      <p:cBhvr>
                                        <p:cTn id="1038" dur="5000" fill="hold"/>
                                        <p:tgtEl>
                                          <p:spTgt spid="75"/>
                                        </p:tgtEl>
                                        <p:attrNameLst>
                                          <p:attrName>r</p:attrName>
                                        </p:attrNameLst>
                                      </p:cBhvr>
                                    </p:animRot>
                                  </p:childTnLst>
                                </p:cTn>
                              </p:par>
                              <p:par>
                                <p:cTn id="1039" presetID="8" presetClass="emph" presetSubtype="0" fill="hold" grpId="3" nodeType="withEffect">
                                  <p:stCondLst>
                                    <p:cond delay="0"/>
                                  </p:stCondLst>
                                  <p:childTnLst>
                                    <p:animRot by="-21600000">
                                      <p:cBhvr>
                                        <p:cTn id="1040" dur="5000" fill="hold"/>
                                        <p:tgtEl>
                                          <p:spTgt spid="74"/>
                                        </p:tgtEl>
                                        <p:attrNameLst>
                                          <p:attrName>r</p:attrName>
                                        </p:attrNameLst>
                                      </p:cBhvr>
                                    </p:animRot>
                                  </p:childTnLst>
                                </p:cTn>
                              </p:par>
                              <p:par>
                                <p:cTn id="1041" presetID="8" presetClass="emph" presetSubtype="0" fill="hold" grpId="3" nodeType="withEffect">
                                  <p:stCondLst>
                                    <p:cond delay="0"/>
                                  </p:stCondLst>
                                  <p:childTnLst>
                                    <p:animRot by="-21600000">
                                      <p:cBhvr>
                                        <p:cTn id="1042" dur="5000" fill="hold"/>
                                        <p:tgtEl>
                                          <p:spTgt spid="73"/>
                                        </p:tgtEl>
                                        <p:attrNameLst>
                                          <p:attrName>r</p:attrName>
                                        </p:attrNameLst>
                                      </p:cBhvr>
                                    </p:animRot>
                                  </p:childTnLst>
                                </p:cTn>
                              </p:par>
                              <p:par>
                                <p:cTn id="1043" presetID="8" presetClass="emph" presetSubtype="0" fill="hold" grpId="3" nodeType="withEffect">
                                  <p:stCondLst>
                                    <p:cond delay="0"/>
                                  </p:stCondLst>
                                  <p:childTnLst>
                                    <p:animRot by="-21600000">
                                      <p:cBhvr>
                                        <p:cTn id="1044" dur="5000" fill="hold"/>
                                        <p:tgtEl>
                                          <p:spTgt spid="72"/>
                                        </p:tgtEl>
                                        <p:attrNameLst>
                                          <p:attrName>r</p:attrName>
                                        </p:attrNameLst>
                                      </p:cBhvr>
                                    </p:animRot>
                                  </p:childTnLst>
                                </p:cTn>
                              </p:par>
                              <p:par>
                                <p:cTn id="1045" presetID="8" presetClass="emph" presetSubtype="0" fill="hold" grpId="3" nodeType="withEffect">
                                  <p:stCondLst>
                                    <p:cond delay="0"/>
                                  </p:stCondLst>
                                  <p:childTnLst>
                                    <p:animRot by="-21600000">
                                      <p:cBhvr>
                                        <p:cTn id="1046" dur="5000" fill="hold"/>
                                        <p:tgtEl>
                                          <p:spTgt spid="71"/>
                                        </p:tgtEl>
                                        <p:attrNameLst>
                                          <p:attrName>r</p:attrName>
                                        </p:attrNameLst>
                                      </p:cBhvr>
                                    </p:animRot>
                                  </p:childTnLst>
                                </p:cTn>
                              </p:par>
                              <p:par>
                                <p:cTn id="1047" presetID="8" presetClass="emph" presetSubtype="0" fill="hold" grpId="3" nodeType="withEffect">
                                  <p:stCondLst>
                                    <p:cond delay="0"/>
                                  </p:stCondLst>
                                  <p:childTnLst>
                                    <p:animRot by="-21600000">
                                      <p:cBhvr>
                                        <p:cTn id="1048" dur="5000" fill="hold"/>
                                        <p:tgtEl>
                                          <p:spTgt spid="70"/>
                                        </p:tgtEl>
                                        <p:attrNameLst>
                                          <p:attrName>r</p:attrName>
                                        </p:attrNameLst>
                                      </p:cBhvr>
                                    </p:animRot>
                                  </p:childTnLst>
                                </p:cTn>
                              </p:par>
                              <p:par>
                                <p:cTn id="1049" presetID="8" presetClass="emph" presetSubtype="0" fill="hold" grpId="3" nodeType="withEffect">
                                  <p:stCondLst>
                                    <p:cond delay="0"/>
                                  </p:stCondLst>
                                  <p:childTnLst>
                                    <p:animRot by="-21600000">
                                      <p:cBhvr>
                                        <p:cTn id="1050" dur="5000" fill="hold"/>
                                        <p:tgtEl>
                                          <p:spTgt spid="69"/>
                                        </p:tgtEl>
                                        <p:attrNameLst>
                                          <p:attrName>r</p:attrName>
                                        </p:attrNameLst>
                                      </p:cBhvr>
                                    </p:animRot>
                                  </p:childTnLst>
                                </p:cTn>
                              </p:par>
                              <p:par>
                                <p:cTn id="1051" presetID="8" presetClass="emph" presetSubtype="0" fill="hold" grpId="3" nodeType="withEffect">
                                  <p:stCondLst>
                                    <p:cond delay="0"/>
                                  </p:stCondLst>
                                  <p:childTnLst>
                                    <p:animRot by="-21600000">
                                      <p:cBhvr>
                                        <p:cTn id="1052" dur="5000" fill="hold"/>
                                        <p:tgtEl>
                                          <p:spTgt spid="68"/>
                                        </p:tgtEl>
                                        <p:attrNameLst>
                                          <p:attrName>r</p:attrName>
                                        </p:attrNameLst>
                                      </p:cBhvr>
                                    </p:animRot>
                                  </p:childTnLst>
                                </p:cTn>
                              </p:par>
                              <p:par>
                                <p:cTn id="1053" presetID="8" presetClass="emph" presetSubtype="0" fill="hold" grpId="3" nodeType="withEffect">
                                  <p:stCondLst>
                                    <p:cond delay="0"/>
                                  </p:stCondLst>
                                  <p:childTnLst>
                                    <p:animRot by="-21600000">
                                      <p:cBhvr>
                                        <p:cTn id="1054" dur="5000" fill="hold"/>
                                        <p:tgtEl>
                                          <p:spTgt spid="67"/>
                                        </p:tgtEl>
                                        <p:attrNameLst>
                                          <p:attrName>r</p:attrName>
                                        </p:attrNameLst>
                                      </p:cBhvr>
                                    </p:animRot>
                                  </p:childTnLst>
                                </p:cTn>
                              </p:par>
                              <p:par>
                                <p:cTn id="1055" presetID="8" presetClass="emph" presetSubtype="0" fill="hold" grpId="3" nodeType="withEffect">
                                  <p:stCondLst>
                                    <p:cond delay="0"/>
                                  </p:stCondLst>
                                  <p:childTnLst>
                                    <p:animRot by="-21600000">
                                      <p:cBhvr>
                                        <p:cTn id="1056" dur="5000" fill="hold"/>
                                        <p:tgtEl>
                                          <p:spTgt spid="66"/>
                                        </p:tgtEl>
                                        <p:attrNameLst>
                                          <p:attrName>r</p:attrName>
                                        </p:attrNameLst>
                                      </p:cBhvr>
                                    </p:animRot>
                                  </p:childTnLst>
                                </p:cTn>
                              </p:par>
                              <p:par>
                                <p:cTn id="1057" presetID="8" presetClass="emph" presetSubtype="0" fill="hold" grpId="3" nodeType="withEffect">
                                  <p:stCondLst>
                                    <p:cond delay="0"/>
                                  </p:stCondLst>
                                  <p:childTnLst>
                                    <p:animRot by="-21600000">
                                      <p:cBhvr>
                                        <p:cTn id="1058" dur="5000" fill="hold"/>
                                        <p:tgtEl>
                                          <p:spTgt spid="65"/>
                                        </p:tgtEl>
                                        <p:attrNameLst>
                                          <p:attrName>r</p:attrName>
                                        </p:attrNameLst>
                                      </p:cBhvr>
                                    </p:animRot>
                                  </p:childTnLst>
                                </p:cTn>
                              </p:par>
                              <p:par>
                                <p:cTn id="1059" presetID="8" presetClass="emph" presetSubtype="0" fill="hold" grpId="3" nodeType="withEffect">
                                  <p:stCondLst>
                                    <p:cond delay="0"/>
                                  </p:stCondLst>
                                  <p:childTnLst>
                                    <p:animRot by="-21600000">
                                      <p:cBhvr>
                                        <p:cTn id="1060" dur="5000" fill="hold"/>
                                        <p:tgtEl>
                                          <p:spTgt spid="64"/>
                                        </p:tgtEl>
                                        <p:attrNameLst>
                                          <p:attrName>r</p:attrName>
                                        </p:attrNameLst>
                                      </p:cBhvr>
                                    </p:animRot>
                                  </p:childTnLst>
                                </p:cTn>
                              </p:par>
                              <p:par>
                                <p:cTn id="1061" presetID="8" presetClass="emph" presetSubtype="0" fill="hold" grpId="3" nodeType="withEffect">
                                  <p:stCondLst>
                                    <p:cond delay="0"/>
                                  </p:stCondLst>
                                  <p:childTnLst>
                                    <p:animRot by="-21600000">
                                      <p:cBhvr>
                                        <p:cTn id="1062" dur="5000" fill="hold"/>
                                        <p:tgtEl>
                                          <p:spTgt spid="63"/>
                                        </p:tgtEl>
                                        <p:attrNameLst>
                                          <p:attrName>r</p:attrName>
                                        </p:attrNameLst>
                                      </p:cBhvr>
                                    </p:animRot>
                                  </p:childTnLst>
                                </p:cTn>
                              </p:par>
                              <p:par>
                                <p:cTn id="1063" presetID="8" presetClass="emph" presetSubtype="0" fill="hold" grpId="3" nodeType="withEffect">
                                  <p:stCondLst>
                                    <p:cond delay="0"/>
                                  </p:stCondLst>
                                  <p:childTnLst>
                                    <p:animRot by="-21600000">
                                      <p:cBhvr>
                                        <p:cTn id="1064" dur="5000" fill="hold"/>
                                        <p:tgtEl>
                                          <p:spTgt spid="62"/>
                                        </p:tgtEl>
                                        <p:attrNameLst>
                                          <p:attrName>r</p:attrName>
                                        </p:attrNameLst>
                                      </p:cBhvr>
                                    </p:animRot>
                                  </p:childTnLst>
                                </p:cTn>
                              </p:par>
                              <p:par>
                                <p:cTn id="1065" presetID="8" presetClass="emph" presetSubtype="0" fill="hold" grpId="3" nodeType="withEffect">
                                  <p:stCondLst>
                                    <p:cond delay="0"/>
                                  </p:stCondLst>
                                  <p:childTnLst>
                                    <p:animRot by="-21600000">
                                      <p:cBhvr>
                                        <p:cTn id="1066" dur="5000" fill="hold"/>
                                        <p:tgtEl>
                                          <p:spTgt spid="61"/>
                                        </p:tgtEl>
                                        <p:attrNameLst>
                                          <p:attrName>r</p:attrName>
                                        </p:attrNameLst>
                                      </p:cBhvr>
                                    </p:animRot>
                                  </p:childTnLst>
                                </p:cTn>
                              </p:par>
                              <p:par>
                                <p:cTn id="1067" presetID="8" presetClass="emph" presetSubtype="0" fill="hold" grpId="3" nodeType="withEffect">
                                  <p:stCondLst>
                                    <p:cond delay="0"/>
                                  </p:stCondLst>
                                  <p:childTnLst>
                                    <p:animRot by="-21600000">
                                      <p:cBhvr>
                                        <p:cTn id="1068" dur="5000" fill="hold"/>
                                        <p:tgtEl>
                                          <p:spTgt spid="60"/>
                                        </p:tgtEl>
                                        <p:attrNameLst>
                                          <p:attrName>r</p:attrName>
                                        </p:attrNameLst>
                                      </p:cBhvr>
                                    </p:animRot>
                                  </p:childTnLst>
                                </p:cTn>
                              </p:par>
                              <p:par>
                                <p:cTn id="1069" presetID="8" presetClass="emph" presetSubtype="0" fill="hold" grpId="3" nodeType="withEffect">
                                  <p:stCondLst>
                                    <p:cond delay="0"/>
                                  </p:stCondLst>
                                  <p:childTnLst>
                                    <p:animRot by="-21600000">
                                      <p:cBhvr>
                                        <p:cTn id="1070" dur="5000" fill="hold"/>
                                        <p:tgtEl>
                                          <p:spTgt spid="59"/>
                                        </p:tgtEl>
                                        <p:attrNameLst>
                                          <p:attrName>r</p:attrName>
                                        </p:attrNameLst>
                                      </p:cBhvr>
                                    </p:animRot>
                                  </p:childTnLst>
                                </p:cTn>
                              </p:par>
                              <p:par>
                                <p:cTn id="1071" presetID="8" presetClass="emph" presetSubtype="0" fill="hold" grpId="3" nodeType="withEffect">
                                  <p:stCondLst>
                                    <p:cond delay="0"/>
                                  </p:stCondLst>
                                  <p:childTnLst>
                                    <p:animRot by="-21600000">
                                      <p:cBhvr>
                                        <p:cTn id="1072" dur="5000" fill="hold"/>
                                        <p:tgtEl>
                                          <p:spTgt spid="58"/>
                                        </p:tgtEl>
                                        <p:attrNameLst>
                                          <p:attrName>r</p:attrName>
                                        </p:attrNameLst>
                                      </p:cBhvr>
                                    </p:animRot>
                                  </p:childTnLst>
                                </p:cTn>
                              </p:par>
                              <p:par>
                                <p:cTn id="1073" presetID="8" presetClass="emph" presetSubtype="0" fill="hold" grpId="3" nodeType="withEffect">
                                  <p:stCondLst>
                                    <p:cond delay="0"/>
                                  </p:stCondLst>
                                  <p:childTnLst>
                                    <p:animRot by="-21600000">
                                      <p:cBhvr>
                                        <p:cTn id="1074" dur="5000" fill="hold"/>
                                        <p:tgtEl>
                                          <p:spTgt spid="57"/>
                                        </p:tgtEl>
                                        <p:attrNameLst>
                                          <p:attrName>r</p:attrName>
                                        </p:attrNameLst>
                                      </p:cBhvr>
                                    </p:animRot>
                                  </p:childTnLst>
                                </p:cTn>
                              </p:par>
                              <p:par>
                                <p:cTn id="1075" presetID="8" presetClass="emph" presetSubtype="0" fill="hold" grpId="3" nodeType="withEffect">
                                  <p:stCondLst>
                                    <p:cond delay="0"/>
                                  </p:stCondLst>
                                  <p:childTnLst>
                                    <p:animRot by="-21600000">
                                      <p:cBhvr>
                                        <p:cTn id="1076" dur="5000" fill="hold"/>
                                        <p:tgtEl>
                                          <p:spTgt spid="56"/>
                                        </p:tgtEl>
                                        <p:attrNameLst>
                                          <p:attrName>r</p:attrName>
                                        </p:attrNameLst>
                                      </p:cBhvr>
                                    </p:animRot>
                                  </p:childTnLst>
                                </p:cTn>
                              </p:par>
                              <p:par>
                                <p:cTn id="1077" presetID="8" presetClass="emph" presetSubtype="0" fill="hold" grpId="3" nodeType="withEffect">
                                  <p:stCondLst>
                                    <p:cond delay="0"/>
                                  </p:stCondLst>
                                  <p:childTnLst>
                                    <p:animRot by="-21600000">
                                      <p:cBhvr>
                                        <p:cTn id="1078" dur="5000" fill="hold"/>
                                        <p:tgtEl>
                                          <p:spTgt spid="55"/>
                                        </p:tgtEl>
                                        <p:attrNameLst>
                                          <p:attrName>r</p:attrName>
                                        </p:attrNameLst>
                                      </p:cBhvr>
                                    </p:animRot>
                                  </p:childTnLst>
                                </p:cTn>
                              </p:par>
                              <p:par>
                                <p:cTn id="1079" presetID="8" presetClass="emph" presetSubtype="0" fill="hold" grpId="3" nodeType="withEffect">
                                  <p:stCondLst>
                                    <p:cond delay="0"/>
                                  </p:stCondLst>
                                  <p:childTnLst>
                                    <p:animRot by="-21600000">
                                      <p:cBhvr>
                                        <p:cTn id="1080" dur="5000" fill="hold"/>
                                        <p:tgtEl>
                                          <p:spTgt spid="54"/>
                                        </p:tgtEl>
                                        <p:attrNameLst>
                                          <p:attrName>r</p:attrName>
                                        </p:attrNameLst>
                                      </p:cBhvr>
                                    </p:animRot>
                                  </p:childTnLst>
                                </p:cTn>
                              </p:par>
                              <p:par>
                                <p:cTn id="1081" presetID="8" presetClass="emph" presetSubtype="0" fill="hold" grpId="3" nodeType="withEffect">
                                  <p:stCondLst>
                                    <p:cond delay="0"/>
                                  </p:stCondLst>
                                  <p:childTnLst>
                                    <p:animRot by="-21600000">
                                      <p:cBhvr>
                                        <p:cTn id="1082" dur="5000" fill="hold"/>
                                        <p:tgtEl>
                                          <p:spTgt spid="53"/>
                                        </p:tgtEl>
                                        <p:attrNameLst>
                                          <p:attrName>r</p:attrName>
                                        </p:attrNameLst>
                                      </p:cBhvr>
                                    </p:animRot>
                                  </p:childTnLst>
                                </p:cTn>
                              </p:par>
                              <p:par>
                                <p:cTn id="1083" presetID="8" presetClass="emph" presetSubtype="0" fill="hold" grpId="3" nodeType="withEffect">
                                  <p:stCondLst>
                                    <p:cond delay="0"/>
                                  </p:stCondLst>
                                  <p:childTnLst>
                                    <p:animRot by="-21600000">
                                      <p:cBhvr>
                                        <p:cTn id="1084" dur="5000" fill="hold"/>
                                        <p:tgtEl>
                                          <p:spTgt spid="52"/>
                                        </p:tgtEl>
                                        <p:attrNameLst>
                                          <p:attrName>r</p:attrName>
                                        </p:attrNameLst>
                                      </p:cBhvr>
                                    </p:animRot>
                                  </p:childTnLst>
                                </p:cTn>
                              </p:par>
                              <p:par>
                                <p:cTn id="1085" presetID="8" presetClass="emph" presetSubtype="0" fill="hold" grpId="3" nodeType="withEffect">
                                  <p:stCondLst>
                                    <p:cond delay="0"/>
                                  </p:stCondLst>
                                  <p:childTnLst>
                                    <p:animRot by="-21600000">
                                      <p:cBhvr>
                                        <p:cTn id="1086" dur="5000" fill="hold"/>
                                        <p:tgtEl>
                                          <p:spTgt spid="51"/>
                                        </p:tgtEl>
                                        <p:attrNameLst>
                                          <p:attrName>r</p:attrName>
                                        </p:attrNameLst>
                                      </p:cBhvr>
                                    </p:animRot>
                                  </p:childTnLst>
                                </p:cTn>
                              </p:par>
                              <p:par>
                                <p:cTn id="1087" presetID="8" presetClass="emph" presetSubtype="0" fill="hold" grpId="3" nodeType="withEffect">
                                  <p:stCondLst>
                                    <p:cond delay="0"/>
                                  </p:stCondLst>
                                  <p:childTnLst>
                                    <p:animRot by="-21600000">
                                      <p:cBhvr>
                                        <p:cTn id="1088" dur="5000" fill="hold"/>
                                        <p:tgtEl>
                                          <p:spTgt spid="50"/>
                                        </p:tgtEl>
                                        <p:attrNameLst>
                                          <p:attrName>r</p:attrName>
                                        </p:attrNameLst>
                                      </p:cBhvr>
                                    </p:animRot>
                                  </p:childTnLst>
                                </p:cTn>
                              </p:par>
                              <p:par>
                                <p:cTn id="1089" presetID="8" presetClass="emph" presetSubtype="0" fill="hold" grpId="3" nodeType="withEffect">
                                  <p:stCondLst>
                                    <p:cond delay="0"/>
                                  </p:stCondLst>
                                  <p:childTnLst>
                                    <p:animRot by="-21600000">
                                      <p:cBhvr>
                                        <p:cTn id="1090" dur="5000" fill="hold"/>
                                        <p:tgtEl>
                                          <p:spTgt spid="49"/>
                                        </p:tgtEl>
                                        <p:attrNameLst>
                                          <p:attrName>r</p:attrName>
                                        </p:attrNameLst>
                                      </p:cBhvr>
                                    </p:animRot>
                                  </p:childTnLst>
                                </p:cTn>
                              </p:par>
                              <p:par>
                                <p:cTn id="1091" presetID="8" presetClass="emph" presetSubtype="0" fill="hold" grpId="3" nodeType="withEffect">
                                  <p:stCondLst>
                                    <p:cond delay="0"/>
                                  </p:stCondLst>
                                  <p:childTnLst>
                                    <p:animRot by="-21600000">
                                      <p:cBhvr>
                                        <p:cTn id="1092" dur="5000" fill="hold"/>
                                        <p:tgtEl>
                                          <p:spTgt spid="48"/>
                                        </p:tgtEl>
                                        <p:attrNameLst>
                                          <p:attrName>r</p:attrName>
                                        </p:attrNameLst>
                                      </p:cBhvr>
                                    </p:animRot>
                                  </p:childTnLst>
                                </p:cTn>
                              </p:par>
                              <p:par>
                                <p:cTn id="1093" presetID="8" presetClass="emph" presetSubtype="0" fill="hold" grpId="3" nodeType="withEffect">
                                  <p:stCondLst>
                                    <p:cond delay="0"/>
                                  </p:stCondLst>
                                  <p:childTnLst>
                                    <p:animRot by="-21600000">
                                      <p:cBhvr>
                                        <p:cTn id="1094" dur="5000" fill="hold"/>
                                        <p:tgtEl>
                                          <p:spTgt spid="47"/>
                                        </p:tgtEl>
                                        <p:attrNameLst>
                                          <p:attrName>r</p:attrName>
                                        </p:attrNameLst>
                                      </p:cBhvr>
                                    </p:animRot>
                                  </p:childTnLst>
                                </p:cTn>
                              </p:par>
                              <p:par>
                                <p:cTn id="1095" presetID="8" presetClass="emph" presetSubtype="0" fill="hold" grpId="3" nodeType="withEffect">
                                  <p:stCondLst>
                                    <p:cond delay="0"/>
                                  </p:stCondLst>
                                  <p:childTnLst>
                                    <p:animRot by="-21600000">
                                      <p:cBhvr>
                                        <p:cTn id="1096" dur="5000" fill="hold"/>
                                        <p:tgtEl>
                                          <p:spTgt spid="46"/>
                                        </p:tgtEl>
                                        <p:attrNameLst>
                                          <p:attrName>r</p:attrName>
                                        </p:attrNameLst>
                                      </p:cBhvr>
                                    </p:animRot>
                                  </p:childTnLst>
                                </p:cTn>
                              </p:par>
                              <p:par>
                                <p:cTn id="1097" presetID="9" presetClass="emph" presetSubtype="0" grpId="0" nodeType="withEffect">
                                  <p:stCondLst>
                                    <p:cond delay="0"/>
                                  </p:stCondLst>
                                  <p:childTnLst>
                                    <p:set>
                                      <p:cBhvr rctx="PPT">
                                        <p:cTn id="1098" dur="indefinite"/>
                                        <p:tgtEl>
                                          <p:spTgt spid="89"/>
                                        </p:tgtEl>
                                        <p:attrNameLst>
                                          <p:attrName>style.opacity</p:attrName>
                                        </p:attrNameLst>
                                      </p:cBhvr>
                                      <p:to>
                                        <p:strVal val="0"/>
                                      </p:to>
                                    </p:set>
                                    <p:animEffect filter="image" prLst="opacity: 0">
                                      <p:cBhvr rctx="IE">
                                        <p:cTn id="1099" dur="indefinite"/>
                                        <p:tgtEl>
                                          <p:spTgt spid="89"/>
                                        </p:tgtEl>
                                      </p:cBhvr>
                                    </p:animEffect>
                                  </p:childTnLst>
                                </p:cTn>
                              </p:par>
                              <p:par>
                                <p:cTn id="1100" presetID="23" presetClass="entr" presetSubtype="288" fill="hold" nodeType="withEffect">
                                  <p:stCondLst>
                                    <p:cond delay="750"/>
                                  </p:stCondLst>
                                  <p:childTnLst>
                                    <p:set>
                                      <p:cBhvr>
                                        <p:cTn id="1101" dur="1" fill="hold">
                                          <p:stCondLst>
                                            <p:cond delay="0"/>
                                          </p:stCondLst>
                                        </p:cTn>
                                        <p:tgtEl>
                                          <p:spTgt spid="91"/>
                                        </p:tgtEl>
                                        <p:attrNameLst>
                                          <p:attrName>style.visibility</p:attrName>
                                        </p:attrNameLst>
                                      </p:cBhvr>
                                      <p:to>
                                        <p:strVal val="visible"/>
                                      </p:to>
                                    </p:set>
                                    <p:anim calcmode="lin" valueType="num">
                                      <p:cBhvr>
                                        <p:cTn id="1102" dur="4000" fill="hold"/>
                                        <p:tgtEl>
                                          <p:spTgt spid="91"/>
                                        </p:tgtEl>
                                        <p:attrNameLst>
                                          <p:attrName>ppt_w</p:attrName>
                                        </p:attrNameLst>
                                      </p:cBhvr>
                                      <p:tavLst>
                                        <p:tav tm="0">
                                          <p:val>
                                            <p:strVal val="4/3*#ppt_w"/>
                                          </p:val>
                                        </p:tav>
                                        <p:tav tm="100000">
                                          <p:val>
                                            <p:strVal val="#ppt_w"/>
                                          </p:val>
                                        </p:tav>
                                      </p:tavLst>
                                    </p:anim>
                                    <p:anim calcmode="lin" valueType="num">
                                      <p:cBhvr>
                                        <p:cTn id="1103" dur="4000" fill="hold"/>
                                        <p:tgtEl>
                                          <p:spTgt spid="91"/>
                                        </p:tgtEl>
                                        <p:attrNameLst>
                                          <p:attrName>ppt_h</p:attrName>
                                        </p:attrNameLst>
                                      </p:cBhvr>
                                      <p:tavLst>
                                        <p:tav tm="0">
                                          <p:val>
                                            <p:strVal val="4/3*#ppt_h"/>
                                          </p:val>
                                        </p:tav>
                                        <p:tav tm="100000">
                                          <p:val>
                                            <p:strVal val="#ppt_h"/>
                                          </p:val>
                                        </p:tav>
                                      </p:tavLst>
                                    </p:anim>
                                  </p:childTnLst>
                                </p:cTn>
                              </p:par>
                              <p:par>
                                <p:cTn id="1104" presetID="16" presetClass="entr" presetSubtype="37" fill="hold" nodeType="withEffect">
                                  <p:stCondLst>
                                    <p:cond delay="750"/>
                                  </p:stCondLst>
                                  <p:childTnLst>
                                    <p:set>
                                      <p:cBhvr>
                                        <p:cTn id="1105" dur="1" fill="hold">
                                          <p:stCondLst>
                                            <p:cond delay="0"/>
                                          </p:stCondLst>
                                        </p:cTn>
                                        <p:tgtEl>
                                          <p:spTgt spid="91"/>
                                        </p:tgtEl>
                                        <p:attrNameLst>
                                          <p:attrName>style.visibility</p:attrName>
                                        </p:attrNameLst>
                                      </p:cBhvr>
                                      <p:to>
                                        <p:strVal val="visible"/>
                                      </p:to>
                                    </p:set>
                                    <p:animEffect transition="in" filter="barn(outVertical)">
                                      <p:cBhvr>
                                        <p:cTn id="1106" dur="4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28629" y="-17828"/>
            <a:ext cx="9144000" cy="516132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6" name="95 Imagen" descr="Diapositiva2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13398829" flipH="1">
            <a:off x="496219" y="2567760"/>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847023"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145414"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496219" y="3884442"/>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197828" y="3859644"/>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205390" y="3882666"/>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204123" y="2567760"/>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554927"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853318"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204123" y="3884442"/>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905732" y="3859644"/>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502514" y="3882666"/>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331915" y="2567760"/>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682719"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981110"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331915" y="3884442"/>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3033524" y="3859644"/>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630306" y="3882666"/>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912027" y="2567760"/>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262831"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561222"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912027" y="3884442"/>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613636" y="3859644"/>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210418" y="3882666"/>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6076331" y="2567760"/>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427135"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725526" y="3230019"/>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6076331" y="3884442"/>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777940" y="3859644"/>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374722" y="3882666"/>
            <a:ext cx="698174" cy="717142"/>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909712" y="1868216"/>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558908"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260517"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909712" y="551533"/>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208103" y="576331"/>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611321" y="553309"/>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201808" y="1868216"/>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851004"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552613"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201808" y="551533"/>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500199" y="576331"/>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903417" y="553309"/>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6074016" y="1868216"/>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723212"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424821"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6074016" y="551533"/>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372407" y="576331"/>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775625" y="553309"/>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493904" y="1868216"/>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143100"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844709"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493904" y="551533"/>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207701" y="576331"/>
            <a:ext cx="698174"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195513" y="553309"/>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329600" y="1868216"/>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978796"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680405" y="1205957"/>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329600" y="551533"/>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627991" y="576331"/>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3031209" y="553309"/>
            <a:ext cx="698173" cy="717143"/>
          </a:xfrm>
          <a:prstGeom prst="rect">
            <a:avLst/>
          </a:prstGeom>
          <a:gradFill flip="none" rotWithShape="1">
            <a:gsLst>
              <a:gs pos="27918">
                <a:srgbClr val="006600"/>
              </a:gs>
              <a:gs pos="33000">
                <a:schemeClr val="tx1">
                  <a:alpha val="42000"/>
                </a:schemeClr>
              </a:gs>
              <a:gs pos="22000">
                <a:srgbClr val="CCFF33"/>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540568" y="-92546"/>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01302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45" presetClass="exit" presetSubtype="0" fill="hold" grpId="5" nodeType="withEffect">
                                  <p:stCondLst>
                                    <p:cond delay="0"/>
                                  </p:stCondLst>
                                  <p:childTnLst>
                                    <p:animEffect transition="out" filter="fade">
                                      <p:cBhvr>
                                        <p:cTn id="1026" dur="5000"/>
                                        <p:tgtEl>
                                          <p:spTgt spid="81"/>
                                        </p:tgtEl>
                                      </p:cBhvr>
                                    </p:animEffect>
                                    <p:anim calcmode="lin" valueType="num">
                                      <p:cBhvr>
                                        <p:cTn id="1027"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8" dur="5000"/>
                                        <p:tgtEl>
                                          <p:spTgt spid="81"/>
                                        </p:tgtEl>
                                        <p:attrNameLst>
                                          <p:attrName>ppt_h</p:attrName>
                                        </p:attrNameLst>
                                      </p:cBhvr>
                                      <p:tavLst>
                                        <p:tav tm="0">
                                          <p:val>
                                            <p:strVal val="ppt_h"/>
                                          </p:val>
                                        </p:tav>
                                        <p:tav tm="100000">
                                          <p:val>
                                            <p:strVal val="ppt_h"/>
                                          </p:val>
                                        </p:tav>
                                      </p:tavLst>
                                    </p:anim>
                                    <p:set>
                                      <p:cBhvr>
                                        <p:cTn id="1029" dur="1" fill="hold">
                                          <p:stCondLst>
                                            <p:cond delay="4999"/>
                                          </p:stCondLst>
                                        </p:cTn>
                                        <p:tgtEl>
                                          <p:spTgt spid="81"/>
                                        </p:tgtEl>
                                        <p:attrNameLst>
                                          <p:attrName>style.visibility</p:attrName>
                                        </p:attrNameLst>
                                      </p:cBhvr>
                                      <p:to>
                                        <p:strVal val="hidden"/>
                                      </p:to>
                                    </p:set>
                                  </p:childTnLst>
                                </p:cTn>
                              </p:par>
                              <p:par>
                                <p:cTn id="1030" presetID="45" presetClass="exit" presetSubtype="0" fill="hold" grpId="5" nodeType="withEffect">
                                  <p:stCondLst>
                                    <p:cond delay="0"/>
                                  </p:stCondLst>
                                  <p:childTnLst>
                                    <p:animEffect transition="out" filter="fade">
                                      <p:cBhvr>
                                        <p:cTn id="1031" dur="5000"/>
                                        <p:tgtEl>
                                          <p:spTgt spid="87"/>
                                        </p:tgtEl>
                                      </p:cBhvr>
                                    </p:animEffect>
                                    <p:anim calcmode="lin" valueType="num">
                                      <p:cBhvr>
                                        <p:cTn id="1032"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3" dur="5000"/>
                                        <p:tgtEl>
                                          <p:spTgt spid="87"/>
                                        </p:tgtEl>
                                        <p:attrNameLst>
                                          <p:attrName>ppt_h</p:attrName>
                                        </p:attrNameLst>
                                      </p:cBhvr>
                                      <p:tavLst>
                                        <p:tav tm="0">
                                          <p:val>
                                            <p:strVal val="ppt_h"/>
                                          </p:val>
                                        </p:tav>
                                        <p:tav tm="100000">
                                          <p:val>
                                            <p:strVal val="ppt_h"/>
                                          </p:val>
                                        </p:tav>
                                      </p:tavLst>
                                    </p:anim>
                                    <p:set>
                                      <p:cBhvr>
                                        <p:cTn id="1034" dur="1" fill="hold">
                                          <p:stCondLst>
                                            <p:cond delay="4999"/>
                                          </p:stCondLst>
                                        </p:cTn>
                                        <p:tgtEl>
                                          <p:spTgt spid="87"/>
                                        </p:tgtEl>
                                        <p:attrNameLst>
                                          <p:attrName>style.visibility</p:attrName>
                                        </p:attrNameLst>
                                      </p:cBhvr>
                                      <p:to>
                                        <p:strVal val="hidden"/>
                                      </p:to>
                                    </p:set>
                                  </p:childTnLst>
                                </p:cTn>
                              </p:par>
                              <p:par>
                                <p:cTn id="1035" presetID="45" presetClass="exit" presetSubtype="0" fill="hold" grpId="5" nodeType="withEffect">
                                  <p:stCondLst>
                                    <p:cond delay="0"/>
                                  </p:stCondLst>
                                  <p:childTnLst>
                                    <p:animEffect transition="out" filter="fade">
                                      <p:cBhvr>
                                        <p:cTn id="1036" dur="5000"/>
                                        <p:tgtEl>
                                          <p:spTgt spid="69"/>
                                        </p:tgtEl>
                                      </p:cBhvr>
                                    </p:animEffect>
                                    <p:anim calcmode="lin" valueType="num">
                                      <p:cBhvr>
                                        <p:cTn id="1037"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8" dur="5000"/>
                                        <p:tgtEl>
                                          <p:spTgt spid="69"/>
                                        </p:tgtEl>
                                        <p:attrNameLst>
                                          <p:attrName>ppt_h</p:attrName>
                                        </p:attrNameLst>
                                      </p:cBhvr>
                                      <p:tavLst>
                                        <p:tav tm="0">
                                          <p:val>
                                            <p:strVal val="ppt_h"/>
                                          </p:val>
                                        </p:tav>
                                        <p:tav tm="100000">
                                          <p:val>
                                            <p:strVal val="ppt_h"/>
                                          </p:val>
                                        </p:tav>
                                      </p:tavLst>
                                    </p:anim>
                                    <p:set>
                                      <p:cBhvr>
                                        <p:cTn id="1039" dur="1" fill="hold">
                                          <p:stCondLst>
                                            <p:cond delay="4999"/>
                                          </p:stCondLst>
                                        </p:cTn>
                                        <p:tgtEl>
                                          <p:spTgt spid="69"/>
                                        </p:tgtEl>
                                        <p:attrNameLst>
                                          <p:attrName>style.visibility</p:attrName>
                                        </p:attrNameLst>
                                      </p:cBhvr>
                                      <p:to>
                                        <p:strVal val="hidden"/>
                                      </p:to>
                                    </p:set>
                                  </p:childTnLst>
                                </p:cTn>
                              </p:par>
                              <p:par>
                                <p:cTn id="1040" presetID="45" presetClass="exit" presetSubtype="0" fill="hold" grpId="5" nodeType="withEffect">
                                  <p:stCondLst>
                                    <p:cond delay="0"/>
                                  </p:stCondLst>
                                  <p:childTnLst>
                                    <p:animEffect transition="out" filter="fade">
                                      <p:cBhvr>
                                        <p:cTn id="1041" dur="5000"/>
                                        <p:tgtEl>
                                          <p:spTgt spid="75"/>
                                        </p:tgtEl>
                                      </p:cBhvr>
                                    </p:animEffect>
                                    <p:anim calcmode="lin" valueType="num">
                                      <p:cBhvr>
                                        <p:cTn id="1042"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3" dur="5000"/>
                                        <p:tgtEl>
                                          <p:spTgt spid="75"/>
                                        </p:tgtEl>
                                        <p:attrNameLst>
                                          <p:attrName>ppt_h</p:attrName>
                                        </p:attrNameLst>
                                      </p:cBhvr>
                                      <p:tavLst>
                                        <p:tav tm="0">
                                          <p:val>
                                            <p:strVal val="ppt_h"/>
                                          </p:val>
                                        </p:tav>
                                        <p:tav tm="100000">
                                          <p:val>
                                            <p:strVal val="ppt_h"/>
                                          </p:val>
                                        </p:tav>
                                      </p:tavLst>
                                    </p:anim>
                                    <p:set>
                                      <p:cBhvr>
                                        <p:cTn id="1044" dur="1" fill="hold">
                                          <p:stCondLst>
                                            <p:cond delay="4999"/>
                                          </p:stCondLst>
                                        </p:cTn>
                                        <p:tgtEl>
                                          <p:spTgt spid="75"/>
                                        </p:tgtEl>
                                        <p:attrNameLst>
                                          <p:attrName>style.visibility</p:attrName>
                                        </p:attrNameLst>
                                      </p:cBhvr>
                                      <p:to>
                                        <p:strVal val="hidden"/>
                                      </p:to>
                                    </p:set>
                                  </p:childTnLst>
                                </p:cTn>
                              </p:par>
                              <p:par>
                                <p:cTn id="1045" presetID="45" presetClass="exit" presetSubtype="0" fill="hold" grpId="5" nodeType="withEffect">
                                  <p:stCondLst>
                                    <p:cond delay="0"/>
                                  </p:stCondLst>
                                  <p:childTnLst>
                                    <p:animEffect transition="out" filter="fade">
                                      <p:cBhvr>
                                        <p:cTn id="1046" dur="5000"/>
                                        <p:tgtEl>
                                          <p:spTgt spid="63"/>
                                        </p:tgtEl>
                                      </p:cBhvr>
                                    </p:animEffect>
                                    <p:anim calcmode="lin" valueType="num">
                                      <p:cBhvr>
                                        <p:cTn id="1047"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8" dur="5000"/>
                                        <p:tgtEl>
                                          <p:spTgt spid="63"/>
                                        </p:tgtEl>
                                        <p:attrNameLst>
                                          <p:attrName>ppt_h</p:attrName>
                                        </p:attrNameLst>
                                      </p:cBhvr>
                                      <p:tavLst>
                                        <p:tav tm="0">
                                          <p:val>
                                            <p:strVal val="ppt_h"/>
                                          </p:val>
                                        </p:tav>
                                        <p:tav tm="100000">
                                          <p:val>
                                            <p:strVal val="ppt_h"/>
                                          </p:val>
                                        </p:tav>
                                      </p:tavLst>
                                    </p:anim>
                                    <p:set>
                                      <p:cBhvr>
                                        <p:cTn id="1049" dur="1" fill="hold">
                                          <p:stCondLst>
                                            <p:cond delay="4999"/>
                                          </p:stCondLst>
                                        </p:cTn>
                                        <p:tgtEl>
                                          <p:spTgt spid="63"/>
                                        </p:tgtEl>
                                        <p:attrNameLst>
                                          <p:attrName>style.visibility</p:attrName>
                                        </p:attrNameLst>
                                      </p:cBhvr>
                                      <p:to>
                                        <p:strVal val="hidden"/>
                                      </p:to>
                                    </p:set>
                                  </p:childTnLst>
                                </p:cTn>
                              </p:par>
                              <p:par>
                                <p:cTn id="1050" presetID="45" presetClass="exit" presetSubtype="0" fill="hold" grpId="5" nodeType="withEffect">
                                  <p:stCondLst>
                                    <p:cond delay="0"/>
                                  </p:stCondLst>
                                  <p:childTnLst>
                                    <p:animEffect transition="out" filter="fade">
                                      <p:cBhvr>
                                        <p:cTn id="1051" dur="5000"/>
                                        <p:tgtEl>
                                          <p:spTgt spid="82"/>
                                        </p:tgtEl>
                                      </p:cBhvr>
                                    </p:animEffect>
                                    <p:anim calcmode="lin" valueType="num">
                                      <p:cBhvr>
                                        <p:cTn id="1052"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3" dur="5000"/>
                                        <p:tgtEl>
                                          <p:spTgt spid="82"/>
                                        </p:tgtEl>
                                        <p:attrNameLst>
                                          <p:attrName>ppt_h</p:attrName>
                                        </p:attrNameLst>
                                      </p:cBhvr>
                                      <p:tavLst>
                                        <p:tav tm="0">
                                          <p:val>
                                            <p:strVal val="ppt_h"/>
                                          </p:val>
                                        </p:tav>
                                        <p:tav tm="100000">
                                          <p:val>
                                            <p:strVal val="ppt_h"/>
                                          </p:val>
                                        </p:tav>
                                      </p:tavLst>
                                    </p:anim>
                                    <p:set>
                                      <p:cBhvr>
                                        <p:cTn id="1054" dur="1" fill="hold">
                                          <p:stCondLst>
                                            <p:cond delay="4999"/>
                                          </p:stCondLst>
                                        </p:cTn>
                                        <p:tgtEl>
                                          <p:spTgt spid="82"/>
                                        </p:tgtEl>
                                        <p:attrNameLst>
                                          <p:attrName>style.visibility</p:attrName>
                                        </p:attrNameLst>
                                      </p:cBhvr>
                                      <p:to>
                                        <p:strVal val="hidden"/>
                                      </p:to>
                                    </p:set>
                                  </p:childTnLst>
                                </p:cTn>
                              </p:par>
                              <p:par>
                                <p:cTn id="1055" presetID="45" presetClass="exit" presetSubtype="0" fill="hold" grpId="5" nodeType="withEffect">
                                  <p:stCondLst>
                                    <p:cond delay="0"/>
                                  </p:stCondLst>
                                  <p:childTnLst>
                                    <p:animEffect transition="out" filter="fade">
                                      <p:cBhvr>
                                        <p:cTn id="1056" dur="5000"/>
                                        <p:tgtEl>
                                          <p:spTgt spid="83"/>
                                        </p:tgtEl>
                                      </p:cBhvr>
                                    </p:animEffect>
                                    <p:anim calcmode="lin" valueType="num">
                                      <p:cBhvr>
                                        <p:cTn id="1057"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8" dur="5000"/>
                                        <p:tgtEl>
                                          <p:spTgt spid="83"/>
                                        </p:tgtEl>
                                        <p:attrNameLst>
                                          <p:attrName>ppt_h</p:attrName>
                                        </p:attrNameLst>
                                      </p:cBhvr>
                                      <p:tavLst>
                                        <p:tav tm="0">
                                          <p:val>
                                            <p:strVal val="ppt_h"/>
                                          </p:val>
                                        </p:tav>
                                        <p:tav tm="100000">
                                          <p:val>
                                            <p:strVal val="ppt_h"/>
                                          </p:val>
                                        </p:tav>
                                      </p:tavLst>
                                    </p:anim>
                                    <p:set>
                                      <p:cBhvr>
                                        <p:cTn id="1059" dur="1" fill="hold">
                                          <p:stCondLst>
                                            <p:cond delay="4999"/>
                                          </p:stCondLst>
                                        </p:cTn>
                                        <p:tgtEl>
                                          <p:spTgt spid="83"/>
                                        </p:tgtEl>
                                        <p:attrNameLst>
                                          <p:attrName>style.visibility</p:attrName>
                                        </p:attrNameLst>
                                      </p:cBhvr>
                                      <p:to>
                                        <p:strVal val="hidden"/>
                                      </p:to>
                                    </p:set>
                                  </p:childTnLst>
                                </p:cTn>
                              </p:par>
                              <p:par>
                                <p:cTn id="1060" presetID="45" presetClass="exit" presetSubtype="0" fill="hold" grpId="5" nodeType="withEffect">
                                  <p:stCondLst>
                                    <p:cond delay="0"/>
                                  </p:stCondLst>
                                  <p:childTnLst>
                                    <p:animEffect transition="out" filter="fade">
                                      <p:cBhvr>
                                        <p:cTn id="1061" dur="5000"/>
                                        <p:tgtEl>
                                          <p:spTgt spid="88"/>
                                        </p:tgtEl>
                                      </p:cBhvr>
                                    </p:animEffect>
                                    <p:anim calcmode="lin" valueType="num">
                                      <p:cBhvr>
                                        <p:cTn id="1062"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3" dur="5000"/>
                                        <p:tgtEl>
                                          <p:spTgt spid="88"/>
                                        </p:tgtEl>
                                        <p:attrNameLst>
                                          <p:attrName>ppt_h</p:attrName>
                                        </p:attrNameLst>
                                      </p:cBhvr>
                                      <p:tavLst>
                                        <p:tav tm="0">
                                          <p:val>
                                            <p:strVal val="ppt_h"/>
                                          </p:val>
                                        </p:tav>
                                        <p:tav tm="100000">
                                          <p:val>
                                            <p:strVal val="ppt_h"/>
                                          </p:val>
                                        </p:tav>
                                      </p:tavLst>
                                    </p:anim>
                                    <p:set>
                                      <p:cBhvr>
                                        <p:cTn id="1064" dur="1" fill="hold">
                                          <p:stCondLst>
                                            <p:cond delay="4999"/>
                                          </p:stCondLst>
                                        </p:cTn>
                                        <p:tgtEl>
                                          <p:spTgt spid="88"/>
                                        </p:tgtEl>
                                        <p:attrNameLst>
                                          <p:attrName>style.visibility</p:attrName>
                                        </p:attrNameLst>
                                      </p:cBhvr>
                                      <p:to>
                                        <p:strVal val="hidden"/>
                                      </p:to>
                                    </p:set>
                                  </p:childTnLst>
                                </p:cTn>
                              </p:par>
                              <p:par>
                                <p:cTn id="1065" presetID="45" presetClass="exit" presetSubtype="0" fill="hold" grpId="5" nodeType="withEffect">
                                  <p:stCondLst>
                                    <p:cond delay="0"/>
                                  </p:stCondLst>
                                  <p:childTnLst>
                                    <p:animEffect transition="out" filter="fade">
                                      <p:cBhvr>
                                        <p:cTn id="1066" dur="5000"/>
                                        <p:tgtEl>
                                          <p:spTgt spid="89"/>
                                        </p:tgtEl>
                                      </p:cBhvr>
                                    </p:animEffect>
                                    <p:anim calcmode="lin" valueType="num">
                                      <p:cBhvr>
                                        <p:cTn id="1067"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8" dur="5000"/>
                                        <p:tgtEl>
                                          <p:spTgt spid="89"/>
                                        </p:tgtEl>
                                        <p:attrNameLst>
                                          <p:attrName>ppt_h</p:attrName>
                                        </p:attrNameLst>
                                      </p:cBhvr>
                                      <p:tavLst>
                                        <p:tav tm="0">
                                          <p:val>
                                            <p:strVal val="ppt_h"/>
                                          </p:val>
                                        </p:tav>
                                        <p:tav tm="100000">
                                          <p:val>
                                            <p:strVal val="ppt_h"/>
                                          </p:val>
                                        </p:tav>
                                      </p:tavLst>
                                    </p:anim>
                                    <p:set>
                                      <p:cBhvr>
                                        <p:cTn id="1069" dur="1" fill="hold">
                                          <p:stCondLst>
                                            <p:cond delay="4999"/>
                                          </p:stCondLst>
                                        </p:cTn>
                                        <p:tgtEl>
                                          <p:spTgt spid="89"/>
                                        </p:tgtEl>
                                        <p:attrNameLst>
                                          <p:attrName>style.visibility</p:attrName>
                                        </p:attrNameLst>
                                      </p:cBhvr>
                                      <p:to>
                                        <p:strVal val="hidden"/>
                                      </p:to>
                                    </p:set>
                                  </p:childTnLst>
                                </p:cTn>
                              </p:par>
                              <p:par>
                                <p:cTn id="1070" presetID="45" presetClass="exit" presetSubtype="0" fill="hold" grpId="5" nodeType="withEffect">
                                  <p:stCondLst>
                                    <p:cond delay="0"/>
                                  </p:stCondLst>
                                  <p:childTnLst>
                                    <p:animEffect transition="out" filter="fade">
                                      <p:cBhvr>
                                        <p:cTn id="1071" dur="5000"/>
                                        <p:tgtEl>
                                          <p:spTgt spid="70"/>
                                        </p:tgtEl>
                                      </p:cBhvr>
                                    </p:animEffect>
                                    <p:anim calcmode="lin" valueType="num">
                                      <p:cBhvr>
                                        <p:cTn id="107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3" dur="5000"/>
                                        <p:tgtEl>
                                          <p:spTgt spid="70"/>
                                        </p:tgtEl>
                                        <p:attrNameLst>
                                          <p:attrName>ppt_h</p:attrName>
                                        </p:attrNameLst>
                                      </p:cBhvr>
                                      <p:tavLst>
                                        <p:tav tm="0">
                                          <p:val>
                                            <p:strVal val="ppt_h"/>
                                          </p:val>
                                        </p:tav>
                                        <p:tav tm="100000">
                                          <p:val>
                                            <p:strVal val="ppt_h"/>
                                          </p:val>
                                        </p:tav>
                                      </p:tavLst>
                                    </p:anim>
                                    <p:set>
                                      <p:cBhvr>
                                        <p:cTn id="1074" dur="1" fill="hold">
                                          <p:stCondLst>
                                            <p:cond delay="4999"/>
                                          </p:stCondLst>
                                        </p:cTn>
                                        <p:tgtEl>
                                          <p:spTgt spid="70"/>
                                        </p:tgtEl>
                                        <p:attrNameLst>
                                          <p:attrName>style.visibility</p:attrName>
                                        </p:attrNameLst>
                                      </p:cBhvr>
                                      <p:to>
                                        <p:strVal val="hidden"/>
                                      </p:to>
                                    </p:set>
                                  </p:childTnLst>
                                </p:cTn>
                              </p:par>
                              <p:par>
                                <p:cTn id="1075" presetID="45" presetClass="exit" presetSubtype="0" fill="hold" grpId="5" nodeType="withEffect">
                                  <p:stCondLst>
                                    <p:cond delay="0"/>
                                  </p:stCondLst>
                                  <p:childTnLst>
                                    <p:animEffect transition="out" filter="fade">
                                      <p:cBhvr>
                                        <p:cTn id="1076" dur="5000"/>
                                        <p:tgtEl>
                                          <p:spTgt spid="71"/>
                                        </p:tgtEl>
                                      </p:cBhvr>
                                    </p:animEffect>
                                    <p:anim calcmode="lin" valueType="num">
                                      <p:cBhvr>
                                        <p:cTn id="1077"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8" dur="5000"/>
                                        <p:tgtEl>
                                          <p:spTgt spid="71"/>
                                        </p:tgtEl>
                                        <p:attrNameLst>
                                          <p:attrName>ppt_h</p:attrName>
                                        </p:attrNameLst>
                                      </p:cBhvr>
                                      <p:tavLst>
                                        <p:tav tm="0">
                                          <p:val>
                                            <p:strVal val="ppt_h"/>
                                          </p:val>
                                        </p:tav>
                                        <p:tav tm="100000">
                                          <p:val>
                                            <p:strVal val="ppt_h"/>
                                          </p:val>
                                        </p:tav>
                                      </p:tavLst>
                                    </p:anim>
                                    <p:set>
                                      <p:cBhvr>
                                        <p:cTn id="1079" dur="1" fill="hold">
                                          <p:stCondLst>
                                            <p:cond delay="4999"/>
                                          </p:stCondLst>
                                        </p:cTn>
                                        <p:tgtEl>
                                          <p:spTgt spid="71"/>
                                        </p:tgtEl>
                                        <p:attrNameLst>
                                          <p:attrName>style.visibility</p:attrName>
                                        </p:attrNameLst>
                                      </p:cBhvr>
                                      <p:to>
                                        <p:strVal val="hidden"/>
                                      </p:to>
                                    </p:set>
                                  </p:childTnLst>
                                </p:cTn>
                              </p:par>
                              <p:par>
                                <p:cTn id="1080" presetID="45" presetClass="exit" presetSubtype="0" fill="hold" grpId="5" nodeType="withEffect">
                                  <p:stCondLst>
                                    <p:cond delay="0"/>
                                  </p:stCondLst>
                                  <p:childTnLst>
                                    <p:animEffect transition="out" filter="fade">
                                      <p:cBhvr>
                                        <p:cTn id="1081" dur="5000"/>
                                        <p:tgtEl>
                                          <p:spTgt spid="76"/>
                                        </p:tgtEl>
                                      </p:cBhvr>
                                    </p:animEffect>
                                    <p:anim calcmode="lin" valueType="num">
                                      <p:cBhvr>
                                        <p:cTn id="1082"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3" dur="5000"/>
                                        <p:tgtEl>
                                          <p:spTgt spid="76"/>
                                        </p:tgtEl>
                                        <p:attrNameLst>
                                          <p:attrName>ppt_h</p:attrName>
                                        </p:attrNameLst>
                                      </p:cBhvr>
                                      <p:tavLst>
                                        <p:tav tm="0">
                                          <p:val>
                                            <p:strVal val="ppt_h"/>
                                          </p:val>
                                        </p:tav>
                                        <p:tav tm="100000">
                                          <p:val>
                                            <p:strVal val="ppt_h"/>
                                          </p:val>
                                        </p:tav>
                                      </p:tavLst>
                                    </p:anim>
                                    <p:set>
                                      <p:cBhvr>
                                        <p:cTn id="1084" dur="1" fill="hold">
                                          <p:stCondLst>
                                            <p:cond delay="4999"/>
                                          </p:stCondLst>
                                        </p:cTn>
                                        <p:tgtEl>
                                          <p:spTgt spid="76"/>
                                        </p:tgtEl>
                                        <p:attrNameLst>
                                          <p:attrName>style.visibility</p:attrName>
                                        </p:attrNameLst>
                                      </p:cBhvr>
                                      <p:to>
                                        <p:strVal val="hidden"/>
                                      </p:to>
                                    </p:set>
                                  </p:childTnLst>
                                </p:cTn>
                              </p:par>
                              <p:par>
                                <p:cTn id="1085" presetID="45" presetClass="exit" presetSubtype="0" fill="hold" grpId="5" nodeType="withEffect">
                                  <p:stCondLst>
                                    <p:cond delay="0"/>
                                  </p:stCondLst>
                                  <p:childTnLst>
                                    <p:animEffect transition="out" filter="fade">
                                      <p:cBhvr>
                                        <p:cTn id="1086" dur="5000"/>
                                        <p:tgtEl>
                                          <p:spTgt spid="77"/>
                                        </p:tgtEl>
                                      </p:cBhvr>
                                    </p:animEffect>
                                    <p:anim calcmode="lin" valueType="num">
                                      <p:cBhvr>
                                        <p:cTn id="1087"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77"/>
                                        </p:tgtEl>
                                        <p:attrNameLst>
                                          <p:attrName>ppt_h</p:attrName>
                                        </p:attrNameLst>
                                      </p:cBhvr>
                                      <p:tavLst>
                                        <p:tav tm="0">
                                          <p:val>
                                            <p:strVal val="ppt_h"/>
                                          </p:val>
                                        </p:tav>
                                        <p:tav tm="100000">
                                          <p:val>
                                            <p:strVal val="ppt_h"/>
                                          </p:val>
                                        </p:tav>
                                      </p:tavLst>
                                    </p:anim>
                                    <p:set>
                                      <p:cBhvr>
                                        <p:cTn id="1089" dur="1" fill="hold">
                                          <p:stCondLst>
                                            <p:cond delay="4999"/>
                                          </p:stCondLst>
                                        </p:cTn>
                                        <p:tgtEl>
                                          <p:spTgt spid="77"/>
                                        </p:tgtEl>
                                        <p:attrNameLst>
                                          <p:attrName>style.visibility</p:attrName>
                                        </p:attrNameLst>
                                      </p:cBhvr>
                                      <p:to>
                                        <p:strVal val="hidden"/>
                                      </p:to>
                                    </p:set>
                                  </p:childTnLst>
                                </p:cTn>
                              </p:par>
                              <p:par>
                                <p:cTn id="1090" presetID="45" presetClass="exit" presetSubtype="0" fill="hold" grpId="5" nodeType="withEffect">
                                  <p:stCondLst>
                                    <p:cond delay="0"/>
                                  </p:stCondLst>
                                  <p:childTnLst>
                                    <p:animEffect transition="out" filter="fade">
                                      <p:cBhvr>
                                        <p:cTn id="1091" dur="5000"/>
                                        <p:tgtEl>
                                          <p:spTgt spid="64"/>
                                        </p:tgtEl>
                                      </p:cBhvr>
                                    </p:animEffect>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3" dur="5000"/>
                                        <p:tgtEl>
                                          <p:spTgt spid="64"/>
                                        </p:tgtEl>
                                        <p:attrNameLst>
                                          <p:attrName>ppt_h</p:attrName>
                                        </p:attrNameLst>
                                      </p:cBhvr>
                                      <p:tavLst>
                                        <p:tav tm="0">
                                          <p:val>
                                            <p:strVal val="ppt_h"/>
                                          </p:val>
                                        </p:tav>
                                        <p:tav tm="100000">
                                          <p:val>
                                            <p:strVal val="ppt_h"/>
                                          </p:val>
                                        </p:tav>
                                      </p:tavLst>
                                    </p:anim>
                                    <p:set>
                                      <p:cBhvr>
                                        <p:cTn id="1094" dur="1" fill="hold">
                                          <p:stCondLst>
                                            <p:cond delay="4999"/>
                                          </p:stCondLst>
                                        </p:cTn>
                                        <p:tgtEl>
                                          <p:spTgt spid="64"/>
                                        </p:tgtEl>
                                        <p:attrNameLst>
                                          <p:attrName>style.visibility</p:attrName>
                                        </p:attrNameLst>
                                      </p:cBhvr>
                                      <p:to>
                                        <p:strVal val="hidden"/>
                                      </p:to>
                                    </p:set>
                                  </p:childTnLst>
                                </p:cTn>
                              </p:par>
                              <p:par>
                                <p:cTn id="1095" presetID="45" presetClass="exit" presetSubtype="0" fill="hold" grpId="5" nodeType="withEffect">
                                  <p:stCondLst>
                                    <p:cond delay="0"/>
                                  </p:stCondLst>
                                  <p:childTnLst>
                                    <p:animEffect transition="out" filter="fade">
                                      <p:cBhvr>
                                        <p:cTn id="1096" dur="5000"/>
                                        <p:tgtEl>
                                          <p:spTgt spid="65"/>
                                        </p:tgtEl>
                                      </p:cBhvr>
                                    </p:animEffect>
                                    <p:anim calcmode="lin" valueType="num">
                                      <p:cBhvr>
                                        <p:cTn id="1097"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8" dur="5000"/>
                                        <p:tgtEl>
                                          <p:spTgt spid="65"/>
                                        </p:tgtEl>
                                        <p:attrNameLst>
                                          <p:attrName>ppt_h</p:attrName>
                                        </p:attrNameLst>
                                      </p:cBhvr>
                                      <p:tavLst>
                                        <p:tav tm="0">
                                          <p:val>
                                            <p:strVal val="ppt_h"/>
                                          </p:val>
                                        </p:tav>
                                        <p:tav tm="100000">
                                          <p:val>
                                            <p:strVal val="ppt_h"/>
                                          </p:val>
                                        </p:tav>
                                      </p:tavLst>
                                    </p:anim>
                                    <p:set>
                                      <p:cBhvr>
                                        <p:cTn id="1099" dur="1" fill="hold">
                                          <p:stCondLst>
                                            <p:cond delay="4999"/>
                                          </p:stCondLst>
                                        </p:cTn>
                                        <p:tgtEl>
                                          <p:spTgt spid="65"/>
                                        </p:tgtEl>
                                        <p:attrNameLst>
                                          <p:attrName>style.visibility</p:attrName>
                                        </p:attrNameLst>
                                      </p:cBhvr>
                                      <p:to>
                                        <p:strVal val="hidden"/>
                                      </p:to>
                                    </p:set>
                                  </p:childTnLst>
                                </p:cTn>
                              </p:par>
                              <p:par>
                                <p:cTn id="1100" presetID="45" presetClass="exit" presetSubtype="0" fill="hold" grpId="5" nodeType="withEffect">
                                  <p:stCondLst>
                                    <p:cond delay="0"/>
                                  </p:stCondLst>
                                  <p:childTnLst>
                                    <p:animEffect transition="out" filter="fade">
                                      <p:cBhvr>
                                        <p:cTn id="1101" dur="5000"/>
                                        <p:tgtEl>
                                          <p:spTgt spid="85"/>
                                        </p:tgtEl>
                                      </p:cBhvr>
                                    </p:animEffect>
                                    <p:anim calcmode="lin" valueType="num">
                                      <p:cBhvr>
                                        <p:cTn id="1102"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3" dur="5000"/>
                                        <p:tgtEl>
                                          <p:spTgt spid="85"/>
                                        </p:tgtEl>
                                        <p:attrNameLst>
                                          <p:attrName>ppt_h</p:attrName>
                                        </p:attrNameLst>
                                      </p:cBhvr>
                                      <p:tavLst>
                                        <p:tav tm="0">
                                          <p:val>
                                            <p:strVal val="ppt_h"/>
                                          </p:val>
                                        </p:tav>
                                        <p:tav tm="100000">
                                          <p:val>
                                            <p:strVal val="ppt_h"/>
                                          </p:val>
                                        </p:tav>
                                      </p:tavLst>
                                    </p:anim>
                                    <p:set>
                                      <p:cBhvr>
                                        <p:cTn id="1104" dur="1" fill="hold">
                                          <p:stCondLst>
                                            <p:cond delay="4999"/>
                                          </p:stCondLst>
                                        </p:cTn>
                                        <p:tgtEl>
                                          <p:spTgt spid="85"/>
                                        </p:tgtEl>
                                        <p:attrNameLst>
                                          <p:attrName>style.visibility</p:attrName>
                                        </p:attrNameLst>
                                      </p:cBhvr>
                                      <p:to>
                                        <p:strVal val="hidden"/>
                                      </p:to>
                                    </p:set>
                                  </p:childTnLst>
                                </p:cTn>
                              </p:par>
                              <p:par>
                                <p:cTn id="1105" presetID="45" presetClass="exit" presetSubtype="0" fill="hold" grpId="5" nodeType="withEffect">
                                  <p:stCondLst>
                                    <p:cond delay="0"/>
                                  </p:stCondLst>
                                  <p:childTnLst>
                                    <p:animEffect transition="out" filter="fade">
                                      <p:cBhvr>
                                        <p:cTn id="1106" dur="5000"/>
                                        <p:tgtEl>
                                          <p:spTgt spid="84"/>
                                        </p:tgtEl>
                                      </p:cBhvr>
                                    </p:animEffect>
                                    <p:anim calcmode="lin" valueType="num">
                                      <p:cBhvr>
                                        <p:cTn id="1107"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8" dur="5000"/>
                                        <p:tgtEl>
                                          <p:spTgt spid="84"/>
                                        </p:tgtEl>
                                        <p:attrNameLst>
                                          <p:attrName>ppt_h</p:attrName>
                                        </p:attrNameLst>
                                      </p:cBhvr>
                                      <p:tavLst>
                                        <p:tav tm="0">
                                          <p:val>
                                            <p:strVal val="ppt_h"/>
                                          </p:val>
                                        </p:tav>
                                        <p:tav tm="100000">
                                          <p:val>
                                            <p:strVal val="ppt_h"/>
                                          </p:val>
                                        </p:tav>
                                      </p:tavLst>
                                    </p:anim>
                                    <p:set>
                                      <p:cBhvr>
                                        <p:cTn id="1109" dur="1" fill="hold">
                                          <p:stCondLst>
                                            <p:cond delay="4999"/>
                                          </p:stCondLst>
                                        </p:cTn>
                                        <p:tgtEl>
                                          <p:spTgt spid="84"/>
                                        </p:tgtEl>
                                        <p:attrNameLst>
                                          <p:attrName>style.visibility</p:attrName>
                                        </p:attrNameLst>
                                      </p:cBhvr>
                                      <p:to>
                                        <p:strVal val="hidden"/>
                                      </p:to>
                                    </p:set>
                                  </p:childTnLst>
                                </p:cTn>
                              </p:par>
                              <p:par>
                                <p:cTn id="1110" presetID="45" presetClass="exit" presetSubtype="0" fill="hold" grpId="5" nodeType="withEffect">
                                  <p:stCondLst>
                                    <p:cond delay="0"/>
                                  </p:stCondLst>
                                  <p:childTnLst>
                                    <p:animEffect transition="out" filter="fade">
                                      <p:cBhvr>
                                        <p:cTn id="1111" dur="5000"/>
                                        <p:tgtEl>
                                          <p:spTgt spid="86"/>
                                        </p:tgtEl>
                                      </p:cBhvr>
                                    </p:animEffect>
                                    <p:anim calcmode="lin" valueType="num">
                                      <p:cBhvr>
                                        <p:cTn id="1112"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3" dur="5000"/>
                                        <p:tgtEl>
                                          <p:spTgt spid="86"/>
                                        </p:tgtEl>
                                        <p:attrNameLst>
                                          <p:attrName>ppt_h</p:attrName>
                                        </p:attrNameLst>
                                      </p:cBhvr>
                                      <p:tavLst>
                                        <p:tav tm="0">
                                          <p:val>
                                            <p:strVal val="ppt_h"/>
                                          </p:val>
                                        </p:tav>
                                        <p:tav tm="100000">
                                          <p:val>
                                            <p:strVal val="ppt_h"/>
                                          </p:val>
                                        </p:tav>
                                      </p:tavLst>
                                    </p:anim>
                                    <p:set>
                                      <p:cBhvr>
                                        <p:cTn id="1114" dur="1" fill="hold">
                                          <p:stCondLst>
                                            <p:cond delay="4999"/>
                                          </p:stCondLst>
                                        </p:cTn>
                                        <p:tgtEl>
                                          <p:spTgt spid="86"/>
                                        </p:tgtEl>
                                        <p:attrNameLst>
                                          <p:attrName>style.visibility</p:attrName>
                                        </p:attrNameLst>
                                      </p:cBhvr>
                                      <p:to>
                                        <p:strVal val="hidden"/>
                                      </p:to>
                                    </p:set>
                                  </p:childTnLst>
                                </p:cTn>
                              </p:par>
                              <p:par>
                                <p:cTn id="1115" presetID="45" presetClass="exit" presetSubtype="0" fill="hold" grpId="5" nodeType="withEffect">
                                  <p:stCondLst>
                                    <p:cond delay="0"/>
                                  </p:stCondLst>
                                  <p:childTnLst>
                                    <p:animEffect transition="out" filter="fade">
                                      <p:cBhvr>
                                        <p:cTn id="1116" dur="5000"/>
                                        <p:tgtEl>
                                          <p:spTgt spid="91"/>
                                        </p:tgtEl>
                                      </p:cBhvr>
                                    </p:animEffect>
                                    <p:anim calcmode="lin" valueType="num">
                                      <p:cBhvr>
                                        <p:cTn id="1117"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8" dur="5000"/>
                                        <p:tgtEl>
                                          <p:spTgt spid="91"/>
                                        </p:tgtEl>
                                        <p:attrNameLst>
                                          <p:attrName>ppt_h</p:attrName>
                                        </p:attrNameLst>
                                      </p:cBhvr>
                                      <p:tavLst>
                                        <p:tav tm="0">
                                          <p:val>
                                            <p:strVal val="ppt_h"/>
                                          </p:val>
                                        </p:tav>
                                        <p:tav tm="100000">
                                          <p:val>
                                            <p:strVal val="ppt_h"/>
                                          </p:val>
                                        </p:tav>
                                      </p:tavLst>
                                    </p:anim>
                                    <p:set>
                                      <p:cBhvr>
                                        <p:cTn id="1119" dur="1" fill="hold">
                                          <p:stCondLst>
                                            <p:cond delay="4999"/>
                                          </p:stCondLst>
                                        </p:cTn>
                                        <p:tgtEl>
                                          <p:spTgt spid="91"/>
                                        </p:tgtEl>
                                        <p:attrNameLst>
                                          <p:attrName>style.visibility</p:attrName>
                                        </p:attrNameLst>
                                      </p:cBhvr>
                                      <p:to>
                                        <p:strVal val="hidden"/>
                                      </p:to>
                                    </p:set>
                                  </p:childTnLst>
                                </p:cTn>
                              </p:par>
                              <p:par>
                                <p:cTn id="1120" presetID="45" presetClass="exit" presetSubtype="0" fill="hold" grpId="5" nodeType="withEffect">
                                  <p:stCondLst>
                                    <p:cond delay="0"/>
                                  </p:stCondLst>
                                  <p:childTnLst>
                                    <p:animEffect transition="out" filter="fade">
                                      <p:cBhvr>
                                        <p:cTn id="1121" dur="5000"/>
                                        <p:tgtEl>
                                          <p:spTgt spid="90"/>
                                        </p:tgtEl>
                                      </p:cBhvr>
                                    </p:animEffect>
                                    <p:anim calcmode="lin" valueType="num">
                                      <p:cBhvr>
                                        <p:cTn id="1122"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3" dur="5000"/>
                                        <p:tgtEl>
                                          <p:spTgt spid="90"/>
                                        </p:tgtEl>
                                        <p:attrNameLst>
                                          <p:attrName>ppt_h</p:attrName>
                                        </p:attrNameLst>
                                      </p:cBhvr>
                                      <p:tavLst>
                                        <p:tav tm="0">
                                          <p:val>
                                            <p:strVal val="ppt_h"/>
                                          </p:val>
                                        </p:tav>
                                        <p:tav tm="100000">
                                          <p:val>
                                            <p:strVal val="ppt_h"/>
                                          </p:val>
                                        </p:tav>
                                      </p:tavLst>
                                    </p:anim>
                                    <p:set>
                                      <p:cBhvr>
                                        <p:cTn id="1124" dur="1" fill="hold">
                                          <p:stCondLst>
                                            <p:cond delay="4999"/>
                                          </p:stCondLst>
                                        </p:cTn>
                                        <p:tgtEl>
                                          <p:spTgt spid="90"/>
                                        </p:tgtEl>
                                        <p:attrNameLst>
                                          <p:attrName>style.visibility</p:attrName>
                                        </p:attrNameLst>
                                      </p:cBhvr>
                                      <p:to>
                                        <p:strVal val="hidden"/>
                                      </p:to>
                                    </p:set>
                                  </p:childTnLst>
                                </p:cTn>
                              </p:par>
                              <p:par>
                                <p:cTn id="1125" presetID="45" presetClass="exit" presetSubtype="0" fill="hold" grpId="5" nodeType="withEffect">
                                  <p:stCondLst>
                                    <p:cond delay="0"/>
                                  </p:stCondLst>
                                  <p:childTnLst>
                                    <p:animEffect transition="out" filter="fade">
                                      <p:cBhvr>
                                        <p:cTn id="1126" dur="5000"/>
                                        <p:tgtEl>
                                          <p:spTgt spid="92"/>
                                        </p:tgtEl>
                                      </p:cBhvr>
                                    </p:animEffect>
                                    <p:anim calcmode="lin" valueType="num">
                                      <p:cBhvr>
                                        <p:cTn id="1127"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8" dur="5000"/>
                                        <p:tgtEl>
                                          <p:spTgt spid="92"/>
                                        </p:tgtEl>
                                        <p:attrNameLst>
                                          <p:attrName>ppt_h</p:attrName>
                                        </p:attrNameLst>
                                      </p:cBhvr>
                                      <p:tavLst>
                                        <p:tav tm="0">
                                          <p:val>
                                            <p:strVal val="ppt_h"/>
                                          </p:val>
                                        </p:tav>
                                        <p:tav tm="100000">
                                          <p:val>
                                            <p:strVal val="ppt_h"/>
                                          </p:val>
                                        </p:tav>
                                      </p:tavLst>
                                    </p:anim>
                                    <p:set>
                                      <p:cBhvr>
                                        <p:cTn id="1129" dur="1" fill="hold">
                                          <p:stCondLst>
                                            <p:cond delay="4999"/>
                                          </p:stCondLst>
                                        </p:cTn>
                                        <p:tgtEl>
                                          <p:spTgt spid="92"/>
                                        </p:tgtEl>
                                        <p:attrNameLst>
                                          <p:attrName>style.visibility</p:attrName>
                                        </p:attrNameLst>
                                      </p:cBhvr>
                                      <p:to>
                                        <p:strVal val="hidden"/>
                                      </p:to>
                                    </p:set>
                                  </p:childTnLst>
                                </p:cTn>
                              </p:par>
                              <p:par>
                                <p:cTn id="1130" presetID="45" presetClass="exit" presetSubtype="0" fill="hold" grpId="5" nodeType="withEffect">
                                  <p:stCondLst>
                                    <p:cond delay="0"/>
                                  </p:stCondLst>
                                  <p:childTnLst>
                                    <p:animEffect transition="out" filter="fade">
                                      <p:cBhvr>
                                        <p:cTn id="1131" dur="5000"/>
                                        <p:tgtEl>
                                          <p:spTgt spid="73"/>
                                        </p:tgtEl>
                                      </p:cBhvr>
                                    </p:animEffect>
                                    <p:anim calcmode="lin" valueType="num">
                                      <p:cBhvr>
                                        <p:cTn id="1132"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3" dur="5000"/>
                                        <p:tgtEl>
                                          <p:spTgt spid="73"/>
                                        </p:tgtEl>
                                        <p:attrNameLst>
                                          <p:attrName>ppt_h</p:attrName>
                                        </p:attrNameLst>
                                      </p:cBhvr>
                                      <p:tavLst>
                                        <p:tav tm="0">
                                          <p:val>
                                            <p:strVal val="ppt_h"/>
                                          </p:val>
                                        </p:tav>
                                        <p:tav tm="100000">
                                          <p:val>
                                            <p:strVal val="ppt_h"/>
                                          </p:val>
                                        </p:tav>
                                      </p:tavLst>
                                    </p:anim>
                                    <p:set>
                                      <p:cBhvr>
                                        <p:cTn id="1134" dur="1" fill="hold">
                                          <p:stCondLst>
                                            <p:cond delay="4999"/>
                                          </p:stCondLst>
                                        </p:cTn>
                                        <p:tgtEl>
                                          <p:spTgt spid="73"/>
                                        </p:tgtEl>
                                        <p:attrNameLst>
                                          <p:attrName>style.visibility</p:attrName>
                                        </p:attrNameLst>
                                      </p:cBhvr>
                                      <p:to>
                                        <p:strVal val="hidden"/>
                                      </p:to>
                                    </p:set>
                                  </p:childTnLst>
                                </p:cTn>
                              </p:par>
                              <p:par>
                                <p:cTn id="1135" presetID="45" presetClass="exit" presetSubtype="0" fill="hold" grpId="5" nodeType="withEffect">
                                  <p:stCondLst>
                                    <p:cond delay="0"/>
                                  </p:stCondLst>
                                  <p:childTnLst>
                                    <p:animEffect transition="out" filter="fade">
                                      <p:cBhvr>
                                        <p:cTn id="1136" dur="5000"/>
                                        <p:tgtEl>
                                          <p:spTgt spid="72"/>
                                        </p:tgtEl>
                                      </p:cBhvr>
                                    </p:animEffect>
                                    <p:anim calcmode="lin" valueType="num">
                                      <p:cBhvr>
                                        <p:cTn id="1137"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8" dur="5000"/>
                                        <p:tgtEl>
                                          <p:spTgt spid="72"/>
                                        </p:tgtEl>
                                        <p:attrNameLst>
                                          <p:attrName>ppt_h</p:attrName>
                                        </p:attrNameLst>
                                      </p:cBhvr>
                                      <p:tavLst>
                                        <p:tav tm="0">
                                          <p:val>
                                            <p:strVal val="ppt_h"/>
                                          </p:val>
                                        </p:tav>
                                        <p:tav tm="100000">
                                          <p:val>
                                            <p:strVal val="ppt_h"/>
                                          </p:val>
                                        </p:tav>
                                      </p:tavLst>
                                    </p:anim>
                                    <p:set>
                                      <p:cBhvr>
                                        <p:cTn id="1139" dur="1" fill="hold">
                                          <p:stCondLst>
                                            <p:cond delay="4999"/>
                                          </p:stCondLst>
                                        </p:cTn>
                                        <p:tgtEl>
                                          <p:spTgt spid="72"/>
                                        </p:tgtEl>
                                        <p:attrNameLst>
                                          <p:attrName>style.visibility</p:attrName>
                                        </p:attrNameLst>
                                      </p:cBhvr>
                                      <p:to>
                                        <p:strVal val="hidden"/>
                                      </p:to>
                                    </p:set>
                                  </p:childTnLst>
                                </p:cTn>
                              </p:par>
                              <p:par>
                                <p:cTn id="1140" presetID="45" presetClass="exit" presetSubtype="0" fill="hold" grpId="5" nodeType="withEffect">
                                  <p:stCondLst>
                                    <p:cond delay="0"/>
                                  </p:stCondLst>
                                  <p:childTnLst>
                                    <p:animEffect transition="out" filter="fade">
                                      <p:cBhvr>
                                        <p:cTn id="1141" dur="5000"/>
                                        <p:tgtEl>
                                          <p:spTgt spid="74"/>
                                        </p:tgtEl>
                                      </p:cBhvr>
                                    </p:animEffect>
                                    <p:anim calcmode="lin" valueType="num">
                                      <p:cBhvr>
                                        <p:cTn id="1142"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3" dur="5000"/>
                                        <p:tgtEl>
                                          <p:spTgt spid="74"/>
                                        </p:tgtEl>
                                        <p:attrNameLst>
                                          <p:attrName>ppt_h</p:attrName>
                                        </p:attrNameLst>
                                      </p:cBhvr>
                                      <p:tavLst>
                                        <p:tav tm="0">
                                          <p:val>
                                            <p:strVal val="ppt_h"/>
                                          </p:val>
                                        </p:tav>
                                        <p:tav tm="100000">
                                          <p:val>
                                            <p:strVal val="ppt_h"/>
                                          </p:val>
                                        </p:tav>
                                      </p:tavLst>
                                    </p:anim>
                                    <p:set>
                                      <p:cBhvr>
                                        <p:cTn id="1144" dur="1" fill="hold">
                                          <p:stCondLst>
                                            <p:cond delay="4999"/>
                                          </p:stCondLst>
                                        </p:cTn>
                                        <p:tgtEl>
                                          <p:spTgt spid="74"/>
                                        </p:tgtEl>
                                        <p:attrNameLst>
                                          <p:attrName>style.visibility</p:attrName>
                                        </p:attrNameLst>
                                      </p:cBhvr>
                                      <p:to>
                                        <p:strVal val="hidden"/>
                                      </p:to>
                                    </p:set>
                                  </p:childTnLst>
                                </p:cTn>
                              </p:par>
                              <p:par>
                                <p:cTn id="1145" presetID="45" presetClass="exit" presetSubtype="0" fill="hold" grpId="5" nodeType="withEffect">
                                  <p:stCondLst>
                                    <p:cond delay="0"/>
                                  </p:stCondLst>
                                  <p:childTnLst>
                                    <p:animEffect transition="out" filter="fade">
                                      <p:cBhvr>
                                        <p:cTn id="1146" dur="5000"/>
                                        <p:tgtEl>
                                          <p:spTgt spid="79"/>
                                        </p:tgtEl>
                                      </p:cBhvr>
                                    </p:animEffect>
                                    <p:anim calcmode="lin" valueType="num">
                                      <p:cBhvr>
                                        <p:cTn id="1147"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8" dur="5000"/>
                                        <p:tgtEl>
                                          <p:spTgt spid="79"/>
                                        </p:tgtEl>
                                        <p:attrNameLst>
                                          <p:attrName>ppt_h</p:attrName>
                                        </p:attrNameLst>
                                      </p:cBhvr>
                                      <p:tavLst>
                                        <p:tav tm="0">
                                          <p:val>
                                            <p:strVal val="ppt_h"/>
                                          </p:val>
                                        </p:tav>
                                        <p:tav tm="100000">
                                          <p:val>
                                            <p:strVal val="ppt_h"/>
                                          </p:val>
                                        </p:tav>
                                      </p:tavLst>
                                    </p:anim>
                                    <p:set>
                                      <p:cBhvr>
                                        <p:cTn id="1149" dur="1" fill="hold">
                                          <p:stCondLst>
                                            <p:cond delay="4999"/>
                                          </p:stCondLst>
                                        </p:cTn>
                                        <p:tgtEl>
                                          <p:spTgt spid="79"/>
                                        </p:tgtEl>
                                        <p:attrNameLst>
                                          <p:attrName>style.visibility</p:attrName>
                                        </p:attrNameLst>
                                      </p:cBhvr>
                                      <p:to>
                                        <p:strVal val="hidden"/>
                                      </p:to>
                                    </p:set>
                                  </p:childTnLst>
                                </p:cTn>
                              </p:par>
                              <p:par>
                                <p:cTn id="1150" presetID="45" presetClass="exit" presetSubtype="0" fill="hold" grpId="5" nodeType="withEffect">
                                  <p:stCondLst>
                                    <p:cond delay="0"/>
                                  </p:stCondLst>
                                  <p:childTnLst>
                                    <p:animEffect transition="out" filter="fade">
                                      <p:cBhvr>
                                        <p:cTn id="1151" dur="5000"/>
                                        <p:tgtEl>
                                          <p:spTgt spid="78"/>
                                        </p:tgtEl>
                                      </p:cBhvr>
                                    </p:animEffect>
                                    <p:anim calcmode="lin" valueType="num">
                                      <p:cBhvr>
                                        <p:cTn id="1152"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3" dur="5000"/>
                                        <p:tgtEl>
                                          <p:spTgt spid="78"/>
                                        </p:tgtEl>
                                        <p:attrNameLst>
                                          <p:attrName>ppt_h</p:attrName>
                                        </p:attrNameLst>
                                      </p:cBhvr>
                                      <p:tavLst>
                                        <p:tav tm="0">
                                          <p:val>
                                            <p:strVal val="ppt_h"/>
                                          </p:val>
                                        </p:tav>
                                        <p:tav tm="100000">
                                          <p:val>
                                            <p:strVal val="ppt_h"/>
                                          </p:val>
                                        </p:tav>
                                      </p:tavLst>
                                    </p:anim>
                                    <p:set>
                                      <p:cBhvr>
                                        <p:cTn id="1154" dur="1" fill="hold">
                                          <p:stCondLst>
                                            <p:cond delay="4999"/>
                                          </p:stCondLst>
                                        </p:cTn>
                                        <p:tgtEl>
                                          <p:spTgt spid="78"/>
                                        </p:tgtEl>
                                        <p:attrNameLst>
                                          <p:attrName>style.visibility</p:attrName>
                                        </p:attrNameLst>
                                      </p:cBhvr>
                                      <p:to>
                                        <p:strVal val="hidden"/>
                                      </p:to>
                                    </p:set>
                                  </p:childTnLst>
                                </p:cTn>
                              </p:par>
                              <p:par>
                                <p:cTn id="1155" presetID="45" presetClass="exit" presetSubtype="0" fill="hold" grpId="5" nodeType="withEffect">
                                  <p:stCondLst>
                                    <p:cond delay="0"/>
                                  </p:stCondLst>
                                  <p:childTnLst>
                                    <p:animEffect transition="out" filter="fade">
                                      <p:cBhvr>
                                        <p:cTn id="1156" dur="5000"/>
                                        <p:tgtEl>
                                          <p:spTgt spid="80"/>
                                        </p:tgtEl>
                                      </p:cBhvr>
                                    </p:animEffect>
                                    <p:anim calcmode="lin" valueType="num">
                                      <p:cBhvr>
                                        <p:cTn id="115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8" dur="5000"/>
                                        <p:tgtEl>
                                          <p:spTgt spid="80"/>
                                        </p:tgtEl>
                                        <p:attrNameLst>
                                          <p:attrName>ppt_h</p:attrName>
                                        </p:attrNameLst>
                                      </p:cBhvr>
                                      <p:tavLst>
                                        <p:tav tm="0">
                                          <p:val>
                                            <p:strVal val="ppt_h"/>
                                          </p:val>
                                        </p:tav>
                                        <p:tav tm="100000">
                                          <p:val>
                                            <p:strVal val="ppt_h"/>
                                          </p:val>
                                        </p:tav>
                                      </p:tavLst>
                                    </p:anim>
                                    <p:set>
                                      <p:cBhvr>
                                        <p:cTn id="1159" dur="1" fill="hold">
                                          <p:stCondLst>
                                            <p:cond delay="4999"/>
                                          </p:stCondLst>
                                        </p:cTn>
                                        <p:tgtEl>
                                          <p:spTgt spid="80"/>
                                        </p:tgtEl>
                                        <p:attrNameLst>
                                          <p:attrName>style.visibility</p:attrName>
                                        </p:attrNameLst>
                                      </p:cBhvr>
                                      <p:to>
                                        <p:strVal val="hidden"/>
                                      </p:to>
                                    </p:set>
                                  </p:childTnLst>
                                </p:cTn>
                              </p:par>
                              <p:par>
                                <p:cTn id="1160" presetID="45" presetClass="exit" presetSubtype="0" fill="hold" grpId="5" nodeType="withEffect">
                                  <p:stCondLst>
                                    <p:cond delay="0"/>
                                  </p:stCondLst>
                                  <p:childTnLst>
                                    <p:animEffect transition="out" filter="fade">
                                      <p:cBhvr>
                                        <p:cTn id="1161" dur="5000"/>
                                        <p:tgtEl>
                                          <p:spTgt spid="67"/>
                                        </p:tgtEl>
                                      </p:cBhvr>
                                    </p:animEffect>
                                    <p:anim calcmode="lin" valueType="num">
                                      <p:cBhvr>
                                        <p:cTn id="1162"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3" dur="5000"/>
                                        <p:tgtEl>
                                          <p:spTgt spid="67"/>
                                        </p:tgtEl>
                                        <p:attrNameLst>
                                          <p:attrName>ppt_h</p:attrName>
                                        </p:attrNameLst>
                                      </p:cBhvr>
                                      <p:tavLst>
                                        <p:tav tm="0">
                                          <p:val>
                                            <p:strVal val="ppt_h"/>
                                          </p:val>
                                        </p:tav>
                                        <p:tav tm="100000">
                                          <p:val>
                                            <p:strVal val="ppt_h"/>
                                          </p:val>
                                        </p:tav>
                                      </p:tavLst>
                                    </p:anim>
                                    <p:set>
                                      <p:cBhvr>
                                        <p:cTn id="1164" dur="1" fill="hold">
                                          <p:stCondLst>
                                            <p:cond delay="4999"/>
                                          </p:stCondLst>
                                        </p:cTn>
                                        <p:tgtEl>
                                          <p:spTgt spid="67"/>
                                        </p:tgtEl>
                                        <p:attrNameLst>
                                          <p:attrName>style.visibility</p:attrName>
                                        </p:attrNameLst>
                                      </p:cBhvr>
                                      <p:to>
                                        <p:strVal val="hidden"/>
                                      </p:to>
                                    </p:set>
                                  </p:childTnLst>
                                </p:cTn>
                              </p:par>
                              <p:par>
                                <p:cTn id="1165" presetID="45" presetClass="exit" presetSubtype="0" fill="hold" grpId="5" nodeType="withEffect">
                                  <p:stCondLst>
                                    <p:cond delay="0"/>
                                  </p:stCondLst>
                                  <p:childTnLst>
                                    <p:animEffect transition="out" filter="fade">
                                      <p:cBhvr>
                                        <p:cTn id="1166" dur="5000"/>
                                        <p:tgtEl>
                                          <p:spTgt spid="66"/>
                                        </p:tgtEl>
                                      </p:cBhvr>
                                    </p:animEffect>
                                    <p:anim calcmode="lin" valueType="num">
                                      <p:cBhvr>
                                        <p:cTn id="1167"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8" dur="5000"/>
                                        <p:tgtEl>
                                          <p:spTgt spid="66"/>
                                        </p:tgtEl>
                                        <p:attrNameLst>
                                          <p:attrName>ppt_h</p:attrName>
                                        </p:attrNameLst>
                                      </p:cBhvr>
                                      <p:tavLst>
                                        <p:tav tm="0">
                                          <p:val>
                                            <p:strVal val="ppt_h"/>
                                          </p:val>
                                        </p:tav>
                                        <p:tav tm="100000">
                                          <p:val>
                                            <p:strVal val="ppt_h"/>
                                          </p:val>
                                        </p:tav>
                                      </p:tavLst>
                                    </p:anim>
                                    <p:set>
                                      <p:cBhvr>
                                        <p:cTn id="1169" dur="1" fill="hold">
                                          <p:stCondLst>
                                            <p:cond delay="4999"/>
                                          </p:stCondLst>
                                        </p:cTn>
                                        <p:tgtEl>
                                          <p:spTgt spid="66"/>
                                        </p:tgtEl>
                                        <p:attrNameLst>
                                          <p:attrName>style.visibility</p:attrName>
                                        </p:attrNameLst>
                                      </p:cBhvr>
                                      <p:to>
                                        <p:strVal val="hidden"/>
                                      </p:to>
                                    </p:set>
                                  </p:childTnLst>
                                </p:cTn>
                              </p:par>
                              <p:par>
                                <p:cTn id="1170" presetID="45" presetClass="exit" presetSubtype="0" fill="hold" grpId="5" nodeType="withEffect">
                                  <p:stCondLst>
                                    <p:cond delay="0"/>
                                  </p:stCondLst>
                                  <p:childTnLst>
                                    <p:animEffect transition="out" filter="fade">
                                      <p:cBhvr>
                                        <p:cTn id="1171" dur="5000"/>
                                        <p:tgtEl>
                                          <p:spTgt spid="68"/>
                                        </p:tgtEl>
                                      </p:cBhvr>
                                    </p:animEffect>
                                    <p:anim calcmode="lin" valueType="num">
                                      <p:cBhvr>
                                        <p:cTn id="1172"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3" dur="5000"/>
                                        <p:tgtEl>
                                          <p:spTgt spid="68"/>
                                        </p:tgtEl>
                                        <p:attrNameLst>
                                          <p:attrName>ppt_h</p:attrName>
                                        </p:attrNameLst>
                                      </p:cBhvr>
                                      <p:tavLst>
                                        <p:tav tm="0">
                                          <p:val>
                                            <p:strVal val="ppt_h"/>
                                          </p:val>
                                        </p:tav>
                                        <p:tav tm="100000">
                                          <p:val>
                                            <p:strVal val="ppt_h"/>
                                          </p:val>
                                        </p:tav>
                                      </p:tavLst>
                                    </p:anim>
                                    <p:set>
                                      <p:cBhvr>
                                        <p:cTn id="1174" dur="1" fill="hold">
                                          <p:stCondLst>
                                            <p:cond delay="4999"/>
                                          </p:stCondLst>
                                        </p:cTn>
                                        <p:tgtEl>
                                          <p:spTgt spid="68"/>
                                        </p:tgtEl>
                                        <p:attrNameLst>
                                          <p:attrName>style.visibility</p:attrName>
                                        </p:attrNameLst>
                                      </p:cBhvr>
                                      <p:to>
                                        <p:strVal val="hidden"/>
                                      </p:to>
                                    </p:set>
                                  </p:childTnLst>
                                </p:cTn>
                              </p:par>
                              <p:par>
                                <p:cTn id="1175" presetID="45" presetClass="exit" presetSubtype="0" fill="hold" grpId="5" nodeType="withEffect">
                                  <p:stCondLst>
                                    <p:cond delay="0"/>
                                  </p:stCondLst>
                                  <p:childTnLst>
                                    <p:animEffect transition="out" filter="fade">
                                      <p:cBhvr>
                                        <p:cTn id="1176" dur="5000"/>
                                        <p:tgtEl>
                                          <p:spTgt spid="8"/>
                                        </p:tgtEl>
                                      </p:cBhvr>
                                    </p:animEffect>
                                    <p:anim calcmode="lin" valueType="num">
                                      <p:cBhvr>
                                        <p:cTn id="1177"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8" dur="5000"/>
                                        <p:tgtEl>
                                          <p:spTgt spid="8"/>
                                        </p:tgtEl>
                                        <p:attrNameLst>
                                          <p:attrName>ppt_h</p:attrName>
                                        </p:attrNameLst>
                                      </p:cBhvr>
                                      <p:tavLst>
                                        <p:tav tm="0">
                                          <p:val>
                                            <p:strVal val="ppt_h"/>
                                          </p:val>
                                        </p:tav>
                                        <p:tav tm="100000">
                                          <p:val>
                                            <p:strVal val="ppt_h"/>
                                          </p:val>
                                        </p:tav>
                                      </p:tavLst>
                                    </p:anim>
                                    <p:set>
                                      <p:cBhvr>
                                        <p:cTn id="1179" dur="1" fill="hold">
                                          <p:stCondLst>
                                            <p:cond delay="4999"/>
                                          </p:stCondLst>
                                        </p:cTn>
                                        <p:tgtEl>
                                          <p:spTgt spid="8"/>
                                        </p:tgtEl>
                                        <p:attrNameLst>
                                          <p:attrName>style.visibility</p:attrName>
                                        </p:attrNameLst>
                                      </p:cBhvr>
                                      <p:to>
                                        <p:strVal val="hidden"/>
                                      </p:to>
                                    </p:set>
                                  </p:childTnLst>
                                </p:cTn>
                              </p:par>
                              <p:par>
                                <p:cTn id="1180" presetID="45" presetClass="exit" presetSubtype="0" fill="hold" grpId="5" nodeType="withEffect">
                                  <p:stCondLst>
                                    <p:cond delay="0"/>
                                  </p:stCondLst>
                                  <p:childTnLst>
                                    <p:animEffect transition="out" filter="fade">
                                      <p:cBhvr>
                                        <p:cTn id="1181" dur="5000"/>
                                        <p:tgtEl>
                                          <p:spTgt spid="6"/>
                                        </p:tgtEl>
                                      </p:cBhvr>
                                    </p:animEffect>
                                    <p:anim calcmode="lin" valueType="num">
                                      <p:cBhvr>
                                        <p:cTn id="1182"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3" dur="5000"/>
                                        <p:tgtEl>
                                          <p:spTgt spid="6"/>
                                        </p:tgtEl>
                                        <p:attrNameLst>
                                          <p:attrName>ppt_h</p:attrName>
                                        </p:attrNameLst>
                                      </p:cBhvr>
                                      <p:tavLst>
                                        <p:tav tm="0">
                                          <p:val>
                                            <p:strVal val="ppt_h"/>
                                          </p:val>
                                        </p:tav>
                                        <p:tav tm="100000">
                                          <p:val>
                                            <p:strVal val="ppt_h"/>
                                          </p:val>
                                        </p:tav>
                                      </p:tavLst>
                                    </p:anim>
                                    <p:set>
                                      <p:cBhvr>
                                        <p:cTn id="1184" dur="1" fill="hold">
                                          <p:stCondLst>
                                            <p:cond delay="4999"/>
                                          </p:stCondLst>
                                        </p:cTn>
                                        <p:tgtEl>
                                          <p:spTgt spid="6"/>
                                        </p:tgtEl>
                                        <p:attrNameLst>
                                          <p:attrName>style.visibility</p:attrName>
                                        </p:attrNameLst>
                                      </p:cBhvr>
                                      <p:to>
                                        <p:strVal val="hidden"/>
                                      </p:to>
                                    </p:set>
                                  </p:childTnLst>
                                </p:cTn>
                              </p:par>
                              <p:par>
                                <p:cTn id="1185" presetID="45" presetClass="exit" presetSubtype="0" fill="hold" grpId="5" nodeType="withEffect">
                                  <p:stCondLst>
                                    <p:cond delay="0"/>
                                  </p:stCondLst>
                                  <p:childTnLst>
                                    <p:animEffect transition="out" filter="fade">
                                      <p:cBhvr>
                                        <p:cTn id="1186" dur="5000"/>
                                        <p:tgtEl>
                                          <p:spTgt spid="49"/>
                                        </p:tgtEl>
                                      </p:cBhvr>
                                    </p:animEffect>
                                    <p:anim calcmode="lin" valueType="num">
                                      <p:cBhvr>
                                        <p:cTn id="118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8" dur="5000"/>
                                        <p:tgtEl>
                                          <p:spTgt spid="49"/>
                                        </p:tgtEl>
                                        <p:attrNameLst>
                                          <p:attrName>ppt_h</p:attrName>
                                        </p:attrNameLst>
                                      </p:cBhvr>
                                      <p:tavLst>
                                        <p:tav tm="0">
                                          <p:val>
                                            <p:strVal val="ppt_h"/>
                                          </p:val>
                                        </p:tav>
                                        <p:tav tm="100000">
                                          <p:val>
                                            <p:strVal val="ppt_h"/>
                                          </p:val>
                                        </p:tav>
                                      </p:tavLst>
                                    </p:anim>
                                    <p:set>
                                      <p:cBhvr>
                                        <p:cTn id="1189" dur="1" fill="hold">
                                          <p:stCondLst>
                                            <p:cond delay="4999"/>
                                          </p:stCondLst>
                                        </p:cTn>
                                        <p:tgtEl>
                                          <p:spTgt spid="49"/>
                                        </p:tgtEl>
                                        <p:attrNameLst>
                                          <p:attrName>style.visibility</p:attrName>
                                        </p:attrNameLst>
                                      </p:cBhvr>
                                      <p:to>
                                        <p:strVal val="hidden"/>
                                      </p:to>
                                    </p:set>
                                  </p:childTnLst>
                                </p:cTn>
                              </p:par>
                              <p:par>
                                <p:cTn id="1190" presetID="45" presetClass="exit" presetSubtype="0" fill="hold" grpId="5" nodeType="withEffect">
                                  <p:stCondLst>
                                    <p:cond delay="0"/>
                                  </p:stCondLst>
                                  <p:childTnLst>
                                    <p:animEffect transition="out" filter="fade">
                                      <p:cBhvr>
                                        <p:cTn id="1191" dur="5000"/>
                                        <p:tgtEl>
                                          <p:spTgt spid="56"/>
                                        </p:tgtEl>
                                      </p:cBhvr>
                                    </p:animEffect>
                                    <p:anim calcmode="lin" valueType="num">
                                      <p:cBhvr>
                                        <p:cTn id="1192"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3" dur="5000"/>
                                        <p:tgtEl>
                                          <p:spTgt spid="56"/>
                                        </p:tgtEl>
                                        <p:attrNameLst>
                                          <p:attrName>ppt_h</p:attrName>
                                        </p:attrNameLst>
                                      </p:cBhvr>
                                      <p:tavLst>
                                        <p:tav tm="0">
                                          <p:val>
                                            <p:strVal val="ppt_h"/>
                                          </p:val>
                                        </p:tav>
                                        <p:tav tm="100000">
                                          <p:val>
                                            <p:strVal val="ppt_h"/>
                                          </p:val>
                                        </p:tav>
                                      </p:tavLst>
                                    </p:anim>
                                    <p:set>
                                      <p:cBhvr>
                                        <p:cTn id="1194" dur="1" fill="hold">
                                          <p:stCondLst>
                                            <p:cond delay="4999"/>
                                          </p:stCondLst>
                                        </p:cTn>
                                        <p:tgtEl>
                                          <p:spTgt spid="56"/>
                                        </p:tgtEl>
                                        <p:attrNameLst>
                                          <p:attrName>style.visibility</p:attrName>
                                        </p:attrNameLst>
                                      </p:cBhvr>
                                      <p:to>
                                        <p:strVal val="hidden"/>
                                      </p:to>
                                    </p:set>
                                  </p:childTnLst>
                                </p:cTn>
                              </p:par>
                              <p:par>
                                <p:cTn id="1195" presetID="45" presetClass="exit" presetSubtype="0" fill="hold" grpId="5" nodeType="withEffect">
                                  <p:stCondLst>
                                    <p:cond delay="0"/>
                                  </p:stCondLst>
                                  <p:childTnLst>
                                    <p:animEffect transition="out" filter="fade">
                                      <p:cBhvr>
                                        <p:cTn id="1196" dur="5000"/>
                                        <p:tgtEl>
                                          <p:spTgt spid="35"/>
                                        </p:tgtEl>
                                      </p:cBhvr>
                                    </p:animEffect>
                                    <p:anim calcmode="lin" valueType="num">
                                      <p:cBhvr>
                                        <p:cTn id="1197"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35"/>
                                        </p:tgtEl>
                                        <p:attrNameLst>
                                          <p:attrName>ppt_h</p:attrName>
                                        </p:attrNameLst>
                                      </p:cBhvr>
                                      <p:tavLst>
                                        <p:tav tm="0">
                                          <p:val>
                                            <p:strVal val="ppt_h"/>
                                          </p:val>
                                        </p:tav>
                                        <p:tav tm="100000">
                                          <p:val>
                                            <p:strVal val="ppt_h"/>
                                          </p:val>
                                        </p:tav>
                                      </p:tavLst>
                                    </p:anim>
                                    <p:set>
                                      <p:cBhvr>
                                        <p:cTn id="1199" dur="1" fill="hold">
                                          <p:stCondLst>
                                            <p:cond delay="4999"/>
                                          </p:stCondLst>
                                        </p:cTn>
                                        <p:tgtEl>
                                          <p:spTgt spid="35"/>
                                        </p:tgtEl>
                                        <p:attrNameLst>
                                          <p:attrName>style.visibility</p:attrName>
                                        </p:attrNameLst>
                                      </p:cBhvr>
                                      <p:to>
                                        <p:strVal val="hidden"/>
                                      </p:to>
                                    </p:set>
                                  </p:childTnLst>
                                </p:cTn>
                              </p:par>
                              <p:par>
                                <p:cTn id="1200" presetID="45" presetClass="exit" presetSubtype="0" fill="hold" grpId="5" nodeType="withEffect">
                                  <p:stCondLst>
                                    <p:cond delay="0"/>
                                  </p:stCondLst>
                                  <p:childTnLst>
                                    <p:animEffect transition="out" filter="fade">
                                      <p:cBhvr>
                                        <p:cTn id="1201" dur="5000"/>
                                        <p:tgtEl>
                                          <p:spTgt spid="42"/>
                                        </p:tgtEl>
                                      </p:cBhvr>
                                    </p:animEffect>
                                    <p:anim calcmode="lin" valueType="num">
                                      <p:cBhvr>
                                        <p:cTn id="1202"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3" dur="5000"/>
                                        <p:tgtEl>
                                          <p:spTgt spid="42"/>
                                        </p:tgtEl>
                                        <p:attrNameLst>
                                          <p:attrName>ppt_h</p:attrName>
                                        </p:attrNameLst>
                                      </p:cBhvr>
                                      <p:tavLst>
                                        <p:tav tm="0">
                                          <p:val>
                                            <p:strVal val="ppt_h"/>
                                          </p:val>
                                        </p:tav>
                                        <p:tav tm="100000">
                                          <p:val>
                                            <p:strVal val="ppt_h"/>
                                          </p:val>
                                        </p:tav>
                                      </p:tavLst>
                                    </p:anim>
                                    <p:set>
                                      <p:cBhvr>
                                        <p:cTn id="1204" dur="1" fill="hold">
                                          <p:stCondLst>
                                            <p:cond delay="4999"/>
                                          </p:stCondLst>
                                        </p:cTn>
                                        <p:tgtEl>
                                          <p:spTgt spid="42"/>
                                        </p:tgtEl>
                                        <p:attrNameLst>
                                          <p:attrName>style.visibility</p:attrName>
                                        </p:attrNameLst>
                                      </p:cBhvr>
                                      <p:to>
                                        <p:strVal val="hidden"/>
                                      </p:to>
                                    </p:set>
                                  </p:childTnLst>
                                </p:cTn>
                              </p:par>
                              <p:par>
                                <p:cTn id="1205" presetID="45" presetClass="exit" presetSubtype="0" fill="hold" grpId="5" nodeType="withEffect">
                                  <p:stCondLst>
                                    <p:cond delay="0"/>
                                  </p:stCondLst>
                                  <p:childTnLst>
                                    <p:animEffect transition="out" filter="fade">
                                      <p:cBhvr>
                                        <p:cTn id="1206" dur="5000"/>
                                        <p:tgtEl>
                                          <p:spTgt spid="3"/>
                                        </p:tgtEl>
                                      </p:cBhvr>
                                    </p:animEffect>
                                    <p:anim calcmode="lin" valueType="num">
                                      <p:cBhvr>
                                        <p:cTn id="120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8" dur="5000"/>
                                        <p:tgtEl>
                                          <p:spTgt spid="3"/>
                                        </p:tgtEl>
                                        <p:attrNameLst>
                                          <p:attrName>ppt_h</p:attrName>
                                        </p:attrNameLst>
                                      </p:cBhvr>
                                      <p:tavLst>
                                        <p:tav tm="0">
                                          <p:val>
                                            <p:strVal val="ppt_h"/>
                                          </p:val>
                                        </p:tav>
                                        <p:tav tm="100000">
                                          <p:val>
                                            <p:strVal val="ppt_h"/>
                                          </p:val>
                                        </p:tav>
                                      </p:tavLst>
                                    </p:anim>
                                    <p:set>
                                      <p:cBhvr>
                                        <p:cTn id="1209" dur="1" fill="hold">
                                          <p:stCondLst>
                                            <p:cond delay="4999"/>
                                          </p:stCondLst>
                                        </p:cTn>
                                        <p:tgtEl>
                                          <p:spTgt spid="3"/>
                                        </p:tgtEl>
                                        <p:attrNameLst>
                                          <p:attrName>style.visibility</p:attrName>
                                        </p:attrNameLst>
                                      </p:cBhvr>
                                      <p:to>
                                        <p:strVal val="hidden"/>
                                      </p:to>
                                    </p:set>
                                  </p:childTnLst>
                                </p:cTn>
                              </p:par>
                              <p:par>
                                <p:cTn id="1210" presetID="45" presetClass="exit" presetSubtype="0" fill="hold" grpId="5" nodeType="withEffect">
                                  <p:stCondLst>
                                    <p:cond delay="0"/>
                                  </p:stCondLst>
                                  <p:childTnLst>
                                    <p:animEffect transition="out" filter="fade">
                                      <p:cBhvr>
                                        <p:cTn id="1211" dur="5000"/>
                                        <p:tgtEl>
                                          <p:spTgt spid="50"/>
                                        </p:tgtEl>
                                      </p:cBhvr>
                                    </p:animEffect>
                                    <p:anim calcmode="lin" valueType="num">
                                      <p:cBhvr>
                                        <p:cTn id="121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3" dur="5000"/>
                                        <p:tgtEl>
                                          <p:spTgt spid="50"/>
                                        </p:tgtEl>
                                        <p:attrNameLst>
                                          <p:attrName>ppt_h</p:attrName>
                                        </p:attrNameLst>
                                      </p:cBhvr>
                                      <p:tavLst>
                                        <p:tav tm="0">
                                          <p:val>
                                            <p:strVal val="ppt_h"/>
                                          </p:val>
                                        </p:tav>
                                        <p:tav tm="100000">
                                          <p:val>
                                            <p:strVal val="ppt_h"/>
                                          </p:val>
                                        </p:tav>
                                      </p:tavLst>
                                    </p:anim>
                                    <p:set>
                                      <p:cBhvr>
                                        <p:cTn id="1214" dur="1" fill="hold">
                                          <p:stCondLst>
                                            <p:cond delay="4999"/>
                                          </p:stCondLst>
                                        </p:cTn>
                                        <p:tgtEl>
                                          <p:spTgt spid="50"/>
                                        </p:tgtEl>
                                        <p:attrNameLst>
                                          <p:attrName>style.visibility</p:attrName>
                                        </p:attrNameLst>
                                      </p:cBhvr>
                                      <p:to>
                                        <p:strVal val="hidden"/>
                                      </p:to>
                                    </p:set>
                                  </p:childTnLst>
                                </p:cTn>
                              </p:par>
                              <p:par>
                                <p:cTn id="1215" presetID="45" presetClass="exit" presetSubtype="0" fill="hold" grpId="5" nodeType="withEffect">
                                  <p:stCondLst>
                                    <p:cond delay="0"/>
                                  </p:stCondLst>
                                  <p:childTnLst>
                                    <p:animEffect transition="out" filter="fade">
                                      <p:cBhvr>
                                        <p:cTn id="1216" dur="5000"/>
                                        <p:tgtEl>
                                          <p:spTgt spid="51"/>
                                        </p:tgtEl>
                                      </p:cBhvr>
                                    </p:animEffect>
                                    <p:anim calcmode="lin" valueType="num">
                                      <p:cBhvr>
                                        <p:cTn id="1217"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8" dur="5000"/>
                                        <p:tgtEl>
                                          <p:spTgt spid="51"/>
                                        </p:tgtEl>
                                        <p:attrNameLst>
                                          <p:attrName>ppt_h</p:attrName>
                                        </p:attrNameLst>
                                      </p:cBhvr>
                                      <p:tavLst>
                                        <p:tav tm="0">
                                          <p:val>
                                            <p:strVal val="ppt_h"/>
                                          </p:val>
                                        </p:tav>
                                        <p:tav tm="100000">
                                          <p:val>
                                            <p:strVal val="ppt_h"/>
                                          </p:val>
                                        </p:tav>
                                      </p:tavLst>
                                    </p:anim>
                                    <p:set>
                                      <p:cBhvr>
                                        <p:cTn id="1219" dur="1" fill="hold">
                                          <p:stCondLst>
                                            <p:cond delay="4999"/>
                                          </p:stCondLst>
                                        </p:cTn>
                                        <p:tgtEl>
                                          <p:spTgt spid="51"/>
                                        </p:tgtEl>
                                        <p:attrNameLst>
                                          <p:attrName>style.visibility</p:attrName>
                                        </p:attrNameLst>
                                      </p:cBhvr>
                                      <p:to>
                                        <p:strVal val="hidden"/>
                                      </p:to>
                                    </p:set>
                                  </p:childTnLst>
                                </p:cTn>
                              </p:par>
                              <p:par>
                                <p:cTn id="1220" presetID="45" presetClass="exit" presetSubtype="0" fill="hold" grpId="5" nodeType="withEffect">
                                  <p:stCondLst>
                                    <p:cond delay="0"/>
                                  </p:stCondLst>
                                  <p:childTnLst>
                                    <p:animEffect transition="out" filter="fade">
                                      <p:cBhvr>
                                        <p:cTn id="1221" dur="5000"/>
                                        <p:tgtEl>
                                          <p:spTgt spid="57"/>
                                        </p:tgtEl>
                                      </p:cBhvr>
                                    </p:animEffect>
                                    <p:anim calcmode="lin" valueType="num">
                                      <p:cBhvr>
                                        <p:cTn id="1222"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3" dur="5000"/>
                                        <p:tgtEl>
                                          <p:spTgt spid="57"/>
                                        </p:tgtEl>
                                        <p:attrNameLst>
                                          <p:attrName>ppt_h</p:attrName>
                                        </p:attrNameLst>
                                      </p:cBhvr>
                                      <p:tavLst>
                                        <p:tav tm="0">
                                          <p:val>
                                            <p:strVal val="ppt_h"/>
                                          </p:val>
                                        </p:tav>
                                        <p:tav tm="100000">
                                          <p:val>
                                            <p:strVal val="ppt_h"/>
                                          </p:val>
                                        </p:tav>
                                      </p:tavLst>
                                    </p:anim>
                                    <p:set>
                                      <p:cBhvr>
                                        <p:cTn id="1224" dur="1" fill="hold">
                                          <p:stCondLst>
                                            <p:cond delay="4999"/>
                                          </p:stCondLst>
                                        </p:cTn>
                                        <p:tgtEl>
                                          <p:spTgt spid="57"/>
                                        </p:tgtEl>
                                        <p:attrNameLst>
                                          <p:attrName>style.visibility</p:attrName>
                                        </p:attrNameLst>
                                      </p:cBhvr>
                                      <p:to>
                                        <p:strVal val="hidden"/>
                                      </p:to>
                                    </p:set>
                                  </p:childTnLst>
                                </p:cTn>
                              </p:par>
                              <p:par>
                                <p:cTn id="1225" presetID="45" presetClass="exit" presetSubtype="0" fill="hold" grpId="5" nodeType="withEffect">
                                  <p:stCondLst>
                                    <p:cond delay="0"/>
                                  </p:stCondLst>
                                  <p:childTnLst>
                                    <p:animEffect transition="out" filter="fade">
                                      <p:cBhvr>
                                        <p:cTn id="1226" dur="5000"/>
                                        <p:tgtEl>
                                          <p:spTgt spid="58"/>
                                        </p:tgtEl>
                                      </p:cBhvr>
                                    </p:animEffect>
                                    <p:anim calcmode="lin" valueType="num">
                                      <p:cBhvr>
                                        <p:cTn id="1227"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8" dur="5000"/>
                                        <p:tgtEl>
                                          <p:spTgt spid="58"/>
                                        </p:tgtEl>
                                        <p:attrNameLst>
                                          <p:attrName>ppt_h</p:attrName>
                                        </p:attrNameLst>
                                      </p:cBhvr>
                                      <p:tavLst>
                                        <p:tav tm="0">
                                          <p:val>
                                            <p:strVal val="ppt_h"/>
                                          </p:val>
                                        </p:tav>
                                        <p:tav tm="100000">
                                          <p:val>
                                            <p:strVal val="ppt_h"/>
                                          </p:val>
                                        </p:tav>
                                      </p:tavLst>
                                    </p:anim>
                                    <p:set>
                                      <p:cBhvr>
                                        <p:cTn id="1229" dur="1" fill="hold">
                                          <p:stCondLst>
                                            <p:cond delay="4999"/>
                                          </p:stCondLst>
                                        </p:cTn>
                                        <p:tgtEl>
                                          <p:spTgt spid="58"/>
                                        </p:tgtEl>
                                        <p:attrNameLst>
                                          <p:attrName>style.visibility</p:attrName>
                                        </p:attrNameLst>
                                      </p:cBhvr>
                                      <p:to>
                                        <p:strVal val="hidden"/>
                                      </p:to>
                                    </p:set>
                                  </p:childTnLst>
                                </p:cTn>
                              </p:par>
                              <p:par>
                                <p:cTn id="1230" presetID="45" presetClass="exit" presetSubtype="0" fill="hold" grpId="5" nodeType="withEffect">
                                  <p:stCondLst>
                                    <p:cond delay="0"/>
                                  </p:stCondLst>
                                  <p:childTnLst>
                                    <p:animEffect transition="out" filter="fade">
                                      <p:cBhvr>
                                        <p:cTn id="1231" dur="5000"/>
                                        <p:tgtEl>
                                          <p:spTgt spid="36"/>
                                        </p:tgtEl>
                                      </p:cBhvr>
                                    </p:animEffect>
                                    <p:anim calcmode="lin" valueType="num">
                                      <p:cBhvr>
                                        <p:cTn id="1232"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3" dur="5000"/>
                                        <p:tgtEl>
                                          <p:spTgt spid="36"/>
                                        </p:tgtEl>
                                        <p:attrNameLst>
                                          <p:attrName>ppt_h</p:attrName>
                                        </p:attrNameLst>
                                      </p:cBhvr>
                                      <p:tavLst>
                                        <p:tav tm="0">
                                          <p:val>
                                            <p:strVal val="ppt_h"/>
                                          </p:val>
                                        </p:tav>
                                        <p:tav tm="100000">
                                          <p:val>
                                            <p:strVal val="ppt_h"/>
                                          </p:val>
                                        </p:tav>
                                      </p:tavLst>
                                    </p:anim>
                                    <p:set>
                                      <p:cBhvr>
                                        <p:cTn id="1234" dur="1" fill="hold">
                                          <p:stCondLst>
                                            <p:cond delay="4999"/>
                                          </p:stCondLst>
                                        </p:cTn>
                                        <p:tgtEl>
                                          <p:spTgt spid="36"/>
                                        </p:tgtEl>
                                        <p:attrNameLst>
                                          <p:attrName>style.visibility</p:attrName>
                                        </p:attrNameLst>
                                      </p:cBhvr>
                                      <p:to>
                                        <p:strVal val="hidden"/>
                                      </p:to>
                                    </p:set>
                                  </p:childTnLst>
                                </p:cTn>
                              </p:par>
                              <p:par>
                                <p:cTn id="1235" presetID="45" presetClass="exit" presetSubtype="0" fill="hold" grpId="5" nodeType="withEffect">
                                  <p:stCondLst>
                                    <p:cond delay="0"/>
                                  </p:stCondLst>
                                  <p:childTnLst>
                                    <p:animEffect transition="out" filter="fade">
                                      <p:cBhvr>
                                        <p:cTn id="1236" dur="5000"/>
                                        <p:tgtEl>
                                          <p:spTgt spid="37"/>
                                        </p:tgtEl>
                                      </p:cBhvr>
                                    </p:animEffect>
                                    <p:anim calcmode="lin" valueType="num">
                                      <p:cBhvr>
                                        <p:cTn id="123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8" dur="5000"/>
                                        <p:tgtEl>
                                          <p:spTgt spid="37"/>
                                        </p:tgtEl>
                                        <p:attrNameLst>
                                          <p:attrName>ppt_h</p:attrName>
                                        </p:attrNameLst>
                                      </p:cBhvr>
                                      <p:tavLst>
                                        <p:tav tm="0">
                                          <p:val>
                                            <p:strVal val="ppt_h"/>
                                          </p:val>
                                        </p:tav>
                                        <p:tav tm="100000">
                                          <p:val>
                                            <p:strVal val="ppt_h"/>
                                          </p:val>
                                        </p:tav>
                                      </p:tavLst>
                                    </p:anim>
                                    <p:set>
                                      <p:cBhvr>
                                        <p:cTn id="1239" dur="1" fill="hold">
                                          <p:stCondLst>
                                            <p:cond delay="4999"/>
                                          </p:stCondLst>
                                        </p:cTn>
                                        <p:tgtEl>
                                          <p:spTgt spid="37"/>
                                        </p:tgtEl>
                                        <p:attrNameLst>
                                          <p:attrName>style.visibility</p:attrName>
                                        </p:attrNameLst>
                                      </p:cBhvr>
                                      <p:to>
                                        <p:strVal val="hidden"/>
                                      </p:to>
                                    </p:set>
                                  </p:childTnLst>
                                </p:cTn>
                              </p:par>
                              <p:par>
                                <p:cTn id="1240" presetID="45" presetClass="exit" presetSubtype="0" fill="hold" grpId="5" nodeType="withEffect">
                                  <p:stCondLst>
                                    <p:cond delay="0"/>
                                  </p:stCondLst>
                                  <p:childTnLst>
                                    <p:animEffect transition="out" filter="fade">
                                      <p:cBhvr>
                                        <p:cTn id="1241" dur="5000"/>
                                        <p:tgtEl>
                                          <p:spTgt spid="43"/>
                                        </p:tgtEl>
                                      </p:cBhvr>
                                    </p:animEffect>
                                    <p:anim calcmode="lin" valueType="num">
                                      <p:cBhvr>
                                        <p:cTn id="1242"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3" dur="5000"/>
                                        <p:tgtEl>
                                          <p:spTgt spid="43"/>
                                        </p:tgtEl>
                                        <p:attrNameLst>
                                          <p:attrName>ppt_h</p:attrName>
                                        </p:attrNameLst>
                                      </p:cBhvr>
                                      <p:tavLst>
                                        <p:tav tm="0">
                                          <p:val>
                                            <p:strVal val="ppt_h"/>
                                          </p:val>
                                        </p:tav>
                                        <p:tav tm="100000">
                                          <p:val>
                                            <p:strVal val="ppt_h"/>
                                          </p:val>
                                        </p:tav>
                                      </p:tavLst>
                                    </p:anim>
                                    <p:set>
                                      <p:cBhvr>
                                        <p:cTn id="1244" dur="1" fill="hold">
                                          <p:stCondLst>
                                            <p:cond delay="4999"/>
                                          </p:stCondLst>
                                        </p:cTn>
                                        <p:tgtEl>
                                          <p:spTgt spid="43"/>
                                        </p:tgtEl>
                                        <p:attrNameLst>
                                          <p:attrName>style.visibility</p:attrName>
                                        </p:attrNameLst>
                                      </p:cBhvr>
                                      <p:to>
                                        <p:strVal val="hidden"/>
                                      </p:to>
                                    </p:set>
                                  </p:childTnLst>
                                </p:cTn>
                              </p:par>
                              <p:par>
                                <p:cTn id="1245" presetID="45" presetClass="exit" presetSubtype="0" fill="hold" grpId="5" nodeType="withEffect">
                                  <p:stCondLst>
                                    <p:cond delay="0"/>
                                  </p:stCondLst>
                                  <p:childTnLst>
                                    <p:animEffect transition="out" filter="fade">
                                      <p:cBhvr>
                                        <p:cTn id="1246" dur="5000"/>
                                        <p:tgtEl>
                                          <p:spTgt spid="44"/>
                                        </p:tgtEl>
                                      </p:cBhvr>
                                    </p:animEffect>
                                    <p:anim calcmode="lin" valueType="num">
                                      <p:cBhvr>
                                        <p:cTn id="124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8" dur="5000"/>
                                        <p:tgtEl>
                                          <p:spTgt spid="44"/>
                                        </p:tgtEl>
                                        <p:attrNameLst>
                                          <p:attrName>ppt_h</p:attrName>
                                        </p:attrNameLst>
                                      </p:cBhvr>
                                      <p:tavLst>
                                        <p:tav tm="0">
                                          <p:val>
                                            <p:strVal val="ppt_h"/>
                                          </p:val>
                                        </p:tav>
                                        <p:tav tm="100000">
                                          <p:val>
                                            <p:strVal val="ppt_h"/>
                                          </p:val>
                                        </p:tav>
                                      </p:tavLst>
                                    </p:anim>
                                    <p:set>
                                      <p:cBhvr>
                                        <p:cTn id="1249" dur="1" fill="hold">
                                          <p:stCondLst>
                                            <p:cond delay="4999"/>
                                          </p:stCondLst>
                                        </p:cTn>
                                        <p:tgtEl>
                                          <p:spTgt spid="44"/>
                                        </p:tgtEl>
                                        <p:attrNameLst>
                                          <p:attrName>style.visibility</p:attrName>
                                        </p:attrNameLst>
                                      </p:cBhvr>
                                      <p:to>
                                        <p:strVal val="hidden"/>
                                      </p:to>
                                    </p:set>
                                  </p:childTnLst>
                                </p:cTn>
                              </p:par>
                              <p:par>
                                <p:cTn id="1250" presetID="45" presetClass="exit" presetSubtype="0" fill="hold" grpId="5" nodeType="withEffect">
                                  <p:stCondLst>
                                    <p:cond delay="0"/>
                                  </p:stCondLst>
                                  <p:childTnLst>
                                    <p:animEffect transition="out" filter="fade">
                                      <p:cBhvr>
                                        <p:cTn id="1251" dur="5000"/>
                                        <p:tgtEl>
                                          <p:spTgt spid="4"/>
                                        </p:tgtEl>
                                      </p:cBhvr>
                                    </p:animEffect>
                                    <p:anim calcmode="lin" valueType="num">
                                      <p:cBhvr>
                                        <p:cTn id="1252"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3" dur="5000"/>
                                        <p:tgtEl>
                                          <p:spTgt spid="4"/>
                                        </p:tgtEl>
                                        <p:attrNameLst>
                                          <p:attrName>ppt_h</p:attrName>
                                        </p:attrNameLst>
                                      </p:cBhvr>
                                      <p:tavLst>
                                        <p:tav tm="0">
                                          <p:val>
                                            <p:strVal val="ppt_h"/>
                                          </p:val>
                                        </p:tav>
                                        <p:tav tm="100000">
                                          <p:val>
                                            <p:strVal val="ppt_h"/>
                                          </p:val>
                                        </p:tav>
                                      </p:tavLst>
                                    </p:anim>
                                    <p:set>
                                      <p:cBhvr>
                                        <p:cTn id="1254" dur="1" fill="hold">
                                          <p:stCondLst>
                                            <p:cond delay="4999"/>
                                          </p:stCondLst>
                                        </p:cTn>
                                        <p:tgtEl>
                                          <p:spTgt spid="4"/>
                                        </p:tgtEl>
                                        <p:attrNameLst>
                                          <p:attrName>style.visibility</p:attrName>
                                        </p:attrNameLst>
                                      </p:cBhvr>
                                      <p:to>
                                        <p:strVal val="hidden"/>
                                      </p:to>
                                    </p:set>
                                  </p:childTnLst>
                                </p:cTn>
                              </p:par>
                              <p:par>
                                <p:cTn id="1255" presetID="45" presetClass="exit" presetSubtype="0" fill="hold" grpId="5" nodeType="withEffect">
                                  <p:stCondLst>
                                    <p:cond delay="0"/>
                                  </p:stCondLst>
                                  <p:childTnLst>
                                    <p:animEffect transition="out" filter="fade">
                                      <p:cBhvr>
                                        <p:cTn id="1256" dur="5000"/>
                                        <p:tgtEl>
                                          <p:spTgt spid="5"/>
                                        </p:tgtEl>
                                      </p:cBhvr>
                                    </p:animEffect>
                                    <p:anim calcmode="lin" valueType="num">
                                      <p:cBhvr>
                                        <p:cTn id="125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8" dur="5000"/>
                                        <p:tgtEl>
                                          <p:spTgt spid="5"/>
                                        </p:tgtEl>
                                        <p:attrNameLst>
                                          <p:attrName>ppt_h</p:attrName>
                                        </p:attrNameLst>
                                      </p:cBhvr>
                                      <p:tavLst>
                                        <p:tav tm="0">
                                          <p:val>
                                            <p:strVal val="ppt_h"/>
                                          </p:val>
                                        </p:tav>
                                        <p:tav tm="100000">
                                          <p:val>
                                            <p:strVal val="ppt_h"/>
                                          </p:val>
                                        </p:tav>
                                      </p:tavLst>
                                    </p:anim>
                                    <p:set>
                                      <p:cBhvr>
                                        <p:cTn id="1259" dur="1" fill="hold">
                                          <p:stCondLst>
                                            <p:cond delay="4999"/>
                                          </p:stCondLst>
                                        </p:cTn>
                                        <p:tgtEl>
                                          <p:spTgt spid="5"/>
                                        </p:tgtEl>
                                        <p:attrNameLst>
                                          <p:attrName>style.visibility</p:attrName>
                                        </p:attrNameLst>
                                      </p:cBhvr>
                                      <p:to>
                                        <p:strVal val="hidden"/>
                                      </p:to>
                                    </p:set>
                                  </p:childTnLst>
                                </p:cTn>
                              </p:par>
                              <p:par>
                                <p:cTn id="1260" presetID="45" presetClass="exit" presetSubtype="0" fill="hold" grpId="5" nodeType="withEffect">
                                  <p:stCondLst>
                                    <p:cond delay="0"/>
                                  </p:stCondLst>
                                  <p:childTnLst>
                                    <p:animEffect transition="out" filter="fade">
                                      <p:cBhvr>
                                        <p:cTn id="1261" dur="5000"/>
                                        <p:tgtEl>
                                          <p:spTgt spid="53"/>
                                        </p:tgtEl>
                                      </p:cBhvr>
                                    </p:animEffect>
                                    <p:anim calcmode="lin" valueType="num">
                                      <p:cBhvr>
                                        <p:cTn id="1262"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3" dur="5000"/>
                                        <p:tgtEl>
                                          <p:spTgt spid="53"/>
                                        </p:tgtEl>
                                        <p:attrNameLst>
                                          <p:attrName>ppt_h</p:attrName>
                                        </p:attrNameLst>
                                      </p:cBhvr>
                                      <p:tavLst>
                                        <p:tav tm="0">
                                          <p:val>
                                            <p:strVal val="ppt_h"/>
                                          </p:val>
                                        </p:tav>
                                        <p:tav tm="100000">
                                          <p:val>
                                            <p:strVal val="ppt_h"/>
                                          </p:val>
                                        </p:tav>
                                      </p:tavLst>
                                    </p:anim>
                                    <p:set>
                                      <p:cBhvr>
                                        <p:cTn id="1264" dur="1" fill="hold">
                                          <p:stCondLst>
                                            <p:cond delay="4999"/>
                                          </p:stCondLst>
                                        </p:cTn>
                                        <p:tgtEl>
                                          <p:spTgt spid="53"/>
                                        </p:tgtEl>
                                        <p:attrNameLst>
                                          <p:attrName>style.visibility</p:attrName>
                                        </p:attrNameLst>
                                      </p:cBhvr>
                                      <p:to>
                                        <p:strVal val="hidden"/>
                                      </p:to>
                                    </p:set>
                                  </p:childTnLst>
                                </p:cTn>
                              </p:par>
                              <p:par>
                                <p:cTn id="1265" presetID="45" presetClass="exit" presetSubtype="0" fill="hold" grpId="5" nodeType="withEffect">
                                  <p:stCondLst>
                                    <p:cond delay="0"/>
                                  </p:stCondLst>
                                  <p:childTnLst>
                                    <p:animEffect transition="out" filter="fade">
                                      <p:cBhvr>
                                        <p:cTn id="1266" dur="5000"/>
                                        <p:tgtEl>
                                          <p:spTgt spid="52"/>
                                        </p:tgtEl>
                                      </p:cBhvr>
                                    </p:animEffect>
                                    <p:anim calcmode="lin" valueType="num">
                                      <p:cBhvr>
                                        <p:cTn id="126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8" dur="5000"/>
                                        <p:tgtEl>
                                          <p:spTgt spid="52"/>
                                        </p:tgtEl>
                                        <p:attrNameLst>
                                          <p:attrName>ppt_h</p:attrName>
                                        </p:attrNameLst>
                                      </p:cBhvr>
                                      <p:tavLst>
                                        <p:tav tm="0">
                                          <p:val>
                                            <p:strVal val="ppt_h"/>
                                          </p:val>
                                        </p:tav>
                                        <p:tav tm="100000">
                                          <p:val>
                                            <p:strVal val="ppt_h"/>
                                          </p:val>
                                        </p:tav>
                                      </p:tavLst>
                                    </p:anim>
                                    <p:set>
                                      <p:cBhvr>
                                        <p:cTn id="1269" dur="1" fill="hold">
                                          <p:stCondLst>
                                            <p:cond delay="4999"/>
                                          </p:stCondLst>
                                        </p:cTn>
                                        <p:tgtEl>
                                          <p:spTgt spid="52"/>
                                        </p:tgtEl>
                                        <p:attrNameLst>
                                          <p:attrName>style.visibility</p:attrName>
                                        </p:attrNameLst>
                                      </p:cBhvr>
                                      <p:to>
                                        <p:strVal val="hidden"/>
                                      </p:to>
                                    </p:set>
                                  </p:childTnLst>
                                </p:cTn>
                              </p:par>
                              <p:par>
                                <p:cTn id="1270" presetID="45" presetClass="exit" presetSubtype="0" fill="hold" grpId="5" nodeType="withEffect">
                                  <p:stCondLst>
                                    <p:cond delay="0"/>
                                  </p:stCondLst>
                                  <p:childTnLst>
                                    <p:animEffect transition="out" filter="fade">
                                      <p:cBhvr>
                                        <p:cTn id="1271" dur="5000"/>
                                        <p:tgtEl>
                                          <p:spTgt spid="54"/>
                                        </p:tgtEl>
                                      </p:cBhvr>
                                    </p:animEffect>
                                    <p:anim calcmode="lin" valueType="num">
                                      <p:cBhvr>
                                        <p:cTn id="127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3" dur="5000"/>
                                        <p:tgtEl>
                                          <p:spTgt spid="54"/>
                                        </p:tgtEl>
                                        <p:attrNameLst>
                                          <p:attrName>ppt_h</p:attrName>
                                        </p:attrNameLst>
                                      </p:cBhvr>
                                      <p:tavLst>
                                        <p:tav tm="0">
                                          <p:val>
                                            <p:strVal val="ppt_h"/>
                                          </p:val>
                                        </p:tav>
                                        <p:tav tm="100000">
                                          <p:val>
                                            <p:strVal val="ppt_h"/>
                                          </p:val>
                                        </p:tav>
                                      </p:tavLst>
                                    </p:anim>
                                    <p:set>
                                      <p:cBhvr>
                                        <p:cTn id="1274" dur="1" fill="hold">
                                          <p:stCondLst>
                                            <p:cond delay="4999"/>
                                          </p:stCondLst>
                                        </p:cTn>
                                        <p:tgtEl>
                                          <p:spTgt spid="54"/>
                                        </p:tgtEl>
                                        <p:attrNameLst>
                                          <p:attrName>style.visibility</p:attrName>
                                        </p:attrNameLst>
                                      </p:cBhvr>
                                      <p:to>
                                        <p:strVal val="hidden"/>
                                      </p:to>
                                    </p:set>
                                  </p:childTnLst>
                                </p:cTn>
                              </p:par>
                              <p:par>
                                <p:cTn id="1275" presetID="45" presetClass="exit" presetSubtype="0" fill="hold" grpId="5" nodeType="withEffect">
                                  <p:stCondLst>
                                    <p:cond delay="0"/>
                                  </p:stCondLst>
                                  <p:childTnLst>
                                    <p:animEffect transition="out" filter="fade">
                                      <p:cBhvr>
                                        <p:cTn id="1276" dur="5000"/>
                                        <p:tgtEl>
                                          <p:spTgt spid="60"/>
                                        </p:tgtEl>
                                      </p:cBhvr>
                                    </p:animEffect>
                                    <p:anim calcmode="lin" valueType="num">
                                      <p:cBhvr>
                                        <p:cTn id="1277"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8" dur="5000"/>
                                        <p:tgtEl>
                                          <p:spTgt spid="60"/>
                                        </p:tgtEl>
                                        <p:attrNameLst>
                                          <p:attrName>ppt_h</p:attrName>
                                        </p:attrNameLst>
                                      </p:cBhvr>
                                      <p:tavLst>
                                        <p:tav tm="0">
                                          <p:val>
                                            <p:strVal val="ppt_h"/>
                                          </p:val>
                                        </p:tav>
                                        <p:tav tm="100000">
                                          <p:val>
                                            <p:strVal val="ppt_h"/>
                                          </p:val>
                                        </p:tav>
                                      </p:tavLst>
                                    </p:anim>
                                    <p:set>
                                      <p:cBhvr>
                                        <p:cTn id="1279" dur="1" fill="hold">
                                          <p:stCondLst>
                                            <p:cond delay="4999"/>
                                          </p:stCondLst>
                                        </p:cTn>
                                        <p:tgtEl>
                                          <p:spTgt spid="60"/>
                                        </p:tgtEl>
                                        <p:attrNameLst>
                                          <p:attrName>style.visibility</p:attrName>
                                        </p:attrNameLst>
                                      </p:cBhvr>
                                      <p:to>
                                        <p:strVal val="hidden"/>
                                      </p:to>
                                    </p:set>
                                  </p:childTnLst>
                                </p:cTn>
                              </p:par>
                              <p:par>
                                <p:cTn id="1280" presetID="45" presetClass="exit" presetSubtype="0" fill="hold" grpId="5" nodeType="withEffect">
                                  <p:stCondLst>
                                    <p:cond delay="0"/>
                                  </p:stCondLst>
                                  <p:childTnLst>
                                    <p:animEffect transition="out" filter="fade">
                                      <p:cBhvr>
                                        <p:cTn id="1281" dur="5000"/>
                                        <p:tgtEl>
                                          <p:spTgt spid="59"/>
                                        </p:tgtEl>
                                      </p:cBhvr>
                                    </p:animEffect>
                                    <p:anim calcmode="lin" valueType="num">
                                      <p:cBhvr>
                                        <p:cTn id="128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3" dur="5000"/>
                                        <p:tgtEl>
                                          <p:spTgt spid="59"/>
                                        </p:tgtEl>
                                        <p:attrNameLst>
                                          <p:attrName>ppt_h</p:attrName>
                                        </p:attrNameLst>
                                      </p:cBhvr>
                                      <p:tavLst>
                                        <p:tav tm="0">
                                          <p:val>
                                            <p:strVal val="ppt_h"/>
                                          </p:val>
                                        </p:tav>
                                        <p:tav tm="100000">
                                          <p:val>
                                            <p:strVal val="ppt_h"/>
                                          </p:val>
                                        </p:tav>
                                      </p:tavLst>
                                    </p:anim>
                                    <p:set>
                                      <p:cBhvr>
                                        <p:cTn id="1284" dur="1" fill="hold">
                                          <p:stCondLst>
                                            <p:cond delay="4999"/>
                                          </p:stCondLst>
                                        </p:cTn>
                                        <p:tgtEl>
                                          <p:spTgt spid="59"/>
                                        </p:tgtEl>
                                        <p:attrNameLst>
                                          <p:attrName>style.visibility</p:attrName>
                                        </p:attrNameLst>
                                      </p:cBhvr>
                                      <p:to>
                                        <p:strVal val="hidden"/>
                                      </p:to>
                                    </p:set>
                                  </p:childTnLst>
                                </p:cTn>
                              </p:par>
                              <p:par>
                                <p:cTn id="1285" presetID="45" presetClass="exit" presetSubtype="0" fill="hold" grpId="5" nodeType="withEffect">
                                  <p:stCondLst>
                                    <p:cond delay="0"/>
                                  </p:stCondLst>
                                  <p:childTnLst>
                                    <p:animEffect transition="out" filter="fade">
                                      <p:cBhvr>
                                        <p:cTn id="1286" dur="5000"/>
                                        <p:tgtEl>
                                          <p:spTgt spid="61"/>
                                        </p:tgtEl>
                                      </p:cBhvr>
                                    </p:animEffect>
                                    <p:anim calcmode="lin" valueType="num">
                                      <p:cBhvr>
                                        <p:cTn id="1287"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8" dur="5000"/>
                                        <p:tgtEl>
                                          <p:spTgt spid="61"/>
                                        </p:tgtEl>
                                        <p:attrNameLst>
                                          <p:attrName>ppt_h</p:attrName>
                                        </p:attrNameLst>
                                      </p:cBhvr>
                                      <p:tavLst>
                                        <p:tav tm="0">
                                          <p:val>
                                            <p:strVal val="ppt_h"/>
                                          </p:val>
                                        </p:tav>
                                        <p:tav tm="100000">
                                          <p:val>
                                            <p:strVal val="ppt_h"/>
                                          </p:val>
                                        </p:tav>
                                      </p:tavLst>
                                    </p:anim>
                                    <p:set>
                                      <p:cBhvr>
                                        <p:cTn id="1289" dur="1" fill="hold">
                                          <p:stCondLst>
                                            <p:cond delay="4999"/>
                                          </p:stCondLst>
                                        </p:cTn>
                                        <p:tgtEl>
                                          <p:spTgt spid="61"/>
                                        </p:tgtEl>
                                        <p:attrNameLst>
                                          <p:attrName>style.visibility</p:attrName>
                                        </p:attrNameLst>
                                      </p:cBhvr>
                                      <p:to>
                                        <p:strVal val="hidden"/>
                                      </p:to>
                                    </p:set>
                                  </p:childTnLst>
                                </p:cTn>
                              </p:par>
                              <p:par>
                                <p:cTn id="1290" presetID="45" presetClass="exit" presetSubtype="0" fill="hold" grpId="5" nodeType="withEffect">
                                  <p:stCondLst>
                                    <p:cond delay="0"/>
                                  </p:stCondLst>
                                  <p:childTnLst>
                                    <p:animEffect transition="out" filter="fade">
                                      <p:cBhvr>
                                        <p:cTn id="1291" dur="5000"/>
                                        <p:tgtEl>
                                          <p:spTgt spid="39"/>
                                        </p:tgtEl>
                                      </p:cBhvr>
                                    </p:animEffect>
                                    <p:anim calcmode="lin" valueType="num">
                                      <p:cBhvr>
                                        <p:cTn id="12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3" dur="5000"/>
                                        <p:tgtEl>
                                          <p:spTgt spid="39"/>
                                        </p:tgtEl>
                                        <p:attrNameLst>
                                          <p:attrName>ppt_h</p:attrName>
                                        </p:attrNameLst>
                                      </p:cBhvr>
                                      <p:tavLst>
                                        <p:tav tm="0">
                                          <p:val>
                                            <p:strVal val="ppt_h"/>
                                          </p:val>
                                        </p:tav>
                                        <p:tav tm="100000">
                                          <p:val>
                                            <p:strVal val="ppt_h"/>
                                          </p:val>
                                        </p:tav>
                                      </p:tavLst>
                                    </p:anim>
                                    <p:set>
                                      <p:cBhvr>
                                        <p:cTn id="1294" dur="1" fill="hold">
                                          <p:stCondLst>
                                            <p:cond delay="4999"/>
                                          </p:stCondLst>
                                        </p:cTn>
                                        <p:tgtEl>
                                          <p:spTgt spid="39"/>
                                        </p:tgtEl>
                                        <p:attrNameLst>
                                          <p:attrName>style.visibility</p:attrName>
                                        </p:attrNameLst>
                                      </p:cBhvr>
                                      <p:to>
                                        <p:strVal val="hidden"/>
                                      </p:to>
                                    </p:set>
                                  </p:childTnLst>
                                </p:cTn>
                              </p:par>
                              <p:par>
                                <p:cTn id="1295" presetID="45" presetClass="exit" presetSubtype="0" fill="hold" grpId="5" nodeType="withEffect">
                                  <p:stCondLst>
                                    <p:cond delay="0"/>
                                  </p:stCondLst>
                                  <p:childTnLst>
                                    <p:animEffect transition="out" filter="fade">
                                      <p:cBhvr>
                                        <p:cTn id="1296" dur="5000"/>
                                        <p:tgtEl>
                                          <p:spTgt spid="38"/>
                                        </p:tgtEl>
                                      </p:cBhvr>
                                    </p:animEffect>
                                    <p:anim calcmode="lin" valueType="num">
                                      <p:cBhvr>
                                        <p:cTn id="1297"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8" dur="5000"/>
                                        <p:tgtEl>
                                          <p:spTgt spid="38"/>
                                        </p:tgtEl>
                                        <p:attrNameLst>
                                          <p:attrName>ppt_h</p:attrName>
                                        </p:attrNameLst>
                                      </p:cBhvr>
                                      <p:tavLst>
                                        <p:tav tm="0">
                                          <p:val>
                                            <p:strVal val="ppt_h"/>
                                          </p:val>
                                        </p:tav>
                                        <p:tav tm="100000">
                                          <p:val>
                                            <p:strVal val="ppt_h"/>
                                          </p:val>
                                        </p:tav>
                                      </p:tavLst>
                                    </p:anim>
                                    <p:set>
                                      <p:cBhvr>
                                        <p:cTn id="1299" dur="1" fill="hold">
                                          <p:stCondLst>
                                            <p:cond delay="4999"/>
                                          </p:stCondLst>
                                        </p:cTn>
                                        <p:tgtEl>
                                          <p:spTgt spid="38"/>
                                        </p:tgtEl>
                                        <p:attrNameLst>
                                          <p:attrName>style.visibility</p:attrName>
                                        </p:attrNameLst>
                                      </p:cBhvr>
                                      <p:to>
                                        <p:strVal val="hidden"/>
                                      </p:to>
                                    </p:set>
                                  </p:childTnLst>
                                </p:cTn>
                              </p:par>
                              <p:par>
                                <p:cTn id="1300" presetID="45" presetClass="exit" presetSubtype="0" fill="hold" grpId="5" nodeType="withEffect">
                                  <p:stCondLst>
                                    <p:cond delay="0"/>
                                  </p:stCondLst>
                                  <p:childTnLst>
                                    <p:animEffect transition="out" filter="fade">
                                      <p:cBhvr>
                                        <p:cTn id="1301" dur="5000"/>
                                        <p:tgtEl>
                                          <p:spTgt spid="40"/>
                                        </p:tgtEl>
                                      </p:cBhvr>
                                    </p:animEffect>
                                    <p:anim calcmode="lin" valueType="num">
                                      <p:cBhvr>
                                        <p:cTn id="130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3" dur="5000"/>
                                        <p:tgtEl>
                                          <p:spTgt spid="40"/>
                                        </p:tgtEl>
                                        <p:attrNameLst>
                                          <p:attrName>ppt_h</p:attrName>
                                        </p:attrNameLst>
                                      </p:cBhvr>
                                      <p:tavLst>
                                        <p:tav tm="0">
                                          <p:val>
                                            <p:strVal val="ppt_h"/>
                                          </p:val>
                                        </p:tav>
                                        <p:tav tm="100000">
                                          <p:val>
                                            <p:strVal val="ppt_h"/>
                                          </p:val>
                                        </p:tav>
                                      </p:tavLst>
                                    </p:anim>
                                    <p:set>
                                      <p:cBhvr>
                                        <p:cTn id="1304" dur="1" fill="hold">
                                          <p:stCondLst>
                                            <p:cond delay="4999"/>
                                          </p:stCondLst>
                                        </p:cTn>
                                        <p:tgtEl>
                                          <p:spTgt spid="40"/>
                                        </p:tgtEl>
                                        <p:attrNameLst>
                                          <p:attrName>style.visibility</p:attrName>
                                        </p:attrNameLst>
                                      </p:cBhvr>
                                      <p:to>
                                        <p:strVal val="hidden"/>
                                      </p:to>
                                    </p:set>
                                  </p:childTnLst>
                                </p:cTn>
                              </p:par>
                              <p:par>
                                <p:cTn id="1305" presetID="45" presetClass="exit" presetSubtype="0" fill="hold" grpId="5" nodeType="withEffect">
                                  <p:stCondLst>
                                    <p:cond delay="0"/>
                                  </p:stCondLst>
                                  <p:childTnLst>
                                    <p:animEffect transition="out" filter="fade">
                                      <p:cBhvr>
                                        <p:cTn id="1306" dur="5000"/>
                                        <p:tgtEl>
                                          <p:spTgt spid="46"/>
                                        </p:tgtEl>
                                      </p:cBhvr>
                                    </p:animEffect>
                                    <p:anim calcmode="lin" valueType="num">
                                      <p:cBhvr>
                                        <p:cTn id="1307"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8" dur="5000"/>
                                        <p:tgtEl>
                                          <p:spTgt spid="46"/>
                                        </p:tgtEl>
                                        <p:attrNameLst>
                                          <p:attrName>ppt_h</p:attrName>
                                        </p:attrNameLst>
                                      </p:cBhvr>
                                      <p:tavLst>
                                        <p:tav tm="0">
                                          <p:val>
                                            <p:strVal val="ppt_h"/>
                                          </p:val>
                                        </p:tav>
                                        <p:tav tm="100000">
                                          <p:val>
                                            <p:strVal val="ppt_h"/>
                                          </p:val>
                                        </p:tav>
                                      </p:tavLst>
                                    </p:anim>
                                    <p:set>
                                      <p:cBhvr>
                                        <p:cTn id="1309" dur="1" fill="hold">
                                          <p:stCondLst>
                                            <p:cond delay="4999"/>
                                          </p:stCondLst>
                                        </p:cTn>
                                        <p:tgtEl>
                                          <p:spTgt spid="46"/>
                                        </p:tgtEl>
                                        <p:attrNameLst>
                                          <p:attrName>style.visibility</p:attrName>
                                        </p:attrNameLst>
                                      </p:cBhvr>
                                      <p:to>
                                        <p:strVal val="hidden"/>
                                      </p:to>
                                    </p:set>
                                  </p:childTnLst>
                                </p:cTn>
                              </p:par>
                              <p:par>
                                <p:cTn id="1310" presetID="45" presetClass="exit" presetSubtype="0" fill="hold" grpId="5" nodeType="withEffect">
                                  <p:stCondLst>
                                    <p:cond delay="0"/>
                                  </p:stCondLst>
                                  <p:childTnLst>
                                    <p:animEffect transition="out" filter="fade">
                                      <p:cBhvr>
                                        <p:cTn id="1311" dur="5000"/>
                                        <p:tgtEl>
                                          <p:spTgt spid="45"/>
                                        </p:tgtEl>
                                      </p:cBhvr>
                                    </p:animEffect>
                                    <p:anim calcmode="lin" valueType="num">
                                      <p:cBhvr>
                                        <p:cTn id="13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3" dur="5000"/>
                                        <p:tgtEl>
                                          <p:spTgt spid="45"/>
                                        </p:tgtEl>
                                        <p:attrNameLst>
                                          <p:attrName>ppt_h</p:attrName>
                                        </p:attrNameLst>
                                      </p:cBhvr>
                                      <p:tavLst>
                                        <p:tav tm="0">
                                          <p:val>
                                            <p:strVal val="ppt_h"/>
                                          </p:val>
                                        </p:tav>
                                        <p:tav tm="100000">
                                          <p:val>
                                            <p:strVal val="ppt_h"/>
                                          </p:val>
                                        </p:tav>
                                      </p:tavLst>
                                    </p:anim>
                                    <p:set>
                                      <p:cBhvr>
                                        <p:cTn id="1314" dur="1" fill="hold">
                                          <p:stCondLst>
                                            <p:cond delay="4999"/>
                                          </p:stCondLst>
                                        </p:cTn>
                                        <p:tgtEl>
                                          <p:spTgt spid="45"/>
                                        </p:tgtEl>
                                        <p:attrNameLst>
                                          <p:attrName>style.visibility</p:attrName>
                                        </p:attrNameLst>
                                      </p:cBhvr>
                                      <p:to>
                                        <p:strVal val="hidden"/>
                                      </p:to>
                                    </p:set>
                                  </p:childTnLst>
                                </p:cTn>
                              </p:par>
                              <p:par>
                                <p:cTn id="1315" presetID="45" presetClass="exit" presetSubtype="0" fill="hold" grpId="5" nodeType="withEffect">
                                  <p:stCondLst>
                                    <p:cond delay="0"/>
                                  </p:stCondLst>
                                  <p:childTnLst>
                                    <p:animEffect transition="out" filter="fade">
                                      <p:cBhvr>
                                        <p:cTn id="1316" dur="5000"/>
                                        <p:tgtEl>
                                          <p:spTgt spid="47"/>
                                        </p:tgtEl>
                                      </p:cBhvr>
                                    </p:animEffect>
                                    <p:anim calcmode="lin" valueType="num">
                                      <p:cBhvr>
                                        <p:cTn id="1317"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8" dur="5000"/>
                                        <p:tgtEl>
                                          <p:spTgt spid="47"/>
                                        </p:tgtEl>
                                        <p:attrNameLst>
                                          <p:attrName>ppt_h</p:attrName>
                                        </p:attrNameLst>
                                      </p:cBhvr>
                                      <p:tavLst>
                                        <p:tav tm="0">
                                          <p:val>
                                            <p:strVal val="ppt_h"/>
                                          </p:val>
                                        </p:tav>
                                        <p:tav tm="100000">
                                          <p:val>
                                            <p:strVal val="ppt_h"/>
                                          </p:val>
                                        </p:tav>
                                      </p:tavLst>
                                    </p:anim>
                                    <p:set>
                                      <p:cBhvr>
                                        <p:cTn id="1319" dur="1" fill="hold">
                                          <p:stCondLst>
                                            <p:cond delay="4999"/>
                                          </p:stCondLst>
                                        </p:cTn>
                                        <p:tgtEl>
                                          <p:spTgt spid="47"/>
                                        </p:tgtEl>
                                        <p:attrNameLst>
                                          <p:attrName>style.visibility</p:attrName>
                                        </p:attrNameLst>
                                      </p:cBhvr>
                                      <p:to>
                                        <p:strVal val="hidden"/>
                                      </p:to>
                                    </p:set>
                                  </p:childTnLst>
                                </p:cTn>
                              </p:par>
                              <p:par>
                                <p:cTn id="1320" presetID="45" presetClass="exit" presetSubtype="0" fill="hold" grpId="5" nodeType="withEffect">
                                  <p:stCondLst>
                                    <p:cond delay="0"/>
                                  </p:stCondLst>
                                  <p:childTnLst>
                                    <p:animEffect transition="out" filter="fade">
                                      <p:cBhvr>
                                        <p:cTn id="1321" dur="5000"/>
                                        <p:tgtEl>
                                          <p:spTgt spid="7"/>
                                        </p:tgtEl>
                                      </p:cBhvr>
                                    </p:animEffect>
                                    <p:anim calcmode="lin" valueType="num">
                                      <p:cBhvr>
                                        <p:cTn id="1322"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3" dur="5000"/>
                                        <p:tgtEl>
                                          <p:spTgt spid="7"/>
                                        </p:tgtEl>
                                        <p:attrNameLst>
                                          <p:attrName>ppt_h</p:attrName>
                                        </p:attrNameLst>
                                      </p:cBhvr>
                                      <p:tavLst>
                                        <p:tav tm="0">
                                          <p:val>
                                            <p:strVal val="ppt_h"/>
                                          </p:val>
                                        </p:tav>
                                        <p:tav tm="100000">
                                          <p:val>
                                            <p:strVal val="ppt_h"/>
                                          </p:val>
                                        </p:tav>
                                      </p:tavLst>
                                    </p:anim>
                                    <p:set>
                                      <p:cBhvr>
                                        <p:cTn id="1324" dur="1" fill="hold">
                                          <p:stCondLst>
                                            <p:cond delay="4999"/>
                                          </p:stCondLst>
                                        </p:cTn>
                                        <p:tgtEl>
                                          <p:spTgt spid="7"/>
                                        </p:tgtEl>
                                        <p:attrNameLst>
                                          <p:attrName>style.visibility</p:attrName>
                                        </p:attrNameLst>
                                      </p:cBhvr>
                                      <p:to>
                                        <p:strVal val="hidden"/>
                                      </p:to>
                                    </p:set>
                                  </p:childTnLst>
                                </p:cTn>
                              </p:par>
                              <p:par>
                                <p:cTn id="1325" presetID="9" presetClass="emph" presetSubtype="0" grpId="0" nodeType="withEffect">
                                  <p:stCondLst>
                                    <p:cond delay="0"/>
                                  </p:stCondLst>
                                  <p:childTnLst>
                                    <p:set>
                                      <p:cBhvr rctx="PPT">
                                        <p:cTn id="1326" dur="indefinite"/>
                                        <p:tgtEl>
                                          <p:spTgt spid="94"/>
                                        </p:tgtEl>
                                        <p:attrNameLst>
                                          <p:attrName>style.opacity</p:attrName>
                                        </p:attrNameLst>
                                      </p:cBhvr>
                                      <p:to>
                                        <p:strVal val="0"/>
                                      </p:to>
                                    </p:set>
                                    <p:animEffect filter="image" prLst="opacity: 0">
                                      <p:cBhvr rctx="IE">
                                        <p:cTn id="1327" dur="indefinite"/>
                                        <p:tgtEl>
                                          <p:spTgt spid="94"/>
                                        </p:tgtEl>
                                      </p:cBhvr>
                                    </p:animEffect>
                                  </p:childTnLst>
                                </p:cTn>
                              </p:par>
                              <p:par>
                                <p:cTn id="1328" presetID="23" presetClass="entr" presetSubtype="288" fill="hold" nodeType="withEffect">
                                  <p:stCondLst>
                                    <p:cond delay="1000"/>
                                  </p:stCondLst>
                                  <p:childTnLst>
                                    <p:set>
                                      <p:cBhvr>
                                        <p:cTn id="1329" dur="1" fill="hold">
                                          <p:stCondLst>
                                            <p:cond delay="0"/>
                                          </p:stCondLst>
                                        </p:cTn>
                                        <p:tgtEl>
                                          <p:spTgt spid="96"/>
                                        </p:tgtEl>
                                        <p:attrNameLst>
                                          <p:attrName>style.visibility</p:attrName>
                                        </p:attrNameLst>
                                      </p:cBhvr>
                                      <p:to>
                                        <p:strVal val="visible"/>
                                      </p:to>
                                    </p:set>
                                    <p:anim calcmode="lin" valueType="num">
                                      <p:cBhvr>
                                        <p:cTn id="1330" dur="3750" fill="hold"/>
                                        <p:tgtEl>
                                          <p:spTgt spid="96"/>
                                        </p:tgtEl>
                                        <p:attrNameLst>
                                          <p:attrName>ppt_w</p:attrName>
                                        </p:attrNameLst>
                                      </p:cBhvr>
                                      <p:tavLst>
                                        <p:tav tm="0">
                                          <p:val>
                                            <p:strVal val="4/3*#ppt_w"/>
                                          </p:val>
                                        </p:tav>
                                        <p:tav tm="100000">
                                          <p:val>
                                            <p:strVal val="#ppt_w"/>
                                          </p:val>
                                        </p:tav>
                                      </p:tavLst>
                                    </p:anim>
                                    <p:anim calcmode="lin" valueType="num">
                                      <p:cBhvr>
                                        <p:cTn id="1331" dur="3750" fill="hold"/>
                                        <p:tgtEl>
                                          <p:spTgt spid="96"/>
                                        </p:tgtEl>
                                        <p:attrNameLst>
                                          <p:attrName>ppt_h</p:attrName>
                                        </p:attrNameLst>
                                      </p:cBhvr>
                                      <p:tavLst>
                                        <p:tav tm="0">
                                          <p:val>
                                            <p:strVal val="4/3*#ppt_h"/>
                                          </p:val>
                                        </p:tav>
                                        <p:tav tm="100000">
                                          <p:val>
                                            <p:strVal val="#ppt_h"/>
                                          </p:val>
                                        </p:tav>
                                      </p:tavLst>
                                    </p:anim>
                                  </p:childTnLst>
                                </p:cTn>
                              </p:par>
                              <p:par>
                                <p:cTn id="1332" presetID="16" presetClass="entr" presetSubtype="42" fill="hold" nodeType="withEffect">
                                  <p:stCondLst>
                                    <p:cond delay="1000"/>
                                  </p:stCondLst>
                                  <p:childTnLst>
                                    <p:set>
                                      <p:cBhvr>
                                        <p:cTn id="1333" dur="1" fill="hold">
                                          <p:stCondLst>
                                            <p:cond delay="0"/>
                                          </p:stCondLst>
                                        </p:cTn>
                                        <p:tgtEl>
                                          <p:spTgt spid="96"/>
                                        </p:tgtEl>
                                        <p:attrNameLst>
                                          <p:attrName>style.visibility</p:attrName>
                                        </p:attrNameLst>
                                      </p:cBhvr>
                                      <p:to>
                                        <p:strVal val="visible"/>
                                      </p:to>
                                    </p:set>
                                    <p:animEffect transition="in" filter="barn(outHorizontal)">
                                      <p:cBhvr>
                                        <p:cTn id="1334" dur="375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30630" y="0"/>
            <a:ext cx="9144000" cy="5143500"/>
            <a:chOff x="0" y="0"/>
            <a:chExt cx="9144000" cy="5143500"/>
          </a:xfrm>
        </p:grpSpPr>
        <p:sp>
          <p:nvSpPr>
            <p:cNvPr id="34" name="33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3" name="32 Imagen" descr="Diapositiva1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650" y="5493"/>
            <a:ext cx="9144000" cy="5143500"/>
          </a:xfrm>
          <a:prstGeom prst="rect">
            <a:avLst/>
          </a:prstGeom>
          <a:noFill/>
          <a:ln>
            <a:noFill/>
          </a:ln>
        </p:spPr>
      </p:pic>
      <p:sp>
        <p:nvSpPr>
          <p:cNvPr id="2" name="1 Rectángulo"/>
          <p:cNvSpPr/>
          <p:nvPr/>
        </p:nvSpPr>
        <p:spPr>
          <a:xfrm rot="18761543">
            <a:off x="513322"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 name="1 Rectángulo"/>
          <p:cNvSpPr/>
          <p:nvPr/>
        </p:nvSpPr>
        <p:spPr>
          <a:xfrm rot="18761543">
            <a:off x="1017378"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4" name="1 Rectángulo"/>
          <p:cNvSpPr/>
          <p:nvPr/>
        </p:nvSpPr>
        <p:spPr>
          <a:xfrm rot="18761543">
            <a:off x="1521435"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5" name="1 Rectángulo"/>
          <p:cNvSpPr/>
          <p:nvPr/>
        </p:nvSpPr>
        <p:spPr>
          <a:xfrm rot="18761543">
            <a:off x="2097498"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6" name="1 Rectángulo"/>
          <p:cNvSpPr/>
          <p:nvPr/>
        </p:nvSpPr>
        <p:spPr>
          <a:xfrm rot="18761543">
            <a:off x="2601554"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7" name="1 Rectángulo"/>
          <p:cNvSpPr/>
          <p:nvPr/>
        </p:nvSpPr>
        <p:spPr>
          <a:xfrm rot="18761543">
            <a:off x="3105610"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0" name="1 Rectángulo"/>
          <p:cNvSpPr/>
          <p:nvPr/>
        </p:nvSpPr>
        <p:spPr>
          <a:xfrm rot="2838457" flipH="1">
            <a:off x="6778017"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1" name="1 Rectángulo"/>
          <p:cNvSpPr/>
          <p:nvPr/>
        </p:nvSpPr>
        <p:spPr>
          <a:xfrm rot="2838457" flipH="1">
            <a:off x="6273961"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2" name="1 Rectángulo"/>
          <p:cNvSpPr/>
          <p:nvPr/>
        </p:nvSpPr>
        <p:spPr>
          <a:xfrm rot="2838457" flipH="1">
            <a:off x="5769904"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3" name="1 Rectángulo"/>
          <p:cNvSpPr/>
          <p:nvPr/>
        </p:nvSpPr>
        <p:spPr>
          <a:xfrm rot="2838457" flipH="1">
            <a:off x="5193841"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4" name="1 Rectángulo"/>
          <p:cNvSpPr/>
          <p:nvPr/>
        </p:nvSpPr>
        <p:spPr>
          <a:xfrm rot="2838457" flipH="1">
            <a:off x="4689785"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5" name="1 Rectángulo"/>
          <p:cNvSpPr/>
          <p:nvPr/>
        </p:nvSpPr>
        <p:spPr>
          <a:xfrm rot="2838457" flipH="1">
            <a:off x="4185729"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7" name="1 Rectángulo"/>
          <p:cNvSpPr/>
          <p:nvPr/>
        </p:nvSpPr>
        <p:spPr>
          <a:xfrm rot="7961543">
            <a:off x="6778017"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8" name="1 Rectángulo"/>
          <p:cNvSpPr/>
          <p:nvPr/>
        </p:nvSpPr>
        <p:spPr>
          <a:xfrm rot="7961543">
            <a:off x="6273961"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9" name="1 Rectángulo"/>
          <p:cNvSpPr/>
          <p:nvPr/>
        </p:nvSpPr>
        <p:spPr>
          <a:xfrm rot="7961543">
            <a:off x="5769904"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0" name="1 Rectángulo"/>
          <p:cNvSpPr/>
          <p:nvPr/>
        </p:nvSpPr>
        <p:spPr>
          <a:xfrm rot="7961543">
            <a:off x="5193841"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1" name="1 Rectángulo"/>
          <p:cNvSpPr/>
          <p:nvPr/>
        </p:nvSpPr>
        <p:spPr>
          <a:xfrm rot="7961543">
            <a:off x="4689785"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2" name="1 Rectángulo"/>
          <p:cNvSpPr/>
          <p:nvPr/>
        </p:nvSpPr>
        <p:spPr>
          <a:xfrm rot="7961543">
            <a:off x="4185729"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4" name="1 Rectángulo"/>
          <p:cNvSpPr/>
          <p:nvPr/>
        </p:nvSpPr>
        <p:spPr>
          <a:xfrm rot="13638457" flipH="1">
            <a:off x="513322"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5" name="1 Rectángulo"/>
          <p:cNvSpPr/>
          <p:nvPr/>
        </p:nvSpPr>
        <p:spPr>
          <a:xfrm rot="13638457" flipH="1">
            <a:off x="1017378"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6" name="1 Rectángulo"/>
          <p:cNvSpPr/>
          <p:nvPr/>
        </p:nvSpPr>
        <p:spPr>
          <a:xfrm rot="13638457" flipH="1">
            <a:off x="1521435"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7" name="1 Rectángulo"/>
          <p:cNvSpPr/>
          <p:nvPr/>
        </p:nvSpPr>
        <p:spPr>
          <a:xfrm rot="13638457" flipH="1">
            <a:off x="2097498"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8" name="1 Rectángulo"/>
          <p:cNvSpPr/>
          <p:nvPr/>
        </p:nvSpPr>
        <p:spPr>
          <a:xfrm rot="13638457" flipH="1">
            <a:off x="2601554"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9" name="1 Rectángulo"/>
          <p:cNvSpPr/>
          <p:nvPr/>
        </p:nvSpPr>
        <p:spPr>
          <a:xfrm rot="13638457" flipH="1">
            <a:off x="3105610"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62000">
                <a:schemeClr val="accent6">
                  <a:alpha val="28000"/>
                  <a:lumMod val="75000"/>
                  <a:lumOff val="25000"/>
                </a:schemeClr>
              </a:gs>
              <a:gs pos="100000">
                <a:schemeClr val="accent1">
                  <a:tint val="44500"/>
                  <a:satMod val="160000"/>
                  <a:lumMod val="0"/>
                  <a:lumOff val="100000"/>
                  <a:alpha val="0"/>
                </a:schemeClr>
              </a:gs>
            </a:gsLst>
            <a:path path="circle">
              <a:fillToRect l="50000" t="50000" r="50000" b="50000"/>
            </a:path>
            <a:tileRect/>
          </a:gradFill>
          <a:ln>
            <a:solidFill>
              <a:srgbClr val="99FF33"/>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accent6">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1" name="30 Rectángulo"/>
          <p:cNvSpPr/>
          <p:nvPr/>
        </p:nvSpPr>
        <p:spPr>
          <a:xfrm>
            <a:off x="-396552" y="-884634"/>
            <a:ext cx="10081120" cy="684076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49119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800" fill="hold"/>
                                        <p:tgtEl>
                                          <p:spTgt spid="2"/>
                                        </p:tgtEl>
                                        <p:attrNameLst>
                                          <p:attrName>ppt_x</p:attrName>
                                        </p:attrNameLst>
                                      </p:cBhvr>
                                      <p:tavLst>
                                        <p:tav tm="0">
                                          <p:val>
                                            <p:strVal val="1+#ppt_w/2"/>
                                          </p:val>
                                        </p:tav>
                                        <p:tav tm="100000">
                                          <p:val>
                                            <p:strVal val="#ppt_x"/>
                                          </p:val>
                                        </p:tav>
                                      </p:tavLst>
                                    </p:anim>
                                    <p:anim calcmode="lin" valueType="num">
                                      <p:cBhvr additive="base">
                                        <p:cTn id="11" dur="28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800"/>
                                        <p:tgtEl>
                                          <p:spTgt spid="2"/>
                                        </p:tgtEl>
                                      </p:cBhvr>
                                    </p:animEffect>
                                  </p:childTnLst>
                                </p:cTn>
                              </p:par>
                              <p:par>
                                <p:cTn id="15" presetID="8" presetClass="emph" presetSubtype="0" fill="hold" grpId="2" nodeType="withEffect">
                                  <p:stCondLst>
                                    <p:cond delay="0"/>
                                  </p:stCondLst>
                                  <p:childTnLst>
                                    <p:animRot by="21600000">
                                      <p:cBhvr>
                                        <p:cTn id="16" dur="28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2800" fill="hold"/>
                                        <p:tgtEl>
                                          <p:spTgt spid="7"/>
                                        </p:tgtEl>
                                        <p:attrNameLst>
                                          <p:attrName>ppt_x</p:attrName>
                                        </p:attrNameLst>
                                      </p:cBhvr>
                                      <p:tavLst>
                                        <p:tav tm="0">
                                          <p:val>
                                            <p:strVal val="1+#ppt_w/2"/>
                                          </p:val>
                                        </p:tav>
                                        <p:tav tm="100000">
                                          <p:val>
                                            <p:strVal val="#ppt_x"/>
                                          </p:val>
                                        </p:tav>
                                      </p:tavLst>
                                    </p:anim>
                                    <p:anim calcmode="lin" valueType="num">
                                      <p:cBhvr additive="base">
                                        <p:cTn id="20" dur="2800" fill="hold"/>
                                        <p:tgtEl>
                                          <p:spTgt spid="7"/>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barn(inVertical)">
                                      <p:cBhvr>
                                        <p:cTn id="23" dur="2800"/>
                                        <p:tgtEl>
                                          <p:spTgt spid="7"/>
                                        </p:tgtEl>
                                      </p:cBhvr>
                                    </p:animEffect>
                                  </p:childTnLst>
                                </p:cTn>
                              </p:par>
                              <p:par>
                                <p:cTn id="24" presetID="8" presetClass="emph" presetSubtype="0" fill="hold" grpId="2" nodeType="withEffect">
                                  <p:stCondLst>
                                    <p:cond delay="0"/>
                                  </p:stCondLst>
                                  <p:childTnLst>
                                    <p:animRot by="21600000">
                                      <p:cBhvr>
                                        <p:cTn id="25" dur="2800" fill="hold"/>
                                        <p:tgtEl>
                                          <p:spTgt spid="7"/>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800" fill="hold"/>
                                        <p:tgtEl>
                                          <p:spTgt spid="5"/>
                                        </p:tgtEl>
                                        <p:attrNameLst>
                                          <p:attrName>ppt_x</p:attrName>
                                        </p:attrNameLst>
                                      </p:cBhvr>
                                      <p:tavLst>
                                        <p:tav tm="0">
                                          <p:val>
                                            <p:strVal val="1+#ppt_w/2"/>
                                          </p:val>
                                        </p:tav>
                                        <p:tav tm="100000">
                                          <p:val>
                                            <p:strVal val="#ppt_x"/>
                                          </p:val>
                                        </p:tav>
                                      </p:tavLst>
                                    </p:anim>
                                    <p:anim calcmode="lin" valueType="num">
                                      <p:cBhvr additive="base">
                                        <p:cTn id="29" dur="28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800"/>
                                        <p:tgtEl>
                                          <p:spTgt spid="5"/>
                                        </p:tgtEl>
                                      </p:cBhvr>
                                    </p:animEffect>
                                  </p:childTnLst>
                                </p:cTn>
                              </p:par>
                              <p:par>
                                <p:cTn id="33" presetID="8" presetClass="emph" presetSubtype="0" fill="hold" grpId="2" nodeType="withEffect">
                                  <p:stCondLst>
                                    <p:cond delay="0"/>
                                  </p:stCondLst>
                                  <p:childTnLst>
                                    <p:animRot by="21600000">
                                      <p:cBhvr>
                                        <p:cTn id="34" dur="28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2800" fill="hold"/>
                                        <p:tgtEl>
                                          <p:spTgt spid="4"/>
                                        </p:tgtEl>
                                        <p:attrNameLst>
                                          <p:attrName>ppt_x</p:attrName>
                                        </p:attrNameLst>
                                      </p:cBhvr>
                                      <p:tavLst>
                                        <p:tav tm="0">
                                          <p:val>
                                            <p:strVal val="1+#ppt_w/2"/>
                                          </p:val>
                                        </p:tav>
                                        <p:tav tm="100000">
                                          <p:val>
                                            <p:strVal val="#ppt_x"/>
                                          </p:val>
                                        </p:tav>
                                      </p:tavLst>
                                    </p:anim>
                                    <p:anim calcmode="lin" valueType="num">
                                      <p:cBhvr additive="base">
                                        <p:cTn id="38" dur="2800" fill="hold"/>
                                        <p:tgtEl>
                                          <p:spTgt spid="4"/>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barn(inVertical)">
                                      <p:cBhvr>
                                        <p:cTn id="41" dur="2800"/>
                                        <p:tgtEl>
                                          <p:spTgt spid="4"/>
                                        </p:tgtEl>
                                      </p:cBhvr>
                                    </p:animEffect>
                                  </p:childTnLst>
                                </p:cTn>
                              </p:par>
                              <p:par>
                                <p:cTn id="42" presetID="8" presetClass="emph" presetSubtype="0" fill="hold" grpId="2" nodeType="withEffect">
                                  <p:stCondLst>
                                    <p:cond delay="0"/>
                                  </p:stCondLst>
                                  <p:childTnLst>
                                    <p:animRot by="21600000">
                                      <p:cBhvr>
                                        <p:cTn id="43" dur="2800" fill="hold"/>
                                        <p:tgtEl>
                                          <p:spTgt spid="4"/>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3"/>
                                        </p:tgtEl>
                                        <p:attrNameLst>
                                          <p:attrName>style.visibility</p:attrName>
                                        </p:attrNameLst>
                                      </p:cBhvr>
                                      <p:to>
                                        <p:strVal val="visible"/>
                                      </p:to>
                                    </p:set>
                                    <p:anim calcmode="lin" valueType="num">
                                      <p:cBhvr additive="base">
                                        <p:cTn id="46" dur="2800" fill="hold"/>
                                        <p:tgtEl>
                                          <p:spTgt spid="3"/>
                                        </p:tgtEl>
                                        <p:attrNameLst>
                                          <p:attrName>ppt_x</p:attrName>
                                        </p:attrNameLst>
                                      </p:cBhvr>
                                      <p:tavLst>
                                        <p:tav tm="0">
                                          <p:val>
                                            <p:strVal val="1+#ppt_w/2"/>
                                          </p:val>
                                        </p:tav>
                                        <p:tav tm="100000">
                                          <p:val>
                                            <p:strVal val="#ppt_x"/>
                                          </p:val>
                                        </p:tav>
                                      </p:tavLst>
                                    </p:anim>
                                    <p:anim calcmode="lin" valueType="num">
                                      <p:cBhvr additive="base">
                                        <p:cTn id="47" dur="2800" fill="hold"/>
                                        <p:tgtEl>
                                          <p:spTgt spid="3"/>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Vertical)">
                                      <p:cBhvr>
                                        <p:cTn id="50" dur="2800"/>
                                        <p:tgtEl>
                                          <p:spTgt spid="3"/>
                                        </p:tgtEl>
                                      </p:cBhvr>
                                    </p:animEffect>
                                  </p:childTnLst>
                                </p:cTn>
                              </p:par>
                              <p:par>
                                <p:cTn id="51" presetID="8" presetClass="emph" presetSubtype="0" fill="hold" grpId="2" nodeType="withEffect">
                                  <p:stCondLst>
                                    <p:cond delay="0"/>
                                  </p:stCondLst>
                                  <p:childTnLst>
                                    <p:animRot by="21600000">
                                      <p:cBhvr>
                                        <p:cTn id="52" dur="2800" fill="hold"/>
                                        <p:tgtEl>
                                          <p:spTgt spid="3"/>
                                        </p:tgtEl>
                                        <p:attrNameLst>
                                          <p:attrName>r</p:attrName>
                                        </p:attrNameLst>
                                      </p:cBhvr>
                                    </p:animRot>
                                  </p:childTnLst>
                                </p:cTn>
                              </p:par>
                              <p:par>
                                <p:cTn id="53" presetID="2" presetClass="entr" presetSubtype="6"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800" fill="hold"/>
                                        <p:tgtEl>
                                          <p:spTgt spid="6"/>
                                        </p:tgtEl>
                                        <p:attrNameLst>
                                          <p:attrName>ppt_x</p:attrName>
                                        </p:attrNameLst>
                                      </p:cBhvr>
                                      <p:tavLst>
                                        <p:tav tm="0">
                                          <p:val>
                                            <p:strVal val="1+#ppt_w/2"/>
                                          </p:val>
                                        </p:tav>
                                        <p:tav tm="100000">
                                          <p:val>
                                            <p:strVal val="#ppt_x"/>
                                          </p:val>
                                        </p:tav>
                                      </p:tavLst>
                                    </p:anim>
                                    <p:anim calcmode="lin" valueType="num">
                                      <p:cBhvr additive="base">
                                        <p:cTn id="56" dur="2800" fill="hold"/>
                                        <p:tgtEl>
                                          <p:spTgt spid="6"/>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Effect transition="in" filter="barn(inVertical)">
                                      <p:cBhvr>
                                        <p:cTn id="59" dur="2800"/>
                                        <p:tgtEl>
                                          <p:spTgt spid="6"/>
                                        </p:tgtEl>
                                      </p:cBhvr>
                                    </p:animEffect>
                                  </p:childTnLst>
                                </p:cTn>
                              </p:par>
                              <p:par>
                                <p:cTn id="60" presetID="8" presetClass="emph" presetSubtype="0" fill="hold" grpId="2" nodeType="withEffect">
                                  <p:stCondLst>
                                    <p:cond delay="0"/>
                                  </p:stCondLst>
                                  <p:childTnLst>
                                    <p:animRot by="21600000">
                                      <p:cBhvr>
                                        <p:cTn id="61" dur="2800" fill="hold"/>
                                        <p:tgtEl>
                                          <p:spTgt spid="6"/>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2800" fill="hold"/>
                                        <p:tgtEl>
                                          <p:spTgt spid="15"/>
                                        </p:tgtEl>
                                        <p:attrNameLst>
                                          <p:attrName>ppt_x</p:attrName>
                                        </p:attrNameLst>
                                      </p:cBhvr>
                                      <p:tavLst>
                                        <p:tav tm="0">
                                          <p:val>
                                            <p:strVal val="0-#ppt_w/2"/>
                                          </p:val>
                                        </p:tav>
                                        <p:tav tm="100000">
                                          <p:val>
                                            <p:strVal val="#ppt_x"/>
                                          </p:val>
                                        </p:tav>
                                      </p:tavLst>
                                    </p:anim>
                                    <p:anim calcmode="lin" valueType="num">
                                      <p:cBhvr additive="base">
                                        <p:cTn id="65" dur="2800" fill="hold"/>
                                        <p:tgtEl>
                                          <p:spTgt spid="15"/>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5"/>
                                        </p:tgtEl>
                                        <p:attrNameLst>
                                          <p:attrName>style.visibility</p:attrName>
                                        </p:attrNameLst>
                                      </p:cBhvr>
                                      <p:to>
                                        <p:strVal val="visible"/>
                                      </p:to>
                                    </p:set>
                                    <p:animEffect transition="in" filter="barn(inVertical)">
                                      <p:cBhvr>
                                        <p:cTn id="68" dur="2800"/>
                                        <p:tgtEl>
                                          <p:spTgt spid="15"/>
                                        </p:tgtEl>
                                      </p:cBhvr>
                                    </p:animEffect>
                                  </p:childTnLst>
                                </p:cTn>
                              </p:par>
                              <p:par>
                                <p:cTn id="69" presetID="8" presetClass="emph" presetSubtype="0" fill="hold" grpId="2" nodeType="withEffect">
                                  <p:stCondLst>
                                    <p:cond delay="0"/>
                                  </p:stCondLst>
                                  <p:childTnLst>
                                    <p:animRot by="-21600000">
                                      <p:cBhvr>
                                        <p:cTn id="70" dur="2800" fill="hold"/>
                                        <p:tgtEl>
                                          <p:spTgt spid="15"/>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additive="base">
                                        <p:cTn id="73" dur="2800" fill="hold"/>
                                        <p:tgtEl>
                                          <p:spTgt spid="14"/>
                                        </p:tgtEl>
                                        <p:attrNameLst>
                                          <p:attrName>ppt_x</p:attrName>
                                        </p:attrNameLst>
                                      </p:cBhvr>
                                      <p:tavLst>
                                        <p:tav tm="0">
                                          <p:val>
                                            <p:strVal val="0-#ppt_w/2"/>
                                          </p:val>
                                        </p:tav>
                                        <p:tav tm="100000">
                                          <p:val>
                                            <p:strVal val="#ppt_x"/>
                                          </p:val>
                                        </p:tav>
                                      </p:tavLst>
                                    </p:anim>
                                    <p:anim calcmode="lin" valueType="num">
                                      <p:cBhvr additive="base">
                                        <p:cTn id="74" dur="2800" fill="hold"/>
                                        <p:tgtEl>
                                          <p:spTgt spid="14"/>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4"/>
                                        </p:tgtEl>
                                        <p:attrNameLst>
                                          <p:attrName>style.visibility</p:attrName>
                                        </p:attrNameLst>
                                      </p:cBhvr>
                                      <p:to>
                                        <p:strVal val="visible"/>
                                      </p:to>
                                    </p:set>
                                    <p:animEffect transition="in" filter="barn(inVertical)">
                                      <p:cBhvr>
                                        <p:cTn id="77" dur="2800"/>
                                        <p:tgtEl>
                                          <p:spTgt spid="14"/>
                                        </p:tgtEl>
                                      </p:cBhvr>
                                    </p:animEffect>
                                  </p:childTnLst>
                                </p:cTn>
                              </p:par>
                              <p:par>
                                <p:cTn id="78" presetID="8" presetClass="emph" presetSubtype="0" fill="hold" grpId="2" nodeType="withEffect">
                                  <p:stCondLst>
                                    <p:cond delay="0"/>
                                  </p:stCondLst>
                                  <p:childTnLst>
                                    <p:animRot by="-21600000">
                                      <p:cBhvr>
                                        <p:cTn id="79" dur="2800" fill="hold"/>
                                        <p:tgtEl>
                                          <p:spTgt spid="14"/>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800" fill="hold"/>
                                        <p:tgtEl>
                                          <p:spTgt spid="13"/>
                                        </p:tgtEl>
                                        <p:attrNameLst>
                                          <p:attrName>ppt_x</p:attrName>
                                        </p:attrNameLst>
                                      </p:cBhvr>
                                      <p:tavLst>
                                        <p:tav tm="0">
                                          <p:val>
                                            <p:strVal val="0-#ppt_w/2"/>
                                          </p:val>
                                        </p:tav>
                                        <p:tav tm="100000">
                                          <p:val>
                                            <p:strVal val="#ppt_x"/>
                                          </p:val>
                                        </p:tav>
                                      </p:tavLst>
                                    </p:anim>
                                    <p:anim calcmode="lin" valueType="num">
                                      <p:cBhvr additive="base">
                                        <p:cTn id="83" dur="28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800"/>
                                        <p:tgtEl>
                                          <p:spTgt spid="13"/>
                                        </p:tgtEl>
                                      </p:cBhvr>
                                    </p:animEffect>
                                  </p:childTnLst>
                                </p:cTn>
                              </p:par>
                              <p:par>
                                <p:cTn id="87" presetID="8" presetClass="emph" presetSubtype="0" fill="hold" grpId="2" nodeType="withEffect">
                                  <p:stCondLst>
                                    <p:cond delay="0"/>
                                  </p:stCondLst>
                                  <p:childTnLst>
                                    <p:animRot by="-21600000">
                                      <p:cBhvr>
                                        <p:cTn id="88" dur="28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1"/>
                                        </p:tgtEl>
                                        <p:attrNameLst>
                                          <p:attrName>style.visibility</p:attrName>
                                        </p:attrNameLst>
                                      </p:cBhvr>
                                      <p:to>
                                        <p:strVal val="visible"/>
                                      </p:to>
                                    </p:set>
                                    <p:anim calcmode="lin" valueType="num">
                                      <p:cBhvr additive="base">
                                        <p:cTn id="91" dur="2800" fill="hold"/>
                                        <p:tgtEl>
                                          <p:spTgt spid="11"/>
                                        </p:tgtEl>
                                        <p:attrNameLst>
                                          <p:attrName>ppt_x</p:attrName>
                                        </p:attrNameLst>
                                      </p:cBhvr>
                                      <p:tavLst>
                                        <p:tav tm="0">
                                          <p:val>
                                            <p:strVal val="0-#ppt_w/2"/>
                                          </p:val>
                                        </p:tav>
                                        <p:tav tm="100000">
                                          <p:val>
                                            <p:strVal val="#ppt_x"/>
                                          </p:val>
                                        </p:tav>
                                      </p:tavLst>
                                    </p:anim>
                                    <p:anim calcmode="lin" valueType="num">
                                      <p:cBhvr additive="base">
                                        <p:cTn id="92" dur="2800" fill="hold"/>
                                        <p:tgtEl>
                                          <p:spTgt spid="11"/>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barn(inVertical)">
                                      <p:cBhvr>
                                        <p:cTn id="95" dur="2800"/>
                                        <p:tgtEl>
                                          <p:spTgt spid="11"/>
                                        </p:tgtEl>
                                      </p:cBhvr>
                                    </p:animEffect>
                                  </p:childTnLst>
                                </p:cTn>
                              </p:par>
                              <p:par>
                                <p:cTn id="96" presetID="8" presetClass="emph" presetSubtype="0" fill="hold" grpId="2" nodeType="withEffect">
                                  <p:stCondLst>
                                    <p:cond delay="0"/>
                                  </p:stCondLst>
                                  <p:childTnLst>
                                    <p:animRot by="-21600000">
                                      <p:cBhvr>
                                        <p:cTn id="97" dur="2800" fill="hold"/>
                                        <p:tgtEl>
                                          <p:spTgt spid="11"/>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0"/>
                                        </p:tgtEl>
                                        <p:attrNameLst>
                                          <p:attrName>style.visibility</p:attrName>
                                        </p:attrNameLst>
                                      </p:cBhvr>
                                      <p:to>
                                        <p:strVal val="visible"/>
                                      </p:to>
                                    </p:set>
                                    <p:anim calcmode="lin" valueType="num">
                                      <p:cBhvr additive="base">
                                        <p:cTn id="100" dur="2800" fill="hold"/>
                                        <p:tgtEl>
                                          <p:spTgt spid="10"/>
                                        </p:tgtEl>
                                        <p:attrNameLst>
                                          <p:attrName>ppt_x</p:attrName>
                                        </p:attrNameLst>
                                      </p:cBhvr>
                                      <p:tavLst>
                                        <p:tav tm="0">
                                          <p:val>
                                            <p:strVal val="0-#ppt_w/2"/>
                                          </p:val>
                                        </p:tav>
                                        <p:tav tm="100000">
                                          <p:val>
                                            <p:strVal val="#ppt_x"/>
                                          </p:val>
                                        </p:tav>
                                      </p:tavLst>
                                    </p:anim>
                                    <p:anim calcmode="lin" valueType="num">
                                      <p:cBhvr additive="base">
                                        <p:cTn id="101" dur="2800" fill="hold"/>
                                        <p:tgtEl>
                                          <p:spTgt spid="10"/>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barn(inVertical)">
                                      <p:cBhvr>
                                        <p:cTn id="104" dur="2800"/>
                                        <p:tgtEl>
                                          <p:spTgt spid="10"/>
                                        </p:tgtEl>
                                      </p:cBhvr>
                                    </p:animEffect>
                                  </p:childTnLst>
                                </p:cTn>
                              </p:par>
                              <p:par>
                                <p:cTn id="105" presetID="8" presetClass="emph" presetSubtype="0" fill="hold" grpId="2" nodeType="withEffect">
                                  <p:stCondLst>
                                    <p:cond delay="0"/>
                                  </p:stCondLst>
                                  <p:childTnLst>
                                    <p:animRot by="-21600000">
                                      <p:cBhvr>
                                        <p:cTn id="106" dur="2800" fill="hold"/>
                                        <p:tgtEl>
                                          <p:spTgt spid="10"/>
                                        </p:tgtEl>
                                        <p:attrNameLst>
                                          <p:attrName>r</p:attrName>
                                        </p:attrNameLst>
                                      </p:cBhvr>
                                    </p:animRot>
                                  </p:childTnLst>
                                </p:cTn>
                              </p:par>
                              <p:par>
                                <p:cTn id="107" presetID="2" presetClass="entr" presetSubtype="12" fill="hold" grpId="0" nodeType="withEffect">
                                  <p:stCondLst>
                                    <p:cond delay="0"/>
                                  </p:stCondLst>
                                  <p:childTnLst>
                                    <p:set>
                                      <p:cBhvr>
                                        <p:cTn id="108" dur="1" fill="hold">
                                          <p:stCondLst>
                                            <p:cond delay="0"/>
                                          </p:stCondLst>
                                        </p:cTn>
                                        <p:tgtEl>
                                          <p:spTgt spid="12"/>
                                        </p:tgtEl>
                                        <p:attrNameLst>
                                          <p:attrName>style.visibility</p:attrName>
                                        </p:attrNameLst>
                                      </p:cBhvr>
                                      <p:to>
                                        <p:strVal val="visible"/>
                                      </p:to>
                                    </p:set>
                                    <p:anim calcmode="lin" valueType="num">
                                      <p:cBhvr additive="base">
                                        <p:cTn id="109" dur="2800" fill="hold"/>
                                        <p:tgtEl>
                                          <p:spTgt spid="12"/>
                                        </p:tgtEl>
                                        <p:attrNameLst>
                                          <p:attrName>ppt_x</p:attrName>
                                        </p:attrNameLst>
                                      </p:cBhvr>
                                      <p:tavLst>
                                        <p:tav tm="0">
                                          <p:val>
                                            <p:strVal val="0-#ppt_w/2"/>
                                          </p:val>
                                        </p:tav>
                                        <p:tav tm="100000">
                                          <p:val>
                                            <p:strVal val="#ppt_x"/>
                                          </p:val>
                                        </p:tav>
                                      </p:tavLst>
                                    </p:anim>
                                    <p:anim calcmode="lin" valueType="num">
                                      <p:cBhvr additive="base">
                                        <p:cTn id="110" dur="2800" fill="hold"/>
                                        <p:tgtEl>
                                          <p:spTgt spid="12"/>
                                        </p:tgtEl>
                                        <p:attrNameLst>
                                          <p:attrName>ppt_y</p:attrName>
                                        </p:attrNameLst>
                                      </p:cBhvr>
                                      <p:tavLst>
                                        <p:tav tm="0">
                                          <p:val>
                                            <p:strVal val="1+#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12"/>
                                        </p:tgtEl>
                                        <p:attrNameLst>
                                          <p:attrName>style.visibility</p:attrName>
                                        </p:attrNameLst>
                                      </p:cBhvr>
                                      <p:to>
                                        <p:strVal val="visible"/>
                                      </p:to>
                                    </p:set>
                                    <p:animEffect transition="in" filter="barn(inVertical)">
                                      <p:cBhvr>
                                        <p:cTn id="113" dur="2800"/>
                                        <p:tgtEl>
                                          <p:spTgt spid="12"/>
                                        </p:tgtEl>
                                      </p:cBhvr>
                                    </p:animEffect>
                                  </p:childTnLst>
                                </p:cTn>
                              </p:par>
                              <p:par>
                                <p:cTn id="114" presetID="8" presetClass="emph" presetSubtype="0" fill="hold" grpId="2" nodeType="withEffect">
                                  <p:stCondLst>
                                    <p:cond delay="0"/>
                                  </p:stCondLst>
                                  <p:childTnLst>
                                    <p:animRot by="-21600000">
                                      <p:cBhvr>
                                        <p:cTn id="115" dur="2800" fill="hold"/>
                                        <p:tgtEl>
                                          <p:spTgt spid="12"/>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2800" fill="hold"/>
                                        <p:tgtEl>
                                          <p:spTgt spid="24"/>
                                        </p:tgtEl>
                                        <p:attrNameLst>
                                          <p:attrName>ppt_x</p:attrName>
                                        </p:attrNameLst>
                                      </p:cBhvr>
                                      <p:tavLst>
                                        <p:tav tm="0">
                                          <p:val>
                                            <p:strVal val="1+#ppt_w/2"/>
                                          </p:val>
                                        </p:tav>
                                        <p:tav tm="100000">
                                          <p:val>
                                            <p:strVal val="#ppt_x"/>
                                          </p:val>
                                        </p:tav>
                                      </p:tavLst>
                                    </p:anim>
                                    <p:anim calcmode="lin" valueType="num">
                                      <p:cBhvr additive="base">
                                        <p:cTn id="119" dur="2800" fill="hold"/>
                                        <p:tgtEl>
                                          <p:spTgt spid="24"/>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4"/>
                                        </p:tgtEl>
                                        <p:attrNameLst>
                                          <p:attrName>style.visibility</p:attrName>
                                        </p:attrNameLst>
                                      </p:cBhvr>
                                      <p:to>
                                        <p:strVal val="visible"/>
                                      </p:to>
                                    </p:set>
                                    <p:animEffect transition="in" filter="barn(inVertical)">
                                      <p:cBhvr>
                                        <p:cTn id="122" dur="2800"/>
                                        <p:tgtEl>
                                          <p:spTgt spid="24"/>
                                        </p:tgtEl>
                                      </p:cBhvr>
                                    </p:animEffect>
                                  </p:childTnLst>
                                </p:cTn>
                              </p:par>
                              <p:par>
                                <p:cTn id="123" presetID="8" presetClass="emph" presetSubtype="0" fill="hold" grpId="2" nodeType="withEffect">
                                  <p:stCondLst>
                                    <p:cond delay="0"/>
                                  </p:stCondLst>
                                  <p:childTnLst>
                                    <p:animRot by="-21600000">
                                      <p:cBhvr>
                                        <p:cTn id="124" dur="2800" fill="hold"/>
                                        <p:tgtEl>
                                          <p:spTgt spid="24"/>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5"/>
                                        </p:tgtEl>
                                        <p:attrNameLst>
                                          <p:attrName>style.visibility</p:attrName>
                                        </p:attrNameLst>
                                      </p:cBhvr>
                                      <p:to>
                                        <p:strVal val="visible"/>
                                      </p:to>
                                    </p:set>
                                    <p:anim calcmode="lin" valueType="num">
                                      <p:cBhvr additive="base">
                                        <p:cTn id="127" dur="2800" fill="hold"/>
                                        <p:tgtEl>
                                          <p:spTgt spid="25"/>
                                        </p:tgtEl>
                                        <p:attrNameLst>
                                          <p:attrName>ppt_x</p:attrName>
                                        </p:attrNameLst>
                                      </p:cBhvr>
                                      <p:tavLst>
                                        <p:tav tm="0">
                                          <p:val>
                                            <p:strVal val="1+#ppt_w/2"/>
                                          </p:val>
                                        </p:tav>
                                        <p:tav tm="100000">
                                          <p:val>
                                            <p:strVal val="#ppt_x"/>
                                          </p:val>
                                        </p:tav>
                                      </p:tavLst>
                                    </p:anim>
                                    <p:anim calcmode="lin" valueType="num">
                                      <p:cBhvr additive="base">
                                        <p:cTn id="128" dur="2800" fill="hold"/>
                                        <p:tgtEl>
                                          <p:spTgt spid="25"/>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5"/>
                                        </p:tgtEl>
                                        <p:attrNameLst>
                                          <p:attrName>style.visibility</p:attrName>
                                        </p:attrNameLst>
                                      </p:cBhvr>
                                      <p:to>
                                        <p:strVal val="visible"/>
                                      </p:to>
                                    </p:set>
                                    <p:animEffect transition="in" filter="barn(inVertical)">
                                      <p:cBhvr>
                                        <p:cTn id="131" dur="2800"/>
                                        <p:tgtEl>
                                          <p:spTgt spid="25"/>
                                        </p:tgtEl>
                                      </p:cBhvr>
                                    </p:animEffect>
                                  </p:childTnLst>
                                </p:cTn>
                              </p:par>
                              <p:par>
                                <p:cTn id="132" presetID="8" presetClass="emph" presetSubtype="0" fill="hold" grpId="2" nodeType="withEffect">
                                  <p:stCondLst>
                                    <p:cond delay="0"/>
                                  </p:stCondLst>
                                  <p:childTnLst>
                                    <p:animRot by="-21600000">
                                      <p:cBhvr>
                                        <p:cTn id="133" dur="2800" fill="hold"/>
                                        <p:tgtEl>
                                          <p:spTgt spid="25"/>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additive="base">
                                        <p:cTn id="136" dur="2800" fill="hold"/>
                                        <p:tgtEl>
                                          <p:spTgt spid="26"/>
                                        </p:tgtEl>
                                        <p:attrNameLst>
                                          <p:attrName>ppt_x</p:attrName>
                                        </p:attrNameLst>
                                      </p:cBhvr>
                                      <p:tavLst>
                                        <p:tav tm="0">
                                          <p:val>
                                            <p:strVal val="1+#ppt_w/2"/>
                                          </p:val>
                                        </p:tav>
                                        <p:tav tm="100000">
                                          <p:val>
                                            <p:strVal val="#ppt_x"/>
                                          </p:val>
                                        </p:tav>
                                      </p:tavLst>
                                    </p:anim>
                                    <p:anim calcmode="lin" valueType="num">
                                      <p:cBhvr additive="base">
                                        <p:cTn id="137" dur="2800" fill="hold"/>
                                        <p:tgtEl>
                                          <p:spTgt spid="26"/>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6"/>
                                        </p:tgtEl>
                                        <p:attrNameLst>
                                          <p:attrName>style.visibility</p:attrName>
                                        </p:attrNameLst>
                                      </p:cBhvr>
                                      <p:to>
                                        <p:strVal val="visible"/>
                                      </p:to>
                                    </p:set>
                                    <p:animEffect transition="in" filter="barn(inVertical)">
                                      <p:cBhvr>
                                        <p:cTn id="140" dur="2800"/>
                                        <p:tgtEl>
                                          <p:spTgt spid="26"/>
                                        </p:tgtEl>
                                      </p:cBhvr>
                                    </p:animEffect>
                                  </p:childTnLst>
                                </p:cTn>
                              </p:par>
                              <p:par>
                                <p:cTn id="141" presetID="8" presetClass="emph" presetSubtype="0" fill="hold" grpId="2" nodeType="withEffect">
                                  <p:stCondLst>
                                    <p:cond delay="0"/>
                                  </p:stCondLst>
                                  <p:childTnLst>
                                    <p:animRot by="-21600000">
                                      <p:cBhvr>
                                        <p:cTn id="142" dur="2800" fill="hold"/>
                                        <p:tgtEl>
                                          <p:spTgt spid="26"/>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7"/>
                                        </p:tgtEl>
                                        <p:attrNameLst>
                                          <p:attrName>style.visibility</p:attrName>
                                        </p:attrNameLst>
                                      </p:cBhvr>
                                      <p:to>
                                        <p:strVal val="visible"/>
                                      </p:to>
                                    </p:set>
                                    <p:anim calcmode="lin" valueType="num">
                                      <p:cBhvr additive="base">
                                        <p:cTn id="145" dur="2800" fill="hold"/>
                                        <p:tgtEl>
                                          <p:spTgt spid="27"/>
                                        </p:tgtEl>
                                        <p:attrNameLst>
                                          <p:attrName>ppt_x</p:attrName>
                                        </p:attrNameLst>
                                      </p:cBhvr>
                                      <p:tavLst>
                                        <p:tav tm="0">
                                          <p:val>
                                            <p:strVal val="1+#ppt_w/2"/>
                                          </p:val>
                                        </p:tav>
                                        <p:tav tm="100000">
                                          <p:val>
                                            <p:strVal val="#ppt_x"/>
                                          </p:val>
                                        </p:tav>
                                      </p:tavLst>
                                    </p:anim>
                                    <p:anim calcmode="lin" valueType="num">
                                      <p:cBhvr additive="base">
                                        <p:cTn id="146" dur="2800" fill="hold"/>
                                        <p:tgtEl>
                                          <p:spTgt spid="27"/>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7"/>
                                        </p:tgtEl>
                                        <p:attrNameLst>
                                          <p:attrName>style.visibility</p:attrName>
                                        </p:attrNameLst>
                                      </p:cBhvr>
                                      <p:to>
                                        <p:strVal val="visible"/>
                                      </p:to>
                                    </p:set>
                                    <p:animEffect transition="in" filter="barn(inVertical)">
                                      <p:cBhvr>
                                        <p:cTn id="149" dur="2800"/>
                                        <p:tgtEl>
                                          <p:spTgt spid="27"/>
                                        </p:tgtEl>
                                      </p:cBhvr>
                                    </p:animEffect>
                                  </p:childTnLst>
                                </p:cTn>
                              </p:par>
                              <p:par>
                                <p:cTn id="150" presetID="8" presetClass="emph" presetSubtype="0" fill="hold" grpId="2" nodeType="withEffect">
                                  <p:stCondLst>
                                    <p:cond delay="0"/>
                                  </p:stCondLst>
                                  <p:childTnLst>
                                    <p:animRot by="-21600000">
                                      <p:cBhvr>
                                        <p:cTn id="151" dur="2800" fill="hold"/>
                                        <p:tgtEl>
                                          <p:spTgt spid="27"/>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2800" fill="hold"/>
                                        <p:tgtEl>
                                          <p:spTgt spid="28"/>
                                        </p:tgtEl>
                                        <p:attrNameLst>
                                          <p:attrName>ppt_x</p:attrName>
                                        </p:attrNameLst>
                                      </p:cBhvr>
                                      <p:tavLst>
                                        <p:tav tm="0">
                                          <p:val>
                                            <p:strVal val="1+#ppt_w/2"/>
                                          </p:val>
                                        </p:tav>
                                        <p:tav tm="100000">
                                          <p:val>
                                            <p:strVal val="#ppt_x"/>
                                          </p:val>
                                        </p:tav>
                                      </p:tavLst>
                                    </p:anim>
                                    <p:anim calcmode="lin" valueType="num">
                                      <p:cBhvr additive="base">
                                        <p:cTn id="155" dur="2800" fill="hold"/>
                                        <p:tgtEl>
                                          <p:spTgt spid="28"/>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8"/>
                                        </p:tgtEl>
                                        <p:attrNameLst>
                                          <p:attrName>style.visibility</p:attrName>
                                        </p:attrNameLst>
                                      </p:cBhvr>
                                      <p:to>
                                        <p:strVal val="visible"/>
                                      </p:to>
                                    </p:set>
                                    <p:animEffect transition="in" filter="barn(inVertical)">
                                      <p:cBhvr>
                                        <p:cTn id="158" dur="2800"/>
                                        <p:tgtEl>
                                          <p:spTgt spid="28"/>
                                        </p:tgtEl>
                                      </p:cBhvr>
                                    </p:animEffect>
                                  </p:childTnLst>
                                </p:cTn>
                              </p:par>
                              <p:par>
                                <p:cTn id="159" presetID="8" presetClass="emph" presetSubtype="0" fill="hold" grpId="2" nodeType="withEffect">
                                  <p:stCondLst>
                                    <p:cond delay="0"/>
                                  </p:stCondLst>
                                  <p:childTnLst>
                                    <p:animRot by="-21600000">
                                      <p:cBhvr>
                                        <p:cTn id="160" dur="2800" fill="hold"/>
                                        <p:tgtEl>
                                          <p:spTgt spid="28"/>
                                        </p:tgtEl>
                                        <p:attrNameLst>
                                          <p:attrName>r</p:attrName>
                                        </p:attrNameLst>
                                      </p:cBhvr>
                                    </p:animRot>
                                  </p:childTnLst>
                                </p:cTn>
                              </p:par>
                              <p:par>
                                <p:cTn id="161" presetID="2" presetClass="entr" presetSubtype="3" fill="hold" grpId="0" nodeType="withEffect">
                                  <p:stCondLst>
                                    <p:cond delay="0"/>
                                  </p:stCondLst>
                                  <p:childTnLst>
                                    <p:set>
                                      <p:cBhvr>
                                        <p:cTn id="162" dur="1" fill="hold">
                                          <p:stCondLst>
                                            <p:cond delay="0"/>
                                          </p:stCondLst>
                                        </p:cTn>
                                        <p:tgtEl>
                                          <p:spTgt spid="29"/>
                                        </p:tgtEl>
                                        <p:attrNameLst>
                                          <p:attrName>style.visibility</p:attrName>
                                        </p:attrNameLst>
                                      </p:cBhvr>
                                      <p:to>
                                        <p:strVal val="visible"/>
                                      </p:to>
                                    </p:set>
                                    <p:anim calcmode="lin" valueType="num">
                                      <p:cBhvr additive="base">
                                        <p:cTn id="163" dur="2800" fill="hold"/>
                                        <p:tgtEl>
                                          <p:spTgt spid="29"/>
                                        </p:tgtEl>
                                        <p:attrNameLst>
                                          <p:attrName>ppt_x</p:attrName>
                                        </p:attrNameLst>
                                      </p:cBhvr>
                                      <p:tavLst>
                                        <p:tav tm="0">
                                          <p:val>
                                            <p:strVal val="1+#ppt_w/2"/>
                                          </p:val>
                                        </p:tav>
                                        <p:tav tm="100000">
                                          <p:val>
                                            <p:strVal val="#ppt_x"/>
                                          </p:val>
                                        </p:tav>
                                      </p:tavLst>
                                    </p:anim>
                                    <p:anim calcmode="lin" valueType="num">
                                      <p:cBhvr additive="base">
                                        <p:cTn id="164" dur="2800" fill="hold"/>
                                        <p:tgtEl>
                                          <p:spTgt spid="29"/>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29"/>
                                        </p:tgtEl>
                                        <p:attrNameLst>
                                          <p:attrName>style.visibility</p:attrName>
                                        </p:attrNameLst>
                                      </p:cBhvr>
                                      <p:to>
                                        <p:strVal val="visible"/>
                                      </p:to>
                                    </p:set>
                                    <p:animEffect transition="in" filter="barn(inVertical)">
                                      <p:cBhvr>
                                        <p:cTn id="167" dur="2800"/>
                                        <p:tgtEl>
                                          <p:spTgt spid="29"/>
                                        </p:tgtEl>
                                      </p:cBhvr>
                                    </p:animEffect>
                                  </p:childTnLst>
                                </p:cTn>
                              </p:par>
                              <p:par>
                                <p:cTn id="168" presetID="8" presetClass="emph" presetSubtype="0" fill="hold" grpId="2" nodeType="withEffect">
                                  <p:stCondLst>
                                    <p:cond delay="0"/>
                                  </p:stCondLst>
                                  <p:childTnLst>
                                    <p:animRot by="-21600000">
                                      <p:cBhvr>
                                        <p:cTn id="169" dur="2800" fill="hold"/>
                                        <p:tgtEl>
                                          <p:spTgt spid="29"/>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7"/>
                                        </p:tgtEl>
                                        <p:attrNameLst>
                                          <p:attrName>style.visibility</p:attrName>
                                        </p:attrNameLst>
                                      </p:cBhvr>
                                      <p:to>
                                        <p:strVal val="visible"/>
                                      </p:to>
                                    </p:set>
                                    <p:anim calcmode="lin" valueType="num">
                                      <p:cBhvr additive="base">
                                        <p:cTn id="172" dur="2800" fill="hold"/>
                                        <p:tgtEl>
                                          <p:spTgt spid="17"/>
                                        </p:tgtEl>
                                        <p:attrNameLst>
                                          <p:attrName>ppt_x</p:attrName>
                                        </p:attrNameLst>
                                      </p:cBhvr>
                                      <p:tavLst>
                                        <p:tav tm="0">
                                          <p:val>
                                            <p:strVal val="0-#ppt_w/2"/>
                                          </p:val>
                                        </p:tav>
                                        <p:tav tm="100000">
                                          <p:val>
                                            <p:strVal val="#ppt_x"/>
                                          </p:val>
                                        </p:tav>
                                      </p:tavLst>
                                    </p:anim>
                                    <p:anim calcmode="lin" valueType="num">
                                      <p:cBhvr additive="base">
                                        <p:cTn id="173" dur="2800" fill="hold"/>
                                        <p:tgtEl>
                                          <p:spTgt spid="17"/>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7"/>
                                        </p:tgtEl>
                                        <p:attrNameLst>
                                          <p:attrName>style.visibility</p:attrName>
                                        </p:attrNameLst>
                                      </p:cBhvr>
                                      <p:to>
                                        <p:strVal val="visible"/>
                                      </p:to>
                                    </p:set>
                                    <p:animEffect transition="in" filter="barn(inVertical)">
                                      <p:cBhvr>
                                        <p:cTn id="176" dur="2800"/>
                                        <p:tgtEl>
                                          <p:spTgt spid="17"/>
                                        </p:tgtEl>
                                      </p:cBhvr>
                                    </p:animEffect>
                                  </p:childTnLst>
                                </p:cTn>
                              </p:par>
                              <p:par>
                                <p:cTn id="177" presetID="8" presetClass="emph" presetSubtype="0" fill="hold" grpId="2" nodeType="withEffect">
                                  <p:stCondLst>
                                    <p:cond delay="0"/>
                                  </p:stCondLst>
                                  <p:childTnLst>
                                    <p:animRot by="21600000">
                                      <p:cBhvr>
                                        <p:cTn id="178" dur="2800" fill="hold"/>
                                        <p:tgtEl>
                                          <p:spTgt spid="17"/>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8"/>
                                        </p:tgtEl>
                                        <p:attrNameLst>
                                          <p:attrName>style.visibility</p:attrName>
                                        </p:attrNameLst>
                                      </p:cBhvr>
                                      <p:to>
                                        <p:strVal val="visible"/>
                                      </p:to>
                                    </p:set>
                                    <p:anim calcmode="lin" valueType="num">
                                      <p:cBhvr additive="base">
                                        <p:cTn id="181" dur="2800" fill="hold"/>
                                        <p:tgtEl>
                                          <p:spTgt spid="18"/>
                                        </p:tgtEl>
                                        <p:attrNameLst>
                                          <p:attrName>ppt_x</p:attrName>
                                        </p:attrNameLst>
                                      </p:cBhvr>
                                      <p:tavLst>
                                        <p:tav tm="0">
                                          <p:val>
                                            <p:strVal val="0-#ppt_w/2"/>
                                          </p:val>
                                        </p:tav>
                                        <p:tav tm="100000">
                                          <p:val>
                                            <p:strVal val="#ppt_x"/>
                                          </p:val>
                                        </p:tav>
                                      </p:tavLst>
                                    </p:anim>
                                    <p:anim calcmode="lin" valueType="num">
                                      <p:cBhvr additive="base">
                                        <p:cTn id="182" dur="2800" fill="hold"/>
                                        <p:tgtEl>
                                          <p:spTgt spid="18"/>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8"/>
                                        </p:tgtEl>
                                        <p:attrNameLst>
                                          <p:attrName>style.visibility</p:attrName>
                                        </p:attrNameLst>
                                      </p:cBhvr>
                                      <p:to>
                                        <p:strVal val="visible"/>
                                      </p:to>
                                    </p:set>
                                    <p:animEffect transition="in" filter="barn(inVertical)">
                                      <p:cBhvr>
                                        <p:cTn id="185" dur="2800"/>
                                        <p:tgtEl>
                                          <p:spTgt spid="18"/>
                                        </p:tgtEl>
                                      </p:cBhvr>
                                    </p:animEffect>
                                  </p:childTnLst>
                                </p:cTn>
                              </p:par>
                              <p:par>
                                <p:cTn id="186" presetID="8" presetClass="emph" presetSubtype="0" fill="hold" grpId="2" nodeType="withEffect">
                                  <p:stCondLst>
                                    <p:cond delay="0"/>
                                  </p:stCondLst>
                                  <p:childTnLst>
                                    <p:animRot by="21600000">
                                      <p:cBhvr>
                                        <p:cTn id="187" dur="2800" fill="hold"/>
                                        <p:tgtEl>
                                          <p:spTgt spid="18"/>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19"/>
                                        </p:tgtEl>
                                        <p:attrNameLst>
                                          <p:attrName>style.visibility</p:attrName>
                                        </p:attrNameLst>
                                      </p:cBhvr>
                                      <p:to>
                                        <p:strVal val="visible"/>
                                      </p:to>
                                    </p:set>
                                    <p:anim calcmode="lin" valueType="num">
                                      <p:cBhvr additive="base">
                                        <p:cTn id="190" dur="2800" fill="hold"/>
                                        <p:tgtEl>
                                          <p:spTgt spid="19"/>
                                        </p:tgtEl>
                                        <p:attrNameLst>
                                          <p:attrName>ppt_x</p:attrName>
                                        </p:attrNameLst>
                                      </p:cBhvr>
                                      <p:tavLst>
                                        <p:tav tm="0">
                                          <p:val>
                                            <p:strVal val="0-#ppt_w/2"/>
                                          </p:val>
                                        </p:tav>
                                        <p:tav tm="100000">
                                          <p:val>
                                            <p:strVal val="#ppt_x"/>
                                          </p:val>
                                        </p:tav>
                                      </p:tavLst>
                                    </p:anim>
                                    <p:anim calcmode="lin" valueType="num">
                                      <p:cBhvr additive="base">
                                        <p:cTn id="191" dur="2800" fill="hold"/>
                                        <p:tgtEl>
                                          <p:spTgt spid="19"/>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19"/>
                                        </p:tgtEl>
                                        <p:attrNameLst>
                                          <p:attrName>style.visibility</p:attrName>
                                        </p:attrNameLst>
                                      </p:cBhvr>
                                      <p:to>
                                        <p:strVal val="visible"/>
                                      </p:to>
                                    </p:set>
                                    <p:animEffect transition="in" filter="barn(inVertical)">
                                      <p:cBhvr>
                                        <p:cTn id="194" dur="2800"/>
                                        <p:tgtEl>
                                          <p:spTgt spid="19"/>
                                        </p:tgtEl>
                                      </p:cBhvr>
                                    </p:animEffect>
                                  </p:childTnLst>
                                </p:cTn>
                              </p:par>
                              <p:par>
                                <p:cTn id="195" presetID="8" presetClass="emph" presetSubtype="0" fill="hold" grpId="2" nodeType="withEffect">
                                  <p:stCondLst>
                                    <p:cond delay="0"/>
                                  </p:stCondLst>
                                  <p:childTnLst>
                                    <p:animRot by="21600000">
                                      <p:cBhvr>
                                        <p:cTn id="196" dur="2800" fill="hold"/>
                                        <p:tgtEl>
                                          <p:spTgt spid="19"/>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0"/>
                                        </p:tgtEl>
                                        <p:attrNameLst>
                                          <p:attrName>style.visibility</p:attrName>
                                        </p:attrNameLst>
                                      </p:cBhvr>
                                      <p:to>
                                        <p:strVal val="visible"/>
                                      </p:to>
                                    </p:set>
                                    <p:anim calcmode="lin" valueType="num">
                                      <p:cBhvr additive="base">
                                        <p:cTn id="199" dur="2800" fill="hold"/>
                                        <p:tgtEl>
                                          <p:spTgt spid="20"/>
                                        </p:tgtEl>
                                        <p:attrNameLst>
                                          <p:attrName>ppt_x</p:attrName>
                                        </p:attrNameLst>
                                      </p:cBhvr>
                                      <p:tavLst>
                                        <p:tav tm="0">
                                          <p:val>
                                            <p:strVal val="0-#ppt_w/2"/>
                                          </p:val>
                                        </p:tav>
                                        <p:tav tm="100000">
                                          <p:val>
                                            <p:strVal val="#ppt_x"/>
                                          </p:val>
                                        </p:tav>
                                      </p:tavLst>
                                    </p:anim>
                                    <p:anim calcmode="lin" valueType="num">
                                      <p:cBhvr additive="base">
                                        <p:cTn id="200" dur="2800" fill="hold"/>
                                        <p:tgtEl>
                                          <p:spTgt spid="20"/>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0"/>
                                        </p:tgtEl>
                                        <p:attrNameLst>
                                          <p:attrName>style.visibility</p:attrName>
                                        </p:attrNameLst>
                                      </p:cBhvr>
                                      <p:to>
                                        <p:strVal val="visible"/>
                                      </p:to>
                                    </p:set>
                                    <p:animEffect transition="in" filter="barn(inVertical)">
                                      <p:cBhvr>
                                        <p:cTn id="203" dur="2800"/>
                                        <p:tgtEl>
                                          <p:spTgt spid="20"/>
                                        </p:tgtEl>
                                      </p:cBhvr>
                                    </p:animEffect>
                                  </p:childTnLst>
                                </p:cTn>
                              </p:par>
                              <p:par>
                                <p:cTn id="204" presetID="8" presetClass="emph" presetSubtype="0" fill="hold" grpId="2" nodeType="withEffect">
                                  <p:stCondLst>
                                    <p:cond delay="0"/>
                                  </p:stCondLst>
                                  <p:childTnLst>
                                    <p:animRot by="21600000">
                                      <p:cBhvr>
                                        <p:cTn id="205" dur="2800" fill="hold"/>
                                        <p:tgtEl>
                                          <p:spTgt spid="20"/>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1"/>
                                        </p:tgtEl>
                                        <p:attrNameLst>
                                          <p:attrName>style.visibility</p:attrName>
                                        </p:attrNameLst>
                                      </p:cBhvr>
                                      <p:to>
                                        <p:strVal val="visible"/>
                                      </p:to>
                                    </p:set>
                                    <p:anim calcmode="lin" valueType="num">
                                      <p:cBhvr additive="base">
                                        <p:cTn id="208" dur="2800" fill="hold"/>
                                        <p:tgtEl>
                                          <p:spTgt spid="21"/>
                                        </p:tgtEl>
                                        <p:attrNameLst>
                                          <p:attrName>ppt_x</p:attrName>
                                        </p:attrNameLst>
                                      </p:cBhvr>
                                      <p:tavLst>
                                        <p:tav tm="0">
                                          <p:val>
                                            <p:strVal val="0-#ppt_w/2"/>
                                          </p:val>
                                        </p:tav>
                                        <p:tav tm="100000">
                                          <p:val>
                                            <p:strVal val="#ppt_x"/>
                                          </p:val>
                                        </p:tav>
                                      </p:tavLst>
                                    </p:anim>
                                    <p:anim calcmode="lin" valueType="num">
                                      <p:cBhvr additive="base">
                                        <p:cTn id="209" dur="2800" fill="hold"/>
                                        <p:tgtEl>
                                          <p:spTgt spid="21"/>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1"/>
                                        </p:tgtEl>
                                        <p:attrNameLst>
                                          <p:attrName>style.visibility</p:attrName>
                                        </p:attrNameLst>
                                      </p:cBhvr>
                                      <p:to>
                                        <p:strVal val="visible"/>
                                      </p:to>
                                    </p:set>
                                    <p:animEffect transition="in" filter="barn(inVertical)">
                                      <p:cBhvr>
                                        <p:cTn id="212" dur="2800"/>
                                        <p:tgtEl>
                                          <p:spTgt spid="21"/>
                                        </p:tgtEl>
                                      </p:cBhvr>
                                    </p:animEffect>
                                  </p:childTnLst>
                                </p:cTn>
                              </p:par>
                              <p:par>
                                <p:cTn id="213" presetID="8" presetClass="emph" presetSubtype="0" fill="hold" grpId="2" nodeType="withEffect">
                                  <p:stCondLst>
                                    <p:cond delay="0"/>
                                  </p:stCondLst>
                                  <p:childTnLst>
                                    <p:animRot by="21600000">
                                      <p:cBhvr>
                                        <p:cTn id="214" dur="2800" fill="hold"/>
                                        <p:tgtEl>
                                          <p:spTgt spid="21"/>
                                        </p:tgtEl>
                                        <p:attrNameLst>
                                          <p:attrName>r</p:attrName>
                                        </p:attrNameLst>
                                      </p:cBhvr>
                                    </p:animRot>
                                  </p:childTnLst>
                                </p:cTn>
                              </p:par>
                              <p:par>
                                <p:cTn id="215" presetID="2" presetClass="entr" presetSubtype="9"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800" fill="hold"/>
                                        <p:tgtEl>
                                          <p:spTgt spid="22"/>
                                        </p:tgtEl>
                                        <p:attrNameLst>
                                          <p:attrName>ppt_x</p:attrName>
                                        </p:attrNameLst>
                                      </p:cBhvr>
                                      <p:tavLst>
                                        <p:tav tm="0">
                                          <p:val>
                                            <p:strVal val="0-#ppt_w/2"/>
                                          </p:val>
                                        </p:tav>
                                        <p:tav tm="100000">
                                          <p:val>
                                            <p:strVal val="#ppt_x"/>
                                          </p:val>
                                        </p:tav>
                                      </p:tavLst>
                                    </p:anim>
                                    <p:anim calcmode="lin" valueType="num">
                                      <p:cBhvr additive="base">
                                        <p:cTn id="218" dur="2800" fill="hold"/>
                                        <p:tgtEl>
                                          <p:spTgt spid="22"/>
                                        </p:tgtEl>
                                        <p:attrNameLst>
                                          <p:attrName>ppt_y</p:attrName>
                                        </p:attrNameLst>
                                      </p:cBhvr>
                                      <p:tavLst>
                                        <p:tav tm="0">
                                          <p:val>
                                            <p:strVal val="0-#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arn(inVertical)">
                                      <p:cBhvr>
                                        <p:cTn id="221" dur="2800"/>
                                        <p:tgtEl>
                                          <p:spTgt spid="22"/>
                                        </p:tgtEl>
                                      </p:cBhvr>
                                    </p:animEffect>
                                  </p:childTnLst>
                                </p:cTn>
                              </p:par>
                              <p:par>
                                <p:cTn id="222" presetID="8" presetClass="emph" presetSubtype="0" fill="hold" grpId="2" nodeType="withEffect">
                                  <p:stCondLst>
                                    <p:cond delay="0"/>
                                  </p:stCondLst>
                                  <p:childTnLst>
                                    <p:animRot by="21600000">
                                      <p:cBhvr>
                                        <p:cTn id="223" dur="2800" fill="hold"/>
                                        <p:tgtEl>
                                          <p:spTgt spid="22"/>
                                        </p:tgtEl>
                                        <p:attrNameLst>
                                          <p:attrName>r</p:attrName>
                                        </p:attrNameLst>
                                      </p:cBhvr>
                                    </p:animRot>
                                  </p:childTnLst>
                                </p:cTn>
                              </p:par>
                            </p:childTnLst>
                          </p:cTn>
                        </p:par>
                        <p:par>
                          <p:cTn id="224" fill="hold">
                            <p:stCondLst>
                              <p:cond delay="2800"/>
                            </p:stCondLst>
                            <p:childTnLst>
                              <p:par>
                                <p:cTn id="225" presetID="16" presetClass="exit" presetSubtype="37" fill="hold" grpId="3" nodeType="afterEffect">
                                  <p:stCondLst>
                                    <p:cond delay="0"/>
                                  </p:stCondLst>
                                  <p:childTnLst>
                                    <p:animEffect transition="out" filter="barn(outVertical)">
                                      <p:cBhvr>
                                        <p:cTn id="226" dur="2800"/>
                                        <p:tgtEl>
                                          <p:spTgt spid="22"/>
                                        </p:tgtEl>
                                      </p:cBhvr>
                                    </p:animEffect>
                                    <p:set>
                                      <p:cBhvr>
                                        <p:cTn id="227" dur="1" fill="hold">
                                          <p:stCondLst>
                                            <p:cond delay="2799"/>
                                          </p:stCondLst>
                                        </p:cTn>
                                        <p:tgtEl>
                                          <p:spTgt spid="22"/>
                                        </p:tgtEl>
                                        <p:attrNameLst>
                                          <p:attrName>style.visibility</p:attrName>
                                        </p:attrNameLst>
                                      </p:cBhvr>
                                      <p:to>
                                        <p:strVal val="hidden"/>
                                      </p:to>
                                    </p:set>
                                  </p:childTnLst>
                                </p:cTn>
                              </p:par>
                              <p:par>
                                <p:cTn id="228" presetID="2" presetClass="exit" presetSubtype="9" fill="hold" grpId="4" nodeType="withEffect">
                                  <p:stCondLst>
                                    <p:cond delay="0"/>
                                  </p:stCondLst>
                                  <p:childTnLst>
                                    <p:anim calcmode="lin" valueType="num">
                                      <p:cBhvr additive="base">
                                        <p:cTn id="229" dur="2800"/>
                                        <p:tgtEl>
                                          <p:spTgt spid="22"/>
                                        </p:tgtEl>
                                        <p:attrNameLst>
                                          <p:attrName>ppt_x</p:attrName>
                                        </p:attrNameLst>
                                      </p:cBhvr>
                                      <p:tavLst>
                                        <p:tav tm="0">
                                          <p:val>
                                            <p:strVal val="ppt_x"/>
                                          </p:val>
                                        </p:tav>
                                        <p:tav tm="100000">
                                          <p:val>
                                            <p:strVal val="0-ppt_w/2"/>
                                          </p:val>
                                        </p:tav>
                                      </p:tavLst>
                                    </p:anim>
                                    <p:anim calcmode="lin" valueType="num">
                                      <p:cBhvr additive="base">
                                        <p:cTn id="230" dur="2800"/>
                                        <p:tgtEl>
                                          <p:spTgt spid="22"/>
                                        </p:tgtEl>
                                        <p:attrNameLst>
                                          <p:attrName>ppt_y</p:attrName>
                                        </p:attrNameLst>
                                      </p:cBhvr>
                                      <p:tavLst>
                                        <p:tav tm="0">
                                          <p:val>
                                            <p:strVal val="ppt_y"/>
                                          </p:val>
                                        </p:tav>
                                        <p:tav tm="100000">
                                          <p:val>
                                            <p:strVal val="0-ppt_h/2"/>
                                          </p:val>
                                        </p:tav>
                                      </p:tavLst>
                                    </p:anim>
                                    <p:set>
                                      <p:cBhvr>
                                        <p:cTn id="231" dur="1" fill="hold">
                                          <p:stCondLst>
                                            <p:cond delay="2799"/>
                                          </p:stCondLst>
                                        </p:cTn>
                                        <p:tgtEl>
                                          <p:spTgt spid="22"/>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800"/>
                                        <p:tgtEl>
                                          <p:spTgt spid="21"/>
                                        </p:tgtEl>
                                      </p:cBhvr>
                                    </p:animEffect>
                                    <p:set>
                                      <p:cBhvr>
                                        <p:cTn id="234" dur="1" fill="hold">
                                          <p:stCondLst>
                                            <p:cond delay="2799"/>
                                          </p:stCondLst>
                                        </p:cTn>
                                        <p:tgtEl>
                                          <p:spTgt spid="21"/>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800"/>
                                        <p:tgtEl>
                                          <p:spTgt spid="21"/>
                                        </p:tgtEl>
                                        <p:attrNameLst>
                                          <p:attrName>ppt_x</p:attrName>
                                        </p:attrNameLst>
                                      </p:cBhvr>
                                      <p:tavLst>
                                        <p:tav tm="0">
                                          <p:val>
                                            <p:strVal val="ppt_x"/>
                                          </p:val>
                                        </p:tav>
                                        <p:tav tm="100000">
                                          <p:val>
                                            <p:strVal val="0-ppt_w/2"/>
                                          </p:val>
                                        </p:tav>
                                      </p:tavLst>
                                    </p:anim>
                                    <p:anim calcmode="lin" valueType="num">
                                      <p:cBhvr additive="base">
                                        <p:cTn id="237" dur="2800"/>
                                        <p:tgtEl>
                                          <p:spTgt spid="21"/>
                                        </p:tgtEl>
                                        <p:attrNameLst>
                                          <p:attrName>ppt_y</p:attrName>
                                        </p:attrNameLst>
                                      </p:cBhvr>
                                      <p:tavLst>
                                        <p:tav tm="0">
                                          <p:val>
                                            <p:strVal val="ppt_y"/>
                                          </p:val>
                                        </p:tav>
                                        <p:tav tm="100000">
                                          <p:val>
                                            <p:strVal val="0-ppt_h/2"/>
                                          </p:val>
                                        </p:tav>
                                      </p:tavLst>
                                    </p:anim>
                                    <p:set>
                                      <p:cBhvr>
                                        <p:cTn id="238" dur="1" fill="hold">
                                          <p:stCondLst>
                                            <p:cond delay="2799"/>
                                          </p:stCondLst>
                                        </p:cTn>
                                        <p:tgtEl>
                                          <p:spTgt spid="21"/>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800"/>
                                        <p:tgtEl>
                                          <p:spTgt spid="20"/>
                                        </p:tgtEl>
                                      </p:cBhvr>
                                    </p:animEffect>
                                    <p:set>
                                      <p:cBhvr>
                                        <p:cTn id="241" dur="1" fill="hold">
                                          <p:stCondLst>
                                            <p:cond delay="2799"/>
                                          </p:stCondLst>
                                        </p:cTn>
                                        <p:tgtEl>
                                          <p:spTgt spid="20"/>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800"/>
                                        <p:tgtEl>
                                          <p:spTgt spid="20"/>
                                        </p:tgtEl>
                                        <p:attrNameLst>
                                          <p:attrName>ppt_x</p:attrName>
                                        </p:attrNameLst>
                                      </p:cBhvr>
                                      <p:tavLst>
                                        <p:tav tm="0">
                                          <p:val>
                                            <p:strVal val="ppt_x"/>
                                          </p:val>
                                        </p:tav>
                                        <p:tav tm="100000">
                                          <p:val>
                                            <p:strVal val="0-ppt_w/2"/>
                                          </p:val>
                                        </p:tav>
                                      </p:tavLst>
                                    </p:anim>
                                    <p:anim calcmode="lin" valueType="num">
                                      <p:cBhvr additive="base">
                                        <p:cTn id="244" dur="2800"/>
                                        <p:tgtEl>
                                          <p:spTgt spid="20"/>
                                        </p:tgtEl>
                                        <p:attrNameLst>
                                          <p:attrName>ppt_y</p:attrName>
                                        </p:attrNameLst>
                                      </p:cBhvr>
                                      <p:tavLst>
                                        <p:tav tm="0">
                                          <p:val>
                                            <p:strVal val="ppt_y"/>
                                          </p:val>
                                        </p:tav>
                                        <p:tav tm="100000">
                                          <p:val>
                                            <p:strVal val="0-ppt_h/2"/>
                                          </p:val>
                                        </p:tav>
                                      </p:tavLst>
                                    </p:anim>
                                    <p:set>
                                      <p:cBhvr>
                                        <p:cTn id="245" dur="1" fill="hold">
                                          <p:stCondLst>
                                            <p:cond delay="2799"/>
                                          </p:stCondLst>
                                        </p:cTn>
                                        <p:tgtEl>
                                          <p:spTgt spid="20"/>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800"/>
                                        <p:tgtEl>
                                          <p:spTgt spid="19"/>
                                        </p:tgtEl>
                                      </p:cBhvr>
                                    </p:animEffect>
                                    <p:set>
                                      <p:cBhvr>
                                        <p:cTn id="248" dur="1" fill="hold">
                                          <p:stCondLst>
                                            <p:cond delay="2799"/>
                                          </p:stCondLst>
                                        </p:cTn>
                                        <p:tgtEl>
                                          <p:spTgt spid="19"/>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800"/>
                                        <p:tgtEl>
                                          <p:spTgt spid="19"/>
                                        </p:tgtEl>
                                        <p:attrNameLst>
                                          <p:attrName>ppt_x</p:attrName>
                                        </p:attrNameLst>
                                      </p:cBhvr>
                                      <p:tavLst>
                                        <p:tav tm="0">
                                          <p:val>
                                            <p:strVal val="ppt_x"/>
                                          </p:val>
                                        </p:tav>
                                        <p:tav tm="100000">
                                          <p:val>
                                            <p:strVal val="0-ppt_w/2"/>
                                          </p:val>
                                        </p:tav>
                                      </p:tavLst>
                                    </p:anim>
                                    <p:anim calcmode="lin" valueType="num">
                                      <p:cBhvr additive="base">
                                        <p:cTn id="251" dur="2800"/>
                                        <p:tgtEl>
                                          <p:spTgt spid="19"/>
                                        </p:tgtEl>
                                        <p:attrNameLst>
                                          <p:attrName>ppt_y</p:attrName>
                                        </p:attrNameLst>
                                      </p:cBhvr>
                                      <p:tavLst>
                                        <p:tav tm="0">
                                          <p:val>
                                            <p:strVal val="ppt_y"/>
                                          </p:val>
                                        </p:tav>
                                        <p:tav tm="100000">
                                          <p:val>
                                            <p:strVal val="0-ppt_h/2"/>
                                          </p:val>
                                        </p:tav>
                                      </p:tavLst>
                                    </p:anim>
                                    <p:set>
                                      <p:cBhvr>
                                        <p:cTn id="252" dur="1" fill="hold">
                                          <p:stCondLst>
                                            <p:cond delay="2799"/>
                                          </p:stCondLst>
                                        </p:cTn>
                                        <p:tgtEl>
                                          <p:spTgt spid="19"/>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800"/>
                                        <p:tgtEl>
                                          <p:spTgt spid="18"/>
                                        </p:tgtEl>
                                      </p:cBhvr>
                                    </p:animEffect>
                                    <p:set>
                                      <p:cBhvr>
                                        <p:cTn id="255" dur="1" fill="hold">
                                          <p:stCondLst>
                                            <p:cond delay="2799"/>
                                          </p:stCondLst>
                                        </p:cTn>
                                        <p:tgtEl>
                                          <p:spTgt spid="18"/>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800"/>
                                        <p:tgtEl>
                                          <p:spTgt spid="18"/>
                                        </p:tgtEl>
                                        <p:attrNameLst>
                                          <p:attrName>ppt_x</p:attrName>
                                        </p:attrNameLst>
                                      </p:cBhvr>
                                      <p:tavLst>
                                        <p:tav tm="0">
                                          <p:val>
                                            <p:strVal val="ppt_x"/>
                                          </p:val>
                                        </p:tav>
                                        <p:tav tm="100000">
                                          <p:val>
                                            <p:strVal val="0-ppt_w/2"/>
                                          </p:val>
                                        </p:tav>
                                      </p:tavLst>
                                    </p:anim>
                                    <p:anim calcmode="lin" valueType="num">
                                      <p:cBhvr additive="base">
                                        <p:cTn id="258" dur="2800"/>
                                        <p:tgtEl>
                                          <p:spTgt spid="18"/>
                                        </p:tgtEl>
                                        <p:attrNameLst>
                                          <p:attrName>ppt_y</p:attrName>
                                        </p:attrNameLst>
                                      </p:cBhvr>
                                      <p:tavLst>
                                        <p:tav tm="0">
                                          <p:val>
                                            <p:strVal val="ppt_y"/>
                                          </p:val>
                                        </p:tav>
                                        <p:tav tm="100000">
                                          <p:val>
                                            <p:strVal val="0-ppt_h/2"/>
                                          </p:val>
                                        </p:tav>
                                      </p:tavLst>
                                    </p:anim>
                                    <p:set>
                                      <p:cBhvr>
                                        <p:cTn id="259" dur="1" fill="hold">
                                          <p:stCondLst>
                                            <p:cond delay="2799"/>
                                          </p:stCondLst>
                                        </p:cTn>
                                        <p:tgtEl>
                                          <p:spTgt spid="18"/>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800"/>
                                        <p:tgtEl>
                                          <p:spTgt spid="17"/>
                                        </p:tgtEl>
                                      </p:cBhvr>
                                    </p:animEffect>
                                    <p:set>
                                      <p:cBhvr>
                                        <p:cTn id="262" dur="1" fill="hold">
                                          <p:stCondLst>
                                            <p:cond delay="2799"/>
                                          </p:stCondLst>
                                        </p:cTn>
                                        <p:tgtEl>
                                          <p:spTgt spid="17"/>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800"/>
                                        <p:tgtEl>
                                          <p:spTgt spid="17"/>
                                        </p:tgtEl>
                                        <p:attrNameLst>
                                          <p:attrName>ppt_x</p:attrName>
                                        </p:attrNameLst>
                                      </p:cBhvr>
                                      <p:tavLst>
                                        <p:tav tm="0">
                                          <p:val>
                                            <p:strVal val="ppt_x"/>
                                          </p:val>
                                        </p:tav>
                                        <p:tav tm="100000">
                                          <p:val>
                                            <p:strVal val="0-ppt_w/2"/>
                                          </p:val>
                                        </p:tav>
                                      </p:tavLst>
                                    </p:anim>
                                    <p:anim calcmode="lin" valueType="num">
                                      <p:cBhvr additive="base">
                                        <p:cTn id="265" dur="2800"/>
                                        <p:tgtEl>
                                          <p:spTgt spid="17"/>
                                        </p:tgtEl>
                                        <p:attrNameLst>
                                          <p:attrName>ppt_y</p:attrName>
                                        </p:attrNameLst>
                                      </p:cBhvr>
                                      <p:tavLst>
                                        <p:tav tm="0">
                                          <p:val>
                                            <p:strVal val="ppt_y"/>
                                          </p:val>
                                        </p:tav>
                                        <p:tav tm="100000">
                                          <p:val>
                                            <p:strVal val="0-ppt_h/2"/>
                                          </p:val>
                                        </p:tav>
                                      </p:tavLst>
                                    </p:anim>
                                    <p:set>
                                      <p:cBhvr>
                                        <p:cTn id="266" dur="1" fill="hold">
                                          <p:stCondLst>
                                            <p:cond delay="2799"/>
                                          </p:stCondLst>
                                        </p:cTn>
                                        <p:tgtEl>
                                          <p:spTgt spid="17"/>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800"/>
                                        <p:tgtEl>
                                          <p:spTgt spid="29"/>
                                        </p:tgtEl>
                                      </p:cBhvr>
                                    </p:animEffect>
                                    <p:set>
                                      <p:cBhvr>
                                        <p:cTn id="269" dur="1" fill="hold">
                                          <p:stCondLst>
                                            <p:cond delay="2799"/>
                                          </p:stCondLst>
                                        </p:cTn>
                                        <p:tgtEl>
                                          <p:spTgt spid="29"/>
                                        </p:tgtEl>
                                        <p:attrNameLst>
                                          <p:attrName>style.visibility</p:attrName>
                                        </p:attrNameLst>
                                      </p:cBhvr>
                                      <p:to>
                                        <p:strVal val="hidden"/>
                                      </p:to>
                                    </p:set>
                                  </p:childTnLst>
                                </p:cTn>
                              </p:par>
                              <p:par>
                                <p:cTn id="270" presetID="2" presetClass="exit" presetSubtype="3" fill="hold" grpId="4" nodeType="withEffect">
                                  <p:stCondLst>
                                    <p:cond delay="0"/>
                                  </p:stCondLst>
                                  <p:childTnLst>
                                    <p:anim calcmode="lin" valueType="num">
                                      <p:cBhvr additive="base">
                                        <p:cTn id="271" dur="2800"/>
                                        <p:tgtEl>
                                          <p:spTgt spid="29"/>
                                        </p:tgtEl>
                                        <p:attrNameLst>
                                          <p:attrName>ppt_x</p:attrName>
                                        </p:attrNameLst>
                                      </p:cBhvr>
                                      <p:tavLst>
                                        <p:tav tm="0">
                                          <p:val>
                                            <p:strVal val="ppt_x"/>
                                          </p:val>
                                        </p:tav>
                                        <p:tav tm="100000">
                                          <p:val>
                                            <p:strVal val="1+ppt_w/2"/>
                                          </p:val>
                                        </p:tav>
                                      </p:tavLst>
                                    </p:anim>
                                    <p:anim calcmode="lin" valueType="num">
                                      <p:cBhvr additive="base">
                                        <p:cTn id="272" dur="2800"/>
                                        <p:tgtEl>
                                          <p:spTgt spid="29"/>
                                        </p:tgtEl>
                                        <p:attrNameLst>
                                          <p:attrName>ppt_y</p:attrName>
                                        </p:attrNameLst>
                                      </p:cBhvr>
                                      <p:tavLst>
                                        <p:tav tm="0">
                                          <p:val>
                                            <p:strVal val="ppt_y"/>
                                          </p:val>
                                        </p:tav>
                                        <p:tav tm="100000">
                                          <p:val>
                                            <p:strVal val="0-ppt_h/2"/>
                                          </p:val>
                                        </p:tav>
                                      </p:tavLst>
                                    </p:anim>
                                    <p:set>
                                      <p:cBhvr>
                                        <p:cTn id="273" dur="1" fill="hold">
                                          <p:stCondLst>
                                            <p:cond delay="2799"/>
                                          </p:stCondLst>
                                        </p:cTn>
                                        <p:tgtEl>
                                          <p:spTgt spid="29"/>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800"/>
                                        <p:tgtEl>
                                          <p:spTgt spid="28"/>
                                        </p:tgtEl>
                                      </p:cBhvr>
                                    </p:animEffect>
                                    <p:set>
                                      <p:cBhvr>
                                        <p:cTn id="276" dur="1" fill="hold">
                                          <p:stCondLst>
                                            <p:cond delay="2799"/>
                                          </p:stCondLst>
                                        </p:cTn>
                                        <p:tgtEl>
                                          <p:spTgt spid="28"/>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800"/>
                                        <p:tgtEl>
                                          <p:spTgt spid="28"/>
                                        </p:tgtEl>
                                        <p:attrNameLst>
                                          <p:attrName>ppt_x</p:attrName>
                                        </p:attrNameLst>
                                      </p:cBhvr>
                                      <p:tavLst>
                                        <p:tav tm="0">
                                          <p:val>
                                            <p:strVal val="ppt_x"/>
                                          </p:val>
                                        </p:tav>
                                        <p:tav tm="100000">
                                          <p:val>
                                            <p:strVal val="1+ppt_w/2"/>
                                          </p:val>
                                        </p:tav>
                                      </p:tavLst>
                                    </p:anim>
                                    <p:anim calcmode="lin" valueType="num">
                                      <p:cBhvr additive="base">
                                        <p:cTn id="279" dur="2800"/>
                                        <p:tgtEl>
                                          <p:spTgt spid="28"/>
                                        </p:tgtEl>
                                        <p:attrNameLst>
                                          <p:attrName>ppt_y</p:attrName>
                                        </p:attrNameLst>
                                      </p:cBhvr>
                                      <p:tavLst>
                                        <p:tav tm="0">
                                          <p:val>
                                            <p:strVal val="ppt_y"/>
                                          </p:val>
                                        </p:tav>
                                        <p:tav tm="100000">
                                          <p:val>
                                            <p:strVal val="0-ppt_h/2"/>
                                          </p:val>
                                        </p:tav>
                                      </p:tavLst>
                                    </p:anim>
                                    <p:set>
                                      <p:cBhvr>
                                        <p:cTn id="280" dur="1" fill="hold">
                                          <p:stCondLst>
                                            <p:cond delay="2799"/>
                                          </p:stCondLst>
                                        </p:cTn>
                                        <p:tgtEl>
                                          <p:spTgt spid="28"/>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800"/>
                                        <p:tgtEl>
                                          <p:spTgt spid="27"/>
                                        </p:tgtEl>
                                      </p:cBhvr>
                                    </p:animEffect>
                                    <p:set>
                                      <p:cBhvr>
                                        <p:cTn id="283" dur="1" fill="hold">
                                          <p:stCondLst>
                                            <p:cond delay="2799"/>
                                          </p:stCondLst>
                                        </p:cTn>
                                        <p:tgtEl>
                                          <p:spTgt spid="27"/>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800"/>
                                        <p:tgtEl>
                                          <p:spTgt spid="27"/>
                                        </p:tgtEl>
                                        <p:attrNameLst>
                                          <p:attrName>ppt_x</p:attrName>
                                        </p:attrNameLst>
                                      </p:cBhvr>
                                      <p:tavLst>
                                        <p:tav tm="0">
                                          <p:val>
                                            <p:strVal val="ppt_x"/>
                                          </p:val>
                                        </p:tav>
                                        <p:tav tm="100000">
                                          <p:val>
                                            <p:strVal val="1+ppt_w/2"/>
                                          </p:val>
                                        </p:tav>
                                      </p:tavLst>
                                    </p:anim>
                                    <p:anim calcmode="lin" valueType="num">
                                      <p:cBhvr additive="base">
                                        <p:cTn id="286" dur="2800"/>
                                        <p:tgtEl>
                                          <p:spTgt spid="27"/>
                                        </p:tgtEl>
                                        <p:attrNameLst>
                                          <p:attrName>ppt_y</p:attrName>
                                        </p:attrNameLst>
                                      </p:cBhvr>
                                      <p:tavLst>
                                        <p:tav tm="0">
                                          <p:val>
                                            <p:strVal val="ppt_y"/>
                                          </p:val>
                                        </p:tav>
                                        <p:tav tm="100000">
                                          <p:val>
                                            <p:strVal val="0-ppt_h/2"/>
                                          </p:val>
                                        </p:tav>
                                      </p:tavLst>
                                    </p:anim>
                                    <p:set>
                                      <p:cBhvr>
                                        <p:cTn id="287" dur="1" fill="hold">
                                          <p:stCondLst>
                                            <p:cond delay="2799"/>
                                          </p:stCondLst>
                                        </p:cTn>
                                        <p:tgtEl>
                                          <p:spTgt spid="27"/>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800"/>
                                        <p:tgtEl>
                                          <p:spTgt spid="26"/>
                                        </p:tgtEl>
                                      </p:cBhvr>
                                    </p:animEffect>
                                    <p:set>
                                      <p:cBhvr>
                                        <p:cTn id="290" dur="1" fill="hold">
                                          <p:stCondLst>
                                            <p:cond delay="2799"/>
                                          </p:stCondLst>
                                        </p:cTn>
                                        <p:tgtEl>
                                          <p:spTgt spid="26"/>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800"/>
                                        <p:tgtEl>
                                          <p:spTgt spid="26"/>
                                        </p:tgtEl>
                                        <p:attrNameLst>
                                          <p:attrName>ppt_x</p:attrName>
                                        </p:attrNameLst>
                                      </p:cBhvr>
                                      <p:tavLst>
                                        <p:tav tm="0">
                                          <p:val>
                                            <p:strVal val="ppt_x"/>
                                          </p:val>
                                        </p:tav>
                                        <p:tav tm="100000">
                                          <p:val>
                                            <p:strVal val="1+ppt_w/2"/>
                                          </p:val>
                                        </p:tav>
                                      </p:tavLst>
                                    </p:anim>
                                    <p:anim calcmode="lin" valueType="num">
                                      <p:cBhvr additive="base">
                                        <p:cTn id="293" dur="2800"/>
                                        <p:tgtEl>
                                          <p:spTgt spid="26"/>
                                        </p:tgtEl>
                                        <p:attrNameLst>
                                          <p:attrName>ppt_y</p:attrName>
                                        </p:attrNameLst>
                                      </p:cBhvr>
                                      <p:tavLst>
                                        <p:tav tm="0">
                                          <p:val>
                                            <p:strVal val="ppt_y"/>
                                          </p:val>
                                        </p:tav>
                                        <p:tav tm="100000">
                                          <p:val>
                                            <p:strVal val="0-ppt_h/2"/>
                                          </p:val>
                                        </p:tav>
                                      </p:tavLst>
                                    </p:anim>
                                    <p:set>
                                      <p:cBhvr>
                                        <p:cTn id="294" dur="1" fill="hold">
                                          <p:stCondLst>
                                            <p:cond delay="2799"/>
                                          </p:stCondLst>
                                        </p:cTn>
                                        <p:tgtEl>
                                          <p:spTgt spid="26"/>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800"/>
                                        <p:tgtEl>
                                          <p:spTgt spid="25"/>
                                        </p:tgtEl>
                                      </p:cBhvr>
                                    </p:animEffect>
                                    <p:set>
                                      <p:cBhvr>
                                        <p:cTn id="297" dur="1" fill="hold">
                                          <p:stCondLst>
                                            <p:cond delay="2799"/>
                                          </p:stCondLst>
                                        </p:cTn>
                                        <p:tgtEl>
                                          <p:spTgt spid="25"/>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800"/>
                                        <p:tgtEl>
                                          <p:spTgt spid="25"/>
                                        </p:tgtEl>
                                        <p:attrNameLst>
                                          <p:attrName>ppt_x</p:attrName>
                                        </p:attrNameLst>
                                      </p:cBhvr>
                                      <p:tavLst>
                                        <p:tav tm="0">
                                          <p:val>
                                            <p:strVal val="ppt_x"/>
                                          </p:val>
                                        </p:tav>
                                        <p:tav tm="100000">
                                          <p:val>
                                            <p:strVal val="1+ppt_w/2"/>
                                          </p:val>
                                        </p:tav>
                                      </p:tavLst>
                                    </p:anim>
                                    <p:anim calcmode="lin" valueType="num">
                                      <p:cBhvr additive="base">
                                        <p:cTn id="300" dur="2800"/>
                                        <p:tgtEl>
                                          <p:spTgt spid="25"/>
                                        </p:tgtEl>
                                        <p:attrNameLst>
                                          <p:attrName>ppt_y</p:attrName>
                                        </p:attrNameLst>
                                      </p:cBhvr>
                                      <p:tavLst>
                                        <p:tav tm="0">
                                          <p:val>
                                            <p:strVal val="ppt_y"/>
                                          </p:val>
                                        </p:tav>
                                        <p:tav tm="100000">
                                          <p:val>
                                            <p:strVal val="0-ppt_h/2"/>
                                          </p:val>
                                        </p:tav>
                                      </p:tavLst>
                                    </p:anim>
                                    <p:set>
                                      <p:cBhvr>
                                        <p:cTn id="301" dur="1" fill="hold">
                                          <p:stCondLst>
                                            <p:cond delay="2799"/>
                                          </p:stCondLst>
                                        </p:cTn>
                                        <p:tgtEl>
                                          <p:spTgt spid="25"/>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800"/>
                                        <p:tgtEl>
                                          <p:spTgt spid="24"/>
                                        </p:tgtEl>
                                      </p:cBhvr>
                                    </p:animEffect>
                                    <p:set>
                                      <p:cBhvr>
                                        <p:cTn id="304" dur="1" fill="hold">
                                          <p:stCondLst>
                                            <p:cond delay="2799"/>
                                          </p:stCondLst>
                                        </p:cTn>
                                        <p:tgtEl>
                                          <p:spTgt spid="24"/>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800"/>
                                        <p:tgtEl>
                                          <p:spTgt spid="24"/>
                                        </p:tgtEl>
                                        <p:attrNameLst>
                                          <p:attrName>ppt_x</p:attrName>
                                        </p:attrNameLst>
                                      </p:cBhvr>
                                      <p:tavLst>
                                        <p:tav tm="0">
                                          <p:val>
                                            <p:strVal val="ppt_x"/>
                                          </p:val>
                                        </p:tav>
                                        <p:tav tm="100000">
                                          <p:val>
                                            <p:strVal val="1+ppt_w/2"/>
                                          </p:val>
                                        </p:tav>
                                      </p:tavLst>
                                    </p:anim>
                                    <p:anim calcmode="lin" valueType="num">
                                      <p:cBhvr additive="base">
                                        <p:cTn id="307" dur="2800"/>
                                        <p:tgtEl>
                                          <p:spTgt spid="24"/>
                                        </p:tgtEl>
                                        <p:attrNameLst>
                                          <p:attrName>ppt_y</p:attrName>
                                        </p:attrNameLst>
                                      </p:cBhvr>
                                      <p:tavLst>
                                        <p:tav tm="0">
                                          <p:val>
                                            <p:strVal val="ppt_y"/>
                                          </p:val>
                                        </p:tav>
                                        <p:tav tm="100000">
                                          <p:val>
                                            <p:strVal val="0-ppt_h/2"/>
                                          </p:val>
                                        </p:tav>
                                      </p:tavLst>
                                    </p:anim>
                                    <p:set>
                                      <p:cBhvr>
                                        <p:cTn id="308" dur="1" fill="hold">
                                          <p:stCondLst>
                                            <p:cond delay="2799"/>
                                          </p:stCondLst>
                                        </p:cTn>
                                        <p:tgtEl>
                                          <p:spTgt spid="24"/>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800"/>
                                        <p:tgtEl>
                                          <p:spTgt spid="12"/>
                                        </p:tgtEl>
                                      </p:cBhvr>
                                    </p:animEffect>
                                    <p:set>
                                      <p:cBhvr>
                                        <p:cTn id="311" dur="1" fill="hold">
                                          <p:stCondLst>
                                            <p:cond delay="2799"/>
                                          </p:stCondLst>
                                        </p:cTn>
                                        <p:tgtEl>
                                          <p:spTgt spid="12"/>
                                        </p:tgtEl>
                                        <p:attrNameLst>
                                          <p:attrName>style.visibility</p:attrName>
                                        </p:attrNameLst>
                                      </p:cBhvr>
                                      <p:to>
                                        <p:strVal val="hidden"/>
                                      </p:to>
                                    </p:set>
                                  </p:childTnLst>
                                </p:cTn>
                              </p:par>
                              <p:par>
                                <p:cTn id="312" presetID="2" presetClass="exit" presetSubtype="12" fill="hold" grpId="4" nodeType="withEffect">
                                  <p:stCondLst>
                                    <p:cond delay="0"/>
                                  </p:stCondLst>
                                  <p:childTnLst>
                                    <p:anim calcmode="lin" valueType="num">
                                      <p:cBhvr additive="base">
                                        <p:cTn id="313" dur="2800"/>
                                        <p:tgtEl>
                                          <p:spTgt spid="12"/>
                                        </p:tgtEl>
                                        <p:attrNameLst>
                                          <p:attrName>ppt_x</p:attrName>
                                        </p:attrNameLst>
                                      </p:cBhvr>
                                      <p:tavLst>
                                        <p:tav tm="0">
                                          <p:val>
                                            <p:strVal val="ppt_x"/>
                                          </p:val>
                                        </p:tav>
                                        <p:tav tm="100000">
                                          <p:val>
                                            <p:strVal val="0-ppt_w/2"/>
                                          </p:val>
                                        </p:tav>
                                      </p:tavLst>
                                    </p:anim>
                                    <p:anim calcmode="lin" valueType="num">
                                      <p:cBhvr additive="base">
                                        <p:cTn id="314" dur="2800"/>
                                        <p:tgtEl>
                                          <p:spTgt spid="12"/>
                                        </p:tgtEl>
                                        <p:attrNameLst>
                                          <p:attrName>ppt_y</p:attrName>
                                        </p:attrNameLst>
                                      </p:cBhvr>
                                      <p:tavLst>
                                        <p:tav tm="0">
                                          <p:val>
                                            <p:strVal val="ppt_y"/>
                                          </p:val>
                                        </p:tav>
                                        <p:tav tm="100000">
                                          <p:val>
                                            <p:strVal val="1+ppt_h/2"/>
                                          </p:val>
                                        </p:tav>
                                      </p:tavLst>
                                    </p:anim>
                                    <p:set>
                                      <p:cBhvr>
                                        <p:cTn id="315" dur="1" fill="hold">
                                          <p:stCondLst>
                                            <p:cond delay="2799"/>
                                          </p:stCondLst>
                                        </p:cTn>
                                        <p:tgtEl>
                                          <p:spTgt spid="12"/>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800"/>
                                        <p:tgtEl>
                                          <p:spTgt spid="10"/>
                                        </p:tgtEl>
                                      </p:cBhvr>
                                    </p:animEffect>
                                    <p:set>
                                      <p:cBhvr>
                                        <p:cTn id="318" dur="1" fill="hold">
                                          <p:stCondLst>
                                            <p:cond delay="2799"/>
                                          </p:stCondLst>
                                        </p:cTn>
                                        <p:tgtEl>
                                          <p:spTgt spid="10"/>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800"/>
                                        <p:tgtEl>
                                          <p:spTgt spid="10"/>
                                        </p:tgtEl>
                                        <p:attrNameLst>
                                          <p:attrName>ppt_x</p:attrName>
                                        </p:attrNameLst>
                                      </p:cBhvr>
                                      <p:tavLst>
                                        <p:tav tm="0">
                                          <p:val>
                                            <p:strVal val="ppt_x"/>
                                          </p:val>
                                        </p:tav>
                                        <p:tav tm="100000">
                                          <p:val>
                                            <p:strVal val="0-ppt_w/2"/>
                                          </p:val>
                                        </p:tav>
                                      </p:tavLst>
                                    </p:anim>
                                    <p:anim calcmode="lin" valueType="num">
                                      <p:cBhvr additive="base">
                                        <p:cTn id="321" dur="2800"/>
                                        <p:tgtEl>
                                          <p:spTgt spid="10"/>
                                        </p:tgtEl>
                                        <p:attrNameLst>
                                          <p:attrName>ppt_y</p:attrName>
                                        </p:attrNameLst>
                                      </p:cBhvr>
                                      <p:tavLst>
                                        <p:tav tm="0">
                                          <p:val>
                                            <p:strVal val="ppt_y"/>
                                          </p:val>
                                        </p:tav>
                                        <p:tav tm="100000">
                                          <p:val>
                                            <p:strVal val="1+ppt_h/2"/>
                                          </p:val>
                                        </p:tav>
                                      </p:tavLst>
                                    </p:anim>
                                    <p:set>
                                      <p:cBhvr>
                                        <p:cTn id="322" dur="1" fill="hold">
                                          <p:stCondLst>
                                            <p:cond delay="2799"/>
                                          </p:stCondLst>
                                        </p:cTn>
                                        <p:tgtEl>
                                          <p:spTgt spid="10"/>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800"/>
                                        <p:tgtEl>
                                          <p:spTgt spid="11"/>
                                        </p:tgtEl>
                                      </p:cBhvr>
                                    </p:animEffect>
                                    <p:set>
                                      <p:cBhvr>
                                        <p:cTn id="325" dur="1" fill="hold">
                                          <p:stCondLst>
                                            <p:cond delay="2799"/>
                                          </p:stCondLst>
                                        </p:cTn>
                                        <p:tgtEl>
                                          <p:spTgt spid="11"/>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800"/>
                                        <p:tgtEl>
                                          <p:spTgt spid="11"/>
                                        </p:tgtEl>
                                        <p:attrNameLst>
                                          <p:attrName>ppt_x</p:attrName>
                                        </p:attrNameLst>
                                      </p:cBhvr>
                                      <p:tavLst>
                                        <p:tav tm="0">
                                          <p:val>
                                            <p:strVal val="ppt_x"/>
                                          </p:val>
                                        </p:tav>
                                        <p:tav tm="100000">
                                          <p:val>
                                            <p:strVal val="0-ppt_w/2"/>
                                          </p:val>
                                        </p:tav>
                                      </p:tavLst>
                                    </p:anim>
                                    <p:anim calcmode="lin" valueType="num">
                                      <p:cBhvr additive="base">
                                        <p:cTn id="328" dur="2800"/>
                                        <p:tgtEl>
                                          <p:spTgt spid="11"/>
                                        </p:tgtEl>
                                        <p:attrNameLst>
                                          <p:attrName>ppt_y</p:attrName>
                                        </p:attrNameLst>
                                      </p:cBhvr>
                                      <p:tavLst>
                                        <p:tav tm="0">
                                          <p:val>
                                            <p:strVal val="ppt_y"/>
                                          </p:val>
                                        </p:tav>
                                        <p:tav tm="100000">
                                          <p:val>
                                            <p:strVal val="1+ppt_h/2"/>
                                          </p:val>
                                        </p:tav>
                                      </p:tavLst>
                                    </p:anim>
                                    <p:set>
                                      <p:cBhvr>
                                        <p:cTn id="329" dur="1" fill="hold">
                                          <p:stCondLst>
                                            <p:cond delay="2799"/>
                                          </p:stCondLst>
                                        </p:cTn>
                                        <p:tgtEl>
                                          <p:spTgt spid="11"/>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800"/>
                                        <p:tgtEl>
                                          <p:spTgt spid="13"/>
                                        </p:tgtEl>
                                      </p:cBhvr>
                                    </p:animEffect>
                                    <p:set>
                                      <p:cBhvr>
                                        <p:cTn id="332" dur="1" fill="hold">
                                          <p:stCondLst>
                                            <p:cond delay="27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800"/>
                                        <p:tgtEl>
                                          <p:spTgt spid="13"/>
                                        </p:tgtEl>
                                        <p:attrNameLst>
                                          <p:attrName>ppt_x</p:attrName>
                                        </p:attrNameLst>
                                      </p:cBhvr>
                                      <p:tavLst>
                                        <p:tav tm="0">
                                          <p:val>
                                            <p:strVal val="ppt_x"/>
                                          </p:val>
                                        </p:tav>
                                        <p:tav tm="100000">
                                          <p:val>
                                            <p:strVal val="0-ppt_w/2"/>
                                          </p:val>
                                        </p:tav>
                                      </p:tavLst>
                                    </p:anim>
                                    <p:anim calcmode="lin" valueType="num">
                                      <p:cBhvr additive="base">
                                        <p:cTn id="335" dur="2800"/>
                                        <p:tgtEl>
                                          <p:spTgt spid="13"/>
                                        </p:tgtEl>
                                        <p:attrNameLst>
                                          <p:attrName>ppt_y</p:attrName>
                                        </p:attrNameLst>
                                      </p:cBhvr>
                                      <p:tavLst>
                                        <p:tav tm="0">
                                          <p:val>
                                            <p:strVal val="ppt_y"/>
                                          </p:val>
                                        </p:tav>
                                        <p:tav tm="100000">
                                          <p:val>
                                            <p:strVal val="1+ppt_h/2"/>
                                          </p:val>
                                        </p:tav>
                                      </p:tavLst>
                                    </p:anim>
                                    <p:set>
                                      <p:cBhvr>
                                        <p:cTn id="336" dur="1" fill="hold">
                                          <p:stCondLst>
                                            <p:cond delay="27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800"/>
                                        <p:tgtEl>
                                          <p:spTgt spid="14"/>
                                        </p:tgtEl>
                                      </p:cBhvr>
                                    </p:animEffect>
                                    <p:set>
                                      <p:cBhvr>
                                        <p:cTn id="339" dur="1" fill="hold">
                                          <p:stCondLst>
                                            <p:cond delay="2799"/>
                                          </p:stCondLst>
                                        </p:cTn>
                                        <p:tgtEl>
                                          <p:spTgt spid="14"/>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800"/>
                                        <p:tgtEl>
                                          <p:spTgt spid="14"/>
                                        </p:tgtEl>
                                        <p:attrNameLst>
                                          <p:attrName>ppt_x</p:attrName>
                                        </p:attrNameLst>
                                      </p:cBhvr>
                                      <p:tavLst>
                                        <p:tav tm="0">
                                          <p:val>
                                            <p:strVal val="ppt_x"/>
                                          </p:val>
                                        </p:tav>
                                        <p:tav tm="100000">
                                          <p:val>
                                            <p:strVal val="0-ppt_w/2"/>
                                          </p:val>
                                        </p:tav>
                                      </p:tavLst>
                                    </p:anim>
                                    <p:anim calcmode="lin" valueType="num">
                                      <p:cBhvr additive="base">
                                        <p:cTn id="342" dur="2800"/>
                                        <p:tgtEl>
                                          <p:spTgt spid="14"/>
                                        </p:tgtEl>
                                        <p:attrNameLst>
                                          <p:attrName>ppt_y</p:attrName>
                                        </p:attrNameLst>
                                      </p:cBhvr>
                                      <p:tavLst>
                                        <p:tav tm="0">
                                          <p:val>
                                            <p:strVal val="ppt_y"/>
                                          </p:val>
                                        </p:tav>
                                        <p:tav tm="100000">
                                          <p:val>
                                            <p:strVal val="1+ppt_h/2"/>
                                          </p:val>
                                        </p:tav>
                                      </p:tavLst>
                                    </p:anim>
                                    <p:set>
                                      <p:cBhvr>
                                        <p:cTn id="343" dur="1" fill="hold">
                                          <p:stCondLst>
                                            <p:cond delay="2799"/>
                                          </p:stCondLst>
                                        </p:cTn>
                                        <p:tgtEl>
                                          <p:spTgt spid="14"/>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800"/>
                                        <p:tgtEl>
                                          <p:spTgt spid="15"/>
                                        </p:tgtEl>
                                      </p:cBhvr>
                                    </p:animEffect>
                                    <p:set>
                                      <p:cBhvr>
                                        <p:cTn id="346" dur="1" fill="hold">
                                          <p:stCondLst>
                                            <p:cond delay="2799"/>
                                          </p:stCondLst>
                                        </p:cTn>
                                        <p:tgtEl>
                                          <p:spTgt spid="15"/>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800"/>
                                        <p:tgtEl>
                                          <p:spTgt spid="15"/>
                                        </p:tgtEl>
                                        <p:attrNameLst>
                                          <p:attrName>ppt_x</p:attrName>
                                        </p:attrNameLst>
                                      </p:cBhvr>
                                      <p:tavLst>
                                        <p:tav tm="0">
                                          <p:val>
                                            <p:strVal val="ppt_x"/>
                                          </p:val>
                                        </p:tav>
                                        <p:tav tm="100000">
                                          <p:val>
                                            <p:strVal val="0-ppt_w/2"/>
                                          </p:val>
                                        </p:tav>
                                      </p:tavLst>
                                    </p:anim>
                                    <p:anim calcmode="lin" valueType="num">
                                      <p:cBhvr additive="base">
                                        <p:cTn id="349" dur="2800"/>
                                        <p:tgtEl>
                                          <p:spTgt spid="15"/>
                                        </p:tgtEl>
                                        <p:attrNameLst>
                                          <p:attrName>ppt_y</p:attrName>
                                        </p:attrNameLst>
                                      </p:cBhvr>
                                      <p:tavLst>
                                        <p:tav tm="0">
                                          <p:val>
                                            <p:strVal val="ppt_y"/>
                                          </p:val>
                                        </p:tav>
                                        <p:tav tm="100000">
                                          <p:val>
                                            <p:strVal val="1+ppt_h/2"/>
                                          </p:val>
                                        </p:tav>
                                      </p:tavLst>
                                    </p:anim>
                                    <p:set>
                                      <p:cBhvr>
                                        <p:cTn id="350" dur="1" fill="hold">
                                          <p:stCondLst>
                                            <p:cond delay="2799"/>
                                          </p:stCondLst>
                                        </p:cTn>
                                        <p:tgtEl>
                                          <p:spTgt spid="15"/>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800"/>
                                        <p:tgtEl>
                                          <p:spTgt spid="6"/>
                                        </p:tgtEl>
                                      </p:cBhvr>
                                    </p:animEffect>
                                    <p:set>
                                      <p:cBhvr>
                                        <p:cTn id="353" dur="1" fill="hold">
                                          <p:stCondLst>
                                            <p:cond delay="2799"/>
                                          </p:stCondLst>
                                        </p:cTn>
                                        <p:tgtEl>
                                          <p:spTgt spid="6"/>
                                        </p:tgtEl>
                                        <p:attrNameLst>
                                          <p:attrName>style.visibility</p:attrName>
                                        </p:attrNameLst>
                                      </p:cBhvr>
                                      <p:to>
                                        <p:strVal val="hidden"/>
                                      </p:to>
                                    </p:set>
                                  </p:childTnLst>
                                </p:cTn>
                              </p:par>
                              <p:par>
                                <p:cTn id="354" presetID="2" presetClass="exit" presetSubtype="6" fill="hold" grpId="4" nodeType="withEffect">
                                  <p:stCondLst>
                                    <p:cond delay="0"/>
                                  </p:stCondLst>
                                  <p:childTnLst>
                                    <p:anim calcmode="lin" valueType="num">
                                      <p:cBhvr additive="base">
                                        <p:cTn id="355" dur="2800"/>
                                        <p:tgtEl>
                                          <p:spTgt spid="6"/>
                                        </p:tgtEl>
                                        <p:attrNameLst>
                                          <p:attrName>ppt_x</p:attrName>
                                        </p:attrNameLst>
                                      </p:cBhvr>
                                      <p:tavLst>
                                        <p:tav tm="0">
                                          <p:val>
                                            <p:strVal val="ppt_x"/>
                                          </p:val>
                                        </p:tav>
                                        <p:tav tm="100000">
                                          <p:val>
                                            <p:strVal val="1+ppt_w/2"/>
                                          </p:val>
                                        </p:tav>
                                      </p:tavLst>
                                    </p:anim>
                                    <p:anim calcmode="lin" valueType="num">
                                      <p:cBhvr additive="base">
                                        <p:cTn id="356" dur="2800"/>
                                        <p:tgtEl>
                                          <p:spTgt spid="6"/>
                                        </p:tgtEl>
                                        <p:attrNameLst>
                                          <p:attrName>ppt_y</p:attrName>
                                        </p:attrNameLst>
                                      </p:cBhvr>
                                      <p:tavLst>
                                        <p:tav tm="0">
                                          <p:val>
                                            <p:strVal val="ppt_y"/>
                                          </p:val>
                                        </p:tav>
                                        <p:tav tm="100000">
                                          <p:val>
                                            <p:strVal val="1+ppt_h/2"/>
                                          </p:val>
                                        </p:tav>
                                      </p:tavLst>
                                    </p:anim>
                                    <p:set>
                                      <p:cBhvr>
                                        <p:cTn id="357" dur="1" fill="hold">
                                          <p:stCondLst>
                                            <p:cond delay="2799"/>
                                          </p:stCondLst>
                                        </p:cTn>
                                        <p:tgtEl>
                                          <p:spTgt spid="6"/>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800"/>
                                        <p:tgtEl>
                                          <p:spTgt spid="3"/>
                                        </p:tgtEl>
                                      </p:cBhvr>
                                    </p:animEffect>
                                    <p:set>
                                      <p:cBhvr>
                                        <p:cTn id="360" dur="1" fill="hold">
                                          <p:stCondLst>
                                            <p:cond delay="2799"/>
                                          </p:stCondLst>
                                        </p:cTn>
                                        <p:tgtEl>
                                          <p:spTgt spid="3"/>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800"/>
                                        <p:tgtEl>
                                          <p:spTgt spid="3"/>
                                        </p:tgtEl>
                                        <p:attrNameLst>
                                          <p:attrName>ppt_x</p:attrName>
                                        </p:attrNameLst>
                                      </p:cBhvr>
                                      <p:tavLst>
                                        <p:tav tm="0">
                                          <p:val>
                                            <p:strVal val="ppt_x"/>
                                          </p:val>
                                        </p:tav>
                                        <p:tav tm="100000">
                                          <p:val>
                                            <p:strVal val="1+ppt_w/2"/>
                                          </p:val>
                                        </p:tav>
                                      </p:tavLst>
                                    </p:anim>
                                    <p:anim calcmode="lin" valueType="num">
                                      <p:cBhvr additive="base">
                                        <p:cTn id="363" dur="2800"/>
                                        <p:tgtEl>
                                          <p:spTgt spid="3"/>
                                        </p:tgtEl>
                                        <p:attrNameLst>
                                          <p:attrName>ppt_y</p:attrName>
                                        </p:attrNameLst>
                                      </p:cBhvr>
                                      <p:tavLst>
                                        <p:tav tm="0">
                                          <p:val>
                                            <p:strVal val="ppt_y"/>
                                          </p:val>
                                        </p:tav>
                                        <p:tav tm="100000">
                                          <p:val>
                                            <p:strVal val="1+ppt_h/2"/>
                                          </p:val>
                                        </p:tav>
                                      </p:tavLst>
                                    </p:anim>
                                    <p:set>
                                      <p:cBhvr>
                                        <p:cTn id="364" dur="1" fill="hold">
                                          <p:stCondLst>
                                            <p:cond delay="2799"/>
                                          </p:stCondLst>
                                        </p:cTn>
                                        <p:tgtEl>
                                          <p:spTgt spid="3"/>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800"/>
                                        <p:tgtEl>
                                          <p:spTgt spid="4"/>
                                        </p:tgtEl>
                                      </p:cBhvr>
                                    </p:animEffect>
                                    <p:set>
                                      <p:cBhvr>
                                        <p:cTn id="367" dur="1" fill="hold">
                                          <p:stCondLst>
                                            <p:cond delay="2799"/>
                                          </p:stCondLst>
                                        </p:cTn>
                                        <p:tgtEl>
                                          <p:spTgt spid="4"/>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800"/>
                                        <p:tgtEl>
                                          <p:spTgt spid="4"/>
                                        </p:tgtEl>
                                        <p:attrNameLst>
                                          <p:attrName>ppt_x</p:attrName>
                                        </p:attrNameLst>
                                      </p:cBhvr>
                                      <p:tavLst>
                                        <p:tav tm="0">
                                          <p:val>
                                            <p:strVal val="ppt_x"/>
                                          </p:val>
                                        </p:tav>
                                        <p:tav tm="100000">
                                          <p:val>
                                            <p:strVal val="1+ppt_w/2"/>
                                          </p:val>
                                        </p:tav>
                                      </p:tavLst>
                                    </p:anim>
                                    <p:anim calcmode="lin" valueType="num">
                                      <p:cBhvr additive="base">
                                        <p:cTn id="370" dur="2800"/>
                                        <p:tgtEl>
                                          <p:spTgt spid="4"/>
                                        </p:tgtEl>
                                        <p:attrNameLst>
                                          <p:attrName>ppt_y</p:attrName>
                                        </p:attrNameLst>
                                      </p:cBhvr>
                                      <p:tavLst>
                                        <p:tav tm="0">
                                          <p:val>
                                            <p:strVal val="ppt_y"/>
                                          </p:val>
                                        </p:tav>
                                        <p:tav tm="100000">
                                          <p:val>
                                            <p:strVal val="1+ppt_h/2"/>
                                          </p:val>
                                        </p:tav>
                                      </p:tavLst>
                                    </p:anim>
                                    <p:set>
                                      <p:cBhvr>
                                        <p:cTn id="371" dur="1" fill="hold">
                                          <p:stCondLst>
                                            <p:cond delay="2799"/>
                                          </p:stCondLst>
                                        </p:cTn>
                                        <p:tgtEl>
                                          <p:spTgt spid="4"/>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800"/>
                                        <p:tgtEl>
                                          <p:spTgt spid="5"/>
                                        </p:tgtEl>
                                      </p:cBhvr>
                                    </p:animEffect>
                                    <p:set>
                                      <p:cBhvr>
                                        <p:cTn id="374" dur="1" fill="hold">
                                          <p:stCondLst>
                                            <p:cond delay="27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800"/>
                                        <p:tgtEl>
                                          <p:spTgt spid="5"/>
                                        </p:tgtEl>
                                        <p:attrNameLst>
                                          <p:attrName>ppt_x</p:attrName>
                                        </p:attrNameLst>
                                      </p:cBhvr>
                                      <p:tavLst>
                                        <p:tav tm="0">
                                          <p:val>
                                            <p:strVal val="ppt_x"/>
                                          </p:val>
                                        </p:tav>
                                        <p:tav tm="100000">
                                          <p:val>
                                            <p:strVal val="1+ppt_w/2"/>
                                          </p:val>
                                        </p:tav>
                                      </p:tavLst>
                                    </p:anim>
                                    <p:anim calcmode="lin" valueType="num">
                                      <p:cBhvr additive="base">
                                        <p:cTn id="377" dur="2800"/>
                                        <p:tgtEl>
                                          <p:spTgt spid="5"/>
                                        </p:tgtEl>
                                        <p:attrNameLst>
                                          <p:attrName>ppt_y</p:attrName>
                                        </p:attrNameLst>
                                      </p:cBhvr>
                                      <p:tavLst>
                                        <p:tav tm="0">
                                          <p:val>
                                            <p:strVal val="ppt_y"/>
                                          </p:val>
                                        </p:tav>
                                        <p:tav tm="100000">
                                          <p:val>
                                            <p:strVal val="1+ppt_h/2"/>
                                          </p:val>
                                        </p:tav>
                                      </p:tavLst>
                                    </p:anim>
                                    <p:set>
                                      <p:cBhvr>
                                        <p:cTn id="378" dur="1" fill="hold">
                                          <p:stCondLst>
                                            <p:cond delay="27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800"/>
                                        <p:tgtEl>
                                          <p:spTgt spid="7"/>
                                        </p:tgtEl>
                                      </p:cBhvr>
                                    </p:animEffect>
                                    <p:set>
                                      <p:cBhvr>
                                        <p:cTn id="381" dur="1" fill="hold">
                                          <p:stCondLst>
                                            <p:cond delay="2799"/>
                                          </p:stCondLst>
                                        </p:cTn>
                                        <p:tgtEl>
                                          <p:spTgt spid="7"/>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800"/>
                                        <p:tgtEl>
                                          <p:spTgt spid="7"/>
                                        </p:tgtEl>
                                        <p:attrNameLst>
                                          <p:attrName>ppt_x</p:attrName>
                                        </p:attrNameLst>
                                      </p:cBhvr>
                                      <p:tavLst>
                                        <p:tav tm="0">
                                          <p:val>
                                            <p:strVal val="ppt_x"/>
                                          </p:val>
                                        </p:tav>
                                        <p:tav tm="100000">
                                          <p:val>
                                            <p:strVal val="1+ppt_w/2"/>
                                          </p:val>
                                        </p:tav>
                                      </p:tavLst>
                                    </p:anim>
                                    <p:anim calcmode="lin" valueType="num">
                                      <p:cBhvr additive="base">
                                        <p:cTn id="384" dur="2800"/>
                                        <p:tgtEl>
                                          <p:spTgt spid="7"/>
                                        </p:tgtEl>
                                        <p:attrNameLst>
                                          <p:attrName>ppt_y</p:attrName>
                                        </p:attrNameLst>
                                      </p:cBhvr>
                                      <p:tavLst>
                                        <p:tav tm="0">
                                          <p:val>
                                            <p:strVal val="ppt_y"/>
                                          </p:val>
                                        </p:tav>
                                        <p:tav tm="100000">
                                          <p:val>
                                            <p:strVal val="1+ppt_h/2"/>
                                          </p:val>
                                        </p:tav>
                                      </p:tavLst>
                                    </p:anim>
                                    <p:set>
                                      <p:cBhvr>
                                        <p:cTn id="385" dur="1" fill="hold">
                                          <p:stCondLst>
                                            <p:cond delay="2799"/>
                                          </p:stCondLst>
                                        </p:cTn>
                                        <p:tgtEl>
                                          <p:spTgt spid="7"/>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800"/>
                                        <p:tgtEl>
                                          <p:spTgt spid="2"/>
                                        </p:tgtEl>
                                      </p:cBhvr>
                                    </p:animEffect>
                                    <p:set>
                                      <p:cBhvr>
                                        <p:cTn id="388" dur="1" fill="hold">
                                          <p:stCondLst>
                                            <p:cond delay="27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800"/>
                                        <p:tgtEl>
                                          <p:spTgt spid="2"/>
                                        </p:tgtEl>
                                        <p:attrNameLst>
                                          <p:attrName>ppt_x</p:attrName>
                                        </p:attrNameLst>
                                      </p:cBhvr>
                                      <p:tavLst>
                                        <p:tav tm="0">
                                          <p:val>
                                            <p:strVal val="ppt_x"/>
                                          </p:val>
                                        </p:tav>
                                        <p:tav tm="100000">
                                          <p:val>
                                            <p:strVal val="1+ppt_w/2"/>
                                          </p:val>
                                        </p:tav>
                                      </p:tavLst>
                                    </p:anim>
                                    <p:anim calcmode="lin" valueType="num">
                                      <p:cBhvr additive="base">
                                        <p:cTn id="391" dur="2800"/>
                                        <p:tgtEl>
                                          <p:spTgt spid="2"/>
                                        </p:tgtEl>
                                        <p:attrNameLst>
                                          <p:attrName>ppt_y</p:attrName>
                                        </p:attrNameLst>
                                      </p:cBhvr>
                                      <p:tavLst>
                                        <p:tav tm="0">
                                          <p:val>
                                            <p:strVal val="ppt_y"/>
                                          </p:val>
                                        </p:tav>
                                        <p:tav tm="100000">
                                          <p:val>
                                            <p:strVal val="1+ppt_h/2"/>
                                          </p:val>
                                        </p:tav>
                                      </p:tavLst>
                                    </p:anim>
                                    <p:set>
                                      <p:cBhvr>
                                        <p:cTn id="392" dur="1" fill="hold">
                                          <p:stCondLst>
                                            <p:cond delay="27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3"/>
                                        </p:tgtEl>
                                        <p:attrNameLst>
                                          <p:attrName>style.visibility</p:attrName>
                                        </p:attrNameLst>
                                      </p:cBhvr>
                                      <p:to>
                                        <p:strVal val="visible"/>
                                      </p:to>
                                    </p:set>
                                    <p:anim calcmode="lin" valueType="num">
                                      <p:cBhvr>
                                        <p:cTn id="395" dur="2750" fill="hold"/>
                                        <p:tgtEl>
                                          <p:spTgt spid="33"/>
                                        </p:tgtEl>
                                        <p:attrNameLst>
                                          <p:attrName>ppt_w</p:attrName>
                                        </p:attrNameLst>
                                      </p:cBhvr>
                                      <p:tavLst>
                                        <p:tav tm="0">
                                          <p:val>
                                            <p:strVal val="2/3*#ppt_w"/>
                                          </p:val>
                                        </p:tav>
                                        <p:tav tm="100000">
                                          <p:val>
                                            <p:strVal val="#ppt_w"/>
                                          </p:val>
                                        </p:tav>
                                      </p:tavLst>
                                    </p:anim>
                                    <p:anim calcmode="lin" valueType="num">
                                      <p:cBhvr>
                                        <p:cTn id="396" dur="2750" fill="hold"/>
                                        <p:tgtEl>
                                          <p:spTgt spid="33"/>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3"/>
                                        </p:tgtEl>
                                        <p:attrNameLst>
                                          <p:attrName>style.visibility</p:attrName>
                                        </p:attrNameLst>
                                      </p:cBhvr>
                                      <p:to>
                                        <p:strVal val="visible"/>
                                      </p:to>
                                    </p:set>
                                    <p:animEffect transition="in" filter="diamond(out)">
                                      <p:cBhvr>
                                        <p:cTn id="399" dur="275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21798"/>
          </a:xfrm>
          <a:prstGeom prst="rect">
            <a:avLst/>
          </a:prstGeom>
          <a:noFill/>
          <a:ln>
            <a:noFill/>
          </a:ln>
        </p:spPr>
      </p:pic>
      <p:sp>
        <p:nvSpPr>
          <p:cNvPr id="3" name="2 Rectángulo"/>
          <p:cNvSpPr/>
          <p:nvPr/>
        </p:nvSpPr>
        <p:spPr>
          <a:xfrm>
            <a:off x="1043608" y="771550"/>
            <a:ext cx="5616624" cy="3539430"/>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FAVORECE EL SISTEMA INMUNITARIO</a:t>
            </a:r>
          </a:p>
          <a:p>
            <a:pPr algn="ctr"/>
            <a:r>
              <a:rPr lang="es-ES" sz="1400" dirty="0" smtClean="0">
                <a:solidFill>
                  <a:schemeClr val="bg1"/>
                </a:solidFill>
                <a:latin typeface="Hobo Std" pitchFamily="34" charset="0"/>
              </a:rPr>
              <a:t>Esto significa evitar los resfriados y subir las defensas, debido </a:t>
            </a:r>
          </a:p>
          <a:p>
            <a:pPr algn="ctr"/>
            <a:r>
              <a:rPr lang="es-ES" sz="1400" dirty="0" smtClean="0">
                <a:solidFill>
                  <a:schemeClr val="bg1"/>
                </a:solidFill>
                <a:latin typeface="Hobo Std" pitchFamily="34" charset="0"/>
              </a:rPr>
              <a:t>a la gran cantidad de ácido fólico presente en el kiwi, sumado a la vitamina C. Permiten ambos nutrientes producir más glóbulos rojos y blancos, así como también anticuerpos, que funcionan como barrera de las enfermedades producidas por virus.</a:t>
            </a:r>
          </a:p>
          <a:p>
            <a:pPr algn="ctr"/>
            <a:r>
              <a:rPr lang="es-ES" sz="1400" dirty="0" smtClean="0">
                <a:solidFill>
                  <a:schemeClr val="bg1"/>
                </a:solidFill>
                <a:latin typeface="Hobo Std" pitchFamily="34" charset="0"/>
              </a:rPr>
              <a:t>COMBATE LA ANEMIA</a:t>
            </a:r>
          </a:p>
          <a:p>
            <a:pPr algn="ctr"/>
            <a:r>
              <a:rPr lang="es-ES" sz="1400" dirty="0" smtClean="0">
                <a:solidFill>
                  <a:schemeClr val="bg1"/>
                </a:solidFill>
                <a:latin typeface="Hobo Std" pitchFamily="34" charset="0"/>
              </a:rPr>
              <a:t>También debido a la vitamina C, que aumenta la absorción del hierro de lo que consumimos. Se aconseja comer kiwis en los pacientes con anemia ferropénica para acelerar la recuperación.</a:t>
            </a:r>
          </a:p>
          <a:p>
            <a:pPr algn="ctr"/>
            <a:r>
              <a:rPr lang="es-ES" sz="1400" dirty="0" smtClean="0">
                <a:solidFill>
                  <a:schemeClr val="bg1"/>
                </a:solidFill>
                <a:latin typeface="Hobo Std" pitchFamily="34" charset="0"/>
              </a:rPr>
              <a:t>FILTRA LOS RAYOS SOLARES</a:t>
            </a:r>
          </a:p>
          <a:p>
            <a:pPr algn="ctr"/>
            <a:r>
              <a:rPr lang="es-ES" sz="1400" dirty="0" smtClean="0">
                <a:solidFill>
                  <a:schemeClr val="bg1"/>
                </a:solidFill>
                <a:latin typeface="Hobo Std" pitchFamily="34" charset="0"/>
              </a:rPr>
              <a:t>Si eres una persona muy sensible a los rayos UV, no dudes en comer kiwi. La luteína que contiene (también presente en la </a:t>
            </a:r>
          </a:p>
          <a:p>
            <a:pPr algn="ctr"/>
            <a:r>
              <a:rPr lang="es-ES" sz="1400" dirty="0" smtClean="0">
                <a:solidFill>
                  <a:schemeClr val="bg1"/>
                </a:solidFill>
                <a:latin typeface="Hobo Std" pitchFamily="34" charset="0"/>
              </a:rPr>
              <a:t>acelga, los brócolis y las espinacas) actúa como un filtro </a:t>
            </a:r>
          </a:p>
          <a:p>
            <a:pPr algn="ctr"/>
            <a:r>
              <a:rPr lang="es-ES" sz="1400" dirty="0" smtClean="0">
                <a:solidFill>
                  <a:schemeClr val="bg1"/>
                </a:solidFill>
                <a:latin typeface="Hobo Std" pitchFamily="34" charset="0"/>
              </a:rPr>
              <a:t>de protección natural para tu piel.</a:t>
            </a:r>
          </a:p>
          <a:p>
            <a:pPr algn="ctr"/>
            <a:r>
              <a:rPr lang="es-ES" sz="1400" dirty="0" smtClean="0">
                <a:solidFill>
                  <a:schemeClr val="bg1"/>
                </a:solidFill>
                <a:latin typeface="Hobo Std" pitchFamily="34" charset="0"/>
              </a:rPr>
              <a:t> </a:t>
            </a:r>
            <a:endParaRPr lang="es-ES" dirty="0">
              <a:solidFill>
                <a:schemeClr val="bg1"/>
              </a:solidFill>
              <a:latin typeface="Hobo Std" pitchFamily="34" charset="0"/>
            </a:endParaRPr>
          </a:p>
        </p:txBody>
      </p:sp>
    </p:spTree>
    <p:extLst>
      <p:ext uri="{BB962C8B-B14F-4D97-AF65-F5344CB8AC3E}">
        <p14:creationId xmlns:p14="http://schemas.microsoft.com/office/powerpoint/2010/main" val="3968400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0"/>
            <a:ext cx="9144000" cy="5143500"/>
            <a:chOff x="0" y="0"/>
            <a:chExt cx="9144000" cy="5143500"/>
          </a:xfrm>
        </p:grpSpPr>
        <p:sp>
          <p:nvSpPr>
            <p:cNvPr id="32" name="31 Rectángulo"/>
            <p:cNvSpPr/>
            <p:nvPr/>
          </p:nvSpPr>
          <p:spPr>
            <a:xfrm>
              <a:off x="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4572000" y="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4556246" y="2560138"/>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0" y="2571750"/>
              <a:ext cx="4572000" cy="2571750"/>
            </a:xfrm>
            <a:prstGeom prst="rect">
              <a:avLst/>
            </a:prstGeom>
            <a:gradFill flip="none" rotWithShape="1">
              <a:gsLst>
                <a:gs pos="0">
                  <a:srgbClr val="004A00"/>
                </a:gs>
                <a:gs pos="21000">
                  <a:srgbClr val="006600">
                    <a:lumMod val="27000"/>
                  </a:srgbClr>
                </a:gs>
                <a:gs pos="75000">
                  <a:srgbClr val="006600">
                    <a:lumMod val="27000"/>
                  </a:srgbClr>
                </a:gs>
                <a:gs pos="100000">
                  <a:srgbClr val="009900">
                    <a:lumMod val="54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1" name="30 Imagen" descr="Diapositiva26"/>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3394" y="0"/>
            <a:ext cx="9144000" cy="5143500"/>
          </a:xfrm>
          <a:prstGeom prst="rect">
            <a:avLst/>
          </a:prstGeom>
          <a:noFill/>
          <a:ln>
            <a:noFill/>
          </a:ln>
        </p:spPr>
      </p:pic>
      <p:sp>
        <p:nvSpPr>
          <p:cNvPr id="2" name="1 Rectángulo"/>
          <p:cNvSpPr/>
          <p:nvPr/>
        </p:nvSpPr>
        <p:spPr>
          <a:xfrm rot="5400000">
            <a:off x="236094" y="-236096"/>
            <a:ext cx="915761" cy="1387954"/>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4" y="211411"/>
            <a:ext cx="915765" cy="1387954"/>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8" y="643460"/>
            <a:ext cx="915765" cy="1387954"/>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0" y="1095912"/>
            <a:ext cx="915761" cy="1387954"/>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2" y="1563908"/>
            <a:ext cx="915761" cy="1387954"/>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4" y="4034142"/>
            <a:ext cx="987775" cy="1230942"/>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79" y="3586636"/>
            <a:ext cx="987777" cy="1230941"/>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6" y="3154588"/>
            <a:ext cx="987777" cy="1230943"/>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39"/>
            <a:ext cx="987774" cy="1230943"/>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0" y="2234140"/>
            <a:ext cx="987772" cy="1230943"/>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39" y="3992781"/>
            <a:ext cx="987775" cy="1313657"/>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1" y="3507342"/>
            <a:ext cx="987773" cy="1313657"/>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68" y="3113234"/>
            <a:ext cx="987773" cy="1313657"/>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18" y="2660784"/>
            <a:ext cx="987773" cy="1313657"/>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0" y="2192784"/>
            <a:ext cx="987773" cy="1313657"/>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5" y="-191480"/>
            <a:ext cx="915767" cy="1298725"/>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5" y="256023"/>
            <a:ext cx="915767" cy="1298725"/>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1" y="688070"/>
            <a:ext cx="915767" cy="1298725"/>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1" y="1140521"/>
            <a:ext cx="915767" cy="1298725"/>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1"/>
            <a:ext cx="915768" cy="1298725"/>
          </a:xfrm>
          <a:prstGeom prst="rect">
            <a:avLst/>
          </a:prstGeom>
          <a:gradFill>
            <a:gsLst>
              <a:gs pos="0">
                <a:srgbClr val="CCFF33"/>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254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468560" y="3600"/>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816622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390" fill="hold"/>
                                        <p:tgtEl>
                                          <p:spTgt spid="2"/>
                                        </p:tgtEl>
                                        <p:attrNameLst>
                                          <p:attrName>ppt_x</p:attrName>
                                        </p:attrNameLst>
                                      </p:cBhvr>
                                      <p:tavLst>
                                        <p:tav tm="0">
                                          <p:val>
                                            <p:strVal val="1+#ppt_w/2"/>
                                          </p:val>
                                        </p:tav>
                                        <p:tav tm="100000">
                                          <p:val>
                                            <p:strVal val="#ppt_x"/>
                                          </p:val>
                                        </p:tav>
                                      </p:tavLst>
                                    </p:anim>
                                    <p:anim calcmode="lin" valueType="num">
                                      <p:cBhvr additive="base">
                                        <p:cTn id="11" dur="239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42"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Horizontal)">
                                      <p:cBhvr>
                                        <p:cTn id="14" dur="2390"/>
                                        <p:tgtEl>
                                          <p:spTgt spid="2"/>
                                        </p:tgtEl>
                                      </p:cBhvr>
                                    </p:animEffect>
                                  </p:childTnLst>
                                </p:cTn>
                              </p:par>
                              <p:par>
                                <p:cTn id="15" presetID="8" presetClass="emph" presetSubtype="0" fill="hold" grpId="2" nodeType="withEffect">
                                  <p:stCondLst>
                                    <p:cond delay="0"/>
                                  </p:stCondLst>
                                  <p:childTnLst>
                                    <p:animRot by="21600000">
                                      <p:cBhvr>
                                        <p:cTn id="16" dur="239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390" fill="hold"/>
                                        <p:tgtEl>
                                          <p:spTgt spid="3"/>
                                        </p:tgtEl>
                                        <p:attrNameLst>
                                          <p:attrName>ppt_x</p:attrName>
                                        </p:attrNameLst>
                                      </p:cBhvr>
                                      <p:tavLst>
                                        <p:tav tm="0">
                                          <p:val>
                                            <p:strVal val="1+#ppt_w/2"/>
                                          </p:val>
                                        </p:tav>
                                        <p:tav tm="100000">
                                          <p:val>
                                            <p:strVal val="#ppt_x"/>
                                          </p:val>
                                        </p:tav>
                                      </p:tavLst>
                                    </p:anim>
                                    <p:anim calcmode="lin" valueType="num">
                                      <p:cBhvr additive="base">
                                        <p:cTn id="20" dur="239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42"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outHorizontal)">
                                      <p:cBhvr>
                                        <p:cTn id="23" dur="2390"/>
                                        <p:tgtEl>
                                          <p:spTgt spid="3"/>
                                        </p:tgtEl>
                                      </p:cBhvr>
                                    </p:animEffect>
                                  </p:childTnLst>
                                </p:cTn>
                              </p:par>
                              <p:par>
                                <p:cTn id="24" presetID="8" presetClass="emph" presetSubtype="0" fill="hold" grpId="2" nodeType="withEffect">
                                  <p:stCondLst>
                                    <p:cond delay="0"/>
                                  </p:stCondLst>
                                  <p:childTnLst>
                                    <p:animRot by="21600000">
                                      <p:cBhvr>
                                        <p:cTn id="25" dur="239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390" fill="hold"/>
                                        <p:tgtEl>
                                          <p:spTgt spid="5"/>
                                        </p:tgtEl>
                                        <p:attrNameLst>
                                          <p:attrName>ppt_x</p:attrName>
                                        </p:attrNameLst>
                                      </p:cBhvr>
                                      <p:tavLst>
                                        <p:tav tm="0">
                                          <p:val>
                                            <p:strVal val="1+#ppt_w/2"/>
                                          </p:val>
                                        </p:tav>
                                        <p:tav tm="100000">
                                          <p:val>
                                            <p:strVal val="#ppt_x"/>
                                          </p:val>
                                        </p:tav>
                                      </p:tavLst>
                                    </p:anim>
                                    <p:anim calcmode="lin" valueType="num">
                                      <p:cBhvr additive="base">
                                        <p:cTn id="29" dur="239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42"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outHorizontal)">
                                      <p:cBhvr>
                                        <p:cTn id="32" dur="2390"/>
                                        <p:tgtEl>
                                          <p:spTgt spid="5"/>
                                        </p:tgtEl>
                                      </p:cBhvr>
                                    </p:animEffect>
                                  </p:childTnLst>
                                </p:cTn>
                              </p:par>
                              <p:par>
                                <p:cTn id="33" presetID="8" presetClass="emph" presetSubtype="0" fill="hold" grpId="2" nodeType="withEffect">
                                  <p:stCondLst>
                                    <p:cond delay="0"/>
                                  </p:stCondLst>
                                  <p:childTnLst>
                                    <p:animRot by="21600000">
                                      <p:cBhvr>
                                        <p:cTn id="34" dur="239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390" fill="hold"/>
                                        <p:tgtEl>
                                          <p:spTgt spid="6"/>
                                        </p:tgtEl>
                                        <p:attrNameLst>
                                          <p:attrName>ppt_x</p:attrName>
                                        </p:attrNameLst>
                                      </p:cBhvr>
                                      <p:tavLst>
                                        <p:tav tm="0">
                                          <p:val>
                                            <p:strVal val="1+#ppt_w/2"/>
                                          </p:val>
                                        </p:tav>
                                        <p:tav tm="100000">
                                          <p:val>
                                            <p:strVal val="#ppt_x"/>
                                          </p:val>
                                        </p:tav>
                                      </p:tavLst>
                                    </p:anim>
                                    <p:anim calcmode="lin" valueType="num">
                                      <p:cBhvr additive="base">
                                        <p:cTn id="38" dur="239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42"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outHorizontal)">
                                      <p:cBhvr>
                                        <p:cTn id="41" dur="2390"/>
                                        <p:tgtEl>
                                          <p:spTgt spid="6"/>
                                        </p:tgtEl>
                                      </p:cBhvr>
                                    </p:animEffect>
                                  </p:childTnLst>
                                </p:cTn>
                              </p:par>
                              <p:par>
                                <p:cTn id="42" presetID="8" presetClass="emph" presetSubtype="0" fill="hold" grpId="2" nodeType="withEffect">
                                  <p:stCondLst>
                                    <p:cond delay="0"/>
                                  </p:stCondLst>
                                  <p:childTnLst>
                                    <p:animRot by="21600000">
                                      <p:cBhvr>
                                        <p:cTn id="43" dur="2390" fill="hold"/>
                                        <p:tgtEl>
                                          <p:spTgt spid="6"/>
                                        </p:tgtEl>
                                        <p:attrNameLst>
                                          <p:attrName>r</p:attrName>
                                        </p:attrNameLst>
                                      </p:cBhvr>
                                    </p:animRot>
                                  </p:childTnLst>
                                </p:cTn>
                              </p:par>
                              <p:par>
                                <p:cTn id="44" presetID="2" presetClass="entr" presetSubtype="12" fill="hold" grpId="0" nodeType="with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additive="base">
                                        <p:cTn id="46" dur="2390" fill="hold"/>
                                        <p:tgtEl>
                                          <p:spTgt spid="10"/>
                                        </p:tgtEl>
                                        <p:attrNameLst>
                                          <p:attrName>ppt_x</p:attrName>
                                        </p:attrNameLst>
                                      </p:cBhvr>
                                      <p:tavLst>
                                        <p:tav tm="0">
                                          <p:val>
                                            <p:strVal val="0-#ppt_w/2"/>
                                          </p:val>
                                        </p:tav>
                                        <p:tav tm="100000">
                                          <p:val>
                                            <p:strVal val="#ppt_x"/>
                                          </p:val>
                                        </p:tav>
                                      </p:tavLst>
                                    </p:anim>
                                    <p:anim calcmode="lin" valueType="num">
                                      <p:cBhvr additive="base">
                                        <p:cTn id="47" dur="2390" fill="hold"/>
                                        <p:tgtEl>
                                          <p:spTgt spid="10"/>
                                        </p:tgtEl>
                                        <p:attrNameLst>
                                          <p:attrName>ppt_y</p:attrName>
                                        </p:attrNameLst>
                                      </p:cBhvr>
                                      <p:tavLst>
                                        <p:tav tm="0">
                                          <p:val>
                                            <p:strVal val="1+#ppt_h/2"/>
                                          </p:val>
                                        </p:tav>
                                        <p:tav tm="100000">
                                          <p:val>
                                            <p:strVal val="#ppt_y"/>
                                          </p:val>
                                        </p:tav>
                                      </p:tavLst>
                                    </p:anim>
                                  </p:childTnLst>
                                </p:cTn>
                              </p:par>
                              <p:par>
                                <p:cTn id="48" presetID="16" presetClass="entr" presetSubtype="42" fill="hold" grpId="1"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barn(outHorizontal)">
                                      <p:cBhvr>
                                        <p:cTn id="50" dur="2390"/>
                                        <p:tgtEl>
                                          <p:spTgt spid="10"/>
                                        </p:tgtEl>
                                      </p:cBhvr>
                                    </p:animEffect>
                                  </p:childTnLst>
                                </p:cTn>
                              </p:par>
                              <p:par>
                                <p:cTn id="51" presetID="8" presetClass="emph" presetSubtype="0" fill="hold" grpId="2" nodeType="withEffect">
                                  <p:stCondLst>
                                    <p:cond delay="0"/>
                                  </p:stCondLst>
                                  <p:childTnLst>
                                    <p:animRot by="-21600000">
                                      <p:cBhvr>
                                        <p:cTn id="52" dur="2390" fill="hold"/>
                                        <p:tgtEl>
                                          <p:spTgt spid="10"/>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2390" fill="hold"/>
                                        <p:tgtEl>
                                          <p:spTgt spid="11"/>
                                        </p:tgtEl>
                                        <p:attrNameLst>
                                          <p:attrName>ppt_x</p:attrName>
                                        </p:attrNameLst>
                                      </p:cBhvr>
                                      <p:tavLst>
                                        <p:tav tm="0">
                                          <p:val>
                                            <p:strVal val="0-#ppt_w/2"/>
                                          </p:val>
                                        </p:tav>
                                        <p:tav tm="100000">
                                          <p:val>
                                            <p:strVal val="#ppt_x"/>
                                          </p:val>
                                        </p:tav>
                                      </p:tavLst>
                                    </p:anim>
                                    <p:anim calcmode="lin" valueType="num">
                                      <p:cBhvr additive="base">
                                        <p:cTn id="56" dur="2390" fill="hold"/>
                                        <p:tgtEl>
                                          <p:spTgt spid="11"/>
                                        </p:tgtEl>
                                        <p:attrNameLst>
                                          <p:attrName>ppt_y</p:attrName>
                                        </p:attrNameLst>
                                      </p:cBhvr>
                                      <p:tavLst>
                                        <p:tav tm="0">
                                          <p:val>
                                            <p:strVal val="1+#ppt_h/2"/>
                                          </p:val>
                                        </p:tav>
                                        <p:tav tm="100000">
                                          <p:val>
                                            <p:strVal val="#ppt_y"/>
                                          </p:val>
                                        </p:tav>
                                      </p:tavLst>
                                    </p:anim>
                                  </p:childTnLst>
                                </p:cTn>
                              </p:par>
                              <p:par>
                                <p:cTn id="57" presetID="16" presetClass="entr" presetSubtype="42" fill="hold" grpId="1"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arn(outHorizontal)">
                                      <p:cBhvr>
                                        <p:cTn id="59" dur="2390"/>
                                        <p:tgtEl>
                                          <p:spTgt spid="11"/>
                                        </p:tgtEl>
                                      </p:cBhvr>
                                    </p:animEffect>
                                  </p:childTnLst>
                                </p:cTn>
                              </p:par>
                              <p:par>
                                <p:cTn id="60" presetID="8" presetClass="emph" presetSubtype="0" fill="hold" grpId="2" nodeType="withEffect">
                                  <p:stCondLst>
                                    <p:cond delay="0"/>
                                  </p:stCondLst>
                                  <p:childTnLst>
                                    <p:animRot by="-21600000">
                                      <p:cBhvr>
                                        <p:cTn id="61" dur="2390" fill="hold"/>
                                        <p:tgtEl>
                                          <p:spTgt spid="11"/>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additive="base">
                                        <p:cTn id="64" dur="2390" fill="hold"/>
                                        <p:tgtEl>
                                          <p:spTgt spid="12"/>
                                        </p:tgtEl>
                                        <p:attrNameLst>
                                          <p:attrName>ppt_x</p:attrName>
                                        </p:attrNameLst>
                                      </p:cBhvr>
                                      <p:tavLst>
                                        <p:tav tm="0">
                                          <p:val>
                                            <p:strVal val="0-#ppt_w/2"/>
                                          </p:val>
                                        </p:tav>
                                        <p:tav tm="100000">
                                          <p:val>
                                            <p:strVal val="#ppt_x"/>
                                          </p:val>
                                        </p:tav>
                                      </p:tavLst>
                                    </p:anim>
                                    <p:anim calcmode="lin" valueType="num">
                                      <p:cBhvr additive="base">
                                        <p:cTn id="65" dur="2390" fill="hold"/>
                                        <p:tgtEl>
                                          <p:spTgt spid="12"/>
                                        </p:tgtEl>
                                        <p:attrNameLst>
                                          <p:attrName>ppt_y</p:attrName>
                                        </p:attrNameLst>
                                      </p:cBhvr>
                                      <p:tavLst>
                                        <p:tav tm="0">
                                          <p:val>
                                            <p:strVal val="1+#ppt_h/2"/>
                                          </p:val>
                                        </p:tav>
                                        <p:tav tm="100000">
                                          <p:val>
                                            <p:strVal val="#ppt_y"/>
                                          </p:val>
                                        </p:tav>
                                      </p:tavLst>
                                    </p:anim>
                                  </p:childTnLst>
                                </p:cTn>
                              </p:par>
                              <p:par>
                                <p:cTn id="66" presetID="16" presetClass="entr" presetSubtype="42" fill="hold" grpId="1" nodeType="with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barn(outHorizontal)">
                                      <p:cBhvr>
                                        <p:cTn id="68" dur="2390"/>
                                        <p:tgtEl>
                                          <p:spTgt spid="12"/>
                                        </p:tgtEl>
                                      </p:cBhvr>
                                    </p:animEffect>
                                  </p:childTnLst>
                                </p:cTn>
                              </p:par>
                              <p:par>
                                <p:cTn id="69" presetID="8" presetClass="emph" presetSubtype="0" fill="hold" grpId="2" nodeType="withEffect">
                                  <p:stCondLst>
                                    <p:cond delay="0"/>
                                  </p:stCondLst>
                                  <p:childTnLst>
                                    <p:animRot by="-21600000">
                                      <p:cBhvr>
                                        <p:cTn id="70" dur="2390" fill="hold"/>
                                        <p:tgtEl>
                                          <p:spTgt spid="12"/>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390" fill="hold"/>
                                        <p:tgtEl>
                                          <p:spTgt spid="13"/>
                                        </p:tgtEl>
                                        <p:attrNameLst>
                                          <p:attrName>ppt_x</p:attrName>
                                        </p:attrNameLst>
                                      </p:cBhvr>
                                      <p:tavLst>
                                        <p:tav tm="0">
                                          <p:val>
                                            <p:strVal val="0-#ppt_w/2"/>
                                          </p:val>
                                        </p:tav>
                                        <p:tav tm="100000">
                                          <p:val>
                                            <p:strVal val="#ppt_x"/>
                                          </p:val>
                                        </p:tav>
                                      </p:tavLst>
                                    </p:anim>
                                    <p:anim calcmode="lin" valueType="num">
                                      <p:cBhvr additive="base">
                                        <p:cTn id="74" dur="2390" fill="hold"/>
                                        <p:tgtEl>
                                          <p:spTgt spid="13"/>
                                        </p:tgtEl>
                                        <p:attrNameLst>
                                          <p:attrName>ppt_y</p:attrName>
                                        </p:attrNameLst>
                                      </p:cBhvr>
                                      <p:tavLst>
                                        <p:tav tm="0">
                                          <p:val>
                                            <p:strVal val="1+#ppt_h/2"/>
                                          </p:val>
                                        </p:tav>
                                        <p:tav tm="100000">
                                          <p:val>
                                            <p:strVal val="#ppt_y"/>
                                          </p:val>
                                        </p:tav>
                                      </p:tavLst>
                                    </p:anim>
                                  </p:childTnLst>
                                </p:cTn>
                              </p:par>
                              <p:par>
                                <p:cTn id="75" presetID="16" presetClass="entr" presetSubtype="42" fill="hold" grpId="1" nodeType="withEffect">
                                  <p:stCondLst>
                                    <p:cond delay="0"/>
                                  </p:stCondLst>
                                  <p:childTnLst>
                                    <p:set>
                                      <p:cBhvr>
                                        <p:cTn id="76" dur="1" fill="hold">
                                          <p:stCondLst>
                                            <p:cond delay="0"/>
                                          </p:stCondLst>
                                        </p:cTn>
                                        <p:tgtEl>
                                          <p:spTgt spid="13"/>
                                        </p:tgtEl>
                                        <p:attrNameLst>
                                          <p:attrName>style.visibility</p:attrName>
                                        </p:attrNameLst>
                                      </p:cBhvr>
                                      <p:to>
                                        <p:strVal val="visible"/>
                                      </p:to>
                                    </p:set>
                                    <p:animEffect transition="in" filter="barn(outHorizontal)">
                                      <p:cBhvr>
                                        <p:cTn id="77" dur="2390"/>
                                        <p:tgtEl>
                                          <p:spTgt spid="13"/>
                                        </p:tgtEl>
                                      </p:cBhvr>
                                    </p:animEffect>
                                  </p:childTnLst>
                                </p:cTn>
                              </p:par>
                              <p:par>
                                <p:cTn id="78" presetID="8" presetClass="emph" presetSubtype="0" fill="hold" grpId="2" nodeType="withEffect">
                                  <p:stCondLst>
                                    <p:cond delay="0"/>
                                  </p:stCondLst>
                                  <p:childTnLst>
                                    <p:animRot by="-21600000">
                                      <p:cBhvr>
                                        <p:cTn id="79" dur="2390" fill="hold"/>
                                        <p:tgtEl>
                                          <p:spTgt spid="13"/>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additive="base">
                                        <p:cTn id="82" dur="2390" fill="hold"/>
                                        <p:tgtEl>
                                          <p:spTgt spid="14"/>
                                        </p:tgtEl>
                                        <p:attrNameLst>
                                          <p:attrName>ppt_x</p:attrName>
                                        </p:attrNameLst>
                                      </p:cBhvr>
                                      <p:tavLst>
                                        <p:tav tm="0">
                                          <p:val>
                                            <p:strVal val="0-#ppt_w/2"/>
                                          </p:val>
                                        </p:tav>
                                        <p:tav tm="100000">
                                          <p:val>
                                            <p:strVal val="#ppt_x"/>
                                          </p:val>
                                        </p:tav>
                                      </p:tavLst>
                                    </p:anim>
                                    <p:anim calcmode="lin" valueType="num">
                                      <p:cBhvr additive="base">
                                        <p:cTn id="83" dur="2390" fill="hold"/>
                                        <p:tgtEl>
                                          <p:spTgt spid="14"/>
                                        </p:tgtEl>
                                        <p:attrNameLst>
                                          <p:attrName>ppt_y</p:attrName>
                                        </p:attrNameLst>
                                      </p:cBhvr>
                                      <p:tavLst>
                                        <p:tav tm="0">
                                          <p:val>
                                            <p:strVal val="1+#ppt_h/2"/>
                                          </p:val>
                                        </p:tav>
                                        <p:tav tm="100000">
                                          <p:val>
                                            <p:strVal val="#ppt_y"/>
                                          </p:val>
                                        </p:tav>
                                      </p:tavLst>
                                    </p:anim>
                                  </p:childTnLst>
                                </p:cTn>
                              </p:par>
                              <p:par>
                                <p:cTn id="84" presetID="16" presetClass="entr" presetSubtype="42" fill="hold" grpId="1" nodeType="withEffect">
                                  <p:stCondLst>
                                    <p:cond delay="0"/>
                                  </p:stCondLst>
                                  <p:childTnLst>
                                    <p:set>
                                      <p:cBhvr>
                                        <p:cTn id="85" dur="1" fill="hold">
                                          <p:stCondLst>
                                            <p:cond delay="0"/>
                                          </p:stCondLst>
                                        </p:cTn>
                                        <p:tgtEl>
                                          <p:spTgt spid="14"/>
                                        </p:tgtEl>
                                        <p:attrNameLst>
                                          <p:attrName>style.visibility</p:attrName>
                                        </p:attrNameLst>
                                      </p:cBhvr>
                                      <p:to>
                                        <p:strVal val="visible"/>
                                      </p:to>
                                    </p:set>
                                    <p:animEffect transition="in" filter="barn(outHorizontal)">
                                      <p:cBhvr>
                                        <p:cTn id="86" dur="2390"/>
                                        <p:tgtEl>
                                          <p:spTgt spid="14"/>
                                        </p:tgtEl>
                                      </p:cBhvr>
                                    </p:animEffect>
                                  </p:childTnLst>
                                </p:cTn>
                              </p:par>
                              <p:par>
                                <p:cTn id="87" presetID="8" presetClass="emph" presetSubtype="0" fill="hold" grpId="2" nodeType="withEffect">
                                  <p:stCondLst>
                                    <p:cond delay="0"/>
                                  </p:stCondLst>
                                  <p:childTnLst>
                                    <p:animRot by="-21600000">
                                      <p:cBhvr>
                                        <p:cTn id="88" dur="2390" fill="hold"/>
                                        <p:tgtEl>
                                          <p:spTgt spid="14"/>
                                        </p:tgtEl>
                                        <p:attrNameLst>
                                          <p:attrName>r</p:attrName>
                                        </p:attrNameLst>
                                      </p:cBhvr>
                                    </p:animRot>
                                  </p:childTnLst>
                                </p:cTn>
                              </p:par>
                              <p:par>
                                <p:cTn id="89" presetID="2" presetClass="entr" presetSubtype="3" fill="hold" grpId="0" nodeType="with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2390" fill="hold"/>
                                        <p:tgtEl>
                                          <p:spTgt spid="24"/>
                                        </p:tgtEl>
                                        <p:attrNameLst>
                                          <p:attrName>ppt_x</p:attrName>
                                        </p:attrNameLst>
                                      </p:cBhvr>
                                      <p:tavLst>
                                        <p:tav tm="0">
                                          <p:val>
                                            <p:strVal val="1+#ppt_w/2"/>
                                          </p:val>
                                        </p:tav>
                                        <p:tav tm="100000">
                                          <p:val>
                                            <p:strVal val="#ppt_x"/>
                                          </p:val>
                                        </p:tav>
                                      </p:tavLst>
                                    </p:anim>
                                    <p:anim calcmode="lin" valueType="num">
                                      <p:cBhvr additive="base">
                                        <p:cTn id="92" dur="2390" fill="hold"/>
                                        <p:tgtEl>
                                          <p:spTgt spid="24"/>
                                        </p:tgtEl>
                                        <p:attrNameLst>
                                          <p:attrName>ppt_y</p:attrName>
                                        </p:attrNameLst>
                                      </p:cBhvr>
                                      <p:tavLst>
                                        <p:tav tm="0">
                                          <p:val>
                                            <p:strVal val="0-#ppt_h/2"/>
                                          </p:val>
                                        </p:tav>
                                        <p:tav tm="100000">
                                          <p:val>
                                            <p:strVal val="#ppt_y"/>
                                          </p:val>
                                        </p:tav>
                                      </p:tavLst>
                                    </p:anim>
                                  </p:childTnLst>
                                </p:cTn>
                              </p:par>
                              <p:par>
                                <p:cTn id="93" presetID="16" presetClass="entr" presetSubtype="42" fill="hold" grpId="1" nodeType="withEffect">
                                  <p:stCondLst>
                                    <p:cond delay="0"/>
                                  </p:stCondLst>
                                  <p:childTnLst>
                                    <p:set>
                                      <p:cBhvr>
                                        <p:cTn id="94" dur="1" fill="hold">
                                          <p:stCondLst>
                                            <p:cond delay="0"/>
                                          </p:stCondLst>
                                        </p:cTn>
                                        <p:tgtEl>
                                          <p:spTgt spid="24"/>
                                        </p:tgtEl>
                                        <p:attrNameLst>
                                          <p:attrName>style.visibility</p:attrName>
                                        </p:attrNameLst>
                                      </p:cBhvr>
                                      <p:to>
                                        <p:strVal val="visible"/>
                                      </p:to>
                                    </p:set>
                                    <p:animEffect transition="in" filter="barn(outHorizontal)">
                                      <p:cBhvr>
                                        <p:cTn id="95" dur="2390"/>
                                        <p:tgtEl>
                                          <p:spTgt spid="24"/>
                                        </p:tgtEl>
                                      </p:cBhvr>
                                    </p:animEffect>
                                  </p:childTnLst>
                                </p:cTn>
                              </p:par>
                              <p:par>
                                <p:cTn id="96" presetID="8" presetClass="emph" presetSubtype="0" fill="hold" grpId="2" nodeType="withEffect">
                                  <p:stCondLst>
                                    <p:cond delay="0"/>
                                  </p:stCondLst>
                                  <p:childTnLst>
                                    <p:animRot by="-21600000">
                                      <p:cBhvr>
                                        <p:cTn id="97" dur="2390" fill="hold"/>
                                        <p:tgtEl>
                                          <p:spTgt spid="24"/>
                                        </p:tgtEl>
                                        <p:attrNameLst>
                                          <p:attrName>r</p:attrName>
                                        </p:attrNameLst>
                                      </p:cBhvr>
                                    </p:animRot>
                                  </p:childTnLst>
                                </p:cTn>
                              </p:par>
                              <p:par>
                                <p:cTn id="98" presetID="2" presetClass="entr" presetSubtype="3" fill="hold" grpId="0" nodeType="withEffect">
                                  <p:stCondLst>
                                    <p:cond delay="0"/>
                                  </p:stCondLst>
                                  <p:childTnLst>
                                    <p:set>
                                      <p:cBhvr>
                                        <p:cTn id="99" dur="1" fill="hold">
                                          <p:stCondLst>
                                            <p:cond delay="0"/>
                                          </p:stCondLst>
                                        </p:cTn>
                                        <p:tgtEl>
                                          <p:spTgt spid="25"/>
                                        </p:tgtEl>
                                        <p:attrNameLst>
                                          <p:attrName>style.visibility</p:attrName>
                                        </p:attrNameLst>
                                      </p:cBhvr>
                                      <p:to>
                                        <p:strVal val="visible"/>
                                      </p:to>
                                    </p:set>
                                    <p:anim calcmode="lin" valueType="num">
                                      <p:cBhvr additive="base">
                                        <p:cTn id="100" dur="2390" fill="hold"/>
                                        <p:tgtEl>
                                          <p:spTgt spid="25"/>
                                        </p:tgtEl>
                                        <p:attrNameLst>
                                          <p:attrName>ppt_x</p:attrName>
                                        </p:attrNameLst>
                                      </p:cBhvr>
                                      <p:tavLst>
                                        <p:tav tm="0">
                                          <p:val>
                                            <p:strVal val="1+#ppt_w/2"/>
                                          </p:val>
                                        </p:tav>
                                        <p:tav tm="100000">
                                          <p:val>
                                            <p:strVal val="#ppt_x"/>
                                          </p:val>
                                        </p:tav>
                                      </p:tavLst>
                                    </p:anim>
                                    <p:anim calcmode="lin" valueType="num">
                                      <p:cBhvr additive="base">
                                        <p:cTn id="101" dur="2390" fill="hold"/>
                                        <p:tgtEl>
                                          <p:spTgt spid="25"/>
                                        </p:tgtEl>
                                        <p:attrNameLst>
                                          <p:attrName>ppt_y</p:attrName>
                                        </p:attrNameLst>
                                      </p:cBhvr>
                                      <p:tavLst>
                                        <p:tav tm="0">
                                          <p:val>
                                            <p:strVal val="0-#ppt_h/2"/>
                                          </p:val>
                                        </p:tav>
                                        <p:tav tm="100000">
                                          <p:val>
                                            <p:strVal val="#ppt_y"/>
                                          </p:val>
                                        </p:tav>
                                      </p:tavLst>
                                    </p:anim>
                                  </p:childTnLst>
                                </p:cTn>
                              </p:par>
                              <p:par>
                                <p:cTn id="102" presetID="16" presetClass="entr" presetSubtype="42" fill="hold" grpId="1" nodeType="withEffect">
                                  <p:stCondLst>
                                    <p:cond delay="0"/>
                                  </p:stCondLst>
                                  <p:childTnLst>
                                    <p:set>
                                      <p:cBhvr>
                                        <p:cTn id="103" dur="1" fill="hold">
                                          <p:stCondLst>
                                            <p:cond delay="0"/>
                                          </p:stCondLst>
                                        </p:cTn>
                                        <p:tgtEl>
                                          <p:spTgt spid="25"/>
                                        </p:tgtEl>
                                        <p:attrNameLst>
                                          <p:attrName>style.visibility</p:attrName>
                                        </p:attrNameLst>
                                      </p:cBhvr>
                                      <p:to>
                                        <p:strVal val="visible"/>
                                      </p:to>
                                    </p:set>
                                    <p:animEffect transition="in" filter="barn(outHorizontal)">
                                      <p:cBhvr>
                                        <p:cTn id="104" dur="2390"/>
                                        <p:tgtEl>
                                          <p:spTgt spid="25"/>
                                        </p:tgtEl>
                                      </p:cBhvr>
                                    </p:animEffect>
                                  </p:childTnLst>
                                </p:cTn>
                              </p:par>
                              <p:par>
                                <p:cTn id="105" presetID="8" presetClass="emph" presetSubtype="0" fill="hold" grpId="2" nodeType="withEffect">
                                  <p:stCondLst>
                                    <p:cond delay="0"/>
                                  </p:stCondLst>
                                  <p:childTnLst>
                                    <p:animRot by="-21600000">
                                      <p:cBhvr>
                                        <p:cTn id="106" dur="2390" fill="hold"/>
                                        <p:tgtEl>
                                          <p:spTgt spid="2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6"/>
                                        </p:tgtEl>
                                        <p:attrNameLst>
                                          <p:attrName>style.visibility</p:attrName>
                                        </p:attrNameLst>
                                      </p:cBhvr>
                                      <p:to>
                                        <p:strVal val="visible"/>
                                      </p:to>
                                    </p:set>
                                    <p:anim calcmode="lin" valueType="num">
                                      <p:cBhvr additive="base">
                                        <p:cTn id="109" dur="2390" fill="hold"/>
                                        <p:tgtEl>
                                          <p:spTgt spid="26"/>
                                        </p:tgtEl>
                                        <p:attrNameLst>
                                          <p:attrName>ppt_x</p:attrName>
                                        </p:attrNameLst>
                                      </p:cBhvr>
                                      <p:tavLst>
                                        <p:tav tm="0">
                                          <p:val>
                                            <p:strVal val="1+#ppt_w/2"/>
                                          </p:val>
                                        </p:tav>
                                        <p:tav tm="100000">
                                          <p:val>
                                            <p:strVal val="#ppt_x"/>
                                          </p:val>
                                        </p:tav>
                                      </p:tavLst>
                                    </p:anim>
                                    <p:anim calcmode="lin" valueType="num">
                                      <p:cBhvr additive="base">
                                        <p:cTn id="110" dur="2390" fill="hold"/>
                                        <p:tgtEl>
                                          <p:spTgt spid="26"/>
                                        </p:tgtEl>
                                        <p:attrNameLst>
                                          <p:attrName>ppt_y</p:attrName>
                                        </p:attrNameLst>
                                      </p:cBhvr>
                                      <p:tavLst>
                                        <p:tav tm="0">
                                          <p:val>
                                            <p:strVal val="0-#ppt_h/2"/>
                                          </p:val>
                                        </p:tav>
                                        <p:tav tm="100000">
                                          <p:val>
                                            <p:strVal val="#ppt_y"/>
                                          </p:val>
                                        </p:tav>
                                      </p:tavLst>
                                    </p:anim>
                                  </p:childTnLst>
                                </p:cTn>
                              </p:par>
                              <p:par>
                                <p:cTn id="111" presetID="16" presetClass="entr" presetSubtype="42" fill="hold" grpId="1" nodeType="withEffect">
                                  <p:stCondLst>
                                    <p:cond delay="0"/>
                                  </p:stCondLst>
                                  <p:childTnLst>
                                    <p:set>
                                      <p:cBhvr>
                                        <p:cTn id="112" dur="1" fill="hold">
                                          <p:stCondLst>
                                            <p:cond delay="0"/>
                                          </p:stCondLst>
                                        </p:cTn>
                                        <p:tgtEl>
                                          <p:spTgt spid="26"/>
                                        </p:tgtEl>
                                        <p:attrNameLst>
                                          <p:attrName>style.visibility</p:attrName>
                                        </p:attrNameLst>
                                      </p:cBhvr>
                                      <p:to>
                                        <p:strVal val="visible"/>
                                      </p:to>
                                    </p:set>
                                    <p:animEffect transition="in" filter="barn(outHorizontal)">
                                      <p:cBhvr>
                                        <p:cTn id="113" dur="2390"/>
                                        <p:tgtEl>
                                          <p:spTgt spid="26"/>
                                        </p:tgtEl>
                                      </p:cBhvr>
                                    </p:animEffect>
                                  </p:childTnLst>
                                </p:cTn>
                              </p:par>
                              <p:par>
                                <p:cTn id="114" presetID="8" presetClass="emph" presetSubtype="0" fill="hold" grpId="2" nodeType="withEffect">
                                  <p:stCondLst>
                                    <p:cond delay="0"/>
                                  </p:stCondLst>
                                  <p:childTnLst>
                                    <p:animRot by="-21600000">
                                      <p:cBhvr>
                                        <p:cTn id="115" dur="2390" fill="hold"/>
                                        <p:tgtEl>
                                          <p:spTgt spid="26"/>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7"/>
                                        </p:tgtEl>
                                        <p:attrNameLst>
                                          <p:attrName>style.visibility</p:attrName>
                                        </p:attrNameLst>
                                      </p:cBhvr>
                                      <p:to>
                                        <p:strVal val="visible"/>
                                      </p:to>
                                    </p:set>
                                    <p:anim calcmode="lin" valueType="num">
                                      <p:cBhvr additive="base">
                                        <p:cTn id="118" dur="2390" fill="hold"/>
                                        <p:tgtEl>
                                          <p:spTgt spid="27"/>
                                        </p:tgtEl>
                                        <p:attrNameLst>
                                          <p:attrName>ppt_x</p:attrName>
                                        </p:attrNameLst>
                                      </p:cBhvr>
                                      <p:tavLst>
                                        <p:tav tm="0">
                                          <p:val>
                                            <p:strVal val="1+#ppt_w/2"/>
                                          </p:val>
                                        </p:tav>
                                        <p:tav tm="100000">
                                          <p:val>
                                            <p:strVal val="#ppt_x"/>
                                          </p:val>
                                        </p:tav>
                                      </p:tavLst>
                                    </p:anim>
                                    <p:anim calcmode="lin" valueType="num">
                                      <p:cBhvr additive="base">
                                        <p:cTn id="119" dur="2390" fill="hold"/>
                                        <p:tgtEl>
                                          <p:spTgt spid="27"/>
                                        </p:tgtEl>
                                        <p:attrNameLst>
                                          <p:attrName>ppt_y</p:attrName>
                                        </p:attrNameLst>
                                      </p:cBhvr>
                                      <p:tavLst>
                                        <p:tav tm="0">
                                          <p:val>
                                            <p:strVal val="0-#ppt_h/2"/>
                                          </p:val>
                                        </p:tav>
                                        <p:tav tm="100000">
                                          <p:val>
                                            <p:strVal val="#ppt_y"/>
                                          </p:val>
                                        </p:tav>
                                      </p:tavLst>
                                    </p:anim>
                                  </p:childTnLst>
                                </p:cTn>
                              </p:par>
                              <p:par>
                                <p:cTn id="120" presetID="16" presetClass="entr" presetSubtype="42" fill="hold" grpId="1" nodeType="with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barn(outHorizontal)">
                                      <p:cBhvr>
                                        <p:cTn id="122" dur="2390"/>
                                        <p:tgtEl>
                                          <p:spTgt spid="27"/>
                                        </p:tgtEl>
                                      </p:cBhvr>
                                    </p:animEffect>
                                  </p:childTnLst>
                                </p:cTn>
                              </p:par>
                              <p:par>
                                <p:cTn id="123" presetID="8" presetClass="emph" presetSubtype="0" fill="hold" grpId="2" nodeType="withEffect">
                                  <p:stCondLst>
                                    <p:cond delay="0"/>
                                  </p:stCondLst>
                                  <p:childTnLst>
                                    <p:animRot by="-21600000">
                                      <p:cBhvr>
                                        <p:cTn id="124" dur="2390" fill="hold"/>
                                        <p:tgtEl>
                                          <p:spTgt spid="27"/>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8"/>
                                        </p:tgtEl>
                                        <p:attrNameLst>
                                          <p:attrName>style.visibility</p:attrName>
                                        </p:attrNameLst>
                                      </p:cBhvr>
                                      <p:to>
                                        <p:strVal val="visible"/>
                                      </p:to>
                                    </p:set>
                                    <p:anim calcmode="lin" valueType="num">
                                      <p:cBhvr additive="base">
                                        <p:cTn id="127" dur="2390" fill="hold"/>
                                        <p:tgtEl>
                                          <p:spTgt spid="28"/>
                                        </p:tgtEl>
                                        <p:attrNameLst>
                                          <p:attrName>ppt_x</p:attrName>
                                        </p:attrNameLst>
                                      </p:cBhvr>
                                      <p:tavLst>
                                        <p:tav tm="0">
                                          <p:val>
                                            <p:strVal val="1+#ppt_w/2"/>
                                          </p:val>
                                        </p:tav>
                                        <p:tav tm="100000">
                                          <p:val>
                                            <p:strVal val="#ppt_x"/>
                                          </p:val>
                                        </p:tav>
                                      </p:tavLst>
                                    </p:anim>
                                    <p:anim calcmode="lin" valueType="num">
                                      <p:cBhvr additive="base">
                                        <p:cTn id="128" dur="2390" fill="hold"/>
                                        <p:tgtEl>
                                          <p:spTgt spid="28"/>
                                        </p:tgtEl>
                                        <p:attrNameLst>
                                          <p:attrName>ppt_y</p:attrName>
                                        </p:attrNameLst>
                                      </p:cBhvr>
                                      <p:tavLst>
                                        <p:tav tm="0">
                                          <p:val>
                                            <p:strVal val="0-#ppt_h/2"/>
                                          </p:val>
                                        </p:tav>
                                        <p:tav tm="100000">
                                          <p:val>
                                            <p:strVal val="#ppt_y"/>
                                          </p:val>
                                        </p:tav>
                                      </p:tavLst>
                                    </p:anim>
                                  </p:childTnLst>
                                </p:cTn>
                              </p:par>
                              <p:par>
                                <p:cTn id="129" presetID="16" presetClass="entr" presetSubtype="42" fill="hold" grpId="1" nodeType="withEffect">
                                  <p:stCondLst>
                                    <p:cond delay="0"/>
                                  </p:stCondLst>
                                  <p:childTnLst>
                                    <p:set>
                                      <p:cBhvr>
                                        <p:cTn id="130" dur="1" fill="hold">
                                          <p:stCondLst>
                                            <p:cond delay="0"/>
                                          </p:stCondLst>
                                        </p:cTn>
                                        <p:tgtEl>
                                          <p:spTgt spid="28"/>
                                        </p:tgtEl>
                                        <p:attrNameLst>
                                          <p:attrName>style.visibility</p:attrName>
                                        </p:attrNameLst>
                                      </p:cBhvr>
                                      <p:to>
                                        <p:strVal val="visible"/>
                                      </p:to>
                                    </p:set>
                                    <p:animEffect transition="in" filter="barn(outHorizontal)">
                                      <p:cBhvr>
                                        <p:cTn id="131" dur="2390"/>
                                        <p:tgtEl>
                                          <p:spTgt spid="28"/>
                                        </p:tgtEl>
                                      </p:cBhvr>
                                    </p:animEffect>
                                  </p:childTnLst>
                                </p:cTn>
                              </p:par>
                              <p:par>
                                <p:cTn id="132" presetID="8" presetClass="emph" presetSubtype="0" fill="hold" grpId="2" nodeType="withEffect">
                                  <p:stCondLst>
                                    <p:cond delay="0"/>
                                  </p:stCondLst>
                                  <p:childTnLst>
                                    <p:animRot by="-21600000">
                                      <p:cBhvr>
                                        <p:cTn id="133" dur="2390" fill="hold"/>
                                        <p:tgtEl>
                                          <p:spTgt spid="28"/>
                                        </p:tgtEl>
                                        <p:attrNameLst>
                                          <p:attrName>r</p:attrName>
                                        </p:attrNameLst>
                                      </p:cBhvr>
                                    </p:animRot>
                                  </p:childTnLst>
                                </p:cTn>
                              </p:par>
                              <p:par>
                                <p:cTn id="134" presetID="2" presetClass="entr" presetSubtype="9" fill="hold" grpId="0" nodeType="withEffect">
                                  <p:stCondLst>
                                    <p:cond delay="0"/>
                                  </p:stCondLst>
                                  <p:childTnLst>
                                    <p:set>
                                      <p:cBhvr>
                                        <p:cTn id="135" dur="1" fill="hold">
                                          <p:stCondLst>
                                            <p:cond delay="0"/>
                                          </p:stCondLst>
                                        </p:cTn>
                                        <p:tgtEl>
                                          <p:spTgt spid="17"/>
                                        </p:tgtEl>
                                        <p:attrNameLst>
                                          <p:attrName>style.visibility</p:attrName>
                                        </p:attrNameLst>
                                      </p:cBhvr>
                                      <p:to>
                                        <p:strVal val="visible"/>
                                      </p:to>
                                    </p:set>
                                    <p:anim calcmode="lin" valueType="num">
                                      <p:cBhvr additive="base">
                                        <p:cTn id="136" dur="2390" fill="hold"/>
                                        <p:tgtEl>
                                          <p:spTgt spid="17"/>
                                        </p:tgtEl>
                                        <p:attrNameLst>
                                          <p:attrName>ppt_x</p:attrName>
                                        </p:attrNameLst>
                                      </p:cBhvr>
                                      <p:tavLst>
                                        <p:tav tm="0">
                                          <p:val>
                                            <p:strVal val="0-#ppt_w/2"/>
                                          </p:val>
                                        </p:tav>
                                        <p:tav tm="100000">
                                          <p:val>
                                            <p:strVal val="#ppt_x"/>
                                          </p:val>
                                        </p:tav>
                                      </p:tavLst>
                                    </p:anim>
                                    <p:anim calcmode="lin" valueType="num">
                                      <p:cBhvr additive="base">
                                        <p:cTn id="137" dur="2390" fill="hold"/>
                                        <p:tgtEl>
                                          <p:spTgt spid="17"/>
                                        </p:tgtEl>
                                        <p:attrNameLst>
                                          <p:attrName>ppt_y</p:attrName>
                                        </p:attrNameLst>
                                      </p:cBhvr>
                                      <p:tavLst>
                                        <p:tav tm="0">
                                          <p:val>
                                            <p:strVal val="0-#ppt_h/2"/>
                                          </p:val>
                                        </p:tav>
                                        <p:tav tm="100000">
                                          <p:val>
                                            <p:strVal val="#ppt_y"/>
                                          </p:val>
                                        </p:tav>
                                      </p:tavLst>
                                    </p:anim>
                                  </p:childTnLst>
                                </p:cTn>
                              </p:par>
                              <p:par>
                                <p:cTn id="138" presetID="16" presetClass="entr" presetSubtype="42" fill="hold" grpId="1" nodeType="withEffect">
                                  <p:stCondLst>
                                    <p:cond delay="0"/>
                                  </p:stCondLst>
                                  <p:childTnLst>
                                    <p:set>
                                      <p:cBhvr>
                                        <p:cTn id="139" dur="1" fill="hold">
                                          <p:stCondLst>
                                            <p:cond delay="0"/>
                                          </p:stCondLst>
                                        </p:cTn>
                                        <p:tgtEl>
                                          <p:spTgt spid="17"/>
                                        </p:tgtEl>
                                        <p:attrNameLst>
                                          <p:attrName>style.visibility</p:attrName>
                                        </p:attrNameLst>
                                      </p:cBhvr>
                                      <p:to>
                                        <p:strVal val="visible"/>
                                      </p:to>
                                    </p:set>
                                    <p:animEffect transition="in" filter="barn(outHorizontal)">
                                      <p:cBhvr>
                                        <p:cTn id="140" dur="2390"/>
                                        <p:tgtEl>
                                          <p:spTgt spid="17"/>
                                        </p:tgtEl>
                                      </p:cBhvr>
                                    </p:animEffect>
                                  </p:childTnLst>
                                </p:cTn>
                              </p:par>
                              <p:par>
                                <p:cTn id="141" presetID="8" presetClass="emph" presetSubtype="0" fill="hold" grpId="2" nodeType="withEffect">
                                  <p:stCondLst>
                                    <p:cond delay="0"/>
                                  </p:stCondLst>
                                  <p:childTnLst>
                                    <p:animRot by="21600000">
                                      <p:cBhvr>
                                        <p:cTn id="142" dur="2390" fill="hold"/>
                                        <p:tgtEl>
                                          <p:spTgt spid="17"/>
                                        </p:tgtEl>
                                        <p:attrNameLst>
                                          <p:attrName>r</p:attrName>
                                        </p:attrNameLst>
                                      </p:cBhvr>
                                    </p:animRot>
                                  </p:childTnLst>
                                </p:cTn>
                              </p:par>
                              <p:par>
                                <p:cTn id="143" presetID="2" presetClass="entr" presetSubtype="9" fill="hold" grpId="0" nodeType="withEffect">
                                  <p:stCondLst>
                                    <p:cond delay="0"/>
                                  </p:stCondLst>
                                  <p:childTnLst>
                                    <p:set>
                                      <p:cBhvr>
                                        <p:cTn id="144" dur="1" fill="hold">
                                          <p:stCondLst>
                                            <p:cond delay="0"/>
                                          </p:stCondLst>
                                        </p:cTn>
                                        <p:tgtEl>
                                          <p:spTgt spid="18"/>
                                        </p:tgtEl>
                                        <p:attrNameLst>
                                          <p:attrName>style.visibility</p:attrName>
                                        </p:attrNameLst>
                                      </p:cBhvr>
                                      <p:to>
                                        <p:strVal val="visible"/>
                                      </p:to>
                                    </p:set>
                                    <p:anim calcmode="lin" valueType="num">
                                      <p:cBhvr additive="base">
                                        <p:cTn id="145" dur="2390" fill="hold"/>
                                        <p:tgtEl>
                                          <p:spTgt spid="18"/>
                                        </p:tgtEl>
                                        <p:attrNameLst>
                                          <p:attrName>ppt_x</p:attrName>
                                        </p:attrNameLst>
                                      </p:cBhvr>
                                      <p:tavLst>
                                        <p:tav tm="0">
                                          <p:val>
                                            <p:strVal val="0-#ppt_w/2"/>
                                          </p:val>
                                        </p:tav>
                                        <p:tav tm="100000">
                                          <p:val>
                                            <p:strVal val="#ppt_x"/>
                                          </p:val>
                                        </p:tav>
                                      </p:tavLst>
                                    </p:anim>
                                    <p:anim calcmode="lin" valueType="num">
                                      <p:cBhvr additive="base">
                                        <p:cTn id="146" dur="2390" fill="hold"/>
                                        <p:tgtEl>
                                          <p:spTgt spid="18"/>
                                        </p:tgtEl>
                                        <p:attrNameLst>
                                          <p:attrName>ppt_y</p:attrName>
                                        </p:attrNameLst>
                                      </p:cBhvr>
                                      <p:tavLst>
                                        <p:tav tm="0">
                                          <p:val>
                                            <p:strVal val="0-#ppt_h/2"/>
                                          </p:val>
                                        </p:tav>
                                        <p:tav tm="100000">
                                          <p:val>
                                            <p:strVal val="#ppt_y"/>
                                          </p:val>
                                        </p:tav>
                                      </p:tavLst>
                                    </p:anim>
                                  </p:childTnLst>
                                </p:cTn>
                              </p:par>
                              <p:par>
                                <p:cTn id="147" presetID="16" presetClass="entr" presetSubtype="42" fill="hold" grpId="1" nodeType="withEffect">
                                  <p:stCondLst>
                                    <p:cond delay="0"/>
                                  </p:stCondLst>
                                  <p:childTnLst>
                                    <p:set>
                                      <p:cBhvr>
                                        <p:cTn id="148" dur="1" fill="hold">
                                          <p:stCondLst>
                                            <p:cond delay="0"/>
                                          </p:stCondLst>
                                        </p:cTn>
                                        <p:tgtEl>
                                          <p:spTgt spid="18"/>
                                        </p:tgtEl>
                                        <p:attrNameLst>
                                          <p:attrName>style.visibility</p:attrName>
                                        </p:attrNameLst>
                                      </p:cBhvr>
                                      <p:to>
                                        <p:strVal val="visible"/>
                                      </p:to>
                                    </p:set>
                                    <p:animEffect transition="in" filter="barn(outHorizontal)">
                                      <p:cBhvr>
                                        <p:cTn id="149" dur="2390"/>
                                        <p:tgtEl>
                                          <p:spTgt spid="18"/>
                                        </p:tgtEl>
                                      </p:cBhvr>
                                    </p:animEffect>
                                  </p:childTnLst>
                                </p:cTn>
                              </p:par>
                              <p:par>
                                <p:cTn id="150" presetID="8" presetClass="emph" presetSubtype="0" fill="hold" grpId="2" nodeType="withEffect">
                                  <p:stCondLst>
                                    <p:cond delay="0"/>
                                  </p:stCondLst>
                                  <p:childTnLst>
                                    <p:animRot by="21600000">
                                      <p:cBhvr>
                                        <p:cTn id="151" dur="2390" fill="hold"/>
                                        <p:tgtEl>
                                          <p:spTgt spid="18"/>
                                        </p:tgtEl>
                                        <p:attrNameLst>
                                          <p:attrName>r</p:attrName>
                                        </p:attrNameLst>
                                      </p:cBhvr>
                                    </p:animRot>
                                  </p:childTnLst>
                                </p:cTn>
                              </p:par>
                              <p:par>
                                <p:cTn id="152" presetID="2" presetClass="entr" presetSubtype="9" fill="hold" grpId="0" nodeType="withEffect">
                                  <p:stCondLst>
                                    <p:cond delay="0"/>
                                  </p:stCondLst>
                                  <p:childTnLst>
                                    <p:set>
                                      <p:cBhvr>
                                        <p:cTn id="153" dur="1" fill="hold">
                                          <p:stCondLst>
                                            <p:cond delay="0"/>
                                          </p:stCondLst>
                                        </p:cTn>
                                        <p:tgtEl>
                                          <p:spTgt spid="19"/>
                                        </p:tgtEl>
                                        <p:attrNameLst>
                                          <p:attrName>style.visibility</p:attrName>
                                        </p:attrNameLst>
                                      </p:cBhvr>
                                      <p:to>
                                        <p:strVal val="visible"/>
                                      </p:to>
                                    </p:set>
                                    <p:anim calcmode="lin" valueType="num">
                                      <p:cBhvr additive="base">
                                        <p:cTn id="154" dur="2390" fill="hold"/>
                                        <p:tgtEl>
                                          <p:spTgt spid="19"/>
                                        </p:tgtEl>
                                        <p:attrNameLst>
                                          <p:attrName>ppt_x</p:attrName>
                                        </p:attrNameLst>
                                      </p:cBhvr>
                                      <p:tavLst>
                                        <p:tav tm="0">
                                          <p:val>
                                            <p:strVal val="0-#ppt_w/2"/>
                                          </p:val>
                                        </p:tav>
                                        <p:tav tm="100000">
                                          <p:val>
                                            <p:strVal val="#ppt_x"/>
                                          </p:val>
                                        </p:tav>
                                      </p:tavLst>
                                    </p:anim>
                                    <p:anim calcmode="lin" valueType="num">
                                      <p:cBhvr additive="base">
                                        <p:cTn id="155" dur="2390" fill="hold"/>
                                        <p:tgtEl>
                                          <p:spTgt spid="19"/>
                                        </p:tgtEl>
                                        <p:attrNameLst>
                                          <p:attrName>ppt_y</p:attrName>
                                        </p:attrNameLst>
                                      </p:cBhvr>
                                      <p:tavLst>
                                        <p:tav tm="0">
                                          <p:val>
                                            <p:strVal val="0-#ppt_h/2"/>
                                          </p:val>
                                        </p:tav>
                                        <p:tav tm="100000">
                                          <p:val>
                                            <p:strVal val="#ppt_y"/>
                                          </p:val>
                                        </p:tav>
                                      </p:tavLst>
                                    </p:anim>
                                  </p:childTnLst>
                                </p:cTn>
                              </p:par>
                              <p:par>
                                <p:cTn id="156" presetID="16" presetClass="entr" presetSubtype="42" fill="hold" grpId="1" nodeType="withEffect">
                                  <p:stCondLst>
                                    <p:cond delay="0"/>
                                  </p:stCondLst>
                                  <p:childTnLst>
                                    <p:set>
                                      <p:cBhvr>
                                        <p:cTn id="157" dur="1" fill="hold">
                                          <p:stCondLst>
                                            <p:cond delay="0"/>
                                          </p:stCondLst>
                                        </p:cTn>
                                        <p:tgtEl>
                                          <p:spTgt spid="19"/>
                                        </p:tgtEl>
                                        <p:attrNameLst>
                                          <p:attrName>style.visibility</p:attrName>
                                        </p:attrNameLst>
                                      </p:cBhvr>
                                      <p:to>
                                        <p:strVal val="visible"/>
                                      </p:to>
                                    </p:set>
                                    <p:animEffect transition="in" filter="barn(outHorizontal)">
                                      <p:cBhvr>
                                        <p:cTn id="158" dur="2390"/>
                                        <p:tgtEl>
                                          <p:spTgt spid="19"/>
                                        </p:tgtEl>
                                      </p:cBhvr>
                                    </p:animEffect>
                                  </p:childTnLst>
                                </p:cTn>
                              </p:par>
                              <p:par>
                                <p:cTn id="159" presetID="8" presetClass="emph" presetSubtype="0" fill="hold" grpId="2" nodeType="withEffect">
                                  <p:stCondLst>
                                    <p:cond delay="0"/>
                                  </p:stCondLst>
                                  <p:childTnLst>
                                    <p:animRot by="21600000">
                                      <p:cBhvr>
                                        <p:cTn id="160" dur="2390" fill="hold"/>
                                        <p:tgtEl>
                                          <p:spTgt spid="1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20"/>
                                        </p:tgtEl>
                                        <p:attrNameLst>
                                          <p:attrName>style.visibility</p:attrName>
                                        </p:attrNameLst>
                                      </p:cBhvr>
                                      <p:to>
                                        <p:strVal val="visible"/>
                                      </p:to>
                                    </p:set>
                                    <p:anim calcmode="lin" valueType="num">
                                      <p:cBhvr additive="base">
                                        <p:cTn id="163" dur="2390" fill="hold"/>
                                        <p:tgtEl>
                                          <p:spTgt spid="20"/>
                                        </p:tgtEl>
                                        <p:attrNameLst>
                                          <p:attrName>ppt_x</p:attrName>
                                        </p:attrNameLst>
                                      </p:cBhvr>
                                      <p:tavLst>
                                        <p:tav tm="0">
                                          <p:val>
                                            <p:strVal val="0-#ppt_w/2"/>
                                          </p:val>
                                        </p:tav>
                                        <p:tav tm="100000">
                                          <p:val>
                                            <p:strVal val="#ppt_x"/>
                                          </p:val>
                                        </p:tav>
                                      </p:tavLst>
                                    </p:anim>
                                    <p:anim calcmode="lin" valueType="num">
                                      <p:cBhvr additive="base">
                                        <p:cTn id="164" dur="2390" fill="hold"/>
                                        <p:tgtEl>
                                          <p:spTgt spid="20"/>
                                        </p:tgtEl>
                                        <p:attrNameLst>
                                          <p:attrName>ppt_y</p:attrName>
                                        </p:attrNameLst>
                                      </p:cBhvr>
                                      <p:tavLst>
                                        <p:tav tm="0">
                                          <p:val>
                                            <p:strVal val="0-#ppt_h/2"/>
                                          </p:val>
                                        </p:tav>
                                        <p:tav tm="100000">
                                          <p:val>
                                            <p:strVal val="#ppt_y"/>
                                          </p:val>
                                        </p:tav>
                                      </p:tavLst>
                                    </p:anim>
                                  </p:childTnLst>
                                </p:cTn>
                              </p:par>
                              <p:par>
                                <p:cTn id="165" presetID="16" presetClass="entr" presetSubtype="42" fill="hold" grpId="1" nodeType="withEffect">
                                  <p:stCondLst>
                                    <p:cond delay="0"/>
                                  </p:stCondLst>
                                  <p:childTnLst>
                                    <p:set>
                                      <p:cBhvr>
                                        <p:cTn id="166" dur="1" fill="hold">
                                          <p:stCondLst>
                                            <p:cond delay="0"/>
                                          </p:stCondLst>
                                        </p:cTn>
                                        <p:tgtEl>
                                          <p:spTgt spid="20"/>
                                        </p:tgtEl>
                                        <p:attrNameLst>
                                          <p:attrName>style.visibility</p:attrName>
                                        </p:attrNameLst>
                                      </p:cBhvr>
                                      <p:to>
                                        <p:strVal val="visible"/>
                                      </p:to>
                                    </p:set>
                                    <p:animEffect transition="in" filter="barn(outHorizontal)">
                                      <p:cBhvr>
                                        <p:cTn id="167" dur="2390"/>
                                        <p:tgtEl>
                                          <p:spTgt spid="20"/>
                                        </p:tgtEl>
                                      </p:cBhvr>
                                    </p:animEffect>
                                  </p:childTnLst>
                                </p:cTn>
                              </p:par>
                              <p:par>
                                <p:cTn id="168" presetID="8" presetClass="emph" presetSubtype="0" fill="hold" grpId="2" nodeType="withEffect">
                                  <p:stCondLst>
                                    <p:cond delay="0"/>
                                  </p:stCondLst>
                                  <p:childTnLst>
                                    <p:animRot by="21600000">
                                      <p:cBhvr>
                                        <p:cTn id="169" dur="2390" fill="hold"/>
                                        <p:tgtEl>
                                          <p:spTgt spid="20"/>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21"/>
                                        </p:tgtEl>
                                        <p:attrNameLst>
                                          <p:attrName>style.visibility</p:attrName>
                                        </p:attrNameLst>
                                      </p:cBhvr>
                                      <p:to>
                                        <p:strVal val="visible"/>
                                      </p:to>
                                    </p:set>
                                    <p:anim calcmode="lin" valueType="num">
                                      <p:cBhvr additive="base">
                                        <p:cTn id="172" dur="2390" fill="hold"/>
                                        <p:tgtEl>
                                          <p:spTgt spid="21"/>
                                        </p:tgtEl>
                                        <p:attrNameLst>
                                          <p:attrName>ppt_x</p:attrName>
                                        </p:attrNameLst>
                                      </p:cBhvr>
                                      <p:tavLst>
                                        <p:tav tm="0">
                                          <p:val>
                                            <p:strVal val="0-#ppt_w/2"/>
                                          </p:val>
                                        </p:tav>
                                        <p:tav tm="100000">
                                          <p:val>
                                            <p:strVal val="#ppt_x"/>
                                          </p:val>
                                        </p:tav>
                                      </p:tavLst>
                                    </p:anim>
                                    <p:anim calcmode="lin" valueType="num">
                                      <p:cBhvr additive="base">
                                        <p:cTn id="173" dur="2390" fill="hold"/>
                                        <p:tgtEl>
                                          <p:spTgt spid="21"/>
                                        </p:tgtEl>
                                        <p:attrNameLst>
                                          <p:attrName>ppt_y</p:attrName>
                                        </p:attrNameLst>
                                      </p:cBhvr>
                                      <p:tavLst>
                                        <p:tav tm="0">
                                          <p:val>
                                            <p:strVal val="0-#ppt_h/2"/>
                                          </p:val>
                                        </p:tav>
                                        <p:tav tm="100000">
                                          <p:val>
                                            <p:strVal val="#ppt_y"/>
                                          </p:val>
                                        </p:tav>
                                      </p:tavLst>
                                    </p:anim>
                                  </p:childTnLst>
                                </p:cTn>
                              </p:par>
                              <p:par>
                                <p:cTn id="174" presetID="16" presetClass="entr" presetSubtype="42" fill="hold" grpId="1" nodeType="withEffect">
                                  <p:stCondLst>
                                    <p:cond delay="0"/>
                                  </p:stCondLst>
                                  <p:childTnLst>
                                    <p:set>
                                      <p:cBhvr>
                                        <p:cTn id="175" dur="1" fill="hold">
                                          <p:stCondLst>
                                            <p:cond delay="0"/>
                                          </p:stCondLst>
                                        </p:cTn>
                                        <p:tgtEl>
                                          <p:spTgt spid="21"/>
                                        </p:tgtEl>
                                        <p:attrNameLst>
                                          <p:attrName>style.visibility</p:attrName>
                                        </p:attrNameLst>
                                      </p:cBhvr>
                                      <p:to>
                                        <p:strVal val="visible"/>
                                      </p:to>
                                    </p:set>
                                    <p:animEffect transition="in" filter="barn(outHorizontal)">
                                      <p:cBhvr>
                                        <p:cTn id="176" dur="2390"/>
                                        <p:tgtEl>
                                          <p:spTgt spid="21"/>
                                        </p:tgtEl>
                                      </p:cBhvr>
                                    </p:animEffect>
                                  </p:childTnLst>
                                </p:cTn>
                              </p:par>
                              <p:par>
                                <p:cTn id="177" presetID="8" presetClass="emph" presetSubtype="0" fill="hold" grpId="2" nodeType="withEffect">
                                  <p:stCondLst>
                                    <p:cond delay="0"/>
                                  </p:stCondLst>
                                  <p:childTnLst>
                                    <p:animRot by="21600000">
                                      <p:cBhvr>
                                        <p:cTn id="178" dur="2390" fill="hold"/>
                                        <p:tgtEl>
                                          <p:spTgt spid="21"/>
                                        </p:tgtEl>
                                        <p:attrNameLst>
                                          <p:attrName>r</p:attrName>
                                        </p:attrNameLst>
                                      </p:cBhvr>
                                    </p:animRot>
                                  </p:childTnLst>
                                </p:cTn>
                              </p:par>
                              <p:par>
                                <p:cTn id="179" presetID="2" presetClass="entr" presetSubtype="6" fill="hold" grpId="0" nodeType="withEffect">
                                  <p:stCondLst>
                                    <p:cond delay="0"/>
                                  </p:stCondLst>
                                  <p:childTnLst>
                                    <p:set>
                                      <p:cBhvr>
                                        <p:cTn id="180" dur="1" fill="hold">
                                          <p:stCondLst>
                                            <p:cond delay="0"/>
                                          </p:stCondLst>
                                        </p:cTn>
                                        <p:tgtEl>
                                          <p:spTgt spid="4"/>
                                        </p:tgtEl>
                                        <p:attrNameLst>
                                          <p:attrName>style.visibility</p:attrName>
                                        </p:attrNameLst>
                                      </p:cBhvr>
                                      <p:to>
                                        <p:strVal val="visible"/>
                                      </p:to>
                                    </p:set>
                                    <p:anim calcmode="lin" valueType="num">
                                      <p:cBhvr additive="base">
                                        <p:cTn id="181" dur="2390" fill="hold"/>
                                        <p:tgtEl>
                                          <p:spTgt spid="4"/>
                                        </p:tgtEl>
                                        <p:attrNameLst>
                                          <p:attrName>ppt_x</p:attrName>
                                        </p:attrNameLst>
                                      </p:cBhvr>
                                      <p:tavLst>
                                        <p:tav tm="0">
                                          <p:val>
                                            <p:strVal val="1+#ppt_w/2"/>
                                          </p:val>
                                        </p:tav>
                                        <p:tav tm="100000">
                                          <p:val>
                                            <p:strVal val="#ppt_x"/>
                                          </p:val>
                                        </p:tav>
                                      </p:tavLst>
                                    </p:anim>
                                    <p:anim calcmode="lin" valueType="num">
                                      <p:cBhvr additive="base">
                                        <p:cTn id="182" dur="2390" fill="hold"/>
                                        <p:tgtEl>
                                          <p:spTgt spid="4"/>
                                        </p:tgtEl>
                                        <p:attrNameLst>
                                          <p:attrName>ppt_y</p:attrName>
                                        </p:attrNameLst>
                                      </p:cBhvr>
                                      <p:tavLst>
                                        <p:tav tm="0">
                                          <p:val>
                                            <p:strVal val="1+#ppt_h/2"/>
                                          </p:val>
                                        </p:tav>
                                        <p:tav tm="100000">
                                          <p:val>
                                            <p:strVal val="#ppt_y"/>
                                          </p:val>
                                        </p:tav>
                                      </p:tavLst>
                                    </p:anim>
                                  </p:childTnLst>
                                </p:cTn>
                              </p:par>
                              <p:par>
                                <p:cTn id="183" presetID="16" presetClass="entr" presetSubtype="42" fill="hold" grpId="1" nodeType="withEffect">
                                  <p:stCondLst>
                                    <p:cond delay="0"/>
                                  </p:stCondLst>
                                  <p:childTnLst>
                                    <p:set>
                                      <p:cBhvr>
                                        <p:cTn id="184" dur="1" fill="hold">
                                          <p:stCondLst>
                                            <p:cond delay="0"/>
                                          </p:stCondLst>
                                        </p:cTn>
                                        <p:tgtEl>
                                          <p:spTgt spid="4"/>
                                        </p:tgtEl>
                                        <p:attrNameLst>
                                          <p:attrName>style.visibility</p:attrName>
                                        </p:attrNameLst>
                                      </p:cBhvr>
                                      <p:to>
                                        <p:strVal val="visible"/>
                                      </p:to>
                                    </p:set>
                                    <p:animEffect transition="in" filter="barn(outHorizontal)">
                                      <p:cBhvr>
                                        <p:cTn id="185" dur="2390"/>
                                        <p:tgtEl>
                                          <p:spTgt spid="4"/>
                                        </p:tgtEl>
                                      </p:cBhvr>
                                    </p:animEffect>
                                  </p:childTnLst>
                                </p:cTn>
                              </p:par>
                              <p:par>
                                <p:cTn id="186" presetID="8" presetClass="emph" presetSubtype="0" fill="hold" grpId="2" nodeType="withEffect">
                                  <p:stCondLst>
                                    <p:cond delay="0"/>
                                  </p:stCondLst>
                                  <p:childTnLst>
                                    <p:animRot by="21600000">
                                      <p:cBhvr>
                                        <p:cTn id="187" dur="2390" fill="hold"/>
                                        <p:tgtEl>
                                          <p:spTgt spid="4"/>
                                        </p:tgtEl>
                                        <p:attrNameLst>
                                          <p:attrName>r</p:attrName>
                                        </p:attrNameLst>
                                      </p:cBhvr>
                                    </p:animRo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2500"/>
                                        <p:tgtEl>
                                          <p:spTgt spid="19"/>
                                        </p:tgtEl>
                                        <p:attrNameLst>
                                          <p:attrName>ppt_x</p:attrName>
                                        </p:attrNameLst>
                                      </p:cBhvr>
                                      <p:tavLst>
                                        <p:tav tm="0">
                                          <p:val>
                                            <p:strVal val="ppt_x"/>
                                          </p:val>
                                        </p:tav>
                                        <p:tav tm="100000">
                                          <p:val>
                                            <p:strVal val="0-ppt_w/2"/>
                                          </p:val>
                                        </p:tav>
                                      </p:tavLst>
                                    </p:anim>
                                    <p:anim calcmode="lin" valueType="num">
                                      <p:cBhvr additive="base">
                                        <p:cTn id="203" dur="2500"/>
                                        <p:tgtEl>
                                          <p:spTgt spid="19"/>
                                        </p:tgtEl>
                                        <p:attrNameLst>
                                          <p:attrName>ppt_y</p:attrName>
                                        </p:attrNameLst>
                                      </p:cBhvr>
                                      <p:tavLst>
                                        <p:tav tm="0">
                                          <p:val>
                                            <p:strVal val="ppt_y"/>
                                          </p:val>
                                        </p:tav>
                                        <p:tav tm="100000">
                                          <p:val>
                                            <p:strVal val="0-ppt_h/2"/>
                                          </p:val>
                                        </p:tav>
                                      </p:tavLst>
                                    </p:anim>
                                    <p:set>
                                      <p:cBhvr>
                                        <p:cTn id="204" dur="1" fill="hold">
                                          <p:stCondLst>
                                            <p:cond delay="2499"/>
                                          </p:stCondLst>
                                        </p:cTn>
                                        <p:tgtEl>
                                          <p:spTgt spid="1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2500"/>
                                        <p:tgtEl>
                                          <p:spTgt spid="18"/>
                                        </p:tgtEl>
                                        <p:attrNameLst>
                                          <p:attrName>ppt_x</p:attrName>
                                        </p:attrNameLst>
                                      </p:cBhvr>
                                      <p:tavLst>
                                        <p:tav tm="0">
                                          <p:val>
                                            <p:strVal val="ppt_x"/>
                                          </p:val>
                                        </p:tav>
                                        <p:tav tm="100000">
                                          <p:val>
                                            <p:strVal val="0-ppt_w/2"/>
                                          </p:val>
                                        </p:tav>
                                      </p:tavLst>
                                    </p:anim>
                                    <p:anim calcmode="lin" valueType="num">
                                      <p:cBhvr additive="base">
                                        <p:cTn id="207" dur="2500"/>
                                        <p:tgtEl>
                                          <p:spTgt spid="18"/>
                                        </p:tgtEl>
                                        <p:attrNameLst>
                                          <p:attrName>ppt_y</p:attrName>
                                        </p:attrNameLst>
                                      </p:cBhvr>
                                      <p:tavLst>
                                        <p:tav tm="0">
                                          <p:val>
                                            <p:strVal val="ppt_y"/>
                                          </p:val>
                                        </p:tav>
                                        <p:tav tm="100000">
                                          <p:val>
                                            <p:strVal val="0-ppt_h/2"/>
                                          </p:val>
                                        </p:tav>
                                      </p:tavLst>
                                    </p:anim>
                                    <p:set>
                                      <p:cBhvr>
                                        <p:cTn id="208" dur="1" fill="hold">
                                          <p:stCondLst>
                                            <p:cond delay="2499"/>
                                          </p:stCondLst>
                                        </p:cTn>
                                        <p:tgtEl>
                                          <p:spTgt spid="18"/>
                                        </p:tgtEl>
                                        <p:attrNameLst>
                                          <p:attrName>style.visibility</p:attrName>
                                        </p:attrNameLst>
                                      </p:cBhvr>
                                      <p:to>
                                        <p:strVal val="hidden"/>
                                      </p:to>
                                    </p:set>
                                  </p:childTnLst>
                                </p:cTn>
                              </p:par>
                              <p:par>
                                <p:cTn id="209" presetID="2" presetClass="exit" presetSubtype="9" fill="hold" grpId="3" nodeType="withEffect">
                                  <p:stCondLst>
                                    <p:cond delay="0"/>
                                  </p:stCondLst>
                                  <p:childTnLst>
                                    <p:anim calcmode="lin" valueType="num">
                                      <p:cBhvr additive="base">
                                        <p:cTn id="210" dur="2500"/>
                                        <p:tgtEl>
                                          <p:spTgt spid="17"/>
                                        </p:tgtEl>
                                        <p:attrNameLst>
                                          <p:attrName>ppt_x</p:attrName>
                                        </p:attrNameLst>
                                      </p:cBhvr>
                                      <p:tavLst>
                                        <p:tav tm="0">
                                          <p:val>
                                            <p:strVal val="ppt_x"/>
                                          </p:val>
                                        </p:tav>
                                        <p:tav tm="100000">
                                          <p:val>
                                            <p:strVal val="0-ppt_w/2"/>
                                          </p:val>
                                        </p:tav>
                                      </p:tavLst>
                                    </p:anim>
                                    <p:anim calcmode="lin" valueType="num">
                                      <p:cBhvr additive="base">
                                        <p:cTn id="211" dur="2500"/>
                                        <p:tgtEl>
                                          <p:spTgt spid="17"/>
                                        </p:tgtEl>
                                        <p:attrNameLst>
                                          <p:attrName>ppt_y</p:attrName>
                                        </p:attrNameLst>
                                      </p:cBhvr>
                                      <p:tavLst>
                                        <p:tav tm="0">
                                          <p:val>
                                            <p:strVal val="ppt_y"/>
                                          </p:val>
                                        </p:tav>
                                        <p:tav tm="100000">
                                          <p:val>
                                            <p:strVal val="0-ppt_h/2"/>
                                          </p:val>
                                        </p:tav>
                                      </p:tavLst>
                                    </p:anim>
                                    <p:set>
                                      <p:cBhvr>
                                        <p:cTn id="212" dur="1" fill="hold">
                                          <p:stCondLst>
                                            <p:cond delay="24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2500"/>
                                        <p:tgtEl>
                                          <p:spTgt spid="28"/>
                                        </p:tgtEl>
                                        <p:attrNameLst>
                                          <p:attrName>ppt_x</p:attrName>
                                        </p:attrNameLst>
                                      </p:cBhvr>
                                      <p:tavLst>
                                        <p:tav tm="0">
                                          <p:val>
                                            <p:strVal val="ppt_x"/>
                                          </p:val>
                                        </p:tav>
                                        <p:tav tm="100000">
                                          <p:val>
                                            <p:strVal val="1+ppt_w/2"/>
                                          </p:val>
                                        </p:tav>
                                      </p:tavLst>
                                    </p:anim>
                                    <p:anim calcmode="lin" valueType="num">
                                      <p:cBhvr additive="base">
                                        <p:cTn id="215" dur="2500"/>
                                        <p:tgtEl>
                                          <p:spTgt spid="28"/>
                                        </p:tgtEl>
                                        <p:attrNameLst>
                                          <p:attrName>ppt_y</p:attrName>
                                        </p:attrNameLst>
                                      </p:cBhvr>
                                      <p:tavLst>
                                        <p:tav tm="0">
                                          <p:val>
                                            <p:strVal val="ppt_y"/>
                                          </p:val>
                                        </p:tav>
                                        <p:tav tm="100000">
                                          <p:val>
                                            <p:strVal val="0-ppt_h/2"/>
                                          </p:val>
                                        </p:tav>
                                      </p:tavLst>
                                    </p:anim>
                                    <p:set>
                                      <p:cBhvr>
                                        <p:cTn id="216" dur="1" fill="hold">
                                          <p:stCondLst>
                                            <p:cond delay="2499"/>
                                          </p:stCondLst>
                                        </p:cTn>
                                        <p:tgtEl>
                                          <p:spTgt spid="28"/>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2500"/>
                                        <p:tgtEl>
                                          <p:spTgt spid="27"/>
                                        </p:tgtEl>
                                        <p:attrNameLst>
                                          <p:attrName>ppt_x</p:attrName>
                                        </p:attrNameLst>
                                      </p:cBhvr>
                                      <p:tavLst>
                                        <p:tav tm="0">
                                          <p:val>
                                            <p:strVal val="ppt_x"/>
                                          </p:val>
                                        </p:tav>
                                        <p:tav tm="100000">
                                          <p:val>
                                            <p:strVal val="1+ppt_w/2"/>
                                          </p:val>
                                        </p:tav>
                                      </p:tavLst>
                                    </p:anim>
                                    <p:anim calcmode="lin" valueType="num">
                                      <p:cBhvr additive="base">
                                        <p:cTn id="219" dur="2500"/>
                                        <p:tgtEl>
                                          <p:spTgt spid="27"/>
                                        </p:tgtEl>
                                        <p:attrNameLst>
                                          <p:attrName>ppt_y</p:attrName>
                                        </p:attrNameLst>
                                      </p:cBhvr>
                                      <p:tavLst>
                                        <p:tav tm="0">
                                          <p:val>
                                            <p:strVal val="ppt_y"/>
                                          </p:val>
                                        </p:tav>
                                        <p:tav tm="100000">
                                          <p:val>
                                            <p:strVal val="0-ppt_h/2"/>
                                          </p:val>
                                        </p:tav>
                                      </p:tavLst>
                                    </p:anim>
                                    <p:set>
                                      <p:cBhvr>
                                        <p:cTn id="220" dur="1" fill="hold">
                                          <p:stCondLst>
                                            <p:cond delay="2499"/>
                                          </p:stCondLst>
                                        </p:cTn>
                                        <p:tgtEl>
                                          <p:spTgt spid="27"/>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2500"/>
                                        <p:tgtEl>
                                          <p:spTgt spid="26"/>
                                        </p:tgtEl>
                                        <p:attrNameLst>
                                          <p:attrName>ppt_x</p:attrName>
                                        </p:attrNameLst>
                                      </p:cBhvr>
                                      <p:tavLst>
                                        <p:tav tm="0">
                                          <p:val>
                                            <p:strVal val="ppt_x"/>
                                          </p:val>
                                        </p:tav>
                                        <p:tav tm="100000">
                                          <p:val>
                                            <p:strVal val="1+ppt_w/2"/>
                                          </p:val>
                                        </p:tav>
                                      </p:tavLst>
                                    </p:anim>
                                    <p:anim calcmode="lin" valueType="num">
                                      <p:cBhvr additive="base">
                                        <p:cTn id="223" dur="2500"/>
                                        <p:tgtEl>
                                          <p:spTgt spid="26"/>
                                        </p:tgtEl>
                                        <p:attrNameLst>
                                          <p:attrName>ppt_y</p:attrName>
                                        </p:attrNameLst>
                                      </p:cBhvr>
                                      <p:tavLst>
                                        <p:tav tm="0">
                                          <p:val>
                                            <p:strVal val="ppt_y"/>
                                          </p:val>
                                        </p:tav>
                                        <p:tav tm="100000">
                                          <p:val>
                                            <p:strVal val="0-ppt_h/2"/>
                                          </p:val>
                                        </p:tav>
                                      </p:tavLst>
                                    </p:anim>
                                    <p:set>
                                      <p:cBhvr>
                                        <p:cTn id="224" dur="1" fill="hold">
                                          <p:stCondLst>
                                            <p:cond delay="2499"/>
                                          </p:stCondLst>
                                        </p:cTn>
                                        <p:tgtEl>
                                          <p:spTgt spid="26"/>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2500"/>
                                        <p:tgtEl>
                                          <p:spTgt spid="25"/>
                                        </p:tgtEl>
                                        <p:attrNameLst>
                                          <p:attrName>ppt_x</p:attrName>
                                        </p:attrNameLst>
                                      </p:cBhvr>
                                      <p:tavLst>
                                        <p:tav tm="0">
                                          <p:val>
                                            <p:strVal val="ppt_x"/>
                                          </p:val>
                                        </p:tav>
                                        <p:tav tm="100000">
                                          <p:val>
                                            <p:strVal val="1+ppt_w/2"/>
                                          </p:val>
                                        </p:tav>
                                      </p:tavLst>
                                    </p:anim>
                                    <p:anim calcmode="lin" valueType="num">
                                      <p:cBhvr additive="base">
                                        <p:cTn id="227" dur="2500"/>
                                        <p:tgtEl>
                                          <p:spTgt spid="25"/>
                                        </p:tgtEl>
                                        <p:attrNameLst>
                                          <p:attrName>ppt_y</p:attrName>
                                        </p:attrNameLst>
                                      </p:cBhvr>
                                      <p:tavLst>
                                        <p:tav tm="0">
                                          <p:val>
                                            <p:strVal val="ppt_y"/>
                                          </p:val>
                                        </p:tav>
                                        <p:tav tm="100000">
                                          <p:val>
                                            <p:strVal val="0-ppt_h/2"/>
                                          </p:val>
                                        </p:tav>
                                      </p:tavLst>
                                    </p:anim>
                                    <p:set>
                                      <p:cBhvr>
                                        <p:cTn id="228" dur="1" fill="hold">
                                          <p:stCondLst>
                                            <p:cond delay="2499"/>
                                          </p:stCondLst>
                                        </p:cTn>
                                        <p:tgtEl>
                                          <p:spTgt spid="25"/>
                                        </p:tgtEl>
                                        <p:attrNameLst>
                                          <p:attrName>style.visibility</p:attrName>
                                        </p:attrNameLst>
                                      </p:cBhvr>
                                      <p:to>
                                        <p:strVal val="hidden"/>
                                      </p:to>
                                    </p:set>
                                  </p:childTnLst>
                                </p:cTn>
                              </p:par>
                              <p:par>
                                <p:cTn id="229" presetID="2" presetClass="exit" presetSubtype="3" fill="hold" grpId="3" nodeType="withEffect">
                                  <p:stCondLst>
                                    <p:cond delay="0"/>
                                  </p:stCondLst>
                                  <p:childTnLst>
                                    <p:anim calcmode="lin" valueType="num">
                                      <p:cBhvr additive="base">
                                        <p:cTn id="230" dur="2500"/>
                                        <p:tgtEl>
                                          <p:spTgt spid="24"/>
                                        </p:tgtEl>
                                        <p:attrNameLst>
                                          <p:attrName>ppt_x</p:attrName>
                                        </p:attrNameLst>
                                      </p:cBhvr>
                                      <p:tavLst>
                                        <p:tav tm="0">
                                          <p:val>
                                            <p:strVal val="ppt_x"/>
                                          </p:val>
                                        </p:tav>
                                        <p:tav tm="100000">
                                          <p:val>
                                            <p:strVal val="1+ppt_w/2"/>
                                          </p:val>
                                        </p:tav>
                                      </p:tavLst>
                                    </p:anim>
                                    <p:anim calcmode="lin" valueType="num">
                                      <p:cBhvr additive="base">
                                        <p:cTn id="231" dur="2500"/>
                                        <p:tgtEl>
                                          <p:spTgt spid="24"/>
                                        </p:tgtEl>
                                        <p:attrNameLst>
                                          <p:attrName>ppt_y</p:attrName>
                                        </p:attrNameLst>
                                      </p:cBhvr>
                                      <p:tavLst>
                                        <p:tav tm="0">
                                          <p:val>
                                            <p:strVal val="ppt_y"/>
                                          </p:val>
                                        </p:tav>
                                        <p:tav tm="100000">
                                          <p:val>
                                            <p:strVal val="0-ppt_h/2"/>
                                          </p:val>
                                        </p:tav>
                                      </p:tavLst>
                                    </p:anim>
                                    <p:set>
                                      <p:cBhvr>
                                        <p:cTn id="232" dur="1" fill="hold">
                                          <p:stCondLst>
                                            <p:cond delay="2499"/>
                                          </p:stCondLst>
                                        </p:cTn>
                                        <p:tgtEl>
                                          <p:spTgt spid="24"/>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2500"/>
                                        <p:tgtEl>
                                          <p:spTgt spid="14"/>
                                        </p:tgtEl>
                                        <p:attrNameLst>
                                          <p:attrName>ppt_x</p:attrName>
                                        </p:attrNameLst>
                                      </p:cBhvr>
                                      <p:tavLst>
                                        <p:tav tm="0">
                                          <p:val>
                                            <p:strVal val="ppt_x"/>
                                          </p:val>
                                        </p:tav>
                                        <p:tav tm="100000">
                                          <p:val>
                                            <p:strVal val="0-ppt_w/2"/>
                                          </p:val>
                                        </p:tav>
                                      </p:tavLst>
                                    </p:anim>
                                    <p:anim calcmode="lin" valueType="num">
                                      <p:cBhvr additive="base">
                                        <p:cTn id="235" dur="2500"/>
                                        <p:tgtEl>
                                          <p:spTgt spid="14"/>
                                        </p:tgtEl>
                                        <p:attrNameLst>
                                          <p:attrName>ppt_y</p:attrName>
                                        </p:attrNameLst>
                                      </p:cBhvr>
                                      <p:tavLst>
                                        <p:tav tm="0">
                                          <p:val>
                                            <p:strVal val="ppt_y"/>
                                          </p:val>
                                        </p:tav>
                                        <p:tav tm="100000">
                                          <p:val>
                                            <p:strVal val="1+ppt_h/2"/>
                                          </p:val>
                                        </p:tav>
                                      </p:tavLst>
                                    </p:anim>
                                    <p:set>
                                      <p:cBhvr>
                                        <p:cTn id="236" dur="1" fill="hold">
                                          <p:stCondLst>
                                            <p:cond delay="2499"/>
                                          </p:stCondLst>
                                        </p:cTn>
                                        <p:tgtEl>
                                          <p:spTgt spid="14"/>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2500"/>
                                        <p:tgtEl>
                                          <p:spTgt spid="13"/>
                                        </p:tgtEl>
                                        <p:attrNameLst>
                                          <p:attrName>ppt_x</p:attrName>
                                        </p:attrNameLst>
                                      </p:cBhvr>
                                      <p:tavLst>
                                        <p:tav tm="0">
                                          <p:val>
                                            <p:strVal val="ppt_x"/>
                                          </p:val>
                                        </p:tav>
                                        <p:tav tm="100000">
                                          <p:val>
                                            <p:strVal val="0-ppt_w/2"/>
                                          </p:val>
                                        </p:tav>
                                      </p:tavLst>
                                    </p:anim>
                                    <p:anim calcmode="lin" valueType="num">
                                      <p:cBhvr additive="base">
                                        <p:cTn id="239" dur="2500"/>
                                        <p:tgtEl>
                                          <p:spTgt spid="13"/>
                                        </p:tgtEl>
                                        <p:attrNameLst>
                                          <p:attrName>ppt_y</p:attrName>
                                        </p:attrNameLst>
                                      </p:cBhvr>
                                      <p:tavLst>
                                        <p:tav tm="0">
                                          <p:val>
                                            <p:strVal val="ppt_y"/>
                                          </p:val>
                                        </p:tav>
                                        <p:tav tm="100000">
                                          <p:val>
                                            <p:strVal val="1+ppt_h/2"/>
                                          </p:val>
                                        </p:tav>
                                      </p:tavLst>
                                    </p:anim>
                                    <p:set>
                                      <p:cBhvr>
                                        <p:cTn id="240" dur="1" fill="hold">
                                          <p:stCondLst>
                                            <p:cond delay="2499"/>
                                          </p:stCondLst>
                                        </p:cTn>
                                        <p:tgtEl>
                                          <p:spTgt spid="13"/>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2500"/>
                                        <p:tgtEl>
                                          <p:spTgt spid="12"/>
                                        </p:tgtEl>
                                        <p:attrNameLst>
                                          <p:attrName>ppt_x</p:attrName>
                                        </p:attrNameLst>
                                      </p:cBhvr>
                                      <p:tavLst>
                                        <p:tav tm="0">
                                          <p:val>
                                            <p:strVal val="ppt_x"/>
                                          </p:val>
                                        </p:tav>
                                        <p:tav tm="100000">
                                          <p:val>
                                            <p:strVal val="0-ppt_w/2"/>
                                          </p:val>
                                        </p:tav>
                                      </p:tavLst>
                                    </p:anim>
                                    <p:anim calcmode="lin" valueType="num">
                                      <p:cBhvr additive="base">
                                        <p:cTn id="243" dur="2500"/>
                                        <p:tgtEl>
                                          <p:spTgt spid="12"/>
                                        </p:tgtEl>
                                        <p:attrNameLst>
                                          <p:attrName>ppt_y</p:attrName>
                                        </p:attrNameLst>
                                      </p:cBhvr>
                                      <p:tavLst>
                                        <p:tav tm="0">
                                          <p:val>
                                            <p:strVal val="ppt_y"/>
                                          </p:val>
                                        </p:tav>
                                        <p:tav tm="100000">
                                          <p:val>
                                            <p:strVal val="1+ppt_h/2"/>
                                          </p:val>
                                        </p:tav>
                                      </p:tavLst>
                                    </p:anim>
                                    <p:set>
                                      <p:cBhvr>
                                        <p:cTn id="244" dur="1" fill="hold">
                                          <p:stCondLst>
                                            <p:cond delay="2499"/>
                                          </p:stCondLst>
                                        </p:cTn>
                                        <p:tgtEl>
                                          <p:spTgt spid="12"/>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2500"/>
                                        <p:tgtEl>
                                          <p:spTgt spid="11"/>
                                        </p:tgtEl>
                                        <p:attrNameLst>
                                          <p:attrName>ppt_x</p:attrName>
                                        </p:attrNameLst>
                                      </p:cBhvr>
                                      <p:tavLst>
                                        <p:tav tm="0">
                                          <p:val>
                                            <p:strVal val="ppt_x"/>
                                          </p:val>
                                        </p:tav>
                                        <p:tav tm="100000">
                                          <p:val>
                                            <p:strVal val="0-ppt_w/2"/>
                                          </p:val>
                                        </p:tav>
                                      </p:tavLst>
                                    </p:anim>
                                    <p:anim calcmode="lin" valueType="num">
                                      <p:cBhvr additive="base">
                                        <p:cTn id="247" dur="2500"/>
                                        <p:tgtEl>
                                          <p:spTgt spid="11"/>
                                        </p:tgtEl>
                                        <p:attrNameLst>
                                          <p:attrName>ppt_y</p:attrName>
                                        </p:attrNameLst>
                                      </p:cBhvr>
                                      <p:tavLst>
                                        <p:tav tm="0">
                                          <p:val>
                                            <p:strVal val="ppt_y"/>
                                          </p:val>
                                        </p:tav>
                                        <p:tav tm="100000">
                                          <p:val>
                                            <p:strVal val="1+ppt_h/2"/>
                                          </p:val>
                                        </p:tav>
                                      </p:tavLst>
                                    </p:anim>
                                    <p:set>
                                      <p:cBhvr>
                                        <p:cTn id="248" dur="1" fill="hold">
                                          <p:stCondLst>
                                            <p:cond delay="2499"/>
                                          </p:stCondLst>
                                        </p:cTn>
                                        <p:tgtEl>
                                          <p:spTgt spid="11"/>
                                        </p:tgtEl>
                                        <p:attrNameLst>
                                          <p:attrName>style.visibility</p:attrName>
                                        </p:attrNameLst>
                                      </p:cBhvr>
                                      <p:to>
                                        <p:strVal val="hidden"/>
                                      </p:to>
                                    </p:set>
                                  </p:childTnLst>
                                </p:cTn>
                              </p:par>
                              <p:par>
                                <p:cTn id="249" presetID="2" presetClass="exit" presetSubtype="12" fill="hold" grpId="3" nodeType="withEffect">
                                  <p:stCondLst>
                                    <p:cond delay="0"/>
                                  </p:stCondLst>
                                  <p:childTnLst>
                                    <p:anim calcmode="lin" valueType="num">
                                      <p:cBhvr additive="base">
                                        <p:cTn id="250" dur="2500"/>
                                        <p:tgtEl>
                                          <p:spTgt spid="10"/>
                                        </p:tgtEl>
                                        <p:attrNameLst>
                                          <p:attrName>ppt_x</p:attrName>
                                        </p:attrNameLst>
                                      </p:cBhvr>
                                      <p:tavLst>
                                        <p:tav tm="0">
                                          <p:val>
                                            <p:strVal val="ppt_x"/>
                                          </p:val>
                                        </p:tav>
                                        <p:tav tm="100000">
                                          <p:val>
                                            <p:strVal val="0-ppt_w/2"/>
                                          </p:val>
                                        </p:tav>
                                      </p:tavLst>
                                    </p:anim>
                                    <p:anim calcmode="lin" valueType="num">
                                      <p:cBhvr additive="base">
                                        <p:cTn id="251" dur="2500"/>
                                        <p:tgtEl>
                                          <p:spTgt spid="10"/>
                                        </p:tgtEl>
                                        <p:attrNameLst>
                                          <p:attrName>ppt_y</p:attrName>
                                        </p:attrNameLst>
                                      </p:cBhvr>
                                      <p:tavLst>
                                        <p:tav tm="0">
                                          <p:val>
                                            <p:strVal val="ppt_y"/>
                                          </p:val>
                                        </p:tav>
                                        <p:tav tm="100000">
                                          <p:val>
                                            <p:strVal val="1+ppt_h/2"/>
                                          </p:val>
                                        </p:tav>
                                      </p:tavLst>
                                    </p:anim>
                                    <p:set>
                                      <p:cBhvr>
                                        <p:cTn id="252" dur="1" fill="hold">
                                          <p:stCondLst>
                                            <p:cond delay="2499"/>
                                          </p:stCondLst>
                                        </p:cTn>
                                        <p:tgtEl>
                                          <p:spTgt spid="10"/>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2500"/>
                                        <p:tgtEl>
                                          <p:spTgt spid="6"/>
                                        </p:tgtEl>
                                        <p:attrNameLst>
                                          <p:attrName>ppt_x</p:attrName>
                                        </p:attrNameLst>
                                      </p:cBhvr>
                                      <p:tavLst>
                                        <p:tav tm="0">
                                          <p:val>
                                            <p:strVal val="ppt_x"/>
                                          </p:val>
                                        </p:tav>
                                        <p:tav tm="100000">
                                          <p:val>
                                            <p:strVal val="1+ppt_w/2"/>
                                          </p:val>
                                        </p:tav>
                                      </p:tavLst>
                                    </p:anim>
                                    <p:anim calcmode="lin" valueType="num">
                                      <p:cBhvr additive="base">
                                        <p:cTn id="255" dur="2500"/>
                                        <p:tgtEl>
                                          <p:spTgt spid="6"/>
                                        </p:tgtEl>
                                        <p:attrNameLst>
                                          <p:attrName>ppt_y</p:attrName>
                                        </p:attrNameLst>
                                      </p:cBhvr>
                                      <p:tavLst>
                                        <p:tav tm="0">
                                          <p:val>
                                            <p:strVal val="ppt_y"/>
                                          </p:val>
                                        </p:tav>
                                        <p:tav tm="100000">
                                          <p:val>
                                            <p:strVal val="1+ppt_h/2"/>
                                          </p:val>
                                        </p:tav>
                                      </p:tavLst>
                                    </p:anim>
                                    <p:set>
                                      <p:cBhvr>
                                        <p:cTn id="256" dur="1" fill="hold">
                                          <p:stCondLst>
                                            <p:cond delay="24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2500"/>
                                        <p:tgtEl>
                                          <p:spTgt spid="5"/>
                                        </p:tgtEl>
                                        <p:attrNameLst>
                                          <p:attrName>ppt_x</p:attrName>
                                        </p:attrNameLst>
                                      </p:cBhvr>
                                      <p:tavLst>
                                        <p:tav tm="0">
                                          <p:val>
                                            <p:strVal val="ppt_x"/>
                                          </p:val>
                                        </p:tav>
                                        <p:tav tm="100000">
                                          <p:val>
                                            <p:strVal val="1+ppt_w/2"/>
                                          </p:val>
                                        </p:tav>
                                      </p:tavLst>
                                    </p:anim>
                                    <p:anim calcmode="lin" valueType="num">
                                      <p:cBhvr additive="base">
                                        <p:cTn id="259" dur="2500"/>
                                        <p:tgtEl>
                                          <p:spTgt spid="5"/>
                                        </p:tgtEl>
                                        <p:attrNameLst>
                                          <p:attrName>ppt_y</p:attrName>
                                        </p:attrNameLst>
                                      </p:cBhvr>
                                      <p:tavLst>
                                        <p:tav tm="0">
                                          <p:val>
                                            <p:strVal val="ppt_y"/>
                                          </p:val>
                                        </p:tav>
                                        <p:tav tm="100000">
                                          <p:val>
                                            <p:strVal val="1+ppt_h/2"/>
                                          </p:val>
                                        </p:tav>
                                      </p:tavLst>
                                    </p:anim>
                                    <p:set>
                                      <p:cBhvr>
                                        <p:cTn id="260" dur="1" fill="hold">
                                          <p:stCondLst>
                                            <p:cond delay="2499"/>
                                          </p:stCondLst>
                                        </p:cTn>
                                        <p:tgtEl>
                                          <p:spTgt spid="5"/>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2500"/>
                                        <p:tgtEl>
                                          <p:spTgt spid="3"/>
                                        </p:tgtEl>
                                        <p:attrNameLst>
                                          <p:attrName>ppt_x</p:attrName>
                                        </p:attrNameLst>
                                      </p:cBhvr>
                                      <p:tavLst>
                                        <p:tav tm="0">
                                          <p:val>
                                            <p:strVal val="ppt_x"/>
                                          </p:val>
                                        </p:tav>
                                        <p:tav tm="100000">
                                          <p:val>
                                            <p:strVal val="1+ppt_w/2"/>
                                          </p:val>
                                        </p:tav>
                                      </p:tavLst>
                                    </p:anim>
                                    <p:anim calcmode="lin" valueType="num">
                                      <p:cBhvr additive="base">
                                        <p:cTn id="263" dur="2500"/>
                                        <p:tgtEl>
                                          <p:spTgt spid="3"/>
                                        </p:tgtEl>
                                        <p:attrNameLst>
                                          <p:attrName>ppt_y</p:attrName>
                                        </p:attrNameLst>
                                      </p:cBhvr>
                                      <p:tavLst>
                                        <p:tav tm="0">
                                          <p:val>
                                            <p:strVal val="ppt_y"/>
                                          </p:val>
                                        </p:tav>
                                        <p:tav tm="100000">
                                          <p:val>
                                            <p:strVal val="1+ppt_h/2"/>
                                          </p:val>
                                        </p:tav>
                                      </p:tavLst>
                                    </p:anim>
                                    <p:set>
                                      <p:cBhvr>
                                        <p:cTn id="264" dur="1" fill="hold">
                                          <p:stCondLst>
                                            <p:cond delay="2499"/>
                                          </p:stCondLst>
                                        </p:cTn>
                                        <p:tgtEl>
                                          <p:spTgt spid="3"/>
                                        </p:tgtEl>
                                        <p:attrNameLst>
                                          <p:attrName>style.visibility</p:attrName>
                                        </p:attrNameLst>
                                      </p:cBhvr>
                                      <p:to>
                                        <p:strVal val="hidden"/>
                                      </p:to>
                                    </p:set>
                                  </p:childTnLst>
                                </p:cTn>
                              </p:par>
                              <p:par>
                                <p:cTn id="265" presetID="2" presetClass="exit" presetSubtype="6" fill="hold" grpId="3" nodeType="withEffect">
                                  <p:stCondLst>
                                    <p:cond delay="0"/>
                                  </p:stCondLst>
                                  <p:childTnLst>
                                    <p:anim calcmode="lin" valueType="num">
                                      <p:cBhvr additive="base">
                                        <p:cTn id="266" dur="2500"/>
                                        <p:tgtEl>
                                          <p:spTgt spid="2"/>
                                        </p:tgtEl>
                                        <p:attrNameLst>
                                          <p:attrName>ppt_x</p:attrName>
                                        </p:attrNameLst>
                                      </p:cBhvr>
                                      <p:tavLst>
                                        <p:tav tm="0">
                                          <p:val>
                                            <p:strVal val="ppt_x"/>
                                          </p:val>
                                        </p:tav>
                                        <p:tav tm="100000">
                                          <p:val>
                                            <p:strVal val="1+ppt_w/2"/>
                                          </p:val>
                                        </p:tav>
                                      </p:tavLst>
                                    </p:anim>
                                    <p:anim calcmode="lin" valueType="num">
                                      <p:cBhvr additive="base">
                                        <p:cTn id="267" dur="2500"/>
                                        <p:tgtEl>
                                          <p:spTgt spid="2"/>
                                        </p:tgtEl>
                                        <p:attrNameLst>
                                          <p:attrName>ppt_y</p:attrName>
                                        </p:attrNameLst>
                                      </p:cBhvr>
                                      <p:tavLst>
                                        <p:tav tm="0">
                                          <p:val>
                                            <p:strVal val="ppt_y"/>
                                          </p:val>
                                        </p:tav>
                                        <p:tav tm="100000">
                                          <p:val>
                                            <p:strVal val="1+ppt_h/2"/>
                                          </p:val>
                                        </p:tav>
                                      </p:tavLst>
                                    </p:anim>
                                    <p:set>
                                      <p:cBhvr>
                                        <p:cTn id="268" dur="1" fill="hold">
                                          <p:stCondLst>
                                            <p:cond delay="2499"/>
                                          </p:stCondLst>
                                        </p:cTn>
                                        <p:tgtEl>
                                          <p:spTgt spid="2"/>
                                        </p:tgtEl>
                                        <p:attrNameLst>
                                          <p:attrName>style.visibility</p:attrName>
                                        </p:attrNameLst>
                                      </p:cBhvr>
                                      <p:to>
                                        <p:strVal val="hidden"/>
                                      </p:to>
                                    </p:set>
                                  </p:childTnLst>
                                </p:cTn>
                              </p:par>
                              <p:par>
                                <p:cTn id="269" presetID="23" presetClass="entr" presetSubtype="272" fill="hold" nodeType="withEffect">
                                  <p:stCondLst>
                                    <p:cond delay="0"/>
                                  </p:stCondLst>
                                  <p:childTnLst>
                                    <p:set>
                                      <p:cBhvr>
                                        <p:cTn id="270" dur="1" fill="hold">
                                          <p:stCondLst>
                                            <p:cond delay="0"/>
                                          </p:stCondLst>
                                        </p:cTn>
                                        <p:tgtEl>
                                          <p:spTgt spid="31"/>
                                        </p:tgtEl>
                                        <p:attrNameLst>
                                          <p:attrName>style.visibility</p:attrName>
                                        </p:attrNameLst>
                                      </p:cBhvr>
                                      <p:to>
                                        <p:strVal val="visible"/>
                                      </p:to>
                                    </p:set>
                                    <p:anim calcmode="lin" valueType="num">
                                      <p:cBhvr>
                                        <p:cTn id="271" dur="2250" fill="hold"/>
                                        <p:tgtEl>
                                          <p:spTgt spid="31"/>
                                        </p:tgtEl>
                                        <p:attrNameLst>
                                          <p:attrName>ppt_w</p:attrName>
                                        </p:attrNameLst>
                                      </p:cBhvr>
                                      <p:tavLst>
                                        <p:tav tm="0">
                                          <p:val>
                                            <p:strVal val="2/3*#ppt_w"/>
                                          </p:val>
                                        </p:tav>
                                        <p:tav tm="100000">
                                          <p:val>
                                            <p:strVal val="#ppt_w"/>
                                          </p:val>
                                        </p:tav>
                                      </p:tavLst>
                                    </p:anim>
                                    <p:anim calcmode="lin" valueType="num">
                                      <p:cBhvr>
                                        <p:cTn id="272" dur="2250" fill="hold"/>
                                        <p:tgtEl>
                                          <p:spTgt spid="31"/>
                                        </p:tgtEl>
                                        <p:attrNameLst>
                                          <p:attrName>ppt_h</p:attrName>
                                        </p:attrNameLst>
                                      </p:cBhvr>
                                      <p:tavLst>
                                        <p:tav tm="0">
                                          <p:val>
                                            <p:strVal val="2/3*#ppt_h"/>
                                          </p:val>
                                        </p:tav>
                                        <p:tav tm="100000">
                                          <p:val>
                                            <p:strVal val="#ppt_h"/>
                                          </p:val>
                                        </p:tav>
                                      </p:tavLst>
                                    </p:anim>
                                  </p:childTnLst>
                                </p:cTn>
                              </p:par>
                              <p:par>
                                <p:cTn id="273" presetID="8" presetClass="entr" presetSubtype="32" fill="hold" nodeType="withEffect">
                                  <p:stCondLst>
                                    <p:cond delay="0"/>
                                  </p:stCondLst>
                                  <p:childTnLst>
                                    <p:set>
                                      <p:cBhvr>
                                        <p:cTn id="274" dur="1" fill="hold">
                                          <p:stCondLst>
                                            <p:cond delay="0"/>
                                          </p:stCondLst>
                                        </p:cTn>
                                        <p:tgtEl>
                                          <p:spTgt spid="31"/>
                                        </p:tgtEl>
                                        <p:attrNameLst>
                                          <p:attrName>style.visibility</p:attrName>
                                        </p:attrNameLst>
                                      </p:cBhvr>
                                      <p:to>
                                        <p:strVal val="visible"/>
                                      </p:to>
                                    </p:set>
                                    <p:animEffect transition="in" filter="diamond(out)">
                                      <p:cBhvr>
                                        <p:cTn id="275" dur="225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23"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27 Rectángulo"/>
          <p:cNvSpPr/>
          <p:nvPr/>
        </p:nvSpPr>
        <p:spPr>
          <a:xfrm>
            <a:off x="0" y="0"/>
            <a:ext cx="9144000" cy="5143500"/>
          </a:xfrm>
          <a:prstGeom prst="rect">
            <a:avLst/>
          </a:prstGeom>
          <a:gradFill flip="none" rotWithShape="1">
            <a:gsLst>
              <a:gs pos="100000">
                <a:srgbClr val="000000"/>
              </a:gs>
              <a:gs pos="0">
                <a:srgbClr val="006600">
                  <a:lumMod val="71000"/>
                </a:srgbClr>
              </a:gs>
              <a:gs pos="8000">
                <a:srgbClr val="99FF33">
                  <a:lumMod val="24000"/>
                </a:srgbClr>
              </a:gs>
              <a:gs pos="22000">
                <a:srgbClr val="00B050">
                  <a:lumMod val="2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9" name="28 Imagen" descr="Diapositiva2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9142"/>
            <a:ext cx="9144000" cy="5134358"/>
          </a:xfrm>
          <a:prstGeom prst="rect">
            <a:avLst/>
          </a:prstGeom>
          <a:noFill/>
          <a:ln>
            <a:noFill/>
          </a:ln>
        </p:spPr>
      </p:pic>
      <p:sp>
        <p:nvSpPr>
          <p:cNvPr id="3" name="2 Rectángulo"/>
          <p:cNvSpPr/>
          <p:nvPr/>
        </p:nvSpPr>
        <p:spPr>
          <a:xfrm>
            <a:off x="4206404" y="-1316682"/>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0800000">
            <a:off x="4163631" y="5760640"/>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3359705" y="5098381"/>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4967558" y="5098381"/>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163631" y="4443958"/>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2555778" y="4468756"/>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5771485" y="4445734"/>
            <a:ext cx="744733"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a:off x="7801284"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7139024" y="2983228"/>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139024" y="1433842"/>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6484602"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6509399" y="3757921"/>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6376" y="659149"/>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H="1">
            <a:off x="579946"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H="1">
            <a:off x="1242206" y="2983228"/>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6200000" flipH="1">
            <a:off x="1242206" y="1433842"/>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1896628" y="2208535"/>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871831" y="3757921"/>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894853" y="659149"/>
            <a:ext cx="717652" cy="654422"/>
          </a:xfrm>
          <a:prstGeom prst="rect">
            <a:avLst/>
          </a:prstGeom>
          <a:gradFill>
            <a:gsLst>
              <a:gs pos="93750">
                <a:srgbClr val="99FF33">
                  <a:alpha val="43000"/>
                </a:srgbClr>
              </a:gs>
              <a:gs pos="29000">
                <a:srgbClr val="006EC0">
                  <a:alpha val="44000"/>
                </a:srgbClr>
              </a:gs>
              <a:gs pos="51672">
                <a:schemeClr val="accent5">
                  <a:alpha val="72000"/>
                  <a:lumMod val="0"/>
                  <a:lumOff val="100000"/>
                </a:schemeClr>
              </a:gs>
            </a:gsLst>
            <a:lin ang="5400000" scaled="0"/>
          </a:gradFill>
          <a:ln>
            <a:noFill/>
          </a:ln>
          <a:effectLst>
            <a:outerShdw blurRad="76200" dir="15600000" sx="116000" sy="116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468560" y="-1316682"/>
            <a:ext cx="10081120" cy="7992888"/>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09459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additive="base">
                                        <p:cTn id="10" dur="4000" fill="hold"/>
                                        <p:tgtEl>
                                          <p:spTgt spid="8"/>
                                        </p:tgtEl>
                                        <p:attrNameLst>
                                          <p:attrName>ppt_x</p:attrName>
                                        </p:attrNameLst>
                                      </p:cBhvr>
                                      <p:tavLst>
                                        <p:tav tm="0">
                                          <p:val>
                                            <p:strVal val="#ppt_x"/>
                                          </p:val>
                                        </p:tav>
                                        <p:tav tm="100000">
                                          <p:val>
                                            <p:strVal val="#ppt_x"/>
                                          </p:val>
                                        </p:tav>
                                      </p:tavLst>
                                    </p:anim>
                                    <p:anim calcmode="lin" valueType="num">
                                      <p:cBhvr additive="base">
                                        <p:cTn id="11" dur="4000" fill="hold"/>
                                        <p:tgtEl>
                                          <p:spTgt spid="8"/>
                                        </p:tgtEl>
                                        <p:attrNameLst>
                                          <p:attrName>ppt_y</p:attrName>
                                        </p:attrNameLst>
                                      </p:cBhvr>
                                      <p:tavLst>
                                        <p:tav tm="0">
                                          <p:val>
                                            <p:strVal val="1+#ppt_h/2"/>
                                          </p:val>
                                        </p:tav>
                                        <p:tav tm="100000">
                                          <p:val>
                                            <p:strVal val="#ppt_y"/>
                                          </p:val>
                                        </p:tav>
                                      </p:tavLst>
                                    </p:anim>
                                  </p:childTnLst>
                                </p:cTn>
                              </p:par>
                              <p:par>
                                <p:cTn id="12" presetID="3" presetClass="entr" presetSubtype="10" fill="hold" grpId="1"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blinds(horizontal)">
                                      <p:cBhvr>
                                        <p:cTn id="14" dur="4000"/>
                                        <p:tgtEl>
                                          <p:spTgt spid="8"/>
                                        </p:tgtEl>
                                      </p:cBhvr>
                                    </p:animEffect>
                                  </p:childTnLst>
                                </p:cTn>
                              </p:par>
                              <p:par>
                                <p:cTn id="15" presetID="19" presetClass="entr" presetSubtype="5" fill="hold" grpId="2"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2" presetClass="exit" presetSubtype="4" fill="hold" grpId="3" nodeType="withEffect">
                                  <p:stCondLst>
                                    <p:cond delay="0"/>
                                  </p:stCondLst>
                                  <p:childTnLst>
                                    <p:anim calcmode="lin" valueType="num">
                                      <p:cBhvr additive="base">
                                        <p:cTn id="20" dur="4000"/>
                                        <p:tgtEl>
                                          <p:spTgt spid="8"/>
                                        </p:tgtEl>
                                        <p:attrNameLst>
                                          <p:attrName>ppt_x</p:attrName>
                                        </p:attrNameLst>
                                      </p:cBhvr>
                                      <p:tavLst>
                                        <p:tav tm="0">
                                          <p:val>
                                            <p:strVal val="ppt_x"/>
                                          </p:val>
                                        </p:tav>
                                        <p:tav tm="100000">
                                          <p:val>
                                            <p:strVal val="ppt_x"/>
                                          </p:val>
                                        </p:tav>
                                      </p:tavLst>
                                    </p:anim>
                                    <p:anim calcmode="lin" valueType="num">
                                      <p:cBhvr additive="base">
                                        <p:cTn id="21" dur="4000"/>
                                        <p:tgtEl>
                                          <p:spTgt spid="8"/>
                                        </p:tgtEl>
                                        <p:attrNameLst>
                                          <p:attrName>ppt_y</p:attrName>
                                        </p:attrNameLst>
                                      </p:cBhvr>
                                      <p:tavLst>
                                        <p:tav tm="0">
                                          <p:val>
                                            <p:strVal val="ppt_y"/>
                                          </p:val>
                                        </p:tav>
                                        <p:tav tm="100000">
                                          <p:val>
                                            <p:strVal val="1+ppt_h/2"/>
                                          </p:val>
                                        </p:tav>
                                      </p:tavLst>
                                    </p:anim>
                                    <p:set>
                                      <p:cBhvr>
                                        <p:cTn id="22" dur="1" fill="hold">
                                          <p:stCondLst>
                                            <p:cond delay="3999"/>
                                          </p:stCondLst>
                                        </p:cTn>
                                        <p:tgtEl>
                                          <p:spTgt spid="8"/>
                                        </p:tgtEl>
                                        <p:attrNameLst>
                                          <p:attrName>style.visibility</p:attrName>
                                        </p:attrNameLst>
                                      </p:cBhvr>
                                      <p:to>
                                        <p:strVal val="hidden"/>
                                      </p:to>
                                    </p:set>
                                  </p:childTnLst>
                                </p:cTn>
                              </p:par>
                              <p:par>
                                <p:cTn id="23" presetID="2" presetClass="entr" presetSubtype="4"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4000" fill="hold"/>
                                        <p:tgtEl>
                                          <p:spTgt spid="6"/>
                                        </p:tgtEl>
                                        <p:attrNameLst>
                                          <p:attrName>ppt_x</p:attrName>
                                        </p:attrNameLst>
                                      </p:cBhvr>
                                      <p:tavLst>
                                        <p:tav tm="0">
                                          <p:val>
                                            <p:strVal val="#ppt_x"/>
                                          </p:val>
                                        </p:tav>
                                        <p:tav tm="100000">
                                          <p:val>
                                            <p:strVal val="#ppt_x"/>
                                          </p:val>
                                        </p:tav>
                                      </p:tavLst>
                                    </p:anim>
                                    <p:anim calcmode="lin" valueType="num">
                                      <p:cBhvr additive="base">
                                        <p:cTn id="26" dur="4000" fill="hold"/>
                                        <p:tgtEl>
                                          <p:spTgt spid="6"/>
                                        </p:tgtEl>
                                        <p:attrNameLst>
                                          <p:attrName>ppt_y</p:attrName>
                                        </p:attrNameLst>
                                      </p:cBhvr>
                                      <p:tavLst>
                                        <p:tav tm="0">
                                          <p:val>
                                            <p:strVal val="1+#ppt_h/2"/>
                                          </p:val>
                                        </p:tav>
                                        <p:tav tm="100000">
                                          <p:val>
                                            <p:strVal val="#ppt_y"/>
                                          </p:val>
                                        </p:tav>
                                      </p:tavLst>
                                    </p:anim>
                                  </p:childTnLst>
                                </p:cTn>
                              </p:par>
                              <p:par>
                                <p:cTn id="27" presetID="3" presetClass="entr" presetSubtype="10" fill="hold" grpId="1"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blinds(horizontal)">
                                      <p:cBhvr>
                                        <p:cTn id="29" dur="4000"/>
                                        <p:tgtEl>
                                          <p:spTgt spid="6"/>
                                        </p:tgtEl>
                                      </p:cBhvr>
                                    </p:animEffect>
                                  </p:childTnLst>
                                </p:cTn>
                              </p:par>
                              <p:par>
                                <p:cTn id="30" presetID="19" presetClass="entr" presetSubtype="5" fill="hold" grpId="2" nodeType="with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p:cTn id="32" dur="4000" fill="hold"/>
                                        <p:tgtEl>
                                          <p:spTgt spid="6"/>
                                        </p:tgtEl>
                                        <p:attrNameLst>
                                          <p:attrName>ppt_w</p:attrName>
                                        </p:attrNameLst>
                                      </p:cBhvr>
                                      <p:tavLst>
                                        <p:tav tm="0">
                                          <p:val>
                                            <p:strVal val="#ppt_w"/>
                                          </p:val>
                                        </p:tav>
                                        <p:tav tm="100000">
                                          <p:val>
                                            <p:strVal val="#ppt_w"/>
                                          </p:val>
                                        </p:tav>
                                      </p:tavLst>
                                    </p:anim>
                                    <p:anim calcmode="lin" valueType="num">
                                      <p:cBhvr>
                                        <p:cTn id="33" dur="4000" fill="hold"/>
                                        <p:tgtEl>
                                          <p:spTgt spid="6"/>
                                        </p:tgtEl>
                                        <p:attrNameLst>
                                          <p:attrName>ppt_h</p:attrName>
                                        </p:attrNameLst>
                                      </p:cBhvr>
                                      <p:tavLst>
                                        <p:tav tm="0" fmla="#ppt_h*sin(2.5*pi*$)">
                                          <p:val>
                                            <p:fltVal val="0"/>
                                          </p:val>
                                        </p:tav>
                                        <p:tav tm="100000">
                                          <p:val>
                                            <p:fltVal val="1"/>
                                          </p:val>
                                        </p:tav>
                                      </p:tavLst>
                                    </p:anim>
                                  </p:childTnLst>
                                </p:cTn>
                              </p:par>
                              <p:par>
                                <p:cTn id="34" presetID="2" presetClass="exit" presetSubtype="4" fill="hold" grpId="3" nodeType="withEffect">
                                  <p:stCondLst>
                                    <p:cond delay="0"/>
                                  </p:stCondLst>
                                  <p:childTnLst>
                                    <p:anim calcmode="lin" valueType="num">
                                      <p:cBhvr additive="base">
                                        <p:cTn id="35" dur="4000"/>
                                        <p:tgtEl>
                                          <p:spTgt spid="6"/>
                                        </p:tgtEl>
                                        <p:attrNameLst>
                                          <p:attrName>ppt_x</p:attrName>
                                        </p:attrNameLst>
                                      </p:cBhvr>
                                      <p:tavLst>
                                        <p:tav tm="0">
                                          <p:val>
                                            <p:strVal val="ppt_x"/>
                                          </p:val>
                                        </p:tav>
                                        <p:tav tm="100000">
                                          <p:val>
                                            <p:strVal val="ppt_x"/>
                                          </p:val>
                                        </p:tav>
                                      </p:tavLst>
                                    </p:anim>
                                    <p:anim calcmode="lin" valueType="num">
                                      <p:cBhvr additive="base">
                                        <p:cTn id="36" dur="4000"/>
                                        <p:tgtEl>
                                          <p:spTgt spid="6"/>
                                        </p:tgtEl>
                                        <p:attrNameLst>
                                          <p:attrName>ppt_y</p:attrName>
                                        </p:attrNameLst>
                                      </p:cBhvr>
                                      <p:tavLst>
                                        <p:tav tm="0">
                                          <p:val>
                                            <p:strVal val="ppt_y"/>
                                          </p:val>
                                        </p:tav>
                                        <p:tav tm="100000">
                                          <p:val>
                                            <p:strVal val="1+ppt_h/2"/>
                                          </p:val>
                                        </p:tav>
                                      </p:tavLst>
                                    </p:anim>
                                    <p:set>
                                      <p:cBhvr>
                                        <p:cTn id="37" dur="1" fill="hold">
                                          <p:stCondLst>
                                            <p:cond delay="3999"/>
                                          </p:stCondLst>
                                        </p:cTn>
                                        <p:tgtEl>
                                          <p:spTgt spid="6"/>
                                        </p:tgtEl>
                                        <p:attrNameLst>
                                          <p:attrName>style.visibility</p:attrName>
                                        </p:attrNameLst>
                                      </p:cBhvr>
                                      <p:to>
                                        <p:strVal val="hidden"/>
                                      </p:to>
                                    </p:set>
                                  </p:childTnLst>
                                </p:cTn>
                              </p:par>
                              <p:par>
                                <p:cTn id="38" presetID="2" presetClass="entr" presetSubtype="4"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4000" fill="hold"/>
                                        <p:tgtEl>
                                          <p:spTgt spid="7"/>
                                        </p:tgtEl>
                                        <p:attrNameLst>
                                          <p:attrName>ppt_x</p:attrName>
                                        </p:attrNameLst>
                                      </p:cBhvr>
                                      <p:tavLst>
                                        <p:tav tm="0">
                                          <p:val>
                                            <p:strVal val="#ppt_x"/>
                                          </p:val>
                                        </p:tav>
                                        <p:tav tm="100000">
                                          <p:val>
                                            <p:strVal val="#ppt_x"/>
                                          </p:val>
                                        </p:tav>
                                      </p:tavLst>
                                    </p:anim>
                                    <p:anim calcmode="lin" valueType="num">
                                      <p:cBhvr additive="base">
                                        <p:cTn id="41" dur="4000" fill="hold"/>
                                        <p:tgtEl>
                                          <p:spTgt spid="7"/>
                                        </p:tgtEl>
                                        <p:attrNameLst>
                                          <p:attrName>ppt_y</p:attrName>
                                        </p:attrNameLst>
                                      </p:cBhvr>
                                      <p:tavLst>
                                        <p:tav tm="0">
                                          <p:val>
                                            <p:strVal val="1+#ppt_h/2"/>
                                          </p:val>
                                        </p:tav>
                                        <p:tav tm="100000">
                                          <p:val>
                                            <p:strVal val="#ppt_y"/>
                                          </p:val>
                                        </p:tav>
                                      </p:tavLst>
                                    </p:anim>
                                  </p:childTnLst>
                                </p:cTn>
                              </p:par>
                              <p:par>
                                <p:cTn id="42" presetID="3" presetClass="entr" presetSubtype="10" fill="hold" grpId="1"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blinds(horizontal)">
                                      <p:cBhvr>
                                        <p:cTn id="44" dur="4000"/>
                                        <p:tgtEl>
                                          <p:spTgt spid="7"/>
                                        </p:tgtEl>
                                      </p:cBhvr>
                                    </p:animEffect>
                                  </p:childTnLst>
                                </p:cTn>
                              </p:par>
                              <p:par>
                                <p:cTn id="45" presetID="19" presetClass="entr" presetSubtype="5" fill="hold" grpId="2"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4000" fill="hold"/>
                                        <p:tgtEl>
                                          <p:spTgt spid="7"/>
                                        </p:tgtEl>
                                        <p:attrNameLst>
                                          <p:attrName>ppt_w</p:attrName>
                                        </p:attrNameLst>
                                      </p:cBhvr>
                                      <p:tavLst>
                                        <p:tav tm="0">
                                          <p:val>
                                            <p:strVal val="#ppt_w"/>
                                          </p:val>
                                        </p:tav>
                                        <p:tav tm="100000">
                                          <p:val>
                                            <p:strVal val="#ppt_w"/>
                                          </p:val>
                                        </p:tav>
                                      </p:tavLst>
                                    </p:anim>
                                    <p:anim calcmode="lin" valueType="num">
                                      <p:cBhvr>
                                        <p:cTn id="48" dur="4000" fill="hold"/>
                                        <p:tgtEl>
                                          <p:spTgt spid="7"/>
                                        </p:tgtEl>
                                        <p:attrNameLst>
                                          <p:attrName>ppt_h</p:attrName>
                                        </p:attrNameLst>
                                      </p:cBhvr>
                                      <p:tavLst>
                                        <p:tav tm="0" fmla="#ppt_h*sin(2.5*pi*$)">
                                          <p:val>
                                            <p:fltVal val="0"/>
                                          </p:val>
                                        </p:tav>
                                        <p:tav tm="100000">
                                          <p:val>
                                            <p:fltVal val="1"/>
                                          </p:val>
                                        </p:tav>
                                      </p:tavLst>
                                    </p:anim>
                                  </p:childTnLst>
                                </p:cTn>
                              </p:par>
                              <p:par>
                                <p:cTn id="49" presetID="2" presetClass="exit" presetSubtype="4" fill="hold" grpId="3"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ppt_x"/>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2" presetClass="entr" presetSubtype="4" fill="hold" grpId="0" nodeType="with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4000" fill="hold"/>
                                        <p:tgtEl>
                                          <p:spTgt spid="3"/>
                                        </p:tgtEl>
                                        <p:attrNameLst>
                                          <p:attrName>ppt_x</p:attrName>
                                        </p:attrNameLst>
                                      </p:cBhvr>
                                      <p:tavLst>
                                        <p:tav tm="0">
                                          <p:val>
                                            <p:strVal val="#ppt_x"/>
                                          </p:val>
                                        </p:tav>
                                        <p:tav tm="100000">
                                          <p:val>
                                            <p:strVal val="#ppt_x"/>
                                          </p:val>
                                        </p:tav>
                                      </p:tavLst>
                                    </p:anim>
                                    <p:anim calcmode="lin" valueType="num">
                                      <p:cBhvr additive="base">
                                        <p:cTn id="56" dur="4000" fill="hold"/>
                                        <p:tgtEl>
                                          <p:spTgt spid="3"/>
                                        </p:tgtEl>
                                        <p:attrNameLst>
                                          <p:attrName>ppt_y</p:attrName>
                                        </p:attrNameLst>
                                      </p:cBhvr>
                                      <p:tavLst>
                                        <p:tav tm="0">
                                          <p:val>
                                            <p:strVal val="1+#ppt_h/2"/>
                                          </p:val>
                                        </p:tav>
                                        <p:tav tm="100000">
                                          <p:val>
                                            <p:strVal val="#ppt_y"/>
                                          </p:val>
                                        </p:tav>
                                      </p:tavLst>
                                    </p:anim>
                                  </p:childTnLst>
                                </p:cTn>
                              </p:par>
                              <p:par>
                                <p:cTn id="57" presetID="3" presetClass="entr" presetSubtype="10" fill="hold" grpId="1" nodeType="withEffect">
                                  <p:stCondLst>
                                    <p:cond delay="0"/>
                                  </p:stCondLst>
                                  <p:childTnLst>
                                    <p:set>
                                      <p:cBhvr>
                                        <p:cTn id="58" dur="1" fill="hold">
                                          <p:stCondLst>
                                            <p:cond delay="0"/>
                                          </p:stCondLst>
                                        </p:cTn>
                                        <p:tgtEl>
                                          <p:spTgt spid="3"/>
                                        </p:tgtEl>
                                        <p:attrNameLst>
                                          <p:attrName>style.visibility</p:attrName>
                                        </p:attrNameLst>
                                      </p:cBhvr>
                                      <p:to>
                                        <p:strVal val="visible"/>
                                      </p:to>
                                    </p:set>
                                    <p:animEffect transition="in" filter="blinds(horizontal)">
                                      <p:cBhvr>
                                        <p:cTn id="59" dur="4000"/>
                                        <p:tgtEl>
                                          <p:spTgt spid="3"/>
                                        </p:tgtEl>
                                      </p:cBhvr>
                                    </p:animEffect>
                                  </p:childTnLst>
                                </p:cTn>
                              </p:par>
                              <p:par>
                                <p:cTn id="60" presetID="19" presetClass="entr" presetSubtype="5" fill="hold" grpId="2" nodeType="withEffect">
                                  <p:stCondLst>
                                    <p:cond delay="0"/>
                                  </p:stCondLst>
                                  <p:childTnLst>
                                    <p:set>
                                      <p:cBhvr>
                                        <p:cTn id="61" dur="1" fill="hold">
                                          <p:stCondLst>
                                            <p:cond delay="0"/>
                                          </p:stCondLst>
                                        </p:cTn>
                                        <p:tgtEl>
                                          <p:spTgt spid="3"/>
                                        </p:tgtEl>
                                        <p:attrNameLst>
                                          <p:attrName>style.visibility</p:attrName>
                                        </p:attrNameLst>
                                      </p:cBhvr>
                                      <p:to>
                                        <p:strVal val="visible"/>
                                      </p:to>
                                    </p:set>
                                    <p:anim calcmode="lin" valueType="num">
                                      <p:cBhvr>
                                        <p:cTn id="62" dur="4000" fill="hold"/>
                                        <p:tgtEl>
                                          <p:spTgt spid="3"/>
                                        </p:tgtEl>
                                        <p:attrNameLst>
                                          <p:attrName>ppt_w</p:attrName>
                                        </p:attrNameLst>
                                      </p:cBhvr>
                                      <p:tavLst>
                                        <p:tav tm="0">
                                          <p:val>
                                            <p:strVal val="#ppt_w"/>
                                          </p:val>
                                        </p:tav>
                                        <p:tav tm="100000">
                                          <p:val>
                                            <p:strVal val="#ppt_w"/>
                                          </p:val>
                                        </p:tav>
                                      </p:tavLst>
                                    </p:anim>
                                    <p:anim calcmode="lin" valueType="num">
                                      <p:cBhvr>
                                        <p:cTn id="63" dur="4000" fill="hold"/>
                                        <p:tgtEl>
                                          <p:spTgt spid="3"/>
                                        </p:tgtEl>
                                        <p:attrNameLst>
                                          <p:attrName>ppt_h</p:attrName>
                                        </p:attrNameLst>
                                      </p:cBhvr>
                                      <p:tavLst>
                                        <p:tav tm="0" fmla="#ppt_h*sin(2.5*pi*$)">
                                          <p:val>
                                            <p:fltVal val="0"/>
                                          </p:val>
                                        </p:tav>
                                        <p:tav tm="100000">
                                          <p:val>
                                            <p:fltVal val="1"/>
                                          </p:val>
                                        </p:tav>
                                      </p:tavLst>
                                    </p:anim>
                                  </p:childTnLst>
                                </p:cTn>
                              </p:par>
                              <p:par>
                                <p:cTn id="64" presetID="2" presetClass="exit" presetSubtype="4" fill="hold" grpId="3" nodeType="withEffect">
                                  <p:stCondLst>
                                    <p:cond delay="0"/>
                                  </p:stCondLst>
                                  <p:childTnLst>
                                    <p:anim calcmode="lin" valueType="num">
                                      <p:cBhvr additive="base">
                                        <p:cTn id="65" dur="4400"/>
                                        <p:tgtEl>
                                          <p:spTgt spid="3"/>
                                        </p:tgtEl>
                                        <p:attrNameLst>
                                          <p:attrName>ppt_x</p:attrName>
                                        </p:attrNameLst>
                                      </p:cBhvr>
                                      <p:tavLst>
                                        <p:tav tm="0">
                                          <p:val>
                                            <p:strVal val="ppt_x"/>
                                          </p:val>
                                        </p:tav>
                                        <p:tav tm="100000">
                                          <p:val>
                                            <p:strVal val="ppt_x"/>
                                          </p:val>
                                        </p:tav>
                                      </p:tavLst>
                                    </p:anim>
                                    <p:anim calcmode="lin" valueType="num">
                                      <p:cBhvr additive="base">
                                        <p:cTn id="66" dur="4400"/>
                                        <p:tgtEl>
                                          <p:spTgt spid="3"/>
                                        </p:tgtEl>
                                        <p:attrNameLst>
                                          <p:attrName>ppt_y</p:attrName>
                                        </p:attrNameLst>
                                      </p:cBhvr>
                                      <p:tavLst>
                                        <p:tav tm="0">
                                          <p:val>
                                            <p:strVal val="ppt_y"/>
                                          </p:val>
                                        </p:tav>
                                        <p:tav tm="100000">
                                          <p:val>
                                            <p:strVal val="1+ppt_h/2"/>
                                          </p:val>
                                        </p:tav>
                                      </p:tavLst>
                                    </p:anim>
                                    <p:set>
                                      <p:cBhvr>
                                        <p:cTn id="67" dur="1" fill="hold">
                                          <p:stCondLst>
                                            <p:cond delay="4399"/>
                                          </p:stCondLst>
                                        </p:cTn>
                                        <p:tgtEl>
                                          <p:spTgt spid="3"/>
                                        </p:tgtEl>
                                        <p:attrNameLst>
                                          <p:attrName>style.visibility</p:attrName>
                                        </p:attrNameLst>
                                      </p:cBhvr>
                                      <p:to>
                                        <p:strVal val="hidden"/>
                                      </p:to>
                                    </p:set>
                                  </p:childTnLst>
                                </p:cTn>
                              </p:par>
                              <p:par>
                                <p:cTn id="68" presetID="2" presetClass="entr" presetSubtype="4" fill="hold" grpId="0" nodeType="withEffect">
                                  <p:stCondLst>
                                    <p:cond delay="0"/>
                                  </p:stCondLst>
                                  <p:childTnLst>
                                    <p:set>
                                      <p:cBhvr>
                                        <p:cTn id="69" dur="1" fill="hold">
                                          <p:stCondLst>
                                            <p:cond delay="0"/>
                                          </p:stCondLst>
                                        </p:cTn>
                                        <p:tgtEl>
                                          <p:spTgt spid="5"/>
                                        </p:tgtEl>
                                        <p:attrNameLst>
                                          <p:attrName>style.visibility</p:attrName>
                                        </p:attrNameLst>
                                      </p:cBhvr>
                                      <p:to>
                                        <p:strVal val="visible"/>
                                      </p:to>
                                    </p:set>
                                    <p:anim calcmode="lin" valueType="num">
                                      <p:cBhvr additive="base">
                                        <p:cTn id="70" dur="4000" fill="hold"/>
                                        <p:tgtEl>
                                          <p:spTgt spid="5"/>
                                        </p:tgtEl>
                                        <p:attrNameLst>
                                          <p:attrName>ppt_x</p:attrName>
                                        </p:attrNameLst>
                                      </p:cBhvr>
                                      <p:tavLst>
                                        <p:tav tm="0">
                                          <p:val>
                                            <p:strVal val="#ppt_x"/>
                                          </p:val>
                                        </p:tav>
                                        <p:tav tm="100000">
                                          <p:val>
                                            <p:strVal val="#ppt_x"/>
                                          </p:val>
                                        </p:tav>
                                      </p:tavLst>
                                    </p:anim>
                                    <p:anim calcmode="lin" valueType="num">
                                      <p:cBhvr additive="base">
                                        <p:cTn id="71" dur="4000" fill="hold"/>
                                        <p:tgtEl>
                                          <p:spTgt spid="5"/>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5"/>
                                        </p:tgtEl>
                                        <p:attrNameLst>
                                          <p:attrName>style.visibility</p:attrName>
                                        </p:attrNameLst>
                                      </p:cBhvr>
                                      <p:to>
                                        <p:strVal val="visible"/>
                                      </p:to>
                                    </p:set>
                                    <p:animEffect transition="in" filter="blinds(horizontal)">
                                      <p:cBhvr>
                                        <p:cTn id="74" dur="4000"/>
                                        <p:tgtEl>
                                          <p:spTgt spid="5"/>
                                        </p:tgtEl>
                                      </p:cBhvr>
                                    </p:animEffect>
                                  </p:childTnLst>
                                </p:cTn>
                              </p:par>
                              <p:par>
                                <p:cTn id="75" presetID="19" presetClass="entr" presetSubtype="5" fill="hold" grpId="2" nodeType="withEffect">
                                  <p:stCondLst>
                                    <p:cond delay="0"/>
                                  </p:stCondLst>
                                  <p:childTnLst>
                                    <p:set>
                                      <p:cBhvr>
                                        <p:cTn id="76" dur="1" fill="hold">
                                          <p:stCondLst>
                                            <p:cond delay="0"/>
                                          </p:stCondLst>
                                        </p:cTn>
                                        <p:tgtEl>
                                          <p:spTgt spid="5"/>
                                        </p:tgtEl>
                                        <p:attrNameLst>
                                          <p:attrName>style.visibility</p:attrName>
                                        </p:attrNameLst>
                                      </p:cBhvr>
                                      <p:to>
                                        <p:strVal val="visible"/>
                                      </p:to>
                                    </p:set>
                                    <p:anim calcmode="lin" valueType="num">
                                      <p:cBhvr>
                                        <p:cTn id="77" dur="4000" fill="hold"/>
                                        <p:tgtEl>
                                          <p:spTgt spid="5"/>
                                        </p:tgtEl>
                                        <p:attrNameLst>
                                          <p:attrName>ppt_w</p:attrName>
                                        </p:attrNameLst>
                                      </p:cBhvr>
                                      <p:tavLst>
                                        <p:tav tm="0">
                                          <p:val>
                                            <p:strVal val="#ppt_w"/>
                                          </p:val>
                                        </p:tav>
                                        <p:tav tm="100000">
                                          <p:val>
                                            <p:strVal val="#ppt_w"/>
                                          </p:val>
                                        </p:tav>
                                      </p:tavLst>
                                    </p:anim>
                                    <p:anim calcmode="lin" valueType="num">
                                      <p:cBhvr>
                                        <p:cTn id="78" dur="4000" fill="hold"/>
                                        <p:tgtEl>
                                          <p:spTgt spid="5"/>
                                        </p:tgtEl>
                                        <p:attrNameLst>
                                          <p:attrName>ppt_h</p:attrName>
                                        </p:attrNameLst>
                                      </p:cBhvr>
                                      <p:tavLst>
                                        <p:tav tm="0" fmla="#ppt_h*sin(2.5*pi*$)">
                                          <p:val>
                                            <p:fltVal val="0"/>
                                          </p:val>
                                        </p:tav>
                                        <p:tav tm="100000">
                                          <p:val>
                                            <p:fltVal val="1"/>
                                          </p:val>
                                        </p:tav>
                                      </p:tavLst>
                                    </p:anim>
                                  </p:childTnLst>
                                </p:cTn>
                              </p:par>
                              <p:par>
                                <p:cTn id="79" presetID="2" presetClass="exit" presetSubtype="4" fill="hold" grpId="3" nodeType="withEffect">
                                  <p:stCondLst>
                                    <p:cond delay="0"/>
                                  </p:stCondLst>
                                  <p:childTnLst>
                                    <p:anim calcmode="lin" valueType="num">
                                      <p:cBhvr additive="base">
                                        <p:cTn id="80" dur="4200"/>
                                        <p:tgtEl>
                                          <p:spTgt spid="5"/>
                                        </p:tgtEl>
                                        <p:attrNameLst>
                                          <p:attrName>ppt_x</p:attrName>
                                        </p:attrNameLst>
                                      </p:cBhvr>
                                      <p:tavLst>
                                        <p:tav tm="0">
                                          <p:val>
                                            <p:strVal val="ppt_x"/>
                                          </p:val>
                                        </p:tav>
                                        <p:tav tm="100000">
                                          <p:val>
                                            <p:strVal val="ppt_x"/>
                                          </p:val>
                                        </p:tav>
                                      </p:tavLst>
                                    </p:anim>
                                    <p:anim calcmode="lin" valueType="num">
                                      <p:cBhvr additive="base">
                                        <p:cTn id="81" dur="4200"/>
                                        <p:tgtEl>
                                          <p:spTgt spid="5"/>
                                        </p:tgtEl>
                                        <p:attrNameLst>
                                          <p:attrName>ppt_y</p:attrName>
                                        </p:attrNameLst>
                                      </p:cBhvr>
                                      <p:tavLst>
                                        <p:tav tm="0">
                                          <p:val>
                                            <p:strVal val="ppt_y"/>
                                          </p:val>
                                        </p:tav>
                                        <p:tav tm="100000">
                                          <p:val>
                                            <p:strVal val="1+ppt_h/2"/>
                                          </p:val>
                                        </p:tav>
                                      </p:tavLst>
                                    </p:anim>
                                    <p:set>
                                      <p:cBhvr>
                                        <p:cTn id="82" dur="1" fill="hold">
                                          <p:stCondLst>
                                            <p:cond delay="4199"/>
                                          </p:stCondLst>
                                        </p:cTn>
                                        <p:tgtEl>
                                          <p:spTgt spid="5"/>
                                        </p:tgtEl>
                                        <p:attrNameLst>
                                          <p:attrName>style.visibility</p:attrName>
                                        </p:attrNameLst>
                                      </p:cBhvr>
                                      <p:to>
                                        <p:strVal val="hidden"/>
                                      </p:to>
                                    </p:set>
                                  </p:childTnLst>
                                </p:cTn>
                              </p:par>
                              <p:par>
                                <p:cTn id="83" presetID="2" presetClass="entr" presetSubtype="4" fill="hold" grpId="0" nodeType="withEffect">
                                  <p:stCondLst>
                                    <p:cond delay="0"/>
                                  </p:stCondLst>
                                  <p:childTnLst>
                                    <p:set>
                                      <p:cBhvr>
                                        <p:cTn id="84" dur="1" fill="hold">
                                          <p:stCondLst>
                                            <p:cond delay="0"/>
                                          </p:stCondLst>
                                        </p:cTn>
                                        <p:tgtEl>
                                          <p:spTgt spid="4"/>
                                        </p:tgtEl>
                                        <p:attrNameLst>
                                          <p:attrName>style.visibility</p:attrName>
                                        </p:attrNameLst>
                                      </p:cBhvr>
                                      <p:to>
                                        <p:strVal val="visible"/>
                                      </p:to>
                                    </p:set>
                                    <p:anim calcmode="lin" valueType="num">
                                      <p:cBhvr additive="base">
                                        <p:cTn id="85" dur="4000" fill="hold"/>
                                        <p:tgtEl>
                                          <p:spTgt spid="4"/>
                                        </p:tgtEl>
                                        <p:attrNameLst>
                                          <p:attrName>ppt_x</p:attrName>
                                        </p:attrNameLst>
                                      </p:cBhvr>
                                      <p:tavLst>
                                        <p:tav tm="0">
                                          <p:val>
                                            <p:strVal val="#ppt_x"/>
                                          </p:val>
                                        </p:tav>
                                        <p:tav tm="100000">
                                          <p:val>
                                            <p:strVal val="#ppt_x"/>
                                          </p:val>
                                        </p:tav>
                                      </p:tavLst>
                                    </p:anim>
                                    <p:anim calcmode="lin" valueType="num">
                                      <p:cBhvr additive="base">
                                        <p:cTn id="86" dur="4000" fill="hold"/>
                                        <p:tgtEl>
                                          <p:spTgt spid="4"/>
                                        </p:tgtEl>
                                        <p:attrNameLst>
                                          <p:attrName>ppt_y</p:attrName>
                                        </p:attrNameLst>
                                      </p:cBhvr>
                                      <p:tavLst>
                                        <p:tav tm="0">
                                          <p:val>
                                            <p:strVal val="1+#ppt_h/2"/>
                                          </p:val>
                                        </p:tav>
                                        <p:tav tm="100000">
                                          <p:val>
                                            <p:strVal val="#ppt_y"/>
                                          </p:val>
                                        </p:tav>
                                      </p:tavLst>
                                    </p:anim>
                                  </p:childTnLst>
                                </p:cTn>
                              </p:par>
                              <p:par>
                                <p:cTn id="87" presetID="3" presetClass="entr" presetSubtype="10" fill="hold" grpId="1" nodeType="withEffect">
                                  <p:stCondLst>
                                    <p:cond delay="0"/>
                                  </p:stCondLst>
                                  <p:childTnLst>
                                    <p:set>
                                      <p:cBhvr>
                                        <p:cTn id="88" dur="1" fill="hold">
                                          <p:stCondLst>
                                            <p:cond delay="0"/>
                                          </p:stCondLst>
                                        </p:cTn>
                                        <p:tgtEl>
                                          <p:spTgt spid="4"/>
                                        </p:tgtEl>
                                        <p:attrNameLst>
                                          <p:attrName>style.visibility</p:attrName>
                                        </p:attrNameLst>
                                      </p:cBhvr>
                                      <p:to>
                                        <p:strVal val="visible"/>
                                      </p:to>
                                    </p:set>
                                    <p:animEffect transition="in" filter="blinds(horizontal)">
                                      <p:cBhvr>
                                        <p:cTn id="89" dur="4000"/>
                                        <p:tgtEl>
                                          <p:spTgt spid="4"/>
                                        </p:tgtEl>
                                      </p:cBhvr>
                                    </p:animEffect>
                                  </p:childTnLst>
                                </p:cTn>
                              </p:par>
                              <p:par>
                                <p:cTn id="90" presetID="19" presetClass="entr" presetSubtype="5" fill="hold" grpId="2" nodeType="withEffect">
                                  <p:stCondLst>
                                    <p:cond delay="0"/>
                                  </p:stCondLst>
                                  <p:childTnLst>
                                    <p:set>
                                      <p:cBhvr>
                                        <p:cTn id="91" dur="1" fill="hold">
                                          <p:stCondLst>
                                            <p:cond delay="0"/>
                                          </p:stCondLst>
                                        </p:cTn>
                                        <p:tgtEl>
                                          <p:spTgt spid="4"/>
                                        </p:tgtEl>
                                        <p:attrNameLst>
                                          <p:attrName>style.visibility</p:attrName>
                                        </p:attrNameLst>
                                      </p:cBhvr>
                                      <p:to>
                                        <p:strVal val="visible"/>
                                      </p:to>
                                    </p:set>
                                    <p:anim calcmode="lin" valueType="num">
                                      <p:cBhvr>
                                        <p:cTn id="92" dur="4000" fill="hold"/>
                                        <p:tgtEl>
                                          <p:spTgt spid="4"/>
                                        </p:tgtEl>
                                        <p:attrNameLst>
                                          <p:attrName>ppt_w</p:attrName>
                                        </p:attrNameLst>
                                      </p:cBhvr>
                                      <p:tavLst>
                                        <p:tav tm="0">
                                          <p:val>
                                            <p:strVal val="#ppt_w"/>
                                          </p:val>
                                        </p:tav>
                                        <p:tav tm="100000">
                                          <p:val>
                                            <p:strVal val="#ppt_w"/>
                                          </p:val>
                                        </p:tav>
                                      </p:tavLst>
                                    </p:anim>
                                    <p:anim calcmode="lin" valueType="num">
                                      <p:cBhvr>
                                        <p:cTn id="93" dur="4000" fill="hold"/>
                                        <p:tgtEl>
                                          <p:spTgt spid="4"/>
                                        </p:tgtEl>
                                        <p:attrNameLst>
                                          <p:attrName>ppt_h</p:attrName>
                                        </p:attrNameLst>
                                      </p:cBhvr>
                                      <p:tavLst>
                                        <p:tav tm="0" fmla="#ppt_h*sin(2.5*pi*$)">
                                          <p:val>
                                            <p:fltVal val="0"/>
                                          </p:val>
                                        </p:tav>
                                        <p:tav tm="100000">
                                          <p:val>
                                            <p:fltVal val="1"/>
                                          </p:val>
                                        </p:tav>
                                      </p:tavLst>
                                    </p:anim>
                                  </p:childTnLst>
                                </p:cTn>
                              </p:par>
                              <p:par>
                                <p:cTn id="94" presetID="2" presetClass="exit" presetSubtype="4" fill="hold" grpId="3" nodeType="withEffect">
                                  <p:stCondLst>
                                    <p:cond delay="0"/>
                                  </p:stCondLst>
                                  <p:childTnLst>
                                    <p:anim calcmode="lin" valueType="num">
                                      <p:cBhvr additive="base">
                                        <p:cTn id="95" dur="4200"/>
                                        <p:tgtEl>
                                          <p:spTgt spid="4"/>
                                        </p:tgtEl>
                                        <p:attrNameLst>
                                          <p:attrName>ppt_x</p:attrName>
                                        </p:attrNameLst>
                                      </p:cBhvr>
                                      <p:tavLst>
                                        <p:tav tm="0">
                                          <p:val>
                                            <p:strVal val="ppt_x"/>
                                          </p:val>
                                        </p:tav>
                                        <p:tav tm="100000">
                                          <p:val>
                                            <p:strVal val="ppt_x"/>
                                          </p:val>
                                        </p:tav>
                                      </p:tavLst>
                                    </p:anim>
                                    <p:anim calcmode="lin" valueType="num">
                                      <p:cBhvr additive="base">
                                        <p:cTn id="96" dur="4200"/>
                                        <p:tgtEl>
                                          <p:spTgt spid="4"/>
                                        </p:tgtEl>
                                        <p:attrNameLst>
                                          <p:attrName>ppt_y</p:attrName>
                                        </p:attrNameLst>
                                      </p:cBhvr>
                                      <p:tavLst>
                                        <p:tav tm="0">
                                          <p:val>
                                            <p:strVal val="ppt_y"/>
                                          </p:val>
                                        </p:tav>
                                        <p:tav tm="100000">
                                          <p:val>
                                            <p:strVal val="1+ppt_h/2"/>
                                          </p:val>
                                        </p:tav>
                                      </p:tavLst>
                                    </p:anim>
                                    <p:set>
                                      <p:cBhvr>
                                        <p:cTn id="97" dur="1" fill="hold">
                                          <p:stCondLst>
                                            <p:cond delay="4199"/>
                                          </p:stCondLst>
                                        </p:cTn>
                                        <p:tgtEl>
                                          <p:spTgt spid="4"/>
                                        </p:tgtEl>
                                        <p:attrNameLst>
                                          <p:attrName>style.visibility</p:attrName>
                                        </p:attrNameLst>
                                      </p:cBhvr>
                                      <p:to>
                                        <p:strVal val="hidden"/>
                                      </p:to>
                                    </p:set>
                                  </p:childTnLst>
                                </p:cTn>
                              </p:par>
                              <p:par>
                                <p:cTn id="98" presetID="2" presetClass="entr" presetSubtype="1" fill="hold" grpId="0" nodeType="withEffect">
                                  <p:stCondLst>
                                    <p:cond delay="0"/>
                                  </p:stCondLst>
                                  <p:childTnLst>
                                    <p:set>
                                      <p:cBhvr>
                                        <p:cTn id="99" dur="1" fill="hold">
                                          <p:stCondLst>
                                            <p:cond delay="0"/>
                                          </p:stCondLst>
                                        </p:cTn>
                                        <p:tgtEl>
                                          <p:spTgt spid="13"/>
                                        </p:tgtEl>
                                        <p:attrNameLst>
                                          <p:attrName>style.visibility</p:attrName>
                                        </p:attrNameLst>
                                      </p:cBhvr>
                                      <p:to>
                                        <p:strVal val="visible"/>
                                      </p:to>
                                    </p:set>
                                    <p:anim calcmode="lin" valueType="num">
                                      <p:cBhvr additive="base">
                                        <p:cTn id="100" dur="4000" fill="hold"/>
                                        <p:tgtEl>
                                          <p:spTgt spid="13"/>
                                        </p:tgtEl>
                                        <p:attrNameLst>
                                          <p:attrName>ppt_x</p:attrName>
                                        </p:attrNameLst>
                                      </p:cBhvr>
                                      <p:tavLst>
                                        <p:tav tm="0">
                                          <p:val>
                                            <p:strVal val="#ppt_x"/>
                                          </p:val>
                                        </p:tav>
                                        <p:tav tm="100000">
                                          <p:val>
                                            <p:strVal val="#ppt_x"/>
                                          </p:val>
                                        </p:tav>
                                      </p:tavLst>
                                    </p:anim>
                                    <p:anim calcmode="lin" valueType="num">
                                      <p:cBhvr additive="base">
                                        <p:cTn id="101" dur="4000" fill="hold"/>
                                        <p:tgtEl>
                                          <p:spTgt spid="13"/>
                                        </p:tgtEl>
                                        <p:attrNameLst>
                                          <p:attrName>ppt_y</p:attrName>
                                        </p:attrNameLst>
                                      </p:cBhvr>
                                      <p:tavLst>
                                        <p:tav tm="0">
                                          <p:val>
                                            <p:strVal val="0-#ppt_h/2"/>
                                          </p:val>
                                        </p:tav>
                                        <p:tav tm="100000">
                                          <p:val>
                                            <p:strVal val="#ppt_y"/>
                                          </p:val>
                                        </p:tav>
                                      </p:tavLst>
                                    </p:anim>
                                  </p:childTnLst>
                                </p:cTn>
                              </p:par>
                              <p:par>
                                <p:cTn id="102" presetID="3" presetClass="entr" presetSubtype="10" fill="hold" grpId="1" nodeType="withEffect">
                                  <p:stCondLst>
                                    <p:cond delay="0"/>
                                  </p:stCondLst>
                                  <p:childTnLst>
                                    <p:set>
                                      <p:cBhvr>
                                        <p:cTn id="103" dur="1" fill="hold">
                                          <p:stCondLst>
                                            <p:cond delay="0"/>
                                          </p:stCondLst>
                                        </p:cTn>
                                        <p:tgtEl>
                                          <p:spTgt spid="13"/>
                                        </p:tgtEl>
                                        <p:attrNameLst>
                                          <p:attrName>style.visibility</p:attrName>
                                        </p:attrNameLst>
                                      </p:cBhvr>
                                      <p:to>
                                        <p:strVal val="visible"/>
                                      </p:to>
                                    </p:set>
                                    <p:animEffect transition="in" filter="blinds(horizontal)">
                                      <p:cBhvr>
                                        <p:cTn id="104" dur="4000"/>
                                        <p:tgtEl>
                                          <p:spTgt spid="13"/>
                                        </p:tgtEl>
                                      </p:cBhvr>
                                    </p:animEffect>
                                  </p:childTnLst>
                                </p:cTn>
                              </p:par>
                              <p:par>
                                <p:cTn id="105" presetID="19" presetClass="entr" presetSubtype="5" fill="hold" grpId="2"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4000" fill="hold"/>
                                        <p:tgtEl>
                                          <p:spTgt spid="13"/>
                                        </p:tgtEl>
                                        <p:attrNameLst>
                                          <p:attrName>ppt_w</p:attrName>
                                        </p:attrNameLst>
                                      </p:cBhvr>
                                      <p:tavLst>
                                        <p:tav tm="0">
                                          <p:val>
                                            <p:strVal val="#ppt_w"/>
                                          </p:val>
                                        </p:tav>
                                        <p:tav tm="100000">
                                          <p:val>
                                            <p:strVal val="#ppt_w"/>
                                          </p:val>
                                        </p:tav>
                                      </p:tavLst>
                                    </p:anim>
                                    <p:anim calcmode="lin" valueType="num">
                                      <p:cBhvr>
                                        <p:cTn id="108" dur="4000" fill="hold"/>
                                        <p:tgtEl>
                                          <p:spTgt spid="13"/>
                                        </p:tgtEl>
                                        <p:attrNameLst>
                                          <p:attrName>ppt_h</p:attrName>
                                        </p:attrNameLst>
                                      </p:cBhvr>
                                      <p:tavLst>
                                        <p:tav tm="0" fmla="#ppt_h*sin(2.5*pi*$)">
                                          <p:val>
                                            <p:fltVal val="0"/>
                                          </p:val>
                                        </p:tav>
                                        <p:tav tm="100000">
                                          <p:val>
                                            <p:fltVal val="1"/>
                                          </p:val>
                                        </p:tav>
                                      </p:tavLst>
                                    </p:anim>
                                  </p:childTnLst>
                                </p:cTn>
                              </p:par>
                              <p:par>
                                <p:cTn id="109" presetID="2" presetClass="exit" presetSubtype="1" fill="hold" grpId="3" nodeType="withEffect">
                                  <p:stCondLst>
                                    <p:cond delay="0"/>
                                  </p:stCondLst>
                                  <p:childTnLst>
                                    <p:anim calcmode="lin" valueType="num">
                                      <p:cBhvr additive="base">
                                        <p:cTn id="110" dur="4000"/>
                                        <p:tgtEl>
                                          <p:spTgt spid="13"/>
                                        </p:tgtEl>
                                        <p:attrNameLst>
                                          <p:attrName>ppt_x</p:attrName>
                                        </p:attrNameLst>
                                      </p:cBhvr>
                                      <p:tavLst>
                                        <p:tav tm="0">
                                          <p:val>
                                            <p:strVal val="ppt_x"/>
                                          </p:val>
                                        </p:tav>
                                        <p:tav tm="100000">
                                          <p:val>
                                            <p:strVal val="ppt_x"/>
                                          </p:val>
                                        </p:tav>
                                      </p:tavLst>
                                    </p:anim>
                                    <p:anim calcmode="lin" valueType="num">
                                      <p:cBhvr additive="base">
                                        <p:cTn id="111" dur="4000"/>
                                        <p:tgtEl>
                                          <p:spTgt spid="13"/>
                                        </p:tgtEl>
                                        <p:attrNameLst>
                                          <p:attrName>ppt_y</p:attrName>
                                        </p:attrNameLst>
                                      </p:cBhvr>
                                      <p:tavLst>
                                        <p:tav tm="0">
                                          <p:val>
                                            <p:strVal val="ppt_y"/>
                                          </p:val>
                                        </p:tav>
                                        <p:tav tm="100000">
                                          <p:val>
                                            <p:strVal val="0-ppt_h/2"/>
                                          </p:val>
                                        </p:tav>
                                      </p:tavLst>
                                    </p:anim>
                                    <p:set>
                                      <p:cBhvr>
                                        <p:cTn id="112" dur="1" fill="hold">
                                          <p:stCondLst>
                                            <p:cond delay="3999"/>
                                          </p:stCondLst>
                                        </p:cTn>
                                        <p:tgtEl>
                                          <p:spTgt spid="13"/>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additive="base">
                                        <p:cTn id="115" dur="4000" fill="hold"/>
                                        <p:tgtEl>
                                          <p:spTgt spid="12"/>
                                        </p:tgtEl>
                                        <p:attrNameLst>
                                          <p:attrName>ppt_x</p:attrName>
                                        </p:attrNameLst>
                                      </p:cBhvr>
                                      <p:tavLst>
                                        <p:tav tm="0">
                                          <p:val>
                                            <p:strVal val="#ppt_x"/>
                                          </p:val>
                                        </p:tav>
                                        <p:tav tm="100000">
                                          <p:val>
                                            <p:strVal val="#ppt_x"/>
                                          </p:val>
                                        </p:tav>
                                      </p:tavLst>
                                    </p:anim>
                                    <p:anim calcmode="lin" valueType="num">
                                      <p:cBhvr additive="base">
                                        <p:cTn id="116" dur="4000" fill="hold"/>
                                        <p:tgtEl>
                                          <p:spTgt spid="12"/>
                                        </p:tgtEl>
                                        <p:attrNameLst>
                                          <p:attrName>ppt_y</p:attrName>
                                        </p:attrNameLst>
                                      </p:cBhvr>
                                      <p:tavLst>
                                        <p:tav tm="0">
                                          <p:val>
                                            <p:strVal val="0-#ppt_h/2"/>
                                          </p:val>
                                        </p:tav>
                                        <p:tav tm="100000">
                                          <p:val>
                                            <p:strVal val="#ppt_y"/>
                                          </p:val>
                                        </p:tav>
                                      </p:tavLst>
                                    </p:anim>
                                  </p:childTnLst>
                                </p:cTn>
                              </p:par>
                              <p:par>
                                <p:cTn id="117" presetID="3" presetClass="entr" presetSubtype="10" fill="hold" grpId="1" nodeType="withEffect">
                                  <p:stCondLst>
                                    <p:cond delay="0"/>
                                  </p:stCondLst>
                                  <p:childTnLst>
                                    <p:set>
                                      <p:cBhvr>
                                        <p:cTn id="118" dur="1" fill="hold">
                                          <p:stCondLst>
                                            <p:cond delay="0"/>
                                          </p:stCondLst>
                                        </p:cTn>
                                        <p:tgtEl>
                                          <p:spTgt spid="12"/>
                                        </p:tgtEl>
                                        <p:attrNameLst>
                                          <p:attrName>style.visibility</p:attrName>
                                        </p:attrNameLst>
                                      </p:cBhvr>
                                      <p:to>
                                        <p:strVal val="visible"/>
                                      </p:to>
                                    </p:set>
                                    <p:animEffect transition="in" filter="blinds(horizontal)">
                                      <p:cBhvr>
                                        <p:cTn id="119" dur="4000"/>
                                        <p:tgtEl>
                                          <p:spTgt spid="12"/>
                                        </p:tgtEl>
                                      </p:cBhvr>
                                    </p:animEffect>
                                  </p:childTnLst>
                                </p:cTn>
                              </p:par>
                              <p:par>
                                <p:cTn id="120" presetID="19" presetClass="entr" presetSubtype="5" fill="hold" grpId="2" nodeType="withEffect">
                                  <p:stCondLst>
                                    <p:cond delay="0"/>
                                  </p:stCondLst>
                                  <p:childTnLst>
                                    <p:set>
                                      <p:cBhvr>
                                        <p:cTn id="121" dur="1" fill="hold">
                                          <p:stCondLst>
                                            <p:cond delay="0"/>
                                          </p:stCondLst>
                                        </p:cTn>
                                        <p:tgtEl>
                                          <p:spTgt spid="12"/>
                                        </p:tgtEl>
                                        <p:attrNameLst>
                                          <p:attrName>style.visibility</p:attrName>
                                        </p:attrNameLst>
                                      </p:cBhvr>
                                      <p:to>
                                        <p:strVal val="visible"/>
                                      </p:to>
                                    </p:set>
                                    <p:anim calcmode="lin" valueType="num">
                                      <p:cBhvr>
                                        <p:cTn id="122" dur="4000" fill="hold"/>
                                        <p:tgtEl>
                                          <p:spTgt spid="12"/>
                                        </p:tgtEl>
                                        <p:attrNameLst>
                                          <p:attrName>ppt_w</p:attrName>
                                        </p:attrNameLst>
                                      </p:cBhvr>
                                      <p:tavLst>
                                        <p:tav tm="0">
                                          <p:val>
                                            <p:strVal val="#ppt_w"/>
                                          </p:val>
                                        </p:tav>
                                        <p:tav tm="100000">
                                          <p:val>
                                            <p:strVal val="#ppt_w"/>
                                          </p:val>
                                        </p:tav>
                                      </p:tavLst>
                                    </p:anim>
                                    <p:anim calcmode="lin" valueType="num">
                                      <p:cBhvr>
                                        <p:cTn id="123" dur="4000" fill="hold"/>
                                        <p:tgtEl>
                                          <p:spTgt spid="12"/>
                                        </p:tgtEl>
                                        <p:attrNameLst>
                                          <p:attrName>ppt_h</p:attrName>
                                        </p:attrNameLst>
                                      </p:cBhvr>
                                      <p:tavLst>
                                        <p:tav tm="0" fmla="#ppt_h*sin(2.5*pi*$)">
                                          <p:val>
                                            <p:fltVal val="0"/>
                                          </p:val>
                                        </p:tav>
                                        <p:tav tm="100000">
                                          <p:val>
                                            <p:fltVal val="1"/>
                                          </p:val>
                                        </p:tav>
                                      </p:tavLst>
                                    </p:anim>
                                  </p:childTnLst>
                                </p:cTn>
                              </p:par>
                              <p:par>
                                <p:cTn id="124" presetID="2" presetClass="exit" presetSubtype="1" fill="hold" grpId="3" nodeType="withEffect">
                                  <p:stCondLst>
                                    <p:cond delay="0"/>
                                  </p:stCondLst>
                                  <p:childTnLst>
                                    <p:anim calcmode="lin" valueType="num">
                                      <p:cBhvr additive="base">
                                        <p:cTn id="125" dur="4000"/>
                                        <p:tgtEl>
                                          <p:spTgt spid="12"/>
                                        </p:tgtEl>
                                        <p:attrNameLst>
                                          <p:attrName>ppt_x</p:attrName>
                                        </p:attrNameLst>
                                      </p:cBhvr>
                                      <p:tavLst>
                                        <p:tav tm="0">
                                          <p:val>
                                            <p:strVal val="ppt_x"/>
                                          </p:val>
                                        </p:tav>
                                        <p:tav tm="100000">
                                          <p:val>
                                            <p:strVal val="ppt_x"/>
                                          </p:val>
                                        </p:tav>
                                      </p:tavLst>
                                    </p:anim>
                                    <p:anim calcmode="lin" valueType="num">
                                      <p:cBhvr additive="base">
                                        <p:cTn id="126" dur="4000"/>
                                        <p:tgtEl>
                                          <p:spTgt spid="12"/>
                                        </p:tgtEl>
                                        <p:attrNameLst>
                                          <p:attrName>ppt_y</p:attrName>
                                        </p:attrNameLst>
                                      </p:cBhvr>
                                      <p:tavLst>
                                        <p:tav tm="0">
                                          <p:val>
                                            <p:strVal val="ppt_y"/>
                                          </p:val>
                                        </p:tav>
                                        <p:tav tm="100000">
                                          <p:val>
                                            <p:strVal val="0-ppt_h/2"/>
                                          </p:val>
                                        </p:tav>
                                      </p:tavLst>
                                    </p:anim>
                                    <p:set>
                                      <p:cBhvr>
                                        <p:cTn id="127" dur="1" fill="hold">
                                          <p:stCondLst>
                                            <p:cond delay="3999"/>
                                          </p:stCondLst>
                                        </p:cTn>
                                        <p:tgtEl>
                                          <p:spTgt spid="12"/>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14"/>
                                        </p:tgtEl>
                                        <p:attrNameLst>
                                          <p:attrName>style.visibility</p:attrName>
                                        </p:attrNameLst>
                                      </p:cBhvr>
                                      <p:to>
                                        <p:strVal val="visible"/>
                                      </p:to>
                                    </p:set>
                                    <p:anim calcmode="lin" valueType="num">
                                      <p:cBhvr additive="base">
                                        <p:cTn id="130" dur="4000" fill="hold"/>
                                        <p:tgtEl>
                                          <p:spTgt spid="14"/>
                                        </p:tgtEl>
                                        <p:attrNameLst>
                                          <p:attrName>ppt_x</p:attrName>
                                        </p:attrNameLst>
                                      </p:cBhvr>
                                      <p:tavLst>
                                        <p:tav tm="0">
                                          <p:val>
                                            <p:strVal val="#ppt_x"/>
                                          </p:val>
                                        </p:tav>
                                        <p:tav tm="100000">
                                          <p:val>
                                            <p:strVal val="#ppt_x"/>
                                          </p:val>
                                        </p:tav>
                                      </p:tavLst>
                                    </p:anim>
                                    <p:anim calcmode="lin" valueType="num">
                                      <p:cBhvr additive="base">
                                        <p:cTn id="131" dur="4000" fill="hold"/>
                                        <p:tgtEl>
                                          <p:spTgt spid="14"/>
                                        </p:tgtEl>
                                        <p:attrNameLst>
                                          <p:attrName>ppt_y</p:attrName>
                                        </p:attrNameLst>
                                      </p:cBhvr>
                                      <p:tavLst>
                                        <p:tav tm="0">
                                          <p:val>
                                            <p:strVal val="0-#ppt_h/2"/>
                                          </p:val>
                                        </p:tav>
                                        <p:tav tm="100000">
                                          <p:val>
                                            <p:strVal val="#ppt_y"/>
                                          </p:val>
                                        </p:tav>
                                      </p:tavLst>
                                    </p:anim>
                                  </p:childTnLst>
                                </p:cTn>
                              </p:par>
                              <p:par>
                                <p:cTn id="132" presetID="3" presetClass="entr" presetSubtype="10" fill="hold" grpId="1" nodeType="withEffect">
                                  <p:stCondLst>
                                    <p:cond delay="0"/>
                                  </p:stCondLst>
                                  <p:childTnLst>
                                    <p:set>
                                      <p:cBhvr>
                                        <p:cTn id="133" dur="1" fill="hold">
                                          <p:stCondLst>
                                            <p:cond delay="0"/>
                                          </p:stCondLst>
                                        </p:cTn>
                                        <p:tgtEl>
                                          <p:spTgt spid="14"/>
                                        </p:tgtEl>
                                        <p:attrNameLst>
                                          <p:attrName>style.visibility</p:attrName>
                                        </p:attrNameLst>
                                      </p:cBhvr>
                                      <p:to>
                                        <p:strVal val="visible"/>
                                      </p:to>
                                    </p:set>
                                    <p:animEffect transition="in" filter="blinds(horizontal)">
                                      <p:cBhvr>
                                        <p:cTn id="134" dur="4000"/>
                                        <p:tgtEl>
                                          <p:spTgt spid="14"/>
                                        </p:tgtEl>
                                      </p:cBhvr>
                                    </p:animEffect>
                                  </p:childTnLst>
                                </p:cTn>
                              </p:par>
                              <p:par>
                                <p:cTn id="135" presetID="19" presetClass="entr" presetSubtype="5" fill="hold" grpId="2" nodeType="withEffect">
                                  <p:stCondLst>
                                    <p:cond delay="0"/>
                                  </p:stCondLst>
                                  <p:childTnLst>
                                    <p:set>
                                      <p:cBhvr>
                                        <p:cTn id="136" dur="1" fill="hold">
                                          <p:stCondLst>
                                            <p:cond delay="0"/>
                                          </p:stCondLst>
                                        </p:cTn>
                                        <p:tgtEl>
                                          <p:spTgt spid="14"/>
                                        </p:tgtEl>
                                        <p:attrNameLst>
                                          <p:attrName>style.visibility</p:attrName>
                                        </p:attrNameLst>
                                      </p:cBhvr>
                                      <p:to>
                                        <p:strVal val="visible"/>
                                      </p:to>
                                    </p:set>
                                    <p:anim calcmode="lin" valueType="num">
                                      <p:cBhvr>
                                        <p:cTn id="137" dur="4000" fill="hold"/>
                                        <p:tgtEl>
                                          <p:spTgt spid="14"/>
                                        </p:tgtEl>
                                        <p:attrNameLst>
                                          <p:attrName>ppt_w</p:attrName>
                                        </p:attrNameLst>
                                      </p:cBhvr>
                                      <p:tavLst>
                                        <p:tav tm="0">
                                          <p:val>
                                            <p:strVal val="#ppt_w"/>
                                          </p:val>
                                        </p:tav>
                                        <p:tav tm="100000">
                                          <p:val>
                                            <p:strVal val="#ppt_w"/>
                                          </p:val>
                                        </p:tav>
                                      </p:tavLst>
                                    </p:anim>
                                    <p:anim calcmode="lin" valueType="num">
                                      <p:cBhvr>
                                        <p:cTn id="138" dur="4000" fill="hold"/>
                                        <p:tgtEl>
                                          <p:spTgt spid="14"/>
                                        </p:tgtEl>
                                        <p:attrNameLst>
                                          <p:attrName>ppt_h</p:attrName>
                                        </p:attrNameLst>
                                      </p:cBhvr>
                                      <p:tavLst>
                                        <p:tav tm="0" fmla="#ppt_h*sin(2.5*pi*$)">
                                          <p:val>
                                            <p:fltVal val="0"/>
                                          </p:val>
                                        </p:tav>
                                        <p:tav tm="100000">
                                          <p:val>
                                            <p:fltVal val="1"/>
                                          </p:val>
                                        </p:tav>
                                      </p:tavLst>
                                    </p:anim>
                                  </p:childTnLst>
                                </p:cTn>
                              </p:par>
                              <p:par>
                                <p:cTn id="139" presetID="2" presetClass="exit" presetSubtype="1" fill="hold" grpId="3" nodeType="withEffect">
                                  <p:stCondLst>
                                    <p:cond delay="0"/>
                                  </p:stCondLst>
                                  <p:childTnLst>
                                    <p:anim calcmode="lin" valueType="num">
                                      <p:cBhvr additive="base">
                                        <p:cTn id="140" dur="4000"/>
                                        <p:tgtEl>
                                          <p:spTgt spid="14"/>
                                        </p:tgtEl>
                                        <p:attrNameLst>
                                          <p:attrName>ppt_x</p:attrName>
                                        </p:attrNameLst>
                                      </p:cBhvr>
                                      <p:tavLst>
                                        <p:tav tm="0">
                                          <p:val>
                                            <p:strVal val="ppt_x"/>
                                          </p:val>
                                        </p:tav>
                                        <p:tav tm="100000">
                                          <p:val>
                                            <p:strVal val="ppt_x"/>
                                          </p:val>
                                        </p:tav>
                                      </p:tavLst>
                                    </p:anim>
                                    <p:anim calcmode="lin" valueType="num">
                                      <p:cBhvr additive="base">
                                        <p:cTn id="141" dur="4000"/>
                                        <p:tgtEl>
                                          <p:spTgt spid="14"/>
                                        </p:tgtEl>
                                        <p:attrNameLst>
                                          <p:attrName>ppt_y</p:attrName>
                                        </p:attrNameLst>
                                      </p:cBhvr>
                                      <p:tavLst>
                                        <p:tav tm="0">
                                          <p:val>
                                            <p:strVal val="ppt_y"/>
                                          </p:val>
                                        </p:tav>
                                        <p:tav tm="100000">
                                          <p:val>
                                            <p:strVal val="0-ppt_h/2"/>
                                          </p:val>
                                        </p:tav>
                                      </p:tavLst>
                                    </p:anim>
                                    <p:set>
                                      <p:cBhvr>
                                        <p:cTn id="142" dur="1" fill="hold">
                                          <p:stCondLst>
                                            <p:cond delay="3999"/>
                                          </p:stCondLst>
                                        </p:cTn>
                                        <p:tgtEl>
                                          <p:spTgt spid="14"/>
                                        </p:tgtEl>
                                        <p:attrNameLst>
                                          <p:attrName>style.visibility</p:attrName>
                                        </p:attrNameLst>
                                      </p:cBhvr>
                                      <p:to>
                                        <p:strVal val="hidden"/>
                                      </p:to>
                                    </p:set>
                                  </p:childTnLst>
                                </p:cTn>
                              </p:par>
                              <p:par>
                                <p:cTn id="143" presetID="2" presetClass="entr" presetSubtype="1" fill="hold" grpId="0" nodeType="withEffect">
                                  <p:stCondLst>
                                    <p:cond delay="0"/>
                                  </p:stCondLst>
                                  <p:childTnLst>
                                    <p:set>
                                      <p:cBhvr>
                                        <p:cTn id="144" dur="1" fill="hold">
                                          <p:stCondLst>
                                            <p:cond delay="0"/>
                                          </p:stCondLst>
                                        </p:cTn>
                                        <p:tgtEl>
                                          <p:spTgt spid="9"/>
                                        </p:tgtEl>
                                        <p:attrNameLst>
                                          <p:attrName>style.visibility</p:attrName>
                                        </p:attrNameLst>
                                      </p:cBhvr>
                                      <p:to>
                                        <p:strVal val="visible"/>
                                      </p:to>
                                    </p:set>
                                    <p:anim calcmode="lin" valueType="num">
                                      <p:cBhvr additive="base">
                                        <p:cTn id="145" dur="4000" fill="hold"/>
                                        <p:tgtEl>
                                          <p:spTgt spid="9"/>
                                        </p:tgtEl>
                                        <p:attrNameLst>
                                          <p:attrName>ppt_x</p:attrName>
                                        </p:attrNameLst>
                                      </p:cBhvr>
                                      <p:tavLst>
                                        <p:tav tm="0">
                                          <p:val>
                                            <p:strVal val="#ppt_x"/>
                                          </p:val>
                                        </p:tav>
                                        <p:tav tm="100000">
                                          <p:val>
                                            <p:strVal val="#ppt_x"/>
                                          </p:val>
                                        </p:tav>
                                      </p:tavLst>
                                    </p:anim>
                                    <p:anim calcmode="lin" valueType="num">
                                      <p:cBhvr additive="base">
                                        <p:cTn id="146" dur="4000" fill="hold"/>
                                        <p:tgtEl>
                                          <p:spTgt spid="9"/>
                                        </p:tgtEl>
                                        <p:attrNameLst>
                                          <p:attrName>ppt_y</p:attrName>
                                        </p:attrNameLst>
                                      </p:cBhvr>
                                      <p:tavLst>
                                        <p:tav tm="0">
                                          <p:val>
                                            <p:strVal val="0-#ppt_h/2"/>
                                          </p:val>
                                        </p:tav>
                                        <p:tav tm="100000">
                                          <p:val>
                                            <p:strVal val="#ppt_y"/>
                                          </p:val>
                                        </p:tav>
                                      </p:tavLst>
                                    </p:anim>
                                  </p:childTnLst>
                                </p:cTn>
                              </p:par>
                              <p:par>
                                <p:cTn id="147" presetID="3" presetClass="entr" presetSubtype="10" fill="hold" grpId="1" nodeType="withEffect">
                                  <p:stCondLst>
                                    <p:cond delay="0"/>
                                  </p:stCondLst>
                                  <p:childTnLst>
                                    <p:set>
                                      <p:cBhvr>
                                        <p:cTn id="148" dur="1" fill="hold">
                                          <p:stCondLst>
                                            <p:cond delay="0"/>
                                          </p:stCondLst>
                                        </p:cTn>
                                        <p:tgtEl>
                                          <p:spTgt spid="9"/>
                                        </p:tgtEl>
                                        <p:attrNameLst>
                                          <p:attrName>style.visibility</p:attrName>
                                        </p:attrNameLst>
                                      </p:cBhvr>
                                      <p:to>
                                        <p:strVal val="visible"/>
                                      </p:to>
                                    </p:set>
                                    <p:animEffect transition="in" filter="blinds(horizontal)">
                                      <p:cBhvr>
                                        <p:cTn id="149" dur="4000"/>
                                        <p:tgtEl>
                                          <p:spTgt spid="9"/>
                                        </p:tgtEl>
                                      </p:cBhvr>
                                    </p:animEffect>
                                  </p:childTnLst>
                                </p:cTn>
                              </p:par>
                              <p:par>
                                <p:cTn id="150" presetID="19" presetClass="entr" presetSubtype="5" fill="hold" grpId="2" nodeType="withEffect">
                                  <p:stCondLst>
                                    <p:cond delay="0"/>
                                  </p:stCondLst>
                                  <p:childTnLst>
                                    <p:set>
                                      <p:cBhvr>
                                        <p:cTn id="151" dur="1" fill="hold">
                                          <p:stCondLst>
                                            <p:cond delay="0"/>
                                          </p:stCondLst>
                                        </p:cTn>
                                        <p:tgtEl>
                                          <p:spTgt spid="9"/>
                                        </p:tgtEl>
                                        <p:attrNameLst>
                                          <p:attrName>style.visibility</p:attrName>
                                        </p:attrNameLst>
                                      </p:cBhvr>
                                      <p:to>
                                        <p:strVal val="visible"/>
                                      </p:to>
                                    </p:set>
                                    <p:anim calcmode="lin" valueType="num">
                                      <p:cBhvr>
                                        <p:cTn id="152" dur="4000" fill="hold"/>
                                        <p:tgtEl>
                                          <p:spTgt spid="9"/>
                                        </p:tgtEl>
                                        <p:attrNameLst>
                                          <p:attrName>ppt_w</p:attrName>
                                        </p:attrNameLst>
                                      </p:cBhvr>
                                      <p:tavLst>
                                        <p:tav tm="0">
                                          <p:val>
                                            <p:strVal val="#ppt_w"/>
                                          </p:val>
                                        </p:tav>
                                        <p:tav tm="100000">
                                          <p:val>
                                            <p:strVal val="#ppt_w"/>
                                          </p:val>
                                        </p:tav>
                                      </p:tavLst>
                                    </p:anim>
                                    <p:anim calcmode="lin" valueType="num">
                                      <p:cBhvr>
                                        <p:cTn id="153" dur="4000" fill="hold"/>
                                        <p:tgtEl>
                                          <p:spTgt spid="9"/>
                                        </p:tgtEl>
                                        <p:attrNameLst>
                                          <p:attrName>ppt_h</p:attrName>
                                        </p:attrNameLst>
                                      </p:cBhvr>
                                      <p:tavLst>
                                        <p:tav tm="0" fmla="#ppt_h*sin(2.5*pi*$)">
                                          <p:val>
                                            <p:fltVal val="0"/>
                                          </p:val>
                                        </p:tav>
                                        <p:tav tm="100000">
                                          <p:val>
                                            <p:fltVal val="1"/>
                                          </p:val>
                                        </p:tav>
                                      </p:tavLst>
                                    </p:anim>
                                  </p:childTnLst>
                                </p:cTn>
                              </p:par>
                              <p:par>
                                <p:cTn id="154" presetID="2" presetClass="exit" presetSubtype="1" fill="hold" grpId="3" nodeType="withEffect">
                                  <p:stCondLst>
                                    <p:cond delay="0"/>
                                  </p:stCondLst>
                                  <p:childTnLst>
                                    <p:anim calcmode="lin" valueType="num">
                                      <p:cBhvr additive="base">
                                        <p:cTn id="155" dur="4400"/>
                                        <p:tgtEl>
                                          <p:spTgt spid="9"/>
                                        </p:tgtEl>
                                        <p:attrNameLst>
                                          <p:attrName>ppt_x</p:attrName>
                                        </p:attrNameLst>
                                      </p:cBhvr>
                                      <p:tavLst>
                                        <p:tav tm="0">
                                          <p:val>
                                            <p:strVal val="ppt_x"/>
                                          </p:val>
                                        </p:tav>
                                        <p:tav tm="100000">
                                          <p:val>
                                            <p:strVal val="ppt_x"/>
                                          </p:val>
                                        </p:tav>
                                      </p:tavLst>
                                    </p:anim>
                                    <p:anim calcmode="lin" valueType="num">
                                      <p:cBhvr additive="base">
                                        <p:cTn id="156" dur="4400"/>
                                        <p:tgtEl>
                                          <p:spTgt spid="9"/>
                                        </p:tgtEl>
                                        <p:attrNameLst>
                                          <p:attrName>ppt_y</p:attrName>
                                        </p:attrNameLst>
                                      </p:cBhvr>
                                      <p:tavLst>
                                        <p:tav tm="0">
                                          <p:val>
                                            <p:strVal val="ppt_y"/>
                                          </p:val>
                                        </p:tav>
                                        <p:tav tm="100000">
                                          <p:val>
                                            <p:strVal val="0-ppt_h/2"/>
                                          </p:val>
                                        </p:tav>
                                      </p:tavLst>
                                    </p:anim>
                                    <p:set>
                                      <p:cBhvr>
                                        <p:cTn id="157" dur="1" fill="hold">
                                          <p:stCondLst>
                                            <p:cond delay="4399"/>
                                          </p:stCondLst>
                                        </p:cTn>
                                        <p:tgtEl>
                                          <p:spTgt spid="9"/>
                                        </p:tgtEl>
                                        <p:attrNameLst>
                                          <p:attrName>style.visibility</p:attrName>
                                        </p:attrNameLst>
                                      </p:cBhvr>
                                      <p:to>
                                        <p:strVal val="hidden"/>
                                      </p:to>
                                    </p:set>
                                  </p:childTnLst>
                                </p:cTn>
                              </p:par>
                              <p:par>
                                <p:cTn id="158" presetID="2" presetClass="entr" presetSubtype="1" fill="hold" grpId="0" nodeType="withEffect">
                                  <p:stCondLst>
                                    <p:cond delay="0"/>
                                  </p:stCondLst>
                                  <p:childTnLst>
                                    <p:set>
                                      <p:cBhvr>
                                        <p:cTn id="159" dur="1" fill="hold">
                                          <p:stCondLst>
                                            <p:cond delay="0"/>
                                          </p:stCondLst>
                                        </p:cTn>
                                        <p:tgtEl>
                                          <p:spTgt spid="10"/>
                                        </p:tgtEl>
                                        <p:attrNameLst>
                                          <p:attrName>style.visibility</p:attrName>
                                        </p:attrNameLst>
                                      </p:cBhvr>
                                      <p:to>
                                        <p:strVal val="visible"/>
                                      </p:to>
                                    </p:set>
                                    <p:anim calcmode="lin" valueType="num">
                                      <p:cBhvr additive="base">
                                        <p:cTn id="160" dur="4000" fill="hold"/>
                                        <p:tgtEl>
                                          <p:spTgt spid="10"/>
                                        </p:tgtEl>
                                        <p:attrNameLst>
                                          <p:attrName>ppt_x</p:attrName>
                                        </p:attrNameLst>
                                      </p:cBhvr>
                                      <p:tavLst>
                                        <p:tav tm="0">
                                          <p:val>
                                            <p:strVal val="#ppt_x"/>
                                          </p:val>
                                        </p:tav>
                                        <p:tav tm="100000">
                                          <p:val>
                                            <p:strVal val="#ppt_x"/>
                                          </p:val>
                                        </p:tav>
                                      </p:tavLst>
                                    </p:anim>
                                    <p:anim calcmode="lin" valueType="num">
                                      <p:cBhvr additive="base">
                                        <p:cTn id="161" dur="4000" fill="hold"/>
                                        <p:tgtEl>
                                          <p:spTgt spid="10"/>
                                        </p:tgtEl>
                                        <p:attrNameLst>
                                          <p:attrName>ppt_y</p:attrName>
                                        </p:attrNameLst>
                                      </p:cBhvr>
                                      <p:tavLst>
                                        <p:tav tm="0">
                                          <p:val>
                                            <p:strVal val="0-#ppt_h/2"/>
                                          </p:val>
                                        </p:tav>
                                        <p:tav tm="100000">
                                          <p:val>
                                            <p:strVal val="#ppt_y"/>
                                          </p:val>
                                        </p:tav>
                                      </p:tavLst>
                                    </p:anim>
                                  </p:childTnLst>
                                </p:cTn>
                              </p:par>
                              <p:par>
                                <p:cTn id="162" presetID="3" presetClass="entr" presetSubtype="10" fill="hold" grpId="1" nodeType="withEffect">
                                  <p:stCondLst>
                                    <p:cond delay="0"/>
                                  </p:stCondLst>
                                  <p:childTnLst>
                                    <p:set>
                                      <p:cBhvr>
                                        <p:cTn id="163" dur="1" fill="hold">
                                          <p:stCondLst>
                                            <p:cond delay="0"/>
                                          </p:stCondLst>
                                        </p:cTn>
                                        <p:tgtEl>
                                          <p:spTgt spid="10"/>
                                        </p:tgtEl>
                                        <p:attrNameLst>
                                          <p:attrName>style.visibility</p:attrName>
                                        </p:attrNameLst>
                                      </p:cBhvr>
                                      <p:to>
                                        <p:strVal val="visible"/>
                                      </p:to>
                                    </p:set>
                                    <p:animEffect transition="in" filter="blinds(horizontal)">
                                      <p:cBhvr>
                                        <p:cTn id="164" dur="4000"/>
                                        <p:tgtEl>
                                          <p:spTgt spid="10"/>
                                        </p:tgtEl>
                                      </p:cBhvr>
                                    </p:animEffect>
                                  </p:childTnLst>
                                </p:cTn>
                              </p:par>
                              <p:par>
                                <p:cTn id="165" presetID="19" presetClass="entr" presetSubtype="5" fill="hold" grpId="2" nodeType="withEffect">
                                  <p:stCondLst>
                                    <p:cond delay="0"/>
                                  </p:stCondLst>
                                  <p:childTnLst>
                                    <p:set>
                                      <p:cBhvr>
                                        <p:cTn id="166" dur="1" fill="hold">
                                          <p:stCondLst>
                                            <p:cond delay="0"/>
                                          </p:stCondLst>
                                        </p:cTn>
                                        <p:tgtEl>
                                          <p:spTgt spid="10"/>
                                        </p:tgtEl>
                                        <p:attrNameLst>
                                          <p:attrName>style.visibility</p:attrName>
                                        </p:attrNameLst>
                                      </p:cBhvr>
                                      <p:to>
                                        <p:strVal val="visible"/>
                                      </p:to>
                                    </p:set>
                                    <p:anim calcmode="lin" valueType="num">
                                      <p:cBhvr>
                                        <p:cTn id="167" dur="4000" fill="hold"/>
                                        <p:tgtEl>
                                          <p:spTgt spid="10"/>
                                        </p:tgtEl>
                                        <p:attrNameLst>
                                          <p:attrName>ppt_w</p:attrName>
                                        </p:attrNameLst>
                                      </p:cBhvr>
                                      <p:tavLst>
                                        <p:tav tm="0">
                                          <p:val>
                                            <p:strVal val="#ppt_w"/>
                                          </p:val>
                                        </p:tav>
                                        <p:tav tm="100000">
                                          <p:val>
                                            <p:strVal val="#ppt_w"/>
                                          </p:val>
                                        </p:tav>
                                      </p:tavLst>
                                    </p:anim>
                                    <p:anim calcmode="lin" valueType="num">
                                      <p:cBhvr>
                                        <p:cTn id="168" dur="4000" fill="hold"/>
                                        <p:tgtEl>
                                          <p:spTgt spid="10"/>
                                        </p:tgtEl>
                                        <p:attrNameLst>
                                          <p:attrName>ppt_h</p:attrName>
                                        </p:attrNameLst>
                                      </p:cBhvr>
                                      <p:tavLst>
                                        <p:tav tm="0" fmla="#ppt_h*sin(2.5*pi*$)">
                                          <p:val>
                                            <p:fltVal val="0"/>
                                          </p:val>
                                        </p:tav>
                                        <p:tav tm="100000">
                                          <p:val>
                                            <p:fltVal val="1"/>
                                          </p:val>
                                        </p:tav>
                                      </p:tavLst>
                                    </p:anim>
                                  </p:childTnLst>
                                </p:cTn>
                              </p:par>
                              <p:par>
                                <p:cTn id="169" presetID="2" presetClass="exit" presetSubtype="1" fill="hold" grpId="3" nodeType="withEffect">
                                  <p:stCondLst>
                                    <p:cond delay="0"/>
                                  </p:stCondLst>
                                  <p:childTnLst>
                                    <p:anim calcmode="lin" valueType="num">
                                      <p:cBhvr additive="base">
                                        <p:cTn id="170" dur="4200"/>
                                        <p:tgtEl>
                                          <p:spTgt spid="10"/>
                                        </p:tgtEl>
                                        <p:attrNameLst>
                                          <p:attrName>ppt_x</p:attrName>
                                        </p:attrNameLst>
                                      </p:cBhvr>
                                      <p:tavLst>
                                        <p:tav tm="0">
                                          <p:val>
                                            <p:strVal val="ppt_x"/>
                                          </p:val>
                                        </p:tav>
                                        <p:tav tm="100000">
                                          <p:val>
                                            <p:strVal val="ppt_x"/>
                                          </p:val>
                                        </p:tav>
                                      </p:tavLst>
                                    </p:anim>
                                    <p:anim calcmode="lin" valueType="num">
                                      <p:cBhvr additive="base">
                                        <p:cTn id="171" dur="4200"/>
                                        <p:tgtEl>
                                          <p:spTgt spid="10"/>
                                        </p:tgtEl>
                                        <p:attrNameLst>
                                          <p:attrName>ppt_y</p:attrName>
                                        </p:attrNameLst>
                                      </p:cBhvr>
                                      <p:tavLst>
                                        <p:tav tm="0">
                                          <p:val>
                                            <p:strVal val="ppt_y"/>
                                          </p:val>
                                        </p:tav>
                                        <p:tav tm="100000">
                                          <p:val>
                                            <p:strVal val="0-ppt_h/2"/>
                                          </p:val>
                                        </p:tav>
                                      </p:tavLst>
                                    </p:anim>
                                    <p:set>
                                      <p:cBhvr>
                                        <p:cTn id="172" dur="1" fill="hold">
                                          <p:stCondLst>
                                            <p:cond delay="4199"/>
                                          </p:stCondLst>
                                        </p:cTn>
                                        <p:tgtEl>
                                          <p:spTgt spid="10"/>
                                        </p:tgtEl>
                                        <p:attrNameLst>
                                          <p:attrName>style.visibility</p:attrName>
                                        </p:attrNameLst>
                                      </p:cBhvr>
                                      <p:to>
                                        <p:strVal val="hidden"/>
                                      </p:to>
                                    </p:set>
                                  </p:childTnLst>
                                </p:cTn>
                              </p:par>
                              <p:par>
                                <p:cTn id="173" presetID="2" presetClass="entr" presetSubtype="1" fill="hold" grpId="0" nodeType="withEffect">
                                  <p:stCondLst>
                                    <p:cond delay="0"/>
                                  </p:stCondLst>
                                  <p:childTnLst>
                                    <p:set>
                                      <p:cBhvr>
                                        <p:cTn id="174" dur="1" fill="hold">
                                          <p:stCondLst>
                                            <p:cond delay="0"/>
                                          </p:stCondLst>
                                        </p:cTn>
                                        <p:tgtEl>
                                          <p:spTgt spid="11"/>
                                        </p:tgtEl>
                                        <p:attrNameLst>
                                          <p:attrName>style.visibility</p:attrName>
                                        </p:attrNameLst>
                                      </p:cBhvr>
                                      <p:to>
                                        <p:strVal val="visible"/>
                                      </p:to>
                                    </p:set>
                                    <p:anim calcmode="lin" valueType="num">
                                      <p:cBhvr additive="base">
                                        <p:cTn id="175" dur="4000" fill="hold"/>
                                        <p:tgtEl>
                                          <p:spTgt spid="11"/>
                                        </p:tgtEl>
                                        <p:attrNameLst>
                                          <p:attrName>ppt_x</p:attrName>
                                        </p:attrNameLst>
                                      </p:cBhvr>
                                      <p:tavLst>
                                        <p:tav tm="0">
                                          <p:val>
                                            <p:strVal val="#ppt_x"/>
                                          </p:val>
                                        </p:tav>
                                        <p:tav tm="100000">
                                          <p:val>
                                            <p:strVal val="#ppt_x"/>
                                          </p:val>
                                        </p:tav>
                                      </p:tavLst>
                                    </p:anim>
                                    <p:anim calcmode="lin" valueType="num">
                                      <p:cBhvr additive="base">
                                        <p:cTn id="176" dur="4000" fill="hold"/>
                                        <p:tgtEl>
                                          <p:spTgt spid="11"/>
                                        </p:tgtEl>
                                        <p:attrNameLst>
                                          <p:attrName>ppt_y</p:attrName>
                                        </p:attrNameLst>
                                      </p:cBhvr>
                                      <p:tavLst>
                                        <p:tav tm="0">
                                          <p:val>
                                            <p:strVal val="0-#ppt_h/2"/>
                                          </p:val>
                                        </p:tav>
                                        <p:tav tm="100000">
                                          <p:val>
                                            <p:strVal val="#ppt_y"/>
                                          </p:val>
                                        </p:tav>
                                      </p:tavLst>
                                    </p:anim>
                                  </p:childTnLst>
                                </p:cTn>
                              </p:par>
                              <p:par>
                                <p:cTn id="177" presetID="3" presetClass="entr" presetSubtype="10" fill="hold" grpId="1" nodeType="withEffect">
                                  <p:stCondLst>
                                    <p:cond delay="0"/>
                                  </p:stCondLst>
                                  <p:childTnLst>
                                    <p:set>
                                      <p:cBhvr>
                                        <p:cTn id="178" dur="1" fill="hold">
                                          <p:stCondLst>
                                            <p:cond delay="0"/>
                                          </p:stCondLst>
                                        </p:cTn>
                                        <p:tgtEl>
                                          <p:spTgt spid="11"/>
                                        </p:tgtEl>
                                        <p:attrNameLst>
                                          <p:attrName>style.visibility</p:attrName>
                                        </p:attrNameLst>
                                      </p:cBhvr>
                                      <p:to>
                                        <p:strVal val="visible"/>
                                      </p:to>
                                    </p:set>
                                    <p:animEffect transition="in" filter="blinds(horizontal)">
                                      <p:cBhvr>
                                        <p:cTn id="179" dur="4000"/>
                                        <p:tgtEl>
                                          <p:spTgt spid="11"/>
                                        </p:tgtEl>
                                      </p:cBhvr>
                                    </p:animEffect>
                                  </p:childTnLst>
                                </p:cTn>
                              </p:par>
                              <p:par>
                                <p:cTn id="180" presetID="19" presetClass="entr" presetSubtype="5" fill="hold" grpId="2" nodeType="withEffect">
                                  <p:stCondLst>
                                    <p:cond delay="0"/>
                                  </p:stCondLst>
                                  <p:childTnLst>
                                    <p:set>
                                      <p:cBhvr>
                                        <p:cTn id="181" dur="1" fill="hold">
                                          <p:stCondLst>
                                            <p:cond delay="0"/>
                                          </p:stCondLst>
                                        </p:cTn>
                                        <p:tgtEl>
                                          <p:spTgt spid="11"/>
                                        </p:tgtEl>
                                        <p:attrNameLst>
                                          <p:attrName>style.visibility</p:attrName>
                                        </p:attrNameLst>
                                      </p:cBhvr>
                                      <p:to>
                                        <p:strVal val="visible"/>
                                      </p:to>
                                    </p:set>
                                    <p:anim calcmode="lin" valueType="num">
                                      <p:cBhvr>
                                        <p:cTn id="182" dur="4000" fill="hold"/>
                                        <p:tgtEl>
                                          <p:spTgt spid="11"/>
                                        </p:tgtEl>
                                        <p:attrNameLst>
                                          <p:attrName>ppt_w</p:attrName>
                                        </p:attrNameLst>
                                      </p:cBhvr>
                                      <p:tavLst>
                                        <p:tav tm="0">
                                          <p:val>
                                            <p:strVal val="#ppt_w"/>
                                          </p:val>
                                        </p:tav>
                                        <p:tav tm="100000">
                                          <p:val>
                                            <p:strVal val="#ppt_w"/>
                                          </p:val>
                                        </p:tav>
                                      </p:tavLst>
                                    </p:anim>
                                    <p:anim calcmode="lin" valueType="num">
                                      <p:cBhvr>
                                        <p:cTn id="183" dur="4000" fill="hold"/>
                                        <p:tgtEl>
                                          <p:spTgt spid="11"/>
                                        </p:tgtEl>
                                        <p:attrNameLst>
                                          <p:attrName>ppt_h</p:attrName>
                                        </p:attrNameLst>
                                      </p:cBhvr>
                                      <p:tavLst>
                                        <p:tav tm="0" fmla="#ppt_h*sin(2.5*pi*$)">
                                          <p:val>
                                            <p:fltVal val="0"/>
                                          </p:val>
                                        </p:tav>
                                        <p:tav tm="100000">
                                          <p:val>
                                            <p:fltVal val="1"/>
                                          </p:val>
                                        </p:tav>
                                      </p:tavLst>
                                    </p:anim>
                                  </p:childTnLst>
                                </p:cTn>
                              </p:par>
                              <p:par>
                                <p:cTn id="184" presetID="2" presetClass="exit" presetSubtype="1" fill="hold" grpId="3" nodeType="withEffect">
                                  <p:stCondLst>
                                    <p:cond delay="0"/>
                                  </p:stCondLst>
                                  <p:childTnLst>
                                    <p:anim calcmode="lin" valueType="num">
                                      <p:cBhvr additive="base">
                                        <p:cTn id="185" dur="4200"/>
                                        <p:tgtEl>
                                          <p:spTgt spid="11"/>
                                        </p:tgtEl>
                                        <p:attrNameLst>
                                          <p:attrName>ppt_x</p:attrName>
                                        </p:attrNameLst>
                                      </p:cBhvr>
                                      <p:tavLst>
                                        <p:tav tm="0">
                                          <p:val>
                                            <p:strVal val="ppt_x"/>
                                          </p:val>
                                        </p:tav>
                                        <p:tav tm="100000">
                                          <p:val>
                                            <p:strVal val="ppt_x"/>
                                          </p:val>
                                        </p:tav>
                                      </p:tavLst>
                                    </p:anim>
                                    <p:anim calcmode="lin" valueType="num">
                                      <p:cBhvr additive="base">
                                        <p:cTn id="186" dur="4200"/>
                                        <p:tgtEl>
                                          <p:spTgt spid="11"/>
                                        </p:tgtEl>
                                        <p:attrNameLst>
                                          <p:attrName>ppt_y</p:attrName>
                                        </p:attrNameLst>
                                      </p:cBhvr>
                                      <p:tavLst>
                                        <p:tav tm="0">
                                          <p:val>
                                            <p:strVal val="ppt_y"/>
                                          </p:val>
                                        </p:tav>
                                        <p:tav tm="100000">
                                          <p:val>
                                            <p:strVal val="0-ppt_h/2"/>
                                          </p:val>
                                        </p:tav>
                                      </p:tavLst>
                                    </p:anim>
                                    <p:set>
                                      <p:cBhvr>
                                        <p:cTn id="187" dur="1" fill="hold">
                                          <p:stCondLst>
                                            <p:cond delay="4199"/>
                                          </p:stCondLst>
                                        </p:cTn>
                                        <p:tgtEl>
                                          <p:spTgt spid="11"/>
                                        </p:tgtEl>
                                        <p:attrNameLst>
                                          <p:attrName>style.visibility</p:attrName>
                                        </p:attrNameLst>
                                      </p:cBhvr>
                                      <p:to>
                                        <p:strVal val="hidden"/>
                                      </p:to>
                                    </p:set>
                                  </p:childTnLst>
                                </p:cTn>
                              </p:par>
                              <p:par>
                                <p:cTn id="188" presetID="2" presetClass="entr" presetSubtype="2" fill="hold" grpId="0" nodeType="withEffect">
                                  <p:stCondLst>
                                    <p:cond delay="0"/>
                                  </p:stCondLst>
                                  <p:childTnLst>
                                    <p:set>
                                      <p:cBhvr>
                                        <p:cTn id="189" dur="1" fill="hold">
                                          <p:stCondLst>
                                            <p:cond delay="0"/>
                                          </p:stCondLst>
                                        </p:cTn>
                                        <p:tgtEl>
                                          <p:spTgt spid="21"/>
                                        </p:tgtEl>
                                        <p:attrNameLst>
                                          <p:attrName>style.visibility</p:attrName>
                                        </p:attrNameLst>
                                      </p:cBhvr>
                                      <p:to>
                                        <p:strVal val="visible"/>
                                      </p:to>
                                    </p:set>
                                    <p:anim calcmode="lin" valueType="num">
                                      <p:cBhvr additive="base">
                                        <p:cTn id="190" dur="4000" fill="hold"/>
                                        <p:tgtEl>
                                          <p:spTgt spid="21"/>
                                        </p:tgtEl>
                                        <p:attrNameLst>
                                          <p:attrName>ppt_x</p:attrName>
                                        </p:attrNameLst>
                                      </p:cBhvr>
                                      <p:tavLst>
                                        <p:tav tm="0">
                                          <p:val>
                                            <p:strVal val="1+#ppt_w/2"/>
                                          </p:val>
                                        </p:tav>
                                        <p:tav tm="100000">
                                          <p:val>
                                            <p:strVal val="#ppt_x"/>
                                          </p:val>
                                        </p:tav>
                                      </p:tavLst>
                                    </p:anim>
                                    <p:anim calcmode="lin" valueType="num">
                                      <p:cBhvr additive="base">
                                        <p:cTn id="191" dur="4000" fill="hold"/>
                                        <p:tgtEl>
                                          <p:spTgt spid="21"/>
                                        </p:tgtEl>
                                        <p:attrNameLst>
                                          <p:attrName>ppt_y</p:attrName>
                                        </p:attrNameLst>
                                      </p:cBhvr>
                                      <p:tavLst>
                                        <p:tav tm="0">
                                          <p:val>
                                            <p:strVal val="#ppt_y"/>
                                          </p:val>
                                        </p:tav>
                                        <p:tav tm="100000">
                                          <p:val>
                                            <p:strVal val="#ppt_y"/>
                                          </p:val>
                                        </p:tav>
                                      </p:tavLst>
                                    </p:anim>
                                  </p:childTnLst>
                                </p:cTn>
                              </p:par>
                              <p:par>
                                <p:cTn id="192" presetID="3" presetClass="entr" presetSubtype="5" fill="hold" grpId="1" nodeType="withEffect">
                                  <p:stCondLst>
                                    <p:cond delay="0"/>
                                  </p:stCondLst>
                                  <p:childTnLst>
                                    <p:set>
                                      <p:cBhvr>
                                        <p:cTn id="193" dur="1" fill="hold">
                                          <p:stCondLst>
                                            <p:cond delay="0"/>
                                          </p:stCondLst>
                                        </p:cTn>
                                        <p:tgtEl>
                                          <p:spTgt spid="21"/>
                                        </p:tgtEl>
                                        <p:attrNameLst>
                                          <p:attrName>style.visibility</p:attrName>
                                        </p:attrNameLst>
                                      </p:cBhvr>
                                      <p:to>
                                        <p:strVal val="visible"/>
                                      </p:to>
                                    </p:set>
                                    <p:animEffect transition="in" filter="blinds(vertical)">
                                      <p:cBhvr>
                                        <p:cTn id="194" dur="4000"/>
                                        <p:tgtEl>
                                          <p:spTgt spid="21"/>
                                        </p:tgtEl>
                                      </p:cBhvr>
                                    </p:animEffect>
                                  </p:childTnLst>
                                </p:cTn>
                              </p:par>
                              <p:par>
                                <p:cTn id="195" presetID="19" presetClass="entr" presetSubtype="10" fill="hold" grpId="2" nodeType="withEffect">
                                  <p:stCondLst>
                                    <p:cond delay="0"/>
                                  </p:stCondLst>
                                  <p:childTnLst>
                                    <p:set>
                                      <p:cBhvr>
                                        <p:cTn id="196" dur="1" fill="hold">
                                          <p:stCondLst>
                                            <p:cond delay="0"/>
                                          </p:stCondLst>
                                        </p:cTn>
                                        <p:tgtEl>
                                          <p:spTgt spid="21"/>
                                        </p:tgtEl>
                                        <p:attrNameLst>
                                          <p:attrName>style.visibility</p:attrName>
                                        </p:attrNameLst>
                                      </p:cBhvr>
                                      <p:to>
                                        <p:strVal val="visible"/>
                                      </p:to>
                                    </p:set>
                                    <p:anim calcmode="lin" valueType="num">
                                      <p:cBhvr>
                                        <p:cTn id="197" dur="4000" fill="hold"/>
                                        <p:tgtEl>
                                          <p:spTgt spid="21"/>
                                        </p:tgtEl>
                                        <p:attrNameLst>
                                          <p:attrName>ppt_w</p:attrName>
                                        </p:attrNameLst>
                                      </p:cBhvr>
                                      <p:tavLst>
                                        <p:tav tm="0" fmla="#ppt_w*sin(2.5*pi*$)">
                                          <p:val>
                                            <p:fltVal val="0"/>
                                          </p:val>
                                        </p:tav>
                                        <p:tav tm="100000">
                                          <p:val>
                                            <p:fltVal val="1"/>
                                          </p:val>
                                        </p:tav>
                                      </p:tavLst>
                                    </p:anim>
                                    <p:anim calcmode="lin" valueType="num">
                                      <p:cBhvr>
                                        <p:cTn id="198" dur="4000" fill="hold"/>
                                        <p:tgtEl>
                                          <p:spTgt spid="21"/>
                                        </p:tgtEl>
                                        <p:attrNameLst>
                                          <p:attrName>ppt_h</p:attrName>
                                        </p:attrNameLst>
                                      </p:cBhvr>
                                      <p:tavLst>
                                        <p:tav tm="0">
                                          <p:val>
                                            <p:strVal val="#ppt_h"/>
                                          </p:val>
                                        </p:tav>
                                        <p:tav tm="100000">
                                          <p:val>
                                            <p:strVal val="#ppt_h"/>
                                          </p:val>
                                        </p:tav>
                                      </p:tavLst>
                                    </p:anim>
                                  </p:childTnLst>
                                </p:cTn>
                              </p:par>
                              <p:par>
                                <p:cTn id="199" presetID="2" presetClass="exit" presetSubtype="2" fill="hold" grpId="3" nodeType="withEffect">
                                  <p:stCondLst>
                                    <p:cond delay="0"/>
                                  </p:stCondLst>
                                  <p:childTnLst>
                                    <p:anim calcmode="lin" valueType="num">
                                      <p:cBhvr additive="base">
                                        <p:cTn id="200" dur="4400"/>
                                        <p:tgtEl>
                                          <p:spTgt spid="21"/>
                                        </p:tgtEl>
                                        <p:attrNameLst>
                                          <p:attrName>ppt_x</p:attrName>
                                        </p:attrNameLst>
                                      </p:cBhvr>
                                      <p:tavLst>
                                        <p:tav tm="0">
                                          <p:val>
                                            <p:strVal val="ppt_x"/>
                                          </p:val>
                                        </p:tav>
                                        <p:tav tm="100000">
                                          <p:val>
                                            <p:strVal val="1+ppt_w/2"/>
                                          </p:val>
                                        </p:tav>
                                      </p:tavLst>
                                    </p:anim>
                                    <p:anim calcmode="lin" valueType="num">
                                      <p:cBhvr additive="base">
                                        <p:cTn id="201" dur="4400"/>
                                        <p:tgtEl>
                                          <p:spTgt spid="21"/>
                                        </p:tgtEl>
                                        <p:attrNameLst>
                                          <p:attrName>ppt_y</p:attrName>
                                        </p:attrNameLst>
                                      </p:cBhvr>
                                      <p:tavLst>
                                        <p:tav tm="0">
                                          <p:val>
                                            <p:strVal val="ppt_y"/>
                                          </p:val>
                                        </p:tav>
                                        <p:tav tm="100000">
                                          <p:val>
                                            <p:strVal val="ppt_y"/>
                                          </p:val>
                                        </p:tav>
                                      </p:tavLst>
                                    </p:anim>
                                    <p:set>
                                      <p:cBhvr>
                                        <p:cTn id="202" dur="1" fill="hold">
                                          <p:stCondLst>
                                            <p:cond delay="4399"/>
                                          </p:stCondLst>
                                        </p:cTn>
                                        <p:tgtEl>
                                          <p:spTgt spid="21"/>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23"/>
                                        </p:tgtEl>
                                        <p:attrNameLst>
                                          <p:attrName>style.visibility</p:attrName>
                                        </p:attrNameLst>
                                      </p:cBhvr>
                                      <p:to>
                                        <p:strVal val="visible"/>
                                      </p:to>
                                    </p:set>
                                    <p:anim calcmode="lin" valueType="num">
                                      <p:cBhvr additive="base">
                                        <p:cTn id="205" dur="4000" fill="hold"/>
                                        <p:tgtEl>
                                          <p:spTgt spid="23"/>
                                        </p:tgtEl>
                                        <p:attrNameLst>
                                          <p:attrName>ppt_x</p:attrName>
                                        </p:attrNameLst>
                                      </p:cBhvr>
                                      <p:tavLst>
                                        <p:tav tm="0">
                                          <p:val>
                                            <p:strVal val="1+#ppt_w/2"/>
                                          </p:val>
                                        </p:tav>
                                        <p:tav tm="100000">
                                          <p:val>
                                            <p:strVal val="#ppt_x"/>
                                          </p:val>
                                        </p:tav>
                                      </p:tavLst>
                                    </p:anim>
                                    <p:anim calcmode="lin" valueType="num">
                                      <p:cBhvr additive="base">
                                        <p:cTn id="206" dur="4000" fill="hold"/>
                                        <p:tgtEl>
                                          <p:spTgt spid="23"/>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23"/>
                                        </p:tgtEl>
                                        <p:attrNameLst>
                                          <p:attrName>style.visibility</p:attrName>
                                        </p:attrNameLst>
                                      </p:cBhvr>
                                      <p:to>
                                        <p:strVal val="visible"/>
                                      </p:to>
                                    </p:set>
                                    <p:animEffect transition="in" filter="blinds(vertical)">
                                      <p:cBhvr>
                                        <p:cTn id="209" dur="4000"/>
                                        <p:tgtEl>
                                          <p:spTgt spid="23"/>
                                        </p:tgtEl>
                                      </p:cBhvr>
                                    </p:animEffect>
                                  </p:childTnLst>
                                </p:cTn>
                              </p:par>
                              <p:par>
                                <p:cTn id="210" presetID="19" presetClass="entr" presetSubtype="10" fill="hold" grpId="2" nodeType="withEffect">
                                  <p:stCondLst>
                                    <p:cond delay="0"/>
                                  </p:stCondLst>
                                  <p:childTnLst>
                                    <p:set>
                                      <p:cBhvr>
                                        <p:cTn id="211" dur="1" fill="hold">
                                          <p:stCondLst>
                                            <p:cond delay="0"/>
                                          </p:stCondLst>
                                        </p:cTn>
                                        <p:tgtEl>
                                          <p:spTgt spid="23"/>
                                        </p:tgtEl>
                                        <p:attrNameLst>
                                          <p:attrName>style.visibility</p:attrName>
                                        </p:attrNameLst>
                                      </p:cBhvr>
                                      <p:to>
                                        <p:strVal val="visible"/>
                                      </p:to>
                                    </p:set>
                                    <p:anim calcmode="lin" valueType="num">
                                      <p:cBhvr>
                                        <p:cTn id="212" dur="4000" fill="hold"/>
                                        <p:tgtEl>
                                          <p:spTgt spid="23"/>
                                        </p:tgtEl>
                                        <p:attrNameLst>
                                          <p:attrName>ppt_w</p:attrName>
                                        </p:attrNameLst>
                                      </p:cBhvr>
                                      <p:tavLst>
                                        <p:tav tm="0" fmla="#ppt_w*sin(2.5*pi*$)">
                                          <p:val>
                                            <p:fltVal val="0"/>
                                          </p:val>
                                        </p:tav>
                                        <p:tav tm="100000">
                                          <p:val>
                                            <p:fltVal val="1"/>
                                          </p:val>
                                        </p:tav>
                                      </p:tavLst>
                                    </p:anim>
                                    <p:anim calcmode="lin" valueType="num">
                                      <p:cBhvr>
                                        <p:cTn id="213" dur="4000" fill="hold"/>
                                        <p:tgtEl>
                                          <p:spTgt spid="23"/>
                                        </p:tgtEl>
                                        <p:attrNameLst>
                                          <p:attrName>ppt_h</p:attrName>
                                        </p:attrNameLst>
                                      </p:cBhvr>
                                      <p:tavLst>
                                        <p:tav tm="0">
                                          <p:val>
                                            <p:strVal val="#ppt_h"/>
                                          </p:val>
                                        </p:tav>
                                        <p:tav tm="100000">
                                          <p:val>
                                            <p:strVal val="#ppt_h"/>
                                          </p:val>
                                        </p:tav>
                                      </p:tavLst>
                                    </p:anim>
                                  </p:childTnLst>
                                </p:cTn>
                              </p:par>
                              <p:par>
                                <p:cTn id="214" presetID="2" presetClass="exit" presetSubtype="2" fill="hold" grpId="3" nodeType="withEffect">
                                  <p:stCondLst>
                                    <p:cond delay="0"/>
                                  </p:stCondLst>
                                  <p:childTnLst>
                                    <p:anim calcmode="lin" valueType="num">
                                      <p:cBhvr additive="base">
                                        <p:cTn id="215" dur="4200"/>
                                        <p:tgtEl>
                                          <p:spTgt spid="23"/>
                                        </p:tgtEl>
                                        <p:attrNameLst>
                                          <p:attrName>ppt_x</p:attrName>
                                        </p:attrNameLst>
                                      </p:cBhvr>
                                      <p:tavLst>
                                        <p:tav tm="0">
                                          <p:val>
                                            <p:strVal val="ppt_x"/>
                                          </p:val>
                                        </p:tav>
                                        <p:tav tm="100000">
                                          <p:val>
                                            <p:strVal val="1+ppt_w/2"/>
                                          </p:val>
                                        </p:tav>
                                      </p:tavLst>
                                    </p:anim>
                                    <p:anim calcmode="lin" valueType="num">
                                      <p:cBhvr additive="base">
                                        <p:cTn id="216" dur="4200"/>
                                        <p:tgtEl>
                                          <p:spTgt spid="23"/>
                                        </p:tgtEl>
                                        <p:attrNameLst>
                                          <p:attrName>ppt_y</p:attrName>
                                        </p:attrNameLst>
                                      </p:cBhvr>
                                      <p:tavLst>
                                        <p:tav tm="0">
                                          <p:val>
                                            <p:strVal val="ppt_y"/>
                                          </p:val>
                                        </p:tav>
                                        <p:tav tm="100000">
                                          <p:val>
                                            <p:strVal val="ppt_y"/>
                                          </p:val>
                                        </p:tav>
                                      </p:tavLst>
                                    </p:anim>
                                    <p:set>
                                      <p:cBhvr>
                                        <p:cTn id="217" dur="1" fill="hold">
                                          <p:stCondLst>
                                            <p:cond delay="4199"/>
                                          </p:stCondLst>
                                        </p:cTn>
                                        <p:tgtEl>
                                          <p:spTgt spid="23"/>
                                        </p:tgtEl>
                                        <p:attrNameLst>
                                          <p:attrName>style.visibility</p:attrName>
                                        </p:attrNameLst>
                                      </p:cBhvr>
                                      <p:to>
                                        <p:strVal val="hidden"/>
                                      </p:to>
                                    </p:set>
                                  </p:childTnLst>
                                </p:cTn>
                              </p:par>
                              <p:par>
                                <p:cTn id="218" presetID="2" presetClass="entr" presetSubtype="2" fill="hold" grpId="0" nodeType="withEffect">
                                  <p:stCondLst>
                                    <p:cond delay="0"/>
                                  </p:stCondLst>
                                  <p:childTnLst>
                                    <p:set>
                                      <p:cBhvr>
                                        <p:cTn id="219" dur="1" fill="hold">
                                          <p:stCondLst>
                                            <p:cond delay="0"/>
                                          </p:stCondLst>
                                        </p:cTn>
                                        <p:tgtEl>
                                          <p:spTgt spid="22"/>
                                        </p:tgtEl>
                                        <p:attrNameLst>
                                          <p:attrName>style.visibility</p:attrName>
                                        </p:attrNameLst>
                                      </p:cBhvr>
                                      <p:to>
                                        <p:strVal val="visible"/>
                                      </p:to>
                                    </p:set>
                                    <p:anim calcmode="lin" valueType="num">
                                      <p:cBhvr additive="base">
                                        <p:cTn id="220" dur="4000" fill="hold"/>
                                        <p:tgtEl>
                                          <p:spTgt spid="22"/>
                                        </p:tgtEl>
                                        <p:attrNameLst>
                                          <p:attrName>ppt_x</p:attrName>
                                        </p:attrNameLst>
                                      </p:cBhvr>
                                      <p:tavLst>
                                        <p:tav tm="0">
                                          <p:val>
                                            <p:strVal val="1+#ppt_w/2"/>
                                          </p:val>
                                        </p:tav>
                                        <p:tav tm="100000">
                                          <p:val>
                                            <p:strVal val="#ppt_x"/>
                                          </p:val>
                                        </p:tav>
                                      </p:tavLst>
                                    </p:anim>
                                    <p:anim calcmode="lin" valueType="num">
                                      <p:cBhvr additive="base">
                                        <p:cTn id="221" dur="4000" fill="hold"/>
                                        <p:tgtEl>
                                          <p:spTgt spid="22"/>
                                        </p:tgtEl>
                                        <p:attrNameLst>
                                          <p:attrName>ppt_y</p:attrName>
                                        </p:attrNameLst>
                                      </p:cBhvr>
                                      <p:tavLst>
                                        <p:tav tm="0">
                                          <p:val>
                                            <p:strVal val="#ppt_y"/>
                                          </p:val>
                                        </p:tav>
                                        <p:tav tm="100000">
                                          <p:val>
                                            <p:strVal val="#ppt_y"/>
                                          </p:val>
                                        </p:tav>
                                      </p:tavLst>
                                    </p:anim>
                                  </p:childTnLst>
                                </p:cTn>
                              </p:par>
                              <p:par>
                                <p:cTn id="222" presetID="3" presetClass="entr" presetSubtype="5" fill="hold" grpId="1" nodeType="withEffect">
                                  <p:stCondLst>
                                    <p:cond delay="0"/>
                                  </p:stCondLst>
                                  <p:childTnLst>
                                    <p:set>
                                      <p:cBhvr>
                                        <p:cTn id="223" dur="1" fill="hold">
                                          <p:stCondLst>
                                            <p:cond delay="0"/>
                                          </p:stCondLst>
                                        </p:cTn>
                                        <p:tgtEl>
                                          <p:spTgt spid="22"/>
                                        </p:tgtEl>
                                        <p:attrNameLst>
                                          <p:attrName>style.visibility</p:attrName>
                                        </p:attrNameLst>
                                      </p:cBhvr>
                                      <p:to>
                                        <p:strVal val="visible"/>
                                      </p:to>
                                    </p:set>
                                    <p:animEffect transition="in" filter="blinds(vertical)">
                                      <p:cBhvr>
                                        <p:cTn id="224" dur="4000"/>
                                        <p:tgtEl>
                                          <p:spTgt spid="22"/>
                                        </p:tgtEl>
                                      </p:cBhvr>
                                    </p:animEffect>
                                  </p:childTnLst>
                                </p:cTn>
                              </p:par>
                              <p:par>
                                <p:cTn id="225" presetID="19" presetClass="entr" presetSubtype="10" fill="hold" grpId="2" nodeType="withEffect">
                                  <p:stCondLst>
                                    <p:cond delay="0"/>
                                  </p:stCondLst>
                                  <p:childTnLst>
                                    <p:set>
                                      <p:cBhvr>
                                        <p:cTn id="226" dur="1" fill="hold">
                                          <p:stCondLst>
                                            <p:cond delay="0"/>
                                          </p:stCondLst>
                                        </p:cTn>
                                        <p:tgtEl>
                                          <p:spTgt spid="22"/>
                                        </p:tgtEl>
                                        <p:attrNameLst>
                                          <p:attrName>style.visibility</p:attrName>
                                        </p:attrNameLst>
                                      </p:cBhvr>
                                      <p:to>
                                        <p:strVal val="visible"/>
                                      </p:to>
                                    </p:set>
                                    <p:anim calcmode="lin" valueType="num">
                                      <p:cBhvr>
                                        <p:cTn id="227" dur="4000" fill="hold"/>
                                        <p:tgtEl>
                                          <p:spTgt spid="22"/>
                                        </p:tgtEl>
                                        <p:attrNameLst>
                                          <p:attrName>ppt_w</p:attrName>
                                        </p:attrNameLst>
                                      </p:cBhvr>
                                      <p:tavLst>
                                        <p:tav tm="0" fmla="#ppt_w*sin(2.5*pi*$)">
                                          <p:val>
                                            <p:fltVal val="0"/>
                                          </p:val>
                                        </p:tav>
                                        <p:tav tm="100000">
                                          <p:val>
                                            <p:fltVal val="1"/>
                                          </p:val>
                                        </p:tav>
                                      </p:tavLst>
                                    </p:anim>
                                    <p:anim calcmode="lin" valueType="num">
                                      <p:cBhvr>
                                        <p:cTn id="228" dur="4000" fill="hold"/>
                                        <p:tgtEl>
                                          <p:spTgt spid="22"/>
                                        </p:tgtEl>
                                        <p:attrNameLst>
                                          <p:attrName>ppt_h</p:attrName>
                                        </p:attrNameLst>
                                      </p:cBhvr>
                                      <p:tavLst>
                                        <p:tav tm="0">
                                          <p:val>
                                            <p:strVal val="#ppt_h"/>
                                          </p:val>
                                        </p:tav>
                                        <p:tav tm="100000">
                                          <p:val>
                                            <p:strVal val="#ppt_h"/>
                                          </p:val>
                                        </p:tav>
                                      </p:tavLst>
                                    </p:anim>
                                  </p:childTnLst>
                                </p:cTn>
                              </p:par>
                              <p:par>
                                <p:cTn id="229" presetID="2" presetClass="exit" presetSubtype="2" fill="hold" grpId="3" nodeType="withEffect">
                                  <p:stCondLst>
                                    <p:cond delay="0"/>
                                  </p:stCondLst>
                                  <p:childTnLst>
                                    <p:anim calcmode="lin" valueType="num">
                                      <p:cBhvr additive="base">
                                        <p:cTn id="230" dur="4200"/>
                                        <p:tgtEl>
                                          <p:spTgt spid="22"/>
                                        </p:tgtEl>
                                        <p:attrNameLst>
                                          <p:attrName>ppt_x</p:attrName>
                                        </p:attrNameLst>
                                      </p:cBhvr>
                                      <p:tavLst>
                                        <p:tav tm="0">
                                          <p:val>
                                            <p:strVal val="ppt_x"/>
                                          </p:val>
                                        </p:tav>
                                        <p:tav tm="100000">
                                          <p:val>
                                            <p:strVal val="1+ppt_w/2"/>
                                          </p:val>
                                        </p:tav>
                                      </p:tavLst>
                                    </p:anim>
                                    <p:anim calcmode="lin" valueType="num">
                                      <p:cBhvr additive="base">
                                        <p:cTn id="231" dur="4200"/>
                                        <p:tgtEl>
                                          <p:spTgt spid="22"/>
                                        </p:tgtEl>
                                        <p:attrNameLst>
                                          <p:attrName>ppt_y</p:attrName>
                                        </p:attrNameLst>
                                      </p:cBhvr>
                                      <p:tavLst>
                                        <p:tav tm="0">
                                          <p:val>
                                            <p:strVal val="ppt_y"/>
                                          </p:val>
                                        </p:tav>
                                        <p:tav tm="100000">
                                          <p:val>
                                            <p:strVal val="ppt_y"/>
                                          </p:val>
                                        </p:tav>
                                      </p:tavLst>
                                    </p:anim>
                                    <p:set>
                                      <p:cBhvr>
                                        <p:cTn id="232" dur="1" fill="hold">
                                          <p:stCondLst>
                                            <p:cond delay="4199"/>
                                          </p:stCondLst>
                                        </p:cTn>
                                        <p:tgtEl>
                                          <p:spTgt spid="22"/>
                                        </p:tgtEl>
                                        <p:attrNameLst>
                                          <p:attrName>style.visibility</p:attrName>
                                        </p:attrNameLst>
                                      </p:cBhvr>
                                      <p:to>
                                        <p:strVal val="hidden"/>
                                      </p:to>
                                    </p:set>
                                  </p:childTnLst>
                                </p:cTn>
                              </p:par>
                              <p:par>
                                <p:cTn id="233" presetID="2" presetClass="entr" presetSubtype="2" fill="hold" grpId="0" nodeType="withEffect">
                                  <p:stCondLst>
                                    <p:cond delay="0"/>
                                  </p:stCondLst>
                                  <p:childTnLst>
                                    <p:set>
                                      <p:cBhvr>
                                        <p:cTn id="234" dur="1" fill="hold">
                                          <p:stCondLst>
                                            <p:cond delay="0"/>
                                          </p:stCondLst>
                                        </p:cTn>
                                        <p:tgtEl>
                                          <p:spTgt spid="26"/>
                                        </p:tgtEl>
                                        <p:attrNameLst>
                                          <p:attrName>style.visibility</p:attrName>
                                        </p:attrNameLst>
                                      </p:cBhvr>
                                      <p:to>
                                        <p:strVal val="visible"/>
                                      </p:to>
                                    </p:set>
                                    <p:anim calcmode="lin" valueType="num">
                                      <p:cBhvr additive="base">
                                        <p:cTn id="235" dur="4000" fill="hold"/>
                                        <p:tgtEl>
                                          <p:spTgt spid="26"/>
                                        </p:tgtEl>
                                        <p:attrNameLst>
                                          <p:attrName>ppt_x</p:attrName>
                                        </p:attrNameLst>
                                      </p:cBhvr>
                                      <p:tavLst>
                                        <p:tav tm="0">
                                          <p:val>
                                            <p:strVal val="1+#ppt_w/2"/>
                                          </p:val>
                                        </p:tav>
                                        <p:tav tm="100000">
                                          <p:val>
                                            <p:strVal val="#ppt_x"/>
                                          </p:val>
                                        </p:tav>
                                      </p:tavLst>
                                    </p:anim>
                                    <p:anim calcmode="lin" valueType="num">
                                      <p:cBhvr additive="base">
                                        <p:cTn id="236" dur="4000" fill="hold"/>
                                        <p:tgtEl>
                                          <p:spTgt spid="26"/>
                                        </p:tgtEl>
                                        <p:attrNameLst>
                                          <p:attrName>ppt_y</p:attrName>
                                        </p:attrNameLst>
                                      </p:cBhvr>
                                      <p:tavLst>
                                        <p:tav tm="0">
                                          <p:val>
                                            <p:strVal val="#ppt_y"/>
                                          </p:val>
                                        </p:tav>
                                        <p:tav tm="100000">
                                          <p:val>
                                            <p:strVal val="#ppt_y"/>
                                          </p:val>
                                        </p:tav>
                                      </p:tavLst>
                                    </p:anim>
                                  </p:childTnLst>
                                </p:cTn>
                              </p:par>
                              <p:par>
                                <p:cTn id="237" presetID="3" presetClass="entr" presetSubtype="5" fill="hold" grpId="1" nodeType="withEffect">
                                  <p:stCondLst>
                                    <p:cond delay="0"/>
                                  </p:stCondLst>
                                  <p:childTnLst>
                                    <p:set>
                                      <p:cBhvr>
                                        <p:cTn id="238" dur="1" fill="hold">
                                          <p:stCondLst>
                                            <p:cond delay="0"/>
                                          </p:stCondLst>
                                        </p:cTn>
                                        <p:tgtEl>
                                          <p:spTgt spid="26"/>
                                        </p:tgtEl>
                                        <p:attrNameLst>
                                          <p:attrName>style.visibility</p:attrName>
                                        </p:attrNameLst>
                                      </p:cBhvr>
                                      <p:to>
                                        <p:strVal val="visible"/>
                                      </p:to>
                                    </p:set>
                                    <p:animEffect transition="in" filter="blinds(vertical)">
                                      <p:cBhvr>
                                        <p:cTn id="239" dur="4000"/>
                                        <p:tgtEl>
                                          <p:spTgt spid="26"/>
                                        </p:tgtEl>
                                      </p:cBhvr>
                                    </p:animEffect>
                                  </p:childTnLst>
                                </p:cTn>
                              </p:par>
                              <p:par>
                                <p:cTn id="240" presetID="19" presetClass="entr" presetSubtype="10" fill="hold" grpId="2"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p:cTn id="242" dur="4000" fill="hold"/>
                                        <p:tgtEl>
                                          <p:spTgt spid="26"/>
                                        </p:tgtEl>
                                        <p:attrNameLst>
                                          <p:attrName>ppt_w</p:attrName>
                                        </p:attrNameLst>
                                      </p:cBhvr>
                                      <p:tavLst>
                                        <p:tav tm="0" fmla="#ppt_w*sin(2.5*pi*$)">
                                          <p:val>
                                            <p:fltVal val="0"/>
                                          </p:val>
                                        </p:tav>
                                        <p:tav tm="100000">
                                          <p:val>
                                            <p:fltVal val="1"/>
                                          </p:val>
                                        </p:tav>
                                      </p:tavLst>
                                    </p:anim>
                                    <p:anim calcmode="lin" valueType="num">
                                      <p:cBhvr>
                                        <p:cTn id="243" dur="4000" fill="hold"/>
                                        <p:tgtEl>
                                          <p:spTgt spid="26"/>
                                        </p:tgtEl>
                                        <p:attrNameLst>
                                          <p:attrName>ppt_h</p:attrName>
                                        </p:attrNameLst>
                                      </p:cBhvr>
                                      <p:tavLst>
                                        <p:tav tm="0">
                                          <p:val>
                                            <p:strVal val="#ppt_h"/>
                                          </p:val>
                                        </p:tav>
                                        <p:tav tm="100000">
                                          <p:val>
                                            <p:strVal val="#ppt_h"/>
                                          </p:val>
                                        </p:tav>
                                      </p:tavLst>
                                    </p:anim>
                                  </p:childTnLst>
                                </p:cTn>
                              </p:par>
                              <p:par>
                                <p:cTn id="244" presetID="2" presetClass="exit" presetSubtype="2" fill="hold" grpId="3" nodeType="withEffect">
                                  <p:stCondLst>
                                    <p:cond delay="0"/>
                                  </p:stCondLst>
                                  <p:childTnLst>
                                    <p:anim calcmode="lin" valueType="num">
                                      <p:cBhvr additive="base">
                                        <p:cTn id="245" dur="4000"/>
                                        <p:tgtEl>
                                          <p:spTgt spid="26"/>
                                        </p:tgtEl>
                                        <p:attrNameLst>
                                          <p:attrName>ppt_x</p:attrName>
                                        </p:attrNameLst>
                                      </p:cBhvr>
                                      <p:tavLst>
                                        <p:tav tm="0">
                                          <p:val>
                                            <p:strVal val="ppt_x"/>
                                          </p:val>
                                        </p:tav>
                                        <p:tav tm="100000">
                                          <p:val>
                                            <p:strVal val="1+ppt_w/2"/>
                                          </p:val>
                                        </p:tav>
                                      </p:tavLst>
                                    </p:anim>
                                    <p:anim calcmode="lin" valueType="num">
                                      <p:cBhvr additive="base">
                                        <p:cTn id="246" dur="4000"/>
                                        <p:tgtEl>
                                          <p:spTgt spid="26"/>
                                        </p:tgtEl>
                                        <p:attrNameLst>
                                          <p:attrName>ppt_y</p:attrName>
                                        </p:attrNameLst>
                                      </p:cBhvr>
                                      <p:tavLst>
                                        <p:tav tm="0">
                                          <p:val>
                                            <p:strVal val="ppt_y"/>
                                          </p:val>
                                        </p:tav>
                                        <p:tav tm="100000">
                                          <p:val>
                                            <p:strVal val="ppt_y"/>
                                          </p:val>
                                        </p:tav>
                                      </p:tavLst>
                                    </p:anim>
                                    <p:set>
                                      <p:cBhvr>
                                        <p:cTn id="247" dur="1" fill="hold">
                                          <p:stCondLst>
                                            <p:cond delay="3999"/>
                                          </p:stCondLst>
                                        </p:cTn>
                                        <p:tgtEl>
                                          <p:spTgt spid="26"/>
                                        </p:tgtEl>
                                        <p:attrNameLst>
                                          <p:attrName>style.visibility</p:attrName>
                                        </p:attrNameLst>
                                      </p:cBhvr>
                                      <p:to>
                                        <p:strVal val="hidden"/>
                                      </p:to>
                                    </p:set>
                                  </p:childTnLst>
                                </p:cTn>
                              </p:par>
                              <p:par>
                                <p:cTn id="248" presetID="2" presetClass="entr" presetSubtype="2" fill="hold" grpId="0" nodeType="withEffect">
                                  <p:stCondLst>
                                    <p:cond delay="0"/>
                                  </p:stCondLst>
                                  <p:childTnLst>
                                    <p:set>
                                      <p:cBhvr>
                                        <p:cTn id="249" dur="1" fill="hold">
                                          <p:stCondLst>
                                            <p:cond delay="0"/>
                                          </p:stCondLst>
                                        </p:cTn>
                                        <p:tgtEl>
                                          <p:spTgt spid="24"/>
                                        </p:tgtEl>
                                        <p:attrNameLst>
                                          <p:attrName>style.visibility</p:attrName>
                                        </p:attrNameLst>
                                      </p:cBhvr>
                                      <p:to>
                                        <p:strVal val="visible"/>
                                      </p:to>
                                    </p:set>
                                    <p:anim calcmode="lin" valueType="num">
                                      <p:cBhvr additive="base">
                                        <p:cTn id="250" dur="4000" fill="hold"/>
                                        <p:tgtEl>
                                          <p:spTgt spid="24"/>
                                        </p:tgtEl>
                                        <p:attrNameLst>
                                          <p:attrName>ppt_x</p:attrName>
                                        </p:attrNameLst>
                                      </p:cBhvr>
                                      <p:tavLst>
                                        <p:tav tm="0">
                                          <p:val>
                                            <p:strVal val="1+#ppt_w/2"/>
                                          </p:val>
                                        </p:tav>
                                        <p:tav tm="100000">
                                          <p:val>
                                            <p:strVal val="#ppt_x"/>
                                          </p:val>
                                        </p:tav>
                                      </p:tavLst>
                                    </p:anim>
                                    <p:anim calcmode="lin" valueType="num">
                                      <p:cBhvr additive="base">
                                        <p:cTn id="251" dur="4000" fill="hold"/>
                                        <p:tgtEl>
                                          <p:spTgt spid="24"/>
                                        </p:tgtEl>
                                        <p:attrNameLst>
                                          <p:attrName>ppt_y</p:attrName>
                                        </p:attrNameLst>
                                      </p:cBhvr>
                                      <p:tavLst>
                                        <p:tav tm="0">
                                          <p:val>
                                            <p:strVal val="#ppt_y"/>
                                          </p:val>
                                        </p:tav>
                                        <p:tav tm="100000">
                                          <p:val>
                                            <p:strVal val="#ppt_y"/>
                                          </p:val>
                                        </p:tav>
                                      </p:tavLst>
                                    </p:anim>
                                  </p:childTnLst>
                                </p:cTn>
                              </p:par>
                              <p:par>
                                <p:cTn id="252" presetID="3" presetClass="entr" presetSubtype="5" fill="hold" grpId="1" nodeType="withEffect">
                                  <p:stCondLst>
                                    <p:cond delay="0"/>
                                  </p:stCondLst>
                                  <p:childTnLst>
                                    <p:set>
                                      <p:cBhvr>
                                        <p:cTn id="253" dur="1" fill="hold">
                                          <p:stCondLst>
                                            <p:cond delay="0"/>
                                          </p:stCondLst>
                                        </p:cTn>
                                        <p:tgtEl>
                                          <p:spTgt spid="24"/>
                                        </p:tgtEl>
                                        <p:attrNameLst>
                                          <p:attrName>style.visibility</p:attrName>
                                        </p:attrNameLst>
                                      </p:cBhvr>
                                      <p:to>
                                        <p:strVal val="visible"/>
                                      </p:to>
                                    </p:set>
                                    <p:animEffect transition="in" filter="blinds(vertical)">
                                      <p:cBhvr>
                                        <p:cTn id="254" dur="4000"/>
                                        <p:tgtEl>
                                          <p:spTgt spid="24"/>
                                        </p:tgtEl>
                                      </p:cBhvr>
                                    </p:animEffect>
                                  </p:childTnLst>
                                </p:cTn>
                              </p:par>
                              <p:par>
                                <p:cTn id="255" presetID="19" presetClass="entr" presetSubtype="10" fill="hold" grpId="2" nodeType="withEffect">
                                  <p:stCondLst>
                                    <p:cond delay="0"/>
                                  </p:stCondLst>
                                  <p:childTnLst>
                                    <p:set>
                                      <p:cBhvr>
                                        <p:cTn id="256" dur="1" fill="hold">
                                          <p:stCondLst>
                                            <p:cond delay="0"/>
                                          </p:stCondLst>
                                        </p:cTn>
                                        <p:tgtEl>
                                          <p:spTgt spid="24"/>
                                        </p:tgtEl>
                                        <p:attrNameLst>
                                          <p:attrName>style.visibility</p:attrName>
                                        </p:attrNameLst>
                                      </p:cBhvr>
                                      <p:to>
                                        <p:strVal val="visible"/>
                                      </p:to>
                                    </p:set>
                                    <p:anim calcmode="lin" valueType="num">
                                      <p:cBhvr>
                                        <p:cTn id="257" dur="4000" fill="hold"/>
                                        <p:tgtEl>
                                          <p:spTgt spid="24"/>
                                        </p:tgtEl>
                                        <p:attrNameLst>
                                          <p:attrName>ppt_w</p:attrName>
                                        </p:attrNameLst>
                                      </p:cBhvr>
                                      <p:tavLst>
                                        <p:tav tm="0" fmla="#ppt_w*sin(2.5*pi*$)">
                                          <p:val>
                                            <p:fltVal val="0"/>
                                          </p:val>
                                        </p:tav>
                                        <p:tav tm="100000">
                                          <p:val>
                                            <p:fltVal val="1"/>
                                          </p:val>
                                        </p:tav>
                                      </p:tavLst>
                                    </p:anim>
                                    <p:anim calcmode="lin" valueType="num">
                                      <p:cBhvr>
                                        <p:cTn id="258" dur="4000" fill="hold"/>
                                        <p:tgtEl>
                                          <p:spTgt spid="24"/>
                                        </p:tgtEl>
                                        <p:attrNameLst>
                                          <p:attrName>ppt_h</p:attrName>
                                        </p:attrNameLst>
                                      </p:cBhvr>
                                      <p:tavLst>
                                        <p:tav tm="0">
                                          <p:val>
                                            <p:strVal val="#ppt_h"/>
                                          </p:val>
                                        </p:tav>
                                        <p:tav tm="100000">
                                          <p:val>
                                            <p:strVal val="#ppt_h"/>
                                          </p:val>
                                        </p:tav>
                                      </p:tavLst>
                                    </p:anim>
                                  </p:childTnLst>
                                </p:cTn>
                              </p:par>
                              <p:par>
                                <p:cTn id="259" presetID="2" presetClass="exit" presetSubtype="2" fill="hold" grpId="3" nodeType="withEffect">
                                  <p:stCondLst>
                                    <p:cond delay="0"/>
                                  </p:stCondLst>
                                  <p:childTnLst>
                                    <p:anim calcmode="lin" valueType="num">
                                      <p:cBhvr additive="base">
                                        <p:cTn id="260" dur="4000"/>
                                        <p:tgtEl>
                                          <p:spTgt spid="24"/>
                                        </p:tgtEl>
                                        <p:attrNameLst>
                                          <p:attrName>ppt_x</p:attrName>
                                        </p:attrNameLst>
                                      </p:cBhvr>
                                      <p:tavLst>
                                        <p:tav tm="0">
                                          <p:val>
                                            <p:strVal val="ppt_x"/>
                                          </p:val>
                                        </p:tav>
                                        <p:tav tm="100000">
                                          <p:val>
                                            <p:strVal val="1+ppt_w/2"/>
                                          </p:val>
                                        </p:tav>
                                      </p:tavLst>
                                    </p:anim>
                                    <p:anim calcmode="lin" valueType="num">
                                      <p:cBhvr additive="base">
                                        <p:cTn id="261" dur="4000"/>
                                        <p:tgtEl>
                                          <p:spTgt spid="24"/>
                                        </p:tgtEl>
                                        <p:attrNameLst>
                                          <p:attrName>ppt_y</p:attrName>
                                        </p:attrNameLst>
                                      </p:cBhvr>
                                      <p:tavLst>
                                        <p:tav tm="0">
                                          <p:val>
                                            <p:strVal val="ppt_y"/>
                                          </p:val>
                                        </p:tav>
                                        <p:tav tm="100000">
                                          <p:val>
                                            <p:strVal val="ppt_y"/>
                                          </p:val>
                                        </p:tav>
                                      </p:tavLst>
                                    </p:anim>
                                    <p:set>
                                      <p:cBhvr>
                                        <p:cTn id="262" dur="1" fill="hold">
                                          <p:stCondLst>
                                            <p:cond delay="3999"/>
                                          </p:stCondLst>
                                        </p:cTn>
                                        <p:tgtEl>
                                          <p:spTgt spid="24"/>
                                        </p:tgtEl>
                                        <p:attrNameLst>
                                          <p:attrName>style.visibility</p:attrName>
                                        </p:attrNameLst>
                                      </p:cBhvr>
                                      <p:to>
                                        <p:strVal val="hidden"/>
                                      </p:to>
                                    </p:set>
                                  </p:childTnLst>
                                </p:cTn>
                              </p:par>
                              <p:par>
                                <p:cTn id="263" presetID="2" presetClass="entr" presetSubtype="2" fill="hold" grpId="0" nodeType="withEffect">
                                  <p:stCondLst>
                                    <p:cond delay="0"/>
                                  </p:stCondLst>
                                  <p:childTnLst>
                                    <p:set>
                                      <p:cBhvr>
                                        <p:cTn id="264" dur="1" fill="hold">
                                          <p:stCondLst>
                                            <p:cond delay="0"/>
                                          </p:stCondLst>
                                        </p:cTn>
                                        <p:tgtEl>
                                          <p:spTgt spid="25"/>
                                        </p:tgtEl>
                                        <p:attrNameLst>
                                          <p:attrName>style.visibility</p:attrName>
                                        </p:attrNameLst>
                                      </p:cBhvr>
                                      <p:to>
                                        <p:strVal val="visible"/>
                                      </p:to>
                                    </p:set>
                                    <p:anim calcmode="lin" valueType="num">
                                      <p:cBhvr additive="base">
                                        <p:cTn id="265" dur="4000" fill="hold"/>
                                        <p:tgtEl>
                                          <p:spTgt spid="25"/>
                                        </p:tgtEl>
                                        <p:attrNameLst>
                                          <p:attrName>ppt_x</p:attrName>
                                        </p:attrNameLst>
                                      </p:cBhvr>
                                      <p:tavLst>
                                        <p:tav tm="0">
                                          <p:val>
                                            <p:strVal val="1+#ppt_w/2"/>
                                          </p:val>
                                        </p:tav>
                                        <p:tav tm="100000">
                                          <p:val>
                                            <p:strVal val="#ppt_x"/>
                                          </p:val>
                                        </p:tav>
                                      </p:tavLst>
                                    </p:anim>
                                    <p:anim calcmode="lin" valueType="num">
                                      <p:cBhvr additive="base">
                                        <p:cTn id="266" dur="4000" fill="hold"/>
                                        <p:tgtEl>
                                          <p:spTgt spid="25"/>
                                        </p:tgtEl>
                                        <p:attrNameLst>
                                          <p:attrName>ppt_y</p:attrName>
                                        </p:attrNameLst>
                                      </p:cBhvr>
                                      <p:tavLst>
                                        <p:tav tm="0">
                                          <p:val>
                                            <p:strVal val="#ppt_y"/>
                                          </p:val>
                                        </p:tav>
                                        <p:tav tm="100000">
                                          <p:val>
                                            <p:strVal val="#ppt_y"/>
                                          </p:val>
                                        </p:tav>
                                      </p:tavLst>
                                    </p:anim>
                                  </p:childTnLst>
                                </p:cTn>
                              </p:par>
                              <p:par>
                                <p:cTn id="267" presetID="3" presetClass="entr" presetSubtype="5" fill="hold" grpId="1" nodeType="withEffect">
                                  <p:stCondLst>
                                    <p:cond delay="0"/>
                                  </p:stCondLst>
                                  <p:childTnLst>
                                    <p:set>
                                      <p:cBhvr>
                                        <p:cTn id="268" dur="1" fill="hold">
                                          <p:stCondLst>
                                            <p:cond delay="0"/>
                                          </p:stCondLst>
                                        </p:cTn>
                                        <p:tgtEl>
                                          <p:spTgt spid="25"/>
                                        </p:tgtEl>
                                        <p:attrNameLst>
                                          <p:attrName>style.visibility</p:attrName>
                                        </p:attrNameLst>
                                      </p:cBhvr>
                                      <p:to>
                                        <p:strVal val="visible"/>
                                      </p:to>
                                    </p:set>
                                    <p:animEffect transition="in" filter="blinds(vertical)">
                                      <p:cBhvr>
                                        <p:cTn id="269" dur="4000"/>
                                        <p:tgtEl>
                                          <p:spTgt spid="25"/>
                                        </p:tgtEl>
                                      </p:cBhvr>
                                    </p:animEffect>
                                  </p:childTnLst>
                                </p:cTn>
                              </p:par>
                              <p:par>
                                <p:cTn id="270" presetID="19" presetClass="entr" presetSubtype="10" fill="hold" grpId="2" nodeType="withEffect">
                                  <p:stCondLst>
                                    <p:cond delay="0"/>
                                  </p:stCondLst>
                                  <p:childTnLst>
                                    <p:set>
                                      <p:cBhvr>
                                        <p:cTn id="271" dur="1" fill="hold">
                                          <p:stCondLst>
                                            <p:cond delay="0"/>
                                          </p:stCondLst>
                                        </p:cTn>
                                        <p:tgtEl>
                                          <p:spTgt spid="25"/>
                                        </p:tgtEl>
                                        <p:attrNameLst>
                                          <p:attrName>style.visibility</p:attrName>
                                        </p:attrNameLst>
                                      </p:cBhvr>
                                      <p:to>
                                        <p:strVal val="visible"/>
                                      </p:to>
                                    </p:set>
                                    <p:anim calcmode="lin" valueType="num">
                                      <p:cBhvr>
                                        <p:cTn id="272" dur="4000" fill="hold"/>
                                        <p:tgtEl>
                                          <p:spTgt spid="25"/>
                                        </p:tgtEl>
                                        <p:attrNameLst>
                                          <p:attrName>ppt_w</p:attrName>
                                        </p:attrNameLst>
                                      </p:cBhvr>
                                      <p:tavLst>
                                        <p:tav tm="0" fmla="#ppt_w*sin(2.5*pi*$)">
                                          <p:val>
                                            <p:fltVal val="0"/>
                                          </p:val>
                                        </p:tav>
                                        <p:tav tm="100000">
                                          <p:val>
                                            <p:fltVal val="1"/>
                                          </p:val>
                                        </p:tav>
                                      </p:tavLst>
                                    </p:anim>
                                    <p:anim calcmode="lin" valueType="num">
                                      <p:cBhvr>
                                        <p:cTn id="273" dur="4000" fill="hold"/>
                                        <p:tgtEl>
                                          <p:spTgt spid="25"/>
                                        </p:tgtEl>
                                        <p:attrNameLst>
                                          <p:attrName>ppt_h</p:attrName>
                                        </p:attrNameLst>
                                      </p:cBhvr>
                                      <p:tavLst>
                                        <p:tav tm="0">
                                          <p:val>
                                            <p:strVal val="#ppt_h"/>
                                          </p:val>
                                        </p:tav>
                                        <p:tav tm="100000">
                                          <p:val>
                                            <p:strVal val="#ppt_h"/>
                                          </p:val>
                                        </p:tav>
                                      </p:tavLst>
                                    </p:anim>
                                  </p:childTnLst>
                                </p:cTn>
                              </p:par>
                              <p:par>
                                <p:cTn id="274" presetID="2" presetClass="exit" presetSubtype="2" fill="hold" grpId="3" nodeType="withEffect">
                                  <p:stCondLst>
                                    <p:cond delay="0"/>
                                  </p:stCondLst>
                                  <p:childTnLst>
                                    <p:anim calcmode="lin" valueType="num">
                                      <p:cBhvr additive="base">
                                        <p:cTn id="275" dur="4000"/>
                                        <p:tgtEl>
                                          <p:spTgt spid="25"/>
                                        </p:tgtEl>
                                        <p:attrNameLst>
                                          <p:attrName>ppt_x</p:attrName>
                                        </p:attrNameLst>
                                      </p:cBhvr>
                                      <p:tavLst>
                                        <p:tav tm="0">
                                          <p:val>
                                            <p:strVal val="ppt_x"/>
                                          </p:val>
                                        </p:tav>
                                        <p:tav tm="100000">
                                          <p:val>
                                            <p:strVal val="1+ppt_w/2"/>
                                          </p:val>
                                        </p:tav>
                                      </p:tavLst>
                                    </p:anim>
                                    <p:anim calcmode="lin" valueType="num">
                                      <p:cBhvr additive="base">
                                        <p:cTn id="276" dur="4000"/>
                                        <p:tgtEl>
                                          <p:spTgt spid="25"/>
                                        </p:tgtEl>
                                        <p:attrNameLst>
                                          <p:attrName>ppt_y</p:attrName>
                                        </p:attrNameLst>
                                      </p:cBhvr>
                                      <p:tavLst>
                                        <p:tav tm="0">
                                          <p:val>
                                            <p:strVal val="ppt_y"/>
                                          </p:val>
                                        </p:tav>
                                        <p:tav tm="100000">
                                          <p:val>
                                            <p:strVal val="ppt_y"/>
                                          </p:val>
                                        </p:tav>
                                      </p:tavLst>
                                    </p:anim>
                                    <p:set>
                                      <p:cBhvr>
                                        <p:cTn id="277" dur="1" fill="hold">
                                          <p:stCondLst>
                                            <p:cond delay="3999"/>
                                          </p:stCondLst>
                                        </p:cTn>
                                        <p:tgtEl>
                                          <p:spTgt spid="25"/>
                                        </p:tgtEl>
                                        <p:attrNameLst>
                                          <p:attrName>style.visibility</p:attrName>
                                        </p:attrNameLst>
                                      </p:cBhvr>
                                      <p:to>
                                        <p:strVal val="hidden"/>
                                      </p:to>
                                    </p:set>
                                  </p:childTnLst>
                                </p:cTn>
                              </p:par>
                              <p:par>
                                <p:cTn id="278" presetID="2" presetClass="entr" presetSubtype="8" fill="hold" grpId="0" nodeType="withEffect">
                                  <p:stCondLst>
                                    <p:cond delay="0"/>
                                  </p:stCondLst>
                                  <p:childTnLst>
                                    <p:set>
                                      <p:cBhvr>
                                        <p:cTn id="279" dur="1" fill="hold">
                                          <p:stCondLst>
                                            <p:cond delay="0"/>
                                          </p:stCondLst>
                                        </p:cTn>
                                        <p:tgtEl>
                                          <p:spTgt spid="15"/>
                                        </p:tgtEl>
                                        <p:attrNameLst>
                                          <p:attrName>style.visibility</p:attrName>
                                        </p:attrNameLst>
                                      </p:cBhvr>
                                      <p:to>
                                        <p:strVal val="visible"/>
                                      </p:to>
                                    </p:set>
                                    <p:anim calcmode="lin" valueType="num">
                                      <p:cBhvr additive="base">
                                        <p:cTn id="280" dur="4000" fill="hold"/>
                                        <p:tgtEl>
                                          <p:spTgt spid="15"/>
                                        </p:tgtEl>
                                        <p:attrNameLst>
                                          <p:attrName>ppt_x</p:attrName>
                                        </p:attrNameLst>
                                      </p:cBhvr>
                                      <p:tavLst>
                                        <p:tav tm="0">
                                          <p:val>
                                            <p:strVal val="0-#ppt_w/2"/>
                                          </p:val>
                                        </p:tav>
                                        <p:tav tm="100000">
                                          <p:val>
                                            <p:strVal val="#ppt_x"/>
                                          </p:val>
                                        </p:tav>
                                      </p:tavLst>
                                    </p:anim>
                                    <p:anim calcmode="lin" valueType="num">
                                      <p:cBhvr additive="base">
                                        <p:cTn id="281" dur="4000" fill="hold"/>
                                        <p:tgtEl>
                                          <p:spTgt spid="15"/>
                                        </p:tgtEl>
                                        <p:attrNameLst>
                                          <p:attrName>ppt_y</p:attrName>
                                        </p:attrNameLst>
                                      </p:cBhvr>
                                      <p:tavLst>
                                        <p:tav tm="0">
                                          <p:val>
                                            <p:strVal val="#ppt_y"/>
                                          </p:val>
                                        </p:tav>
                                        <p:tav tm="100000">
                                          <p:val>
                                            <p:strVal val="#ppt_y"/>
                                          </p:val>
                                        </p:tav>
                                      </p:tavLst>
                                    </p:anim>
                                  </p:childTnLst>
                                </p:cTn>
                              </p:par>
                              <p:par>
                                <p:cTn id="282" presetID="3" presetClass="entr" presetSubtype="5" fill="hold" grpId="1" nodeType="withEffect">
                                  <p:stCondLst>
                                    <p:cond delay="0"/>
                                  </p:stCondLst>
                                  <p:childTnLst>
                                    <p:set>
                                      <p:cBhvr>
                                        <p:cTn id="283" dur="1" fill="hold">
                                          <p:stCondLst>
                                            <p:cond delay="0"/>
                                          </p:stCondLst>
                                        </p:cTn>
                                        <p:tgtEl>
                                          <p:spTgt spid="15"/>
                                        </p:tgtEl>
                                        <p:attrNameLst>
                                          <p:attrName>style.visibility</p:attrName>
                                        </p:attrNameLst>
                                      </p:cBhvr>
                                      <p:to>
                                        <p:strVal val="visible"/>
                                      </p:to>
                                    </p:set>
                                    <p:animEffect transition="in" filter="blinds(vertical)">
                                      <p:cBhvr>
                                        <p:cTn id="284" dur="4000"/>
                                        <p:tgtEl>
                                          <p:spTgt spid="15"/>
                                        </p:tgtEl>
                                      </p:cBhvr>
                                    </p:animEffect>
                                  </p:childTnLst>
                                </p:cTn>
                              </p:par>
                              <p:par>
                                <p:cTn id="285" presetID="19" presetClass="entr" presetSubtype="10" fill="hold" grpId="2" nodeType="withEffect">
                                  <p:stCondLst>
                                    <p:cond delay="0"/>
                                  </p:stCondLst>
                                  <p:childTnLst>
                                    <p:set>
                                      <p:cBhvr>
                                        <p:cTn id="286" dur="1" fill="hold">
                                          <p:stCondLst>
                                            <p:cond delay="0"/>
                                          </p:stCondLst>
                                        </p:cTn>
                                        <p:tgtEl>
                                          <p:spTgt spid="15"/>
                                        </p:tgtEl>
                                        <p:attrNameLst>
                                          <p:attrName>style.visibility</p:attrName>
                                        </p:attrNameLst>
                                      </p:cBhvr>
                                      <p:to>
                                        <p:strVal val="visible"/>
                                      </p:to>
                                    </p:set>
                                    <p:anim calcmode="lin" valueType="num">
                                      <p:cBhvr>
                                        <p:cTn id="287" dur="4000" fill="hold"/>
                                        <p:tgtEl>
                                          <p:spTgt spid="15"/>
                                        </p:tgtEl>
                                        <p:attrNameLst>
                                          <p:attrName>ppt_w</p:attrName>
                                        </p:attrNameLst>
                                      </p:cBhvr>
                                      <p:tavLst>
                                        <p:tav tm="0" fmla="#ppt_w*sin(2.5*pi*$)">
                                          <p:val>
                                            <p:fltVal val="0"/>
                                          </p:val>
                                        </p:tav>
                                        <p:tav tm="100000">
                                          <p:val>
                                            <p:fltVal val="1"/>
                                          </p:val>
                                        </p:tav>
                                      </p:tavLst>
                                    </p:anim>
                                    <p:anim calcmode="lin" valueType="num">
                                      <p:cBhvr>
                                        <p:cTn id="288" dur="4000" fill="hold"/>
                                        <p:tgtEl>
                                          <p:spTgt spid="15"/>
                                        </p:tgtEl>
                                        <p:attrNameLst>
                                          <p:attrName>ppt_h</p:attrName>
                                        </p:attrNameLst>
                                      </p:cBhvr>
                                      <p:tavLst>
                                        <p:tav tm="0">
                                          <p:val>
                                            <p:strVal val="#ppt_h"/>
                                          </p:val>
                                        </p:tav>
                                        <p:tav tm="100000">
                                          <p:val>
                                            <p:strVal val="#ppt_h"/>
                                          </p:val>
                                        </p:tav>
                                      </p:tavLst>
                                    </p:anim>
                                  </p:childTnLst>
                                </p:cTn>
                              </p:par>
                              <p:par>
                                <p:cTn id="289" presetID="2" presetClass="exit" presetSubtype="8" fill="hold" grpId="3" nodeType="withEffect">
                                  <p:stCondLst>
                                    <p:cond delay="0"/>
                                  </p:stCondLst>
                                  <p:childTnLst>
                                    <p:anim calcmode="lin" valueType="num">
                                      <p:cBhvr additive="base">
                                        <p:cTn id="290" dur="4400"/>
                                        <p:tgtEl>
                                          <p:spTgt spid="15"/>
                                        </p:tgtEl>
                                        <p:attrNameLst>
                                          <p:attrName>ppt_x</p:attrName>
                                        </p:attrNameLst>
                                      </p:cBhvr>
                                      <p:tavLst>
                                        <p:tav tm="0">
                                          <p:val>
                                            <p:strVal val="ppt_x"/>
                                          </p:val>
                                        </p:tav>
                                        <p:tav tm="100000">
                                          <p:val>
                                            <p:strVal val="0-ppt_w/2"/>
                                          </p:val>
                                        </p:tav>
                                      </p:tavLst>
                                    </p:anim>
                                    <p:anim calcmode="lin" valueType="num">
                                      <p:cBhvr additive="base">
                                        <p:cTn id="291" dur="4400"/>
                                        <p:tgtEl>
                                          <p:spTgt spid="15"/>
                                        </p:tgtEl>
                                        <p:attrNameLst>
                                          <p:attrName>ppt_y</p:attrName>
                                        </p:attrNameLst>
                                      </p:cBhvr>
                                      <p:tavLst>
                                        <p:tav tm="0">
                                          <p:val>
                                            <p:strVal val="ppt_y"/>
                                          </p:val>
                                        </p:tav>
                                        <p:tav tm="100000">
                                          <p:val>
                                            <p:strVal val="ppt_y"/>
                                          </p:val>
                                        </p:tav>
                                      </p:tavLst>
                                    </p:anim>
                                    <p:set>
                                      <p:cBhvr>
                                        <p:cTn id="292" dur="1" fill="hold">
                                          <p:stCondLst>
                                            <p:cond delay="4399"/>
                                          </p:stCondLst>
                                        </p:cTn>
                                        <p:tgtEl>
                                          <p:spTgt spid="15"/>
                                        </p:tgtEl>
                                        <p:attrNameLst>
                                          <p:attrName>style.visibility</p:attrName>
                                        </p:attrNameLst>
                                      </p:cBhvr>
                                      <p:to>
                                        <p:strVal val="hidden"/>
                                      </p:to>
                                    </p:set>
                                  </p:childTnLst>
                                </p:cTn>
                              </p:par>
                              <p:par>
                                <p:cTn id="293" presetID="2" presetClass="entr" presetSubtype="8" fill="hold" grpId="0" nodeType="withEffect">
                                  <p:stCondLst>
                                    <p:cond delay="0"/>
                                  </p:stCondLst>
                                  <p:childTnLst>
                                    <p:set>
                                      <p:cBhvr>
                                        <p:cTn id="294" dur="1" fill="hold">
                                          <p:stCondLst>
                                            <p:cond delay="0"/>
                                          </p:stCondLst>
                                        </p:cTn>
                                        <p:tgtEl>
                                          <p:spTgt spid="17"/>
                                        </p:tgtEl>
                                        <p:attrNameLst>
                                          <p:attrName>style.visibility</p:attrName>
                                        </p:attrNameLst>
                                      </p:cBhvr>
                                      <p:to>
                                        <p:strVal val="visible"/>
                                      </p:to>
                                    </p:set>
                                    <p:anim calcmode="lin" valueType="num">
                                      <p:cBhvr additive="base">
                                        <p:cTn id="295" dur="4000" fill="hold"/>
                                        <p:tgtEl>
                                          <p:spTgt spid="17"/>
                                        </p:tgtEl>
                                        <p:attrNameLst>
                                          <p:attrName>ppt_x</p:attrName>
                                        </p:attrNameLst>
                                      </p:cBhvr>
                                      <p:tavLst>
                                        <p:tav tm="0">
                                          <p:val>
                                            <p:strVal val="0-#ppt_w/2"/>
                                          </p:val>
                                        </p:tav>
                                        <p:tav tm="100000">
                                          <p:val>
                                            <p:strVal val="#ppt_x"/>
                                          </p:val>
                                        </p:tav>
                                      </p:tavLst>
                                    </p:anim>
                                    <p:anim calcmode="lin" valueType="num">
                                      <p:cBhvr additive="base">
                                        <p:cTn id="296" dur="4000" fill="hold"/>
                                        <p:tgtEl>
                                          <p:spTgt spid="17"/>
                                        </p:tgtEl>
                                        <p:attrNameLst>
                                          <p:attrName>ppt_y</p:attrName>
                                        </p:attrNameLst>
                                      </p:cBhvr>
                                      <p:tavLst>
                                        <p:tav tm="0">
                                          <p:val>
                                            <p:strVal val="#ppt_y"/>
                                          </p:val>
                                        </p:tav>
                                        <p:tav tm="100000">
                                          <p:val>
                                            <p:strVal val="#ppt_y"/>
                                          </p:val>
                                        </p:tav>
                                      </p:tavLst>
                                    </p:anim>
                                  </p:childTnLst>
                                </p:cTn>
                              </p:par>
                              <p:par>
                                <p:cTn id="297" presetID="3" presetClass="entr" presetSubtype="5" fill="hold" grpId="1" nodeType="withEffect">
                                  <p:stCondLst>
                                    <p:cond delay="0"/>
                                  </p:stCondLst>
                                  <p:childTnLst>
                                    <p:set>
                                      <p:cBhvr>
                                        <p:cTn id="298" dur="1" fill="hold">
                                          <p:stCondLst>
                                            <p:cond delay="0"/>
                                          </p:stCondLst>
                                        </p:cTn>
                                        <p:tgtEl>
                                          <p:spTgt spid="17"/>
                                        </p:tgtEl>
                                        <p:attrNameLst>
                                          <p:attrName>style.visibility</p:attrName>
                                        </p:attrNameLst>
                                      </p:cBhvr>
                                      <p:to>
                                        <p:strVal val="visible"/>
                                      </p:to>
                                    </p:set>
                                    <p:animEffect transition="in" filter="blinds(vertical)">
                                      <p:cBhvr>
                                        <p:cTn id="299" dur="4000"/>
                                        <p:tgtEl>
                                          <p:spTgt spid="17"/>
                                        </p:tgtEl>
                                      </p:cBhvr>
                                    </p:animEffect>
                                  </p:childTnLst>
                                </p:cTn>
                              </p:par>
                              <p:par>
                                <p:cTn id="300" presetID="19" presetClass="entr" presetSubtype="10" fill="hold" grpId="2" nodeType="withEffect">
                                  <p:stCondLst>
                                    <p:cond delay="0"/>
                                  </p:stCondLst>
                                  <p:childTnLst>
                                    <p:set>
                                      <p:cBhvr>
                                        <p:cTn id="301" dur="1" fill="hold">
                                          <p:stCondLst>
                                            <p:cond delay="0"/>
                                          </p:stCondLst>
                                        </p:cTn>
                                        <p:tgtEl>
                                          <p:spTgt spid="17"/>
                                        </p:tgtEl>
                                        <p:attrNameLst>
                                          <p:attrName>style.visibility</p:attrName>
                                        </p:attrNameLst>
                                      </p:cBhvr>
                                      <p:to>
                                        <p:strVal val="visible"/>
                                      </p:to>
                                    </p:set>
                                    <p:anim calcmode="lin" valueType="num">
                                      <p:cBhvr>
                                        <p:cTn id="302" dur="4000" fill="hold"/>
                                        <p:tgtEl>
                                          <p:spTgt spid="17"/>
                                        </p:tgtEl>
                                        <p:attrNameLst>
                                          <p:attrName>ppt_w</p:attrName>
                                        </p:attrNameLst>
                                      </p:cBhvr>
                                      <p:tavLst>
                                        <p:tav tm="0" fmla="#ppt_w*sin(2.5*pi*$)">
                                          <p:val>
                                            <p:fltVal val="0"/>
                                          </p:val>
                                        </p:tav>
                                        <p:tav tm="100000">
                                          <p:val>
                                            <p:fltVal val="1"/>
                                          </p:val>
                                        </p:tav>
                                      </p:tavLst>
                                    </p:anim>
                                    <p:anim calcmode="lin" valueType="num">
                                      <p:cBhvr>
                                        <p:cTn id="303" dur="4000" fill="hold"/>
                                        <p:tgtEl>
                                          <p:spTgt spid="17"/>
                                        </p:tgtEl>
                                        <p:attrNameLst>
                                          <p:attrName>ppt_h</p:attrName>
                                        </p:attrNameLst>
                                      </p:cBhvr>
                                      <p:tavLst>
                                        <p:tav tm="0">
                                          <p:val>
                                            <p:strVal val="#ppt_h"/>
                                          </p:val>
                                        </p:tav>
                                        <p:tav tm="100000">
                                          <p:val>
                                            <p:strVal val="#ppt_h"/>
                                          </p:val>
                                        </p:tav>
                                      </p:tavLst>
                                    </p:anim>
                                  </p:childTnLst>
                                </p:cTn>
                              </p:par>
                              <p:par>
                                <p:cTn id="304" presetID="2" presetClass="exit" presetSubtype="8" fill="hold" grpId="3" nodeType="withEffect">
                                  <p:stCondLst>
                                    <p:cond delay="0"/>
                                  </p:stCondLst>
                                  <p:childTnLst>
                                    <p:anim calcmode="lin" valueType="num">
                                      <p:cBhvr additive="base">
                                        <p:cTn id="305" dur="4200"/>
                                        <p:tgtEl>
                                          <p:spTgt spid="17"/>
                                        </p:tgtEl>
                                        <p:attrNameLst>
                                          <p:attrName>ppt_x</p:attrName>
                                        </p:attrNameLst>
                                      </p:cBhvr>
                                      <p:tavLst>
                                        <p:tav tm="0">
                                          <p:val>
                                            <p:strVal val="ppt_x"/>
                                          </p:val>
                                        </p:tav>
                                        <p:tav tm="100000">
                                          <p:val>
                                            <p:strVal val="0-ppt_w/2"/>
                                          </p:val>
                                        </p:tav>
                                      </p:tavLst>
                                    </p:anim>
                                    <p:anim calcmode="lin" valueType="num">
                                      <p:cBhvr additive="base">
                                        <p:cTn id="306" dur="4200"/>
                                        <p:tgtEl>
                                          <p:spTgt spid="17"/>
                                        </p:tgtEl>
                                        <p:attrNameLst>
                                          <p:attrName>ppt_y</p:attrName>
                                        </p:attrNameLst>
                                      </p:cBhvr>
                                      <p:tavLst>
                                        <p:tav tm="0">
                                          <p:val>
                                            <p:strVal val="ppt_y"/>
                                          </p:val>
                                        </p:tav>
                                        <p:tav tm="100000">
                                          <p:val>
                                            <p:strVal val="ppt_y"/>
                                          </p:val>
                                        </p:tav>
                                      </p:tavLst>
                                    </p:anim>
                                    <p:set>
                                      <p:cBhvr>
                                        <p:cTn id="307" dur="1" fill="hold">
                                          <p:stCondLst>
                                            <p:cond delay="4199"/>
                                          </p:stCondLst>
                                        </p:cTn>
                                        <p:tgtEl>
                                          <p:spTgt spid="17"/>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16"/>
                                        </p:tgtEl>
                                        <p:attrNameLst>
                                          <p:attrName>style.visibility</p:attrName>
                                        </p:attrNameLst>
                                      </p:cBhvr>
                                      <p:to>
                                        <p:strVal val="visible"/>
                                      </p:to>
                                    </p:set>
                                    <p:anim calcmode="lin" valueType="num">
                                      <p:cBhvr additive="base">
                                        <p:cTn id="310" dur="4000" fill="hold"/>
                                        <p:tgtEl>
                                          <p:spTgt spid="16"/>
                                        </p:tgtEl>
                                        <p:attrNameLst>
                                          <p:attrName>ppt_x</p:attrName>
                                        </p:attrNameLst>
                                      </p:cBhvr>
                                      <p:tavLst>
                                        <p:tav tm="0">
                                          <p:val>
                                            <p:strVal val="0-#ppt_w/2"/>
                                          </p:val>
                                        </p:tav>
                                        <p:tav tm="100000">
                                          <p:val>
                                            <p:strVal val="#ppt_x"/>
                                          </p:val>
                                        </p:tav>
                                      </p:tavLst>
                                    </p:anim>
                                    <p:anim calcmode="lin" valueType="num">
                                      <p:cBhvr additive="base">
                                        <p:cTn id="311" dur="4000" fill="hold"/>
                                        <p:tgtEl>
                                          <p:spTgt spid="16"/>
                                        </p:tgtEl>
                                        <p:attrNameLst>
                                          <p:attrName>ppt_y</p:attrName>
                                        </p:attrNameLst>
                                      </p:cBhvr>
                                      <p:tavLst>
                                        <p:tav tm="0">
                                          <p:val>
                                            <p:strVal val="#ppt_y"/>
                                          </p:val>
                                        </p:tav>
                                        <p:tav tm="100000">
                                          <p:val>
                                            <p:strVal val="#ppt_y"/>
                                          </p:val>
                                        </p:tav>
                                      </p:tavLst>
                                    </p:anim>
                                  </p:childTnLst>
                                </p:cTn>
                              </p:par>
                              <p:par>
                                <p:cTn id="312" presetID="3" presetClass="entr" presetSubtype="5" fill="hold" grpId="1" nodeType="withEffect">
                                  <p:stCondLst>
                                    <p:cond delay="0"/>
                                  </p:stCondLst>
                                  <p:childTnLst>
                                    <p:set>
                                      <p:cBhvr>
                                        <p:cTn id="313" dur="1" fill="hold">
                                          <p:stCondLst>
                                            <p:cond delay="0"/>
                                          </p:stCondLst>
                                        </p:cTn>
                                        <p:tgtEl>
                                          <p:spTgt spid="16"/>
                                        </p:tgtEl>
                                        <p:attrNameLst>
                                          <p:attrName>style.visibility</p:attrName>
                                        </p:attrNameLst>
                                      </p:cBhvr>
                                      <p:to>
                                        <p:strVal val="visible"/>
                                      </p:to>
                                    </p:set>
                                    <p:animEffect transition="in" filter="blinds(vertical)">
                                      <p:cBhvr>
                                        <p:cTn id="314" dur="4000"/>
                                        <p:tgtEl>
                                          <p:spTgt spid="16"/>
                                        </p:tgtEl>
                                      </p:cBhvr>
                                    </p:animEffect>
                                  </p:childTnLst>
                                </p:cTn>
                              </p:par>
                              <p:par>
                                <p:cTn id="315" presetID="19" presetClass="entr" presetSubtype="10" fill="hold" grpId="2" nodeType="withEffect">
                                  <p:stCondLst>
                                    <p:cond delay="0"/>
                                  </p:stCondLst>
                                  <p:childTnLst>
                                    <p:set>
                                      <p:cBhvr>
                                        <p:cTn id="316" dur="1" fill="hold">
                                          <p:stCondLst>
                                            <p:cond delay="0"/>
                                          </p:stCondLst>
                                        </p:cTn>
                                        <p:tgtEl>
                                          <p:spTgt spid="16"/>
                                        </p:tgtEl>
                                        <p:attrNameLst>
                                          <p:attrName>style.visibility</p:attrName>
                                        </p:attrNameLst>
                                      </p:cBhvr>
                                      <p:to>
                                        <p:strVal val="visible"/>
                                      </p:to>
                                    </p:set>
                                    <p:anim calcmode="lin" valueType="num">
                                      <p:cBhvr>
                                        <p:cTn id="317" dur="4000" fill="hold"/>
                                        <p:tgtEl>
                                          <p:spTgt spid="16"/>
                                        </p:tgtEl>
                                        <p:attrNameLst>
                                          <p:attrName>ppt_w</p:attrName>
                                        </p:attrNameLst>
                                      </p:cBhvr>
                                      <p:tavLst>
                                        <p:tav tm="0" fmla="#ppt_w*sin(2.5*pi*$)">
                                          <p:val>
                                            <p:fltVal val="0"/>
                                          </p:val>
                                        </p:tav>
                                        <p:tav tm="100000">
                                          <p:val>
                                            <p:fltVal val="1"/>
                                          </p:val>
                                        </p:tav>
                                      </p:tavLst>
                                    </p:anim>
                                    <p:anim calcmode="lin" valueType="num">
                                      <p:cBhvr>
                                        <p:cTn id="318" dur="4000" fill="hold"/>
                                        <p:tgtEl>
                                          <p:spTgt spid="16"/>
                                        </p:tgtEl>
                                        <p:attrNameLst>
                                          <p:attrName>ppt_h</p:attrName>
                                        </p:attrNameLst>
                                      </p:cBhvr>
                                      <p:tavLst>
                                        <p:tav tm="0">
                                          <p:val>
                                            <p:strVal val="#ppt_h"/>
                                          </p:val>
                                        </p:tav>
                                        <p:tav tm="100000">
                                          <p:val>
                                            <p:strVal val="#ppt_h"/>
                                          </p:val>
                                        </p:tav>
                                      </p:tavLst>
                                    </p:anim>
                                  </p:childTnLst>
                                </p:cTn>
                              </p:par>
                              <p:par>
                                <p:cTn id="319" presetID="2" presetClass="exit" presetSubtype="8" fill="hold" grpId="3" nodeType="withEffect">
                                  <p:stCondLst>
                                    <p:cond delay="0"/>
                                  </p:stCondLst>
                                  <p:childTnLst>
                                    <p:anim calcmode="lin" valueType="num">
                                      <p:cBhvr additive="base">
                                        <p:cTn id="320" dur="4200"/>
                                        <p:tgtEl>
                                          <p:spTgt spid="16"/>
                                        </p:tgtEl>
                                        <p:attrNameLst>
                                          <p:attrName>ppt_x</p:attrName>
                                        </p:attrNameLst>
                                      </p:cBhvr>
                                      <p:tavLst>
                                        <p:tav tm="0">
                                          <p:val>
                                            <p:strVal val="ppt_x"/>
                                          </p:val>
                                        </p:tav>
                                        <p:tav tm="100000">
                                          <p:val>
                                            <p:strVal val="0-ppt_w/2"/>
                                          </p:val>
                                        </p:tav>
                                      </p:tavLst>
                                    </p:anim>
                                    <p:anim calcmode="lin" valueType="num">
                                      <p:cBhvr additive="base">
                                        <p:cTn id="321" dur="4200"/>
                                        <p:tgtEl>
                                          <p:spTgt spid="16"/>
                                        </p:tgtEl>
                                        <p:attrNameLst>
                                          <p:attrName>ppt_y</p:attrName>
                                        </p:attrNameLst>
                                      </p:cBhvr>
                                      <p:tavLst>
                                        <p:tav tm="0">
                                          <p:val>
                                            <p:strVal val="ppt_y"/>
                                          </p:val>
                                        </p:tav>
                                        <p:tav tm="100000">
                                          <p:val>
                                            <p:strVal val="ppt_y"/>
                                          </p:val>
                                        </p:tav>
                                      </p:tavLst>
                                    </p:anim>
                                    <p:set>
                                      <p:cBhvr>
                                        <p:cTn id="322" dur="1" fill="hold">
                                          <p:stCondLst>
                                            <p:cond delay="4199"/>
                                          </p:stCondLst>
                                        </p:cTn>
                                        <p:tgtEl>
                                          <p:spTgt spid="16"/>
                                        </p:tgtEl>
                                        <p:attrNameLst>
                                          <p:attrName>style.visibility</p:attrName>
                                        </p:attrNameLst>
                                      </p:cBhvr>
                                      <p:to>
                                        <p:strVal val="hidden"/>
                                      </p:to>
                                    </p:set>
                                  </p:childTnLst>
                                </p:cTn>
                              </p:par>
                              <p:par>
                                <p:cTn id="323" presetID="2" presetClass="entr" presetSubtype="8" fill="hold" grpId="0" nodeType="withEffect">
                                  <p:stCondLst>
                                    <p:cond delay="0"/>
                                  </p:stCondLst>
                                  <p:childTnLst>
                                    <p:set>
                                      <p:cBhvr>
                                        <p:cTn id="324" dur="1" fill="hold">
                                          <p:stCondLst>
                                            <p:cond delay="0"/>
                                          </p:stCondLst>
                                        </p:cTn>
                                        <p:tgtEl>
                                          <p:spTgt spid="20"/>
                                        </p:tgtEl>
                                        <p:attrNameLst>
                                          <p:attrName>style.visibility</p:attrName>
                                        </p:attrNameLst>
                                      </p:cBhvr>
                                      <p:to>
                                        <p:strVal val="visible"/>
                                      </p:to>
                                    </p:set>
                                    <p:anim calcmode="lin" valueType="num">
                                      <p:cBhvr additive="base">
                                        <p:cTn id="325" dur="4000" fill="hold"/>
                                        <p:tgtEl>
                                          <p:spTgt spid="20"/>
                                        </p:tgtEl>
                                        <p:attrNameLst>
                                          <p:attrName>ppt_x</p:attrName>
                                        </p:attrNameLst>
                                      </p:cBhvr>
                                      <p:tavLst>
                                        <p:tav tm="0">
                                          <p:val>
                                            <p:strVal val="0-#ppt_w/2"/>
                                          </p:val>
                                        </p:tav>
                                        <p:tav tm="100000">
                                          <p:val>
                                            <p:strVal val="#ppt_x"/>
                                          </p:val>
                                        </p:tav>
                                      </p:tavLst>
                                    </p:anim>
                                    <p:anim calcmode="lin" valueType="num">
                                      <p:cBhvr additive="base">
                                        <p:cTn id="326" dur="4000" fill="hold"/>
                                        <p:tgtEl>
                                          <p:spTgt spid="20"/>
                                        </p:tgtEl>
                                        <p:attrNameLst>
                                          <p:attrName>ppt_y</p:attrName>
                                        </p:attrNameLst>
                                      </p:cBhvr>
                                      <p:tavLst>
                                        <p:tav tm="0">
                                          <p:val>
                                            <p:strVal val="#ppt_y"/>
                                          </p:val>
                                        </p:tav>
                                        <p:tav tm="100000">
                                          <p:val>
                                            <p:strVal val="#ppt_y"/>
                                          </p:val>
                                        </p:tav>
                                      </p:tavLst>
                                    </p:anim>
                                  </p:childTnLst>
                                </p:cTn>
                              </p:par>
                              <p:par>
                                <p:cTn id="327" presetID="3" presetClass="entr" presetSubtype="5" fill="hold" grpId="1" nodeType="withEffect">
                                  <p:stCondLst>
                                    <p:cond delay="0"/>
                                  </p:stCondLst>
                                  <p:childTnLst>
                                    <p:set>
                                      <p:cBhvr>
                                        <p:cTn id="328" dur="1" fill="hold">
                                          <p:stCondLst>
                                            <p:cond delay="0"/>
                                          </p:stCondLst>
                                        </p:cTn>
                                        <p:tgtEl>
                                          <p:spTgt spid="20"/>
                                        </p:tgtEl>
                                        <p:attrNameLst>
                                          <p:attrName>style.visibility</p:attrName>
                                        </p:attrNameLst>
                                      </p:cBhvr>
                                      <p:to>
                                        <p:strVal val="visible"/>
                                      </p:to>
                                    </p:set>
                                    <p:animEffect transition="in" filter="blinds(vertical)">
                                      <p:cBhvr>
                                        <p:cTn id="329" dur="4000"/>
                                        <p:tgtEl>
                                          <p:spTgt spid="20"/>
                                        </p:tgtEl>
                                      </p:cBhvr>
                                    </p:animEffect>
                                  </p:childTnLst>
                                </p:cTn>
                              </p:par>
                              <p:par>
                                <p:cTn id="330" presetID="19" presetClass="entr" presetSubtype="10" fill="hold" grpId="2" nodeType="withEffect">
                                  <p:stCondLst>
                                    <p:cond delay="0"/>
                                  </p:stCondLst>
                                  <p:childTnLst>
                                    <p:set>
                                      <p:cBhvr>
                                        <p:cTn id="331" dur="1" fill="hold">
                                          <p:stCondLst>
                                            <p:cond delay="0"/>
                                          </p:stCondLst>
                                        </p:cTn>
                                        <p:tgtEl>
                                          <p:spTgt spid="20"/>
                                        </p:tgtEl>
                                        <p:attrNameLst>
                                          <p:attrName>style.visibility</p:attrName>
                                        </p:attrNameLst>
                                      </p:cBhvr>
                                      <p:to>
                                        <p:strVal val="visible"/>
                                      </p:to>
                                    </p:set>
                                    <p:anim calcmode="lin" valueType="num">
                                      <p:cBhvr>
                                        <p:cTn id="332" dur="4000" fill="hold"/>
                                        <p:tgtEl>
                                          <p:spTgt spid="20"/>
                                        </p:tgtEl>
                                        <p:attrNameLst>
                                          <p:attrName>ppt_w</p:attrName>
                                        </p:attrNameLst>
                                      </p:cBhvr>
                                      <p:tavLst>
                                        <p:tav tm="0" fmla="#ppt_w*sin(2.5*pi*$)">
                                          <p:val>
                                            <p:fltVal val="0"/>
                                          </p:val>
                                        </p:tav>
                                        <p:tav tm="100000">
                                          <p:val>
                                            <p:fltVal val="1"/>
                                          </p:val>
                                        </p:tav>
                                      </p:tavLst>
                                    </p:anim>
                                    <p:anim calcmode="lin" valueType="num">
                                      <p:cBhvr>
                                        <p:cTn id="333" dur="4000" fill="hold"/>
                                        <p:tgtEl>
                                          <p:spTgt spid="20"/>
                                        </p:tgtEl>
                                        <p:attrNameLst>
                                          <p:attrName>ppt_h</p:attrName>
                                        </p:attrNameLst>
                                      </p:cBhvr>
                                      <p:tavLst>
                                        <p:tav tm="0">
                                          <p:val>
                                            <p:strVal val="#ppt_h"/>
                                          </p:val>
                                        </p:tav>
                                        <p:tav tm="100000">
                                          <p:val>
                                            <p:strVal val="#ppt_h"/>
                                          </p:val>
                                        </p:tav>
                                      </p:tavLst>
                                    </p:anim>
                                  </p:childTnLst>
                                </p:cTn>
                              </p:par>
                              <p:par>
                                <p:cTn id="334" presetID="2" presetClass="exit" presetSubtype="8" fill="hold" grpId="3" nodeType="withEffect">
                                  <p:stCondLst>
                                    <p:cond delay="0"/>
                                  </p:stCondLst>
                                  <p:childTnLst>
                                    <p:anim calcmode="lin" valueType="num">
                                      <p:cBhvr additive="base">
                                        <p:cTn id="335" dur="4000"/>
                                        <p:tgtEl>
                                          <p:spTgt spid="20"/>
                                        </p:tgtEl>
                                        <p:attrNameLst>
                                          <p:attrName>ppt_x</p:attrName>
                                        </p:attrNameLst>
                                      </p:cBhvr>
                                      <p:tavLst>
                                        <p:tav tm="0">
                                          <p:val>
                                            <p:strVal val="ppt_x"/>
                                          </p:val>
                                        </p:tav>
                                        <p:tav tm="100000">
                                          <p:val>
                                            <p:strVal val="0-ppt_w/2"/>
                                          </p:val>
                                        </p:tav>
                                      </p:tavLst>
                                    </p:anim>
                                    <p:anim calcmode="lin" valueType="num">
                                      <p:cBhvr additive="base">
                                        <p:cTn id="336" dur="4000"/>
                                        <p:tgtEl>
                                          <p:spTgt spid="20"/>
                                        </p:tgtEl>
                                        <p:attrNameLst>
                                          <p:attrName>ppt_y</p:attrName>
                                        </p:attrNameLst>
                                      </p:cBhvr>
                                      <p:tavLst>
                                        <p:tav tm="0">
                                          <p:val>
                                            <p:strVal val="ppt_y"/>
                                          </p:val>
                                        </p:tav>
                                        <p:tav tm="100000">
                                          <p:val>
                                            <p:strVal val="ppt_y"/>
                                          </p:val>
                                        </p:tav>
                                      </p:tavLst>
                                    </p:anim>
                                    <p:set>
                                      <p:cBhvr>
                                        <p:cTn id="337" dur="1" fill="hold">
                                          <p:stCondLst>
                                            <p:cond delay="3999"/>
                                          </p:stCondLst>
                                        </p:cTn>
                                        <p:tgtEl>
                                          <p:spTgt spid="20"/>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18"/>
                                        </p:tgtEl>
                                        <p:attrNameLst>
                                          <p:attrName>style.visibility</p:attrName>
                                        </p:attrNameLst>
                                      </p:cBhvr>
                                      <p:to>
                                        <p:strVal val="visible"/>
                                      </p:to>
                                    </p:set>
                                    <p:anim calcmode="lin" valueType="num">
                                      <p:cBhvr additive="base">
                                        <p:cTn id="340" dur="4000" fill="hold"/>
                                        <p:tgtEl>
                                          <p:spTgt spid="18"/>
                                        </p:tgtEl>
                                        <p:attrNameLst>
                                          <p:attrName>ppt_x</p:attrName>
                                        </p:attrNameLst>
                                      </p:cBhvr>
                                      <p:tavLst>
                                        <p:tav tm="0">
                                          <p:val>
                                            <p:strVal val="0-#ppt_w/2"/>
                                          </p:val>
                                        </p:tav>
                                        <p:tav tm="100000">
                                          <p:val>
                                            <p:strVal val="#ppt_x"/>
                                          </p:val>
                                        </p:tav>
                                      </p:tavLst>
                                    </p:anim>
                                    <p:anim calcmode="lin" valueType="num">
                                      <p:cBhvr additive="base">
                                        <p:cTn id="341" dur="4000" fill="hold"/>
                                        <p:tgtEl>
                                          <p:spTgt spid="18"/>
                                        </p:tgtEl>
                                        <p:attrNameLst>
                                          <p:attrName>ppt_y</p:attrName>
                                        </p:attrNameLst>
                                      </p:cBhvr>
                                      <p:tavLst>
                                        <p:tav tm="0">
                                          <p:val>
                                            <p:strVal val="#ppt_y"/>
                                          </p:val>
                                        </p:tav>
                                        <p:tav tm="100000">
                                          <p:val>
                                            <p:strVal val="#ppt_y"/>
                                          </p:val>
                                        </p:tav>
                                      </p:tavLst>
                                    </p:anim>
                                  </p:childTnLst>
                                </p:cTn>
                              </p:par>
                              <p:par>
                                <p:cTn id="342" presetID="3" presetClass="entr" presetSubtype="5" fill="hold" grpId="1" nodeType="withEffect">
                                  <p:stCondLst>
                                    <p:cond delay="0"/>
                                  </p:stCondLst>
                                  <p:childTnLst>
                                    <p:set>
                                      <p:cBhvr>
                                        <p:cTn id="343" dur="1" fill="hold">
                                          <p:stCondLst>
                                            <p:cond delay="0"/>
                                          </p:stCondLst>
                                        </p:cTn>
                                        <p:tgtEl>
                                          <p:spTgt spid="18"/>
                                        </p:tgtEl>
                                        <p:attrNameLst>
                                          <p:attrName>style.visibility</p:attrName>
                                        </p:attrNameLst>
                                      </p:cBhvr>
                                      <p:to>
                                        <p:strVal val="visible"/>
                                      </p:to>
                                    </p:set>
                                    <p:animEffect transition="in" filter="blinds(vertical)">
                                      <p:cBhvr>
                                        <p:cTn id="344" dur="4000"/>
                                        <p:tgtEl>
                                          <p:spTgt spid="18"/>
                                        </p:tgtEl>
                                      </p:cBhvr>
                                    </p:animEffect>
                                  </p:childTnLst>
                                </p:cTn>
                              </p:par>
                              <p:par>
                                <p:cTn id="345" presetID="19" presetClass="entr" presetSubtype="10" fill="hold" grpId="2" nodeType="withEffect">
                                  <p:stCondLst>
                                    <p:cond delay="0"/>
                                  </p:stCondLst>
                                  <p:childTnLst>
                                    <p:set>
                                      <p:cBhvr>
                                        <p:cTn id="346" dur="1" fill="hold">
                                          <p:stCondLst>
                                            <p:cond delay="0"/>
                                          </p:stCondLst>
                                        </p:cTn>
                                        <p:tgtEl>
                                          <p:spTgt spid="18"/>
                                        </p:tgtEl>
                                        <p:attrNameLst>
                                          <p:attrName>style.visibility</p:attrName>
                                        </p:attrNameLst>
                                      </p:cBhvr>
                                      <p:to>
                                        <p:strVal val="visible"/>
                                      </p:to>
                                    </p:set>
                                    <p:anim calcmode="lin" valueType="num">
                                      <p:cBhvr>
                                        <p:cTn id="347" dur="4000" fill="hold"/>
                                        <p:tgtEl>
                                          <p:spTgt spid="18"/>
                                        </p:tgtEl>
                                        <p:attrNameLst>
                                          <p:attrName>ppt_w</p:attrName>
                                        </p:attrNameLst>
                                      </p:cBhvr>
                                      <p:tavLst>
                                        <p:tav tm="0" fmla="#ppt_w*sin(2.5*pi*$)">
                                          <p:val>
                                            <p:fltVal val="0"/>
                                          </p:val>
                                        </p:tav>
                                        <p:tav tm="100000">
                                          <p:val>
                                            <p:fltVal val="1"/>
                                          </p:val>
                                        </p:tav>
                                      </p:tavLst>
                                    </p:anim>
                                    <p:anim calcmode="lin" valueType="num">
                                      <p:cBhvr>
                                        <p:cTn id="348" dur="4000" fill="hold"/>
                                        <p:tgtEl>
                                          <p:spTgt spid="18"/>
                                        </p:tgtEl>
                                        <p:attrNameLst>
                                          <p:attrName>ppt_h</p:attrName>
                                        </p:attrNameLst>
                                      </p:cBhvr>
                                      <p:tavLst>
                                        <p:tav tm="0">
                                          <p:val>
                                            <p:strVal val="#ppt_h"/>
                                          </p:val>
                                        </p:tav>
                                        <p:tav tm="100000">
                                          <p:val>
                                            <p:strVal val="#ppt_h"/>
                                          </p:val>
                                        </p:tav>
                                      </p:tavLst>
                                    </p:anim>
                                  </p:childTnLst>
                                </p:cTn>
                              </p:par>
                              <p:par>
                                <p:cTn id="349" presetID="2" presetClass="exit" presetSubtype="8" fill="hold" grpId="3" nodeType="withEffect">
                                  <p:stCondLst>
                                    <p:cond delay="0"/>
                                  </p:stCondLst>
                                  <p:childTnLst>
                                    <p:anim calcmode="lin" valueType="num">
                                      <p:cBhvr additive="base">
                                        <p:cTn id="350" dur="4000"/>
                                        <p:tgtEl>
                                          <p:spTgt spid="18"/>
                                        </p:tgtEl>
                                        <p:attrNameLst>
                                          <p:attrName>ppt_x</p:attrName>
                                        </p:attrNameLst>
                                      </p:cBhvr>
                                      <p:tavLst>
                                        <p:tav tm="0">
                                          <p:val>
                                            <p:strVal val="ppt_x"/>
                                          </p:val>
                                        </p:tav>
                                        <p:tav tm="100000">
                                          <p:val>
                                            <p:strVal val="0-ppt_w/2"/>
                                          </p:val>
                                        </p:tav>
                                      </p:tavLst>
                                    </p:anim>
                                    <p:anim calcmode="lin" valueType="num">
                                      <p:cBhvr additive="base">
                                        <p:cTn id="351" dur="4000"/>
                                        <p:tgtEl>
                                          <p:spTgt spid="18"/>
                                        </p:tgtEl>
                                        <p:attrNameLst>
                                          <p:attrName>ppt_y</p:attrName>
                                        </p:attrNameLst>
                                      </p:cBhvr>
                                      <p:tavLst>
                                        <p:tav tm="0">
                                          <p:val>
                                            <p:strVal val="ppt_y"/>
                                          </p:val>
                                        </p:tav>
                                        <p:tav tm="100000">
                                          <p:val>
                                            <p:strVal val="ppt_y"/>
                                          </p:val>
                                        </p:tav>
                                      </p:tavLst>
                                    </p:anim>
                                    <p:set>
                                      <p:cBhvr>
                                        <p:cTn id="352" dur="1" fill="hold">
                                          <p:stCondLst>
                                            <p:cond delay="3999"/>
                                          </p:stCondLst>
                                        </p:cTn>
                                        <p:tgtEl>
                                          <p:spTgt spid="18"/>
                                        </p:tgtEl>
                                        <p:attrNameLst>
                                          <p:attrName>style.visibility</p:attrName>
                                        </p:attrNameLst>
                                      </p:cBhvr>
                                      <p:to>
                                        <p:strVal val="hidden"/>
                                      </p:to>
                                    </p:set>
                                  </p:childTnLst>
                                </p:cTn>
                              </p:par>
                              <p:par>
                                <p:cTn id="353" presetID="2" presetClass="entr" presetSubtype="8" fill="hold" grpId="0" nodeType="withEffect">
                                  <p:stCondLst>
                                    <p:cond delay="0"/>
                                  </p:stCondLst>
                                  <p:childTnLst>
                                    <p:set>
                                      <p:cBhvr>
                                        <p:cTn id="354" dur="1" fill="hold">
                                          <p:stCondLst>
                                            <p:cond delay="0"/>
                                          </p:stCondLst>
                                        </p:cTn>
                                        <p:tgtEl>
                                          <p:spTgt spid="19"/>
                                        </p:tgtEl>
                                        <p:attrNameLst>
                                          <p:attrName>style.visibility</p:attrName>
                                        </p:attrNameLst>
                                      </p:cBhvr>
                                      <p:to>
                                        <p:strVal val="visible"/>
                                      </p:to>
                                    </p:set>
                                    <p:anim calcmode="lin" valueType="num">
                                      <p:cBhvr additive="base">
                                        <p:cTn id="355" dur="4000" fill="hold"/>
                                        <p:tgtEl>
                                          <p:spTgt spid="19"/>
                                        </p:tgtEl>
                                        <p:attrNameLst>
                                          <p:attrName>ppt_x</p:attrName>
                                        </p:attrNameLst>
                                      </p:cBhvr>
                                      <p:tavLst>
                                        <p:tav tm="0">
                                          <p:val>
                                            <p:strVal val="0-#ppt_w/2"/>
                                          </p:val>
                                        </p:tav>
                                        <p:tav tm="100000">
                                          <p:val>
                                            <p:strVal val="#ppt_x"/>
                                          </p:val>
                                        </p:tav>
                                      </p:tavLst>
                                    </p:anim>
                                    <p:anim calcmode="lin" valueType="num">
                                      <p:cBhvr additive="base">
                                        <p:cTn id="356" dur="4000" fill="hold"/>
                                        <p:tgtEl>
                                          <p:spTgt spid="19"/>
                                        </p:tgtEl>
                                        <p:attrNameLst>
                                          <p:attrName>ppt_y</p:attrName>
                                        </p:attrNameLst>
                                      </p:cBhvr>
                                      <p:tavLst>
                                        <p:tav tm="0">
                                          <p:val>
                                            <p:strVal val="#ppt_y"/>
                                          </p:val>
                                        </p:tav>
                                        <p:tav tm="100000">
                                          <p:val>
                                            <p:strVal val="#ppt_y"/>
                                          </p:val>
                                        </p:tav>
                                      </p:tavLst>
                                    </p:anim>
                                  </p:childTnLst>
                                </p:cTn>
                              </p:par>
                              <p:par>
                                <p:cTn id="357" presetID="3" presetClass="entr" presetSubtype="5" fill="hold" grpId="1" nodeType="withEffect">
                                  <p:stCondLst>
                                    <p:cond delay="0"/>
                                  </p:stCondLst>
                                  <p:childTnLst>
                                    <p:set>
                                      <p:cBhvr>
                                        <p:cTn id="358" dur="1" fill="hold">
                                          <p:stCondLst>
                                            <p:cond delay="0"/>
                                          </p:stCondLst>
                                        </p:cTn>
                                        <p:tgtEl>
                                          <p:spTgt spid="19"/>
                                        </p:tgtEl>
                                        <p:attrNameLst>
                                          <p:attrName>style.visibility</p:attrName>
                                        </p:attrNameLst>
                                      </p:cBhvr>
                                      <p:to>
                                        <p:strVal val="visible"/>
                                      </p:to>
                                    </p:set>
                                    <p:animEffect transition="in" filter="blinds(vertical)">
                                      <p:cBhvr>
                                        <p:cTn id="359" dur="4000"/>
                                        <p:tgtEl>
                                          <p:spTgt spid="19"/>
                                        </p:tgtEl>
                                      </p:cBhvr>
                                    </p:animEffect>
                                  </p:childTnLst>
                                </p:cTn>
                              </p:par>
                              <p:par>
                                <p:cTn id="360" presetID="19" presetClass="entr" presetSubtype="10" fill="hold" grpId="2" nodeType="withEffect">
                                  <p:stCondLst>
                                    <p:cond delay="0"/>
                                  </p:stCondLst>
                                  <p:childTnLst>
                                    <p:set>
                                      <p:cBhvr>
                                        <p:cTn id="361" dur="1" fill="hold">
                                          <p:stCondLst>
                                            <p:cond delay="0"/>
                                          </p:stCondLst>
                                        </p:cTn>
                                        <p:tgtEl>
                                          <p:spTgt spid="19"/>
                                        </p:tgtEl>
                                        <p:attrNameLst>
                                          <p:attrName>style.visibility</p:attrName>
                                        </p:attrNameLst>
                                      </p:cBhvr>
                                      <p:to>
                                        <p:strVal val="visible"/>
                                      </p:to>
                                    </p:set>
                                    <p:anim calcmode="lin" valueType="num">
                                      <p:cBhvr>
                                        <p:cTn id="362" dur="4000" fill="hold"/>
                                        <p:tgtEl>
                                          <p:spTgt spid="19"/>
                                        </p:tgtEl>
                                        <p:attrNameLst>
                                          <p:attrName>ppt_w</p:attrName>
                                        </p:attrNameLst>
                                      </p:cBhvr>
                                      <p:tavLst>
                                        <p:tav tm="0" fmla="#ppt_w*sin(2.5*pi*$)">
                                          <p:val>
                                            <p:fltVal val="0"/>
                                          </p:val>
                                        </p:tav>
                                        <p:tav tm="100000">
                                          <p:val>
                                            <p:fltVal val="1"/>
                                          </p:val>
                                        </p:tav>
                                      </p:tavLst>
                                    </p:anim>
                                    <p:anim calcmode="lin" valueType="num">
                                      <p:cBhvr>
                                        <p:cTn id="363" dur="4000" fill="hold"/>
                                        <p:tgtEl>
                                          <p:spTgt spid="19"/>
                                        </p:tgtEl>
                                        <p:attrNameLst>
                                          <p:attrName>ppt_h</p:attrName>
                                        </p:attrNameLst>
                                      </p:cBhvr>
                                      <p:tavLst>
                                        <p:tav tm="0">
                                          <p:val>
                                            <p:strVal val="#ppt_h"/>
                                          </p:val>
                                        </p:tav>
                                        <p:tav tm="100000">
                                          <p:val>
                                            <p:strVal val="#ppt_h"/>
                                          </p:val>
                                        </p:tav>
                                      </p:tavLst>
                                    </p:anim>
                                  </p:childTnLst>
                                </p:cTn>
                              </p:par>
                              <p:par>
                                <p:cTn id="364" presetID="2" presetClass="exit" presetSubtype="8" fill="hold" grpId="3" nodeType="withEffect">
                                  <p:stCondLst>
                                    <p:cond delay="0"/>
                                  </p:stCondLst>
                                  <p:childTnLst>
                                    <p:anim calcmode="lin" valueType="num">
                                      <p:cBhvr additive="base">
                                        <p:cTn id="365" dur="4000"/>
                                        <p:tgtEl>
                                          <p:spTgt spid="19"/>
                                        </p:tgtEl>
                                        <p:attrNameLst>
                                          <p:attrName>ppt_x</p:attrName>
                                        </p:attrNameLst>
                                      </p:cBhvr>
                                      <p:tavLst>
                                        <p:tav tm="0">
                                          <p:val>
                                            <p:strVal val="ppt_x"/>
                                          </p:val>
                                        </p:tav>
                                        <p:tav tm="100000">
                                          <p:val>
                                            <p:strVal val="0-ppt_w/2"/>
                                          </p:val>
                                        </p:tav>
                                      </p:tavLst>
                                    </p:anim>
                                    <p:anim calcmode="lin" valueType="num">
                                      <p:cBhvr additive="base">
                                        <p:cTn id="366" dur="4000"/>
                                        <p:tgtEl>
                                          <p:spTgt spid="19"/>
                                        </p:tgtEl>
                                        <p:attrNameLst>
                                          <p:attrName>ppt_y</p:attrName>
                                        </p:attrNameLst>
                                      </p:cBhvr>
                                      <p:tavLst>
                                        <p:tav tm="0">
                                          <p:val>
                                            <p:strVal val="ppt_y"/>
                                          </p:val>
                                        </p:tav>
                                        <p:tav tm="100000">
                                          <p:val>
                                            <p:strVal val="ppt_y"/>
                                          </p:val>
                                        </p:tav>
                                      </p:tavLst>
                                    </p:anim>
                                    <p:set>
                                      <p:cBhvr>
                                        <p:cTn id="367" dur="1" fill="hold">
                                          <p:stCondLst>
                                            <p:cond delay="3999"/>
                                          </p:stCondLst>
                                        </p:cTn>
                                        <p:tgtEl>
                                          <p:spTgt spid="19"/>
                                        </p:tgtEl>
                                        <p:attrNameLst>
                                          <p:attrName>style.visibility</p:attrName>
                                        </p:attrNameLst>
                                      </p:cBhvr>
                                      <p:to>
                                        <p:strVal val="hidden"/>
                                      </p:to>
                                    </p:set>
                                  </p:childTnLst>
                                </p:cTn>
                              </p:par>
                              <p:par>
                                <p:cTn id="368" presetID="23" presetClass="entr" presetSubtype="272" fill="hold" nodeType="withEffect">
                                  <p:stCondLst>
                                    <p:cond delay="190"/>
                                  </p:stCondLst>
                                  <p:childTnLst>
                                    <p:set>
                                      <p:cBhvr>
                                        <p:cTn id="369" dur="1" fill="hold">
                                          <p:stCondLst>
                                            <p:cond delay="0"/>
                                          </p:stCondLst>
                                        </p:cTn>
                                        <p:tgtEl>
                                          <p:spTgt spid="29"/>
                                        </p:tgtEl>
                                        <p:attrNameLst>
                                          <p:attrName>style.visibility</p:attrName>
                                        </p:attrNameLst>
                                      </p:cBhvr>
                                      <p:to>
                                        <p:strVal val="visible"/>
                                      </p:to>
                                    </p:set>
                                    <p:anim calcmode="lin" valueType="num">
                                      <p:cBhvr>
                                        <p:cTn id="370" dur="4000" fill="hold"/>
                                        <p:tgtEl>
                                          <p:spTgt spid="29"/>
                                        </p:tgtEl>
                                        <p:attrNameLst>
                                          <p:attrName>ppt_w</p:attrName>
                                        </p:attrNameLst>
                                      </p:cBhvr>
                                      <p:tavLst>
                                        <p:tav tm="0">
                                          <p:val>
                                            <p:strVal val="2/3*#ppt_w"/>
                                          </p:val>
                                        </p:tav>
                                        <p:tav tm="100000">
                                          <p:val>
                                            <p:strVal val="#ppt_w"/>
                                          </p:val>
                                        </p:tav>
                                      </p:tavLst>
                                    </p:anim>
                                    <p:anim calcmode="lin" valueType="num">
                                      <p:cBhvr>
                                        <p:cTn id="371" dur="4000" fill="hold"/>
                                        <p:tgtEl>
                                          <p:spTgt spid="29"/>
                                        </p:tgtEl>
                                        <p:attrNameLst>
                                          <p:attrName>ppt_h</p:attrName>
                                        </p:attrNameLst>
                                      </p:cBhvr>
                                      <p:tavLst>
                                        <p:tav tm="0">
                                          <p:val>
                                            <p:strVal val="2/3*#ppt_h"/>
                                          </p:val>
                                        </p:tav>
                                        <p:tav tm="100000">
                                          <p:val>
                                            <p:strVal val="#ppt_h"/>
                                          </p:val>
                                        </p:tav>
                                      </p:tavLst>
                                    </p:anim>
                                  </p:childTnLst>
                                </p:cTn>
                              </p:par>
                              <p:par>
                                <p:cTn id="372" presetID="4" presetClass="entr" presetSubtype="32" fill="hold" nodeType="withEffect">
                                  <p:stCondLst>
                                    <p:cond delay="190"/>
                                  </p:stCondLst>
                                  <p:childTnLst>
                                    <p:set>
                                      <p:cBhvr>
                                        <p:cTn id="373" dur="1" fill="hold">
                                          <p:stCondLst>
                                            <p:cond delay="0"/>
                                          </p:stCondLst>
                                        </p:cTn>
                                        <p:tgtEl>
                                          <p:spTgt spid="29"/>
                                        </p:tgtEl>
                                        <p:attrNameLst>
                                          <p:attrName>style.visibility</p:attrName>
                                        </p:attrNameLst>
                                      </p:cBhvr>
                                      <p:to>
                                        <p:strVal val="visible"/>
                                      </p:to>
                                    </p:set>
                                    <p:animEffect transition="in" filter="box(out)">
                                      <p:cBhvr>
                                        <p:cTn id="374" dur="4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61 Rectángulo"/>
          <p:cNvSpPr/>
          <p:nvPr/>
        </p:nvSpPr>
        <p:spPr>
          <a:xfrm>
            <a:off x="8317" y="11782"/>
            <a:ext cx="9144000" cy="5143500"/>
          </a:xfrm>
          <a:prstGeom prst="rect">
            <a:avLst/>
          </a:prstGeom>
          <a:gradFill flip="none" rotWithShape="1">
            <a:gsLst>
              <a:gs pos="100000">
                <a:srgbClr val="000000"/>
              </a:gs>
              <a:gs pos="0">
                <a:srgbClr val="006600">
                  <a:lumMod val="71000"/>
                </a:srgbClr>
              </a:gs>
              <a:gs pos="8000">
                <a:srgbClr val="99FF33">
                  <a:lumMod val="24000"/>
                </a:srgbClr>
              </a:gs>
              <a:gs pos="22000">
                <a:srgbClr val="00B050">
                  <a:lumMod val="27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1" name="60 Imagen" descr="Diapositiva2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Anillo"/>
          <p:cNvSpPr/>
          <p:nvPr/>
        </p:nvSpPr>
        <p:spPr>
          <a:xfrm>
            <a:off x="138188" y="2359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290588" y="3883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42988" y="5407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95388" y="6931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47788" y="8455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900188" y="9979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052588" y="11503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204988" y="13027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357388" y="14551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09788" y="16075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662188" y="17599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1814588" y="19123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1966988" y="20647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119388" y="2217146"/>
            <a:ext cx="2394924"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6589710" y="2278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6437310" y="3802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284910" y="5326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132510" y="6850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5980110" y="8374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5827710" y="9898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5675310" y="11422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5522910" y="12946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370510" y="14470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218110" y="15994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065710" y="17518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4913310" y="19042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4760910" y="20566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4608510" y="2209013"/>
            <a:ext cx="2446785"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0800000">
            <a:off x="6588223" y="44439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0800000">
            <a:off x="6435823" y="42915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10800000">
            <a:off x="6283423" y="41391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10800000">
            <a:off x="6131023" y="39867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5978623" y="38343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5826223" y="36819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5673823" y="35295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5521423" y="33771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5369023" y="32247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216623" y="30723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064223" y="29199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4911823" y="27675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4759423" y="26151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4607023" y="2462758"/>
            <a:ext cx="2462119" cy="464374"/>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flipH="1">
            <a:off x="179512" y="44412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flipH="1">
            <a:off x="331912" y="42888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flipH="1">
            <a:off x="484312" y="41364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flipH="1">
            <a:off x="636712" y="39840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rot="10800000" flipH="1">
            <a:off x="789112" y="38316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941512" y="36792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093912" y="35268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246312" y="33744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398712" y="32220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551112" y="30696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703512" y="29172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855912" y="27648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008312" y="26124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160712" y="2460057"/>
            <a:ext cx="2353600" cy="467073"/>
          </a:xfrm>
          <a:prstGeom prst="donut">
            <a:avLst>
              <a:gd name="adj" fmla="val 10244"/>
            </a:avLst>
          </a:prstGeom>
          <a:noFill/>
          <a:ln w="25400" cmpd="sng">
            <a:gradFill flip="none" rotWithShape="1">
              <a:gsLst>
                <a:gs pos="0">
                  <a:srgbClr val="FFFF00"/>
                </a:gs>
                <a:gs pos="35001">
                  <a:srgbClr val="1A8D48"/>
                </a:gs>
                <a:gs pos="52000">
                  <a:srgbClr val="FFFF00"/>
                </a:gs>
                <a:gs pos="73000">
                  <a:srgbClr val="99FF33"/>
                </a:gs>
                <a:gs pos="99000">
                  <a:srgbClr val="FFC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Rectángulo"/>
          <p:cNvSpPr/>
          <p:nvPr/>
        </p:nvSpPr>
        <p:spPr>
          <a:xfrm>
            <a:off x="-396552" y="0"/>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15778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0"/>
                                        </p:tgtEl>
                                        <p:attrNameLst>
                                          <p:attrName>style.opacity</p:attrName>
                                        </p:attrNameLst>
                                      </p:cBhvr>
                                      <p:to>
                                        <p:strVal val="0"/>
                                      </p:to>
                                    </p:set>
                                    <p:animEffect filter="image" prLst="opacity: 0">
                                      <p:cBhvr rctx="IE">
                                        <p:cTn id="7" dur="indefinite"/>
                                        <p:tgtEl>
                                          <p:spTgt spid="60"/>
                                        </p:tgtEl>
                                      </p:cBhvr>
                                    </p:animEffect>
                                  </p:childTnLst>
                                </p:cTn>
                              </p:par>
                              <p:par>
                                <p:cTn id="8" presetID="8" presetClass="emph" presetSubtype="0" repeatCount="indefinite" fill="hold" grpId="0" nodeType="withEffect">
                                  <p:stCondLst>
                                    <p:cond delay="0"/>
                                  </p:stCondLst>
                                  <p:childTnLst>
                                    <p:animRot by="21600000">
                                      <p:cBhvr>
                                        <p:cTn id="9" dur="4250" fill="hold"/>
                                        <p:tgtEl>
                                          <p:spTgt spid="2"/>
                                        </p:tgtEl>
                                        <p:attrNameLst>
                                          <p:attrName>r</p:attrName>
                                        </p:attrNameLst>
                                      </p:cBhvr>
                                    </p:animRot>
                                  </p:childTnLst>
                                </p:cTn>
                              </p:par>
                              <p:par>
                                <p:cTn id="10" presetID="2" presetClass="exit" presetSubtype="6" fill="hold" grpId="1" nodeType="withEffect">
                                  <p:stCondLst>
                                    <p:cond delay="0"/>
                                  </p:stCondLst>
                                  <p:childTnLst>
                                    <p:anim calcmode="lin" valueType="num">
                                      <p:cBhvr additive="base">
                                        <p:cTn id="11" dur="5500"/>
                                        <p:tgtEl>
                                          <p:spTgt spid="2"/>
                                        </p:tgtEl>
                                        <p:attrNameLst>
                                          <p:attrName>ppt_x</p:attrName>
                                        </p:attrNameLst>
                                      </p:cBhvr>
                                      <p:tavLst>
                                        <p:tav tm="0">
                                          <p:val>
                                            <p:strVal val="ppt_x"/>
                                          </p:val>
                                        </p:tav>
                                        <p:tav tm="100000">
                                          <p:val>
                                            <p:strVal val="1+ppt_w/2"/>
                                          </p:val>
                                        </p:tav>
                                      </p:tavLst>
                                    </p:anim>
                                    <p:anim calcmode="lin" valueType="num">
                                      <p:cBhvr additive="base">
                                        <p:cTn id="12" dur="5500"/>
                                        <p:tgtEl>
                                          <p:spTgt spid="2"/>
                                        </p:tgtEl>
                                        <p:attrNameLst>
                                          <p:attrName>ppt_y</p:attrName>
                                        </p:attrNameLst>
                                      </p:cBhvr>
                                      <p:tavLst>
                                        <p:tav tm="0">
                                          <p:val>
                                            <p:strVal val="ppt_y"/>
                                          </p:val>
                                        </p:tav>
                                        <p:tav tm="100000">
                                          <p:val>
                                            <p:strVal val="1+ppt_h/2"/>
                                          </p:val>
                                        </p:tav>
                                      </p:tavLst>
                                    </p:anim>
                                    <p:set>
                                      <p:cBhvr>
                                        <p:cTn id="13" dur="1" fill="hold">
                                          <p:stCondLst>
                                            <p:cond delay="5499"/>
                                          </p:stCondLst>
                                        </p:cTn>
                                        <p:tgtEl>
                                          <p:spTgt spid="2"/>
                                        </p:tgtEl>
                                        <p:attrNameLst>
                                          <p:attrName>style.visibility</p:attrName>
                                        </p:attrNameLst>
                                      </p:cBhvr>
                                      <p:to>
                                        <p:strVal val="hidden"/>
                                      </p:to>
                                    </p:set>
                                  </p:childTnLst>
                                </p:cTn>
                              </p:par>
                              <p:par>
                                <p:cTn id="14" presetID="8" presetClass="emph" presetSubtype="0" repeatCount="indefinite" fill="hold" grpId="0" nodeType="withEffect">
                                  <p:stCondLst>
                                    <p:cond delay="0"/>
                                  </p:stCondLst>
                                  <p:childTnLst>
                                    <p:animRot by="-21600000">
                                      <p:cBhvr>
                                        <p:cTn id="15" dur="4250" fill="hold"/>
                                        <p:tgtEl>
                                          <p:spTgt spid="3"/>
                                        </p:tgtEl>
                                        <p:attrNameLst>
                                          <p:attrName>r</p:attrName>
                                        </p:attrNameLst>
                                      </p:cBhvr>
                                    </p:animRot>
                                  </p:childTnLst>
                                </p:cTn>
                              </p:par>
                              <p:par>
                                <p:cTn id="16" presetID="2" presetClass="exit" presetSubtype="6" fill="hold" grpId="1" nodeType="withEffect">
                                  <p:stCondLst>
                                    <p:cond delay="0"/>
                                  </p:stCondLst>
                                  <p:childTnLst>
                                    <p:anim calcmode="lin" valueType="num">
                                      <p:cBhvr additive="base">
                                        <p:cTn id="17" dur="5500"/>
                                        <p:tgtEl>
                                          <p:spTgt spid="3"/>
                                        </p:tgtEl>
                                        <p:attrNameLst>
                                          <p:attrName>ppt_x</p:attrName>
                                        </p:attrNameLst>
                                      </p:cBhvr>
                                      <p:tavLst>
                                        <p:tav tm="0">
                                          <p:val>
                                            <p:strVal val="ppt_x"/>
                                          </p:val>
                                        </p:tav>
                                        <p:tav tm="100000">
                                          <p:val>
                                            <p:strVal val="1+ppt_w/2"/>
                                          </p:val>
                                        </p:tav>
                                      </p:tavLst>
                                    </p:anim>
                                    <p:anim calcmode="lin" valueType="num">
                                      <p:cBhvr additive="base">
                                        <p:cTn id="18" dur="5500"/>
                                        <p:tgtEl>
                                          <p:spTgt spid="3"/>
                                        </p:tgtEl>
                                        <p:attrNameLst>
                                          <p:attrName>ppt_y</p:attrName>
                                        </p:attrNameLst>
                                      </p:cBhvr>
                                      <p:tavLst>
                                        <p:tav tm="0">
                                          <p:val>
                                            <p:strVal val="ppt_y"/>
                                          </p:val>
                                        </p:tav>
                                        <p:tav tm="100000">
                                          <p:val>
                                            <p:strVal val="1+ppt_h/2"/>
                                          </p:val>
                                        </p:tav>
                                      </p:tavLst>
                                    </p:anim>
                                    <p:set>
                                      <p:cBhvr>
                                        <p:cTn id="19" dur="1" fill="hold">
                                          <p:stCondLst>
                                            <p:cond delay="5499"/>
                                          </p:stCondLst>
                                        </p:cTn>
                                        <p:tgtEl>
                                          <p:spTgt spid="3"/>
                                        </p:tgtEl>
                                        <p:attrNameLst>
                                          <p:attrName>style.visibility</p:attrName>
                                        </p:attrNameLst>
                                      </p:cBhvr>
                                      <p:to>
                                        <p:strVal val="hidden"/>
                                      </p:to>
                                    </p:set>
                                  </p:childTnLst>
                                </p:cTn>
                              </p:par>
                              <p:par>
                                <p:cTn id="20" presetID="8" presetClass="emph" presetSubtype="0" repeatCount="indefinite" fill="hold" grpId="0" nodeType="withEffect">
                                  <p:stCondLst>
                                    <p:cond delay="0"/>
                                  </p:stCondLst>
                                  <p:childTnLst>
                                    <p:animRot by="21600000">
                                      <p:cBhvr>
                                        <p:cTn id="21" dur="4250" fill="hold"/>
                                        <p:tgtEl>
                                          <p:spTgt spid="4"/>
                                        </p:tgtEl>
                                        <p:attrNameLst>
                                          <p:attrName>r</p:attrName>
                                        </p:attrNameLst>
                                      </p:cBhvr>
                                    </p:animRot>
                                  </p:childTnLst>
                                </p:cTn>
                              </p:par>
                              <p:par>
                                <p:cTn id="22" presetID="2" presetClass="exit" presetSubtype="6" fill="hold" grpId="1" nodeType="withEffect">
                                  <p:stCondLst>
                                    <p:cond delay="0"/>
                                  </p:stCondLst>
                                  <p:childTnLst>
                                    <p:anim calcmode="lin" valueType="num">
                                      <p:cBhvr additive="base">
                                        <p:cTn id="23" dur="5500"/>
                                        <p:tgtEl>
                                          <p:spTgt spid="4"/>
                                        </p:tgtEl>
                                        <p:attrNameLst>
                                          <p:attrName>ppt_x</p:attrName>
                                        </p:attrNameLst>
                                      </p:cBhvr>
                                      <p:tavLst>
                                        <p:tav tm="0">
                                          <p:val>
                                            <p:strVal val="ppt_x"/>
                                          </p:val>
                                        </p:tav>
                                        <p:tav tm="100000">
                                          <p:val>
                                            <p:strVal val="1+ppt_w/2"/>
                                          </p:val>
                                        </p:tav>
                                      </p:tavLst>
                                    </p:anim>
                                    <p:anim calcmode="lin" valueType="num">
                                      <p:cBhvr additive="base">
                                        <p:cTn id="24" dur="5500"/>
                                        <p:tgtEl>
                                          <p:spTgt spid="4"/>
                                        </p:tgtEl>
                                        <p:attrNameLst>
                                          <p:attrName>ppt_y</p:attrName>
                                        </p:attrNameLst>
                                      </p:cBhvr>
                                      <p:tavLst>
                                        <p:tav tm="0">
                                          <p:val>
                                            <p:strVal val="ppt_y"/>
                                          </p:val>
                                        </p:tav>
                                        <p:tav tm="100000">
                                          <p:val>
                                            <p:strVal val="1+ppt_h/2"/>
                                          </p:val>
                                        </p:tav>
                                      </p:tavLst>
                                    </p:anim>
                                    <p:set>
                                      <p:cBhvr>
                                        <p:cTn id="25" dur="1" fill="hold">
                                          <p:stCondLst>
                                            <p:cond delay="5499"/>
                                          </p:stCondLst>
                                        </p:cTn>
                                        <p:tgtEl>
                                          <p:spTgt spid="4"/>
                                        </p:tgtEl>
                                        <p:attrNameLst>
                                          <p:attrName>style.visibility</p:attrName>
                                        </p:attrNameLst>
                                      </p:cBhvr>
                                      <p:to>
                                        <p:strVal val="hidden"/>
                                      </p:to>
                                    </p:set>
                                  </p:childTnLst>
                                </p:cTn>
                              </p:par>
                              <p:par>
                                <p:cTn id="26" presetID="8" presetClass="emph" presetSubtype="0" repeatCount="indefinite" fill="hold" grpId="0" nodeType="withEffect">
                                  <p:stCondLst>
                                    <p:cond delay="0"/>
                                  </p:stCondLst>
                                  <p:childTnLst>
                                    <p:animRot by="-21600000">
                                      <p:cBhvr>
                                        <p:cTn id="27" dur="4250" fill="hold"/>
                                        <p:tgtEl>
                                          <p:spTgt spid="5"/>
                                        </p:tgtEl>
                                        <p:attrNameLst>
                                          <p:attrName>r</p:attrName>
                                        </p:attrNameLst>
                                      </p:cBhvr>
                                    </p:animRot>
                                  </p:childTnLst>
                                </p:cTn>
                              </p:par>
                              <p:par>
                                <p:cTn id="28" presetID="2" presetClass="exit" presetSubtype="6" fill="hold" grpId="1" nodeType="withEffect">
                                  <p:stCondLst>
                                    <p:cond delay="0"/>
                                  </p:stCondLst>
                                  <p:childTnLst>
                                    <p:anim calcmode="lin" valueType="num">
                                      <p:cBhvr additive="base">
                                        <p:cTn id="29" dur="5500"/>
                                        <p:tgtEl>
                                          <p:spTgt spid="5"/>
                                        </p:tgtEl>
                                        <p:attrNameLst>
                                          <p:attrName>ppt_x</p:attrName>
                                        </p:attrNameLst>
                                      </p:cBhvr>
                                      <p:tavLst>
                                        <p:tav tm="0">
                                          <p:val>
                                            <p:strVal val="ppt_x"/>
                                          </p:val>
                                        </p:tav>
                                        <p:tav tm="100000">
                                          <p:val>
                                            <p:strVal val="1+ppt_w/2"/>
                                          </p:val>
                                        </p:tav>
                                      </p:tavLst>
                                    </p:anim>
                                    <p:anim calcmode="lin" valueType="num">
                                      <p:cBhvr additive="base">
                                        <p:cTn id="30" dur="5500"/>
                                        <p:tgtEl>
                                          <p:spTgt spid="5"/>
                                        </p:tgtEl>
                                        <p:attrNameLst>
                                          <p:attrName>ppt_y</p:attrName>
                                        </p:attrNameLst>
                                      </p:cBhvr>
                                      <p:tavLst>
                                        <p:tav tm="0">
                                          <p:val>
                                            <p:strVal val="ppt_y"/>
                                          </p:val>
                                        </p:tav>
                                        <p:tav tm="100000">
                                          <p:val>
                                            <p:strVal val="1+ppt_h/2"/>
                                          </p:val>
                                        </p:tav>
                                      </p:tavLst>
                                    </p:anim>
                                    <p:set>
                                      <p:cBhvr>
                                        <p:cTn id="31" dur="1" fill="hold">
                                          <p:stCondLst>
                                            <p:cond delay="5499"/>
                                          </p:stCondLst>
                                        </p:cTn>
                                        <p:tgtEl>
                                          <p:spTgt spid="5"/>
                                        </p:tgtEl>
                                        <p:attrNameLst>
                                          <p:attrName>style.visibility</p:attrName>
                                        </p:attrNameLst>
                                      </p:cBhvr>
                                      <p:to>
                                        <p:strVal val="hidden"/>
                                      </p:to>
                                    </p:set>
                                  </p:childTnLst>
                                </p:cTn>
                              </p:par>
                              <p:par>
                                <p:cTn id="32" presetID="8" presetClass="emph" presetSubtype="0" repeatCount="indefinite" fill="hold" grpId="0" nodeType="withEffect">
                                  <p:stCondLst>
                                    <p:cond delay="0"/>
                                  </p:stCondLst>
                                  <p:childTnLst>
                                    <p:animRot by="21600000">
                                      <p:cBhvr>
                                        <p:cTn id="33" dur="4250" fill="hold"/>
                                        <p:tgtEl>
                                          <p:spTgt spid="6"/>
                                        </p:tgtEl>
                                        <p:attrNameLst>
                                          <p:attrName>r</p:attrName>
                                        </p:attrNameLst>
                                      </p:cBhvr>
                                    </p:animRot>
                                  </p:childTnLst>
                                </p:cTn>
                              </p:par>
                              <p:par>
                                <p:cTn id="34" presetID="2" presetClass="exit" presetSubtype="6" fill="hold" grpId="1" nodeType="withEffect">
                                  <p:stCondLst>
                                    <p:cond delay="0"/>
                                  </p:stCondLst>
                                  <p:childTnLst>
                                    <p:anim calcmode="lin" valueType="num">
                                      <p:cBhvr additive="base">
                                        <p:cTn id="35" dur="5500"/>
                                        <p:tgtEl>
                                          <p:spTgt spid="6"/>
                                        </p:tgtEl>
                                        <p:attrNameLst>
                                          <p:attrName>ppt_x</p:attrName>
                                        </p:attrNameLst>
                                      </p:cBhvr>
                                      <p:tavLst>
                                        <p:tav tm="0">
                                          <p:val>
                                            <p:strVal val="ppt_x"/>
                                          </p:val>
                                        </p:tav>
                                        <p:tav tm="100000">
                                          <p:val>
                                            <p:strVal val="1+ppt_w/2"/>
                                          </p:val>
                                        </p:tav>
                                      </p:tavLst>
                                    </p:anim>
                                    <p:anim calcmode="lin" valueType="num">
                                      <p:cBhvr additive="base">
                                        <p:cTn id="36" dur="5500"/>
                                        <p:tgtEl>
                                          <p:spTgt spid="6"/>
                                        </p:tgtEl>
                                        <p:attrNameLst>
                                          <p:attrName>ppt_y</p:attrName>
                                        </p:attrNameLst>
                                      </p:cBhvr>
                                      <p:tavLst>
                                        <p:tav tm="0">
                                          <p:val>
                                            <p:strVal val="ppt_y"/>
                                          </p:val>
                                        </p:tav>
                                        <p:tav tm="100000">
                                          <p:val>
                                            <p:strVal val="1+ppt_h/2"/>
                                          </p:val>
                                        </p:tav>
                                      </p:tavLst>
                                    </p:anim>
                                    <p:set>
                                      <p:cBhvr>
                                        <p:cTn id="37" dur="1" fill="hold">
                                          <p:stCondLst>
                                            <p:cond delay="5499"/>
                                          </p:stCondLst>
                                        </p:cTn>
                                        <p:tgtEl>
                                          <p:spTgt spid="6"/>
                                        </p:tgtEl>
                                        <p:attrNameLst>
                                          <p:attrName>style.visibility</p:attrName>
                                        </p:attrNameLst>
                                      </p:cBhvr>
                                      <p:to>
                                        <p:strVal val="hidden"/>
                                      </p:to>
                                    </p:set>
                                  </p:childTnLst>
                                </p:cTn>
                              </p:par>
                              <p:par>
                                <p:cTn id="38" presetID="8" presetClass="emph" presetSubtype="0" repeatCount="indefinite" fill="hold" grpId="0" nodeType="withEffect">
                                  <p:stCondLst>
                                    <p:cond delay="0"/>
                                  </p:stCondLst>
                                  <p:childTnLst>
                                    <p:animRot by="-21600000">
                                      <p:cBhvr>
                                        <p:cTn id="39" dur="4250" fill="hold"/>
                                        <p:tgtEl>
                                          <p:spTgt spid="7"/>
                                        </p:tgtEl>
                                        <p:attrNameLst>
                                          <p:attrName>r</p:attrName>
                                        </p:attrNameLst>
                                      </p:cBhvr>
                                    </p:animRot>
                                  </p:childTnLst>
                                </p:cTn>
                              </p:par>
                              <p:par>
                                <p:cTn id="40" presetID="2" presetClass="exit" presetSubtype="6" fill="hold" grpId="1" nodeType="withEffect">
                                  <p:stCondLst>
                                    <p:cond delay="0"/>
                                  </p:stCondLst>
                                  <p:childTnLst>
                                    <p:anim calcmode="lin" valueType="num">
                                      <p:cBhvr additive="base">
                                        <p:cTn id="41" dur="5500"/>
                                        <p:tgtEl>
                                          <p:spTgt spid="7"/>
                                        </p:tgtEl>
                                        <p:attrNameLst>
                                          <p:attrName>ppt_x</p:attrName>
                                        </p:attrNameLst>
                                      </p:cBhvr>
                                      <p:tavLst>
                                        <p:tav tm="0">
                                          <p:val>
                                            <p:strVal val="ppt_x"/>
                                          </p:val>
                                        </p:tav>
                                        <p:tav tm="100000">
                                          <p:val>
                                            <p:strVal val="1+ppt_w/2"/>
                                          </p:val>
                                        </p:tav>
                                      </p:tavLst>
                                    </p:anim>
                                    <p:anim calcmode="lin" valueType="num">
                                      <p:cBhvr additive="base">
                                        <p:cTn id="42" dur="5500"/>
                                        <p:tgtEl>
                                          <p:spTgt spid="7"/>
                                        </p:tgtEl>
                                        <p:attrNameLst>
                                          <p:attrName>ppt_y</p:attrName>
                                        </p:attrNameLst>
                                      </p:cBhvr>
                                      <p:tavLst>
                                        <p:tav tm="0">
                                          <p:val>
                                            <p:strVal val="ppt_y"/>
                                          </p:val>
                                        </p:tav>
                                        <p:tav tm="100000">
                                          <p:val>
                                            <p:strVal val="1+ppt_h/2"/>
                                          </p:val>
                                        </p:tav>
                                      </p:tavLst>
                                    </p:anim>
                                    <p:set>
                                      <p:cBhvr>
                                        <p:cTn id="43" dur="1" fill="hold">
                                          <p:stCondLst>
                                            <p:cond delay="5499"/>
                                          </p:stCondLst>
                                        </p:cTn>
                                        <p:tgtEl>
                                          <p:spTgt spid="7"/>
                                        </p:tgtEl>
                                        <p:attrNameLst>
                                          <p:attrName>style.visibility</p:attrName>
                                        </p:attrNameLst>
                                      </p:cBhvr>
                                      <p:to>
                                        <p:strVal val="hidden"/>
                                      </p:to>
                                    </p:set>
                                  </p:childTnLst>
                                </p:cTn>
                              </p:par>
                              <p:par>
                                <p:cTn id="44" presetID="8" presetClass="emph" presetSubtype="0" repeatCount="indefinite" fill="hold" grpId="0" nodeType="withEffect">
                                  <p:stCondLst>
                                    <p:cond delay="0"/>
                                  </p:stCondLst>
                                  <p:childTnLst>
                                    <p:animRot by="21600000">
                                      <p:cBhvr>
                                        <p:cTn id="45" dur="4250" fill="hold"/>
                                        <p:tgtEl>
                                          <p:spTgt spid="8"/>
                                        </p:tgtEl>
                                        <p:attrNameLst>
                                          <p:attrName>r</p:attrName>
                                        </p:attrNameLst>
                                      </p:cBhvr>
                                    </p:animRot>
                                  </p:childTnLst>
                                </p:cTn>
                              </p:par>
                              <p:par>
                                <p:cTn id="46" presetID="2" presetClass="exit" presetSubtype="6" fill="hold" grpId="1" nodeType="withEffect">
                                  <p:stCondLst>
                                    <p:cond delay="0"/>
                                  </p:stCondLst>
                                  <p:childTnLst>
                                    <p:anim calcmode="lin" valueType="num">
                                      <p:cBhvr additive="base">
                                        <p:cTn id="47" dur="5500"/>
                                        <p:tgtEl>
                                          <p:spTgt spid="8"/>
                                        </p:tgtEl>
                                        <p:attrNameLst>
                                          <p:attrName>ppt_x</p:attrName>
                                        </p:attrNameLst>
                                      </p:cBhvr>
                                      <p:tavLst>
                                        <p:tav tm="0">
                                          <p:val>
                                            <p:strVal val="ppt_x"/>
                                          </p:val>
                                        </p:tav>
                                        <p:tav tm="100000">
                                          <p:val>
                                            <p:strVal val="1+ppt_w/2"/>
                                          </p:val>
                                        </p:tav>
                                      </p:tavLst>
                                    </p:anim>
                                    <p:anim calcmode="lin" valueType="num">
                                      <p:cBhvr additive="base">
                                        <p:cTn id="48" dur="5500"/>
                                        <p:tgtEl>
                                          <p:spTgt spid="8"/>
                                        </p:tgtEl>
                                        <p:attrNameLst>
                                          <p:attrName>ppt_y</p:attrName>
                                        </p:attrNameLst>
                                      </p:cBhvr>
                                      <p:tavLst>
                                        <p:tav tm="0">
                                          <p:val>
                                            <p:strVal val="ppt_y"/>
                                          </p:val>
                                        </p:tav>
                                        <p:tav tm="100000">
                                          <p:val>
                                            <p:strVal val="1+ppt_h/2"/>
                                          </p:val>
                                        </p:tav>
                                      </p:tavLst>
                                    </p:anim>
                                    <p:set>
                                      <p:cBhvr>
                                        <p:cTn id="49" dur="1" fill="hold">
                                          <p:stCondLst>
                                            <p:cond delay="5499"/>
                                          </p:stCondLst>
                                        </p:cTn>
                                        <p:tgtEl>
                                          <p:spTgt spid="8"/>
                                        </p:tgtEl>
                                        <p:attrNameLst>
                                          <p:attrName>style.visibility</p:attrName>
                                        </p:attrNameLst>
                                      </p:cBhvr>
                                      <p:to>
                                        <p:strVal val="hidden"/>
                                      </p:to>
                                    </p:set>
                                  </p:childTnLst>
                                </p:cTn>
                              </p:par>
                              <p:par>
                                <p:cTn id="50" presetID="8" presetClass="emph" presetSubtype="0" repeatCount="indefinite" fill="hold" grpId="0" nodeType="withEffect">
                                  <p:stCondLst>
                                    <p:cond delay="0"/>
                                  </p:stCondLst>
                                  <p:childTnLst>
                                    <p:animRot by="-21600000">
                                      <p:cBhvr>
                                        <p:cTn id="51" dur="4250" fill="hold"/>
                                        <p:tgtEl>
                                          <p:spTgt spid="9"/>
                                        </p:tgtEl>
                                        <p:attrNameLst>
                                          <p:attrName>r</p:attrName>
                                        </p:attrNameLst>
                                      </p:cBhvr>
                                    </p:animRot>
                                  </p:childTnLst>
                                </p:cTn>
                              </p:par>
                              <p:par>
                                <p:cTn id="52" presetID="2" presetClass="exit" presetSubtype="6" fill="hold" grpId="1" nodeType="withEffect">
                                  <p:stCondLst>
                                    <p:cond delay="0"/>
                                  </p:stCondLst>
                                  <p:childTnLst>
                                    <p:anim calcmode="lin" valueType="num">
                                      <p:cBhvr additive="base">
                                        <p:cTn id="53" dur="5500"/>
                                        <p:tgtEl>
                                          <p:spTgt spid="9"/>
                                        </p:tgtEl>
                                        <p:attrNameLst>
                                          <p:attrName>ppt_x</p:attrName>
                                        </p:attrNameLst>
                                      </p:cBhvr>
                                      <p:tavLst>
                                        <p:tav tm="0">
                                          <p:val>
                                            <p:strVal val="ppt_x"/>
                                          </p:val>
                                        </p:tav>
                                        <p:tav tm="100000">
                                          <p:val>
                                            <p:strVal val="1+ppt_w/2"/>
                                          </p:val>
                                        </p:tav>
                                      </p:tavLst>
                                    </p:anim>
                                    <p:anim calcmode="lin" valueType="num">
                                      <p:cBhvr additive="base">
                                        <p:cTn id="54" dur="5500"/>
                                        <p:tgtEl>
                                          <p:spTgt spid="9"/>
                                        </p:tgtEl>
                                        <p:attrNameLst>
                                          <p:attrName>ppt_y</p:attrName>
                                        </p:attrNameLst>
                                      </p:cBhvr>
                                      <p:tavLst>
                                        <p:tav tm="0">
                                          <p:val>
                                            <p:strVal val="ppt_y"/>
                                          </p:val>
                                        </p:tav>
                                        <p:tav tm="100000">
                                          <p:val>
                                            <p:strVal val="1+ppt_h/2"/>
                                          </p:val>
                                        </p:tav>
                                      </p:tavLst>
                                    </p:anim>
                                    <p:set>
                                      <p:cBhvr>
                                        <p:cTn id="55" dur="1" fill="hold">
                                          <p:stCondLst>
                                            <p:cond delay="5499"/>
                                          </p:stCondLst>
                                        </p:cTn>
                                        <p:tgtEl>
                                          <p:spTgt spid="9"/>
                                        </p:tgtEl>
                                        <p:attrNameLst>
                                          <p:attrName>style.visibility</p:attrName>
                                        </p:attrNameLst>
                                      </p:cBhvr>
                                      <p:to>
                                        <p:strVal val="hidden"/>
                                      </p:to>
                                    </p:set>
                                  </p:childTnLst>
                                </p:cTn>
                              </p:par>
                              <p:par>
                                <p:cTn id="56" presetID="8" presetClass="emph" presetSubtype="0" repeatCount="indefinite" fill="hold" grpId="0" nodeType="withEffect">
                                  <p:stCondLst>
                                    <p:cond delay="0"/>
                                  </p:stCondLst>
                                  <p:childTnLst>
                                    <p:animRot by="21600000">
                                      <p:cBhvr>
                                        <p:cTn id="57" dur="4250" fill="hold"/>
                                        <p:tgtEl>
                                          <p:spTgt spid="10"/>
                                        </p:tgtEl>
                                        <p:attrNameLst>
                                          <p:attrName>r</p:attrName>
                                        </p:attrNameLst>
                                      </p:cBhvr>
                                    </p:animRot>
                                  </p:childTnLst>
                                </p:cTn>
                              </p:par>
                              <p:par>
                                <p:cTn id="58" presetID="2" presetClass="exit" presetSubtype="6" fill="hold" grpId="1" nodeType="withEffect">
                                  <p:stCondLst>
                                    <p:cond delay="0"/>
                                  </p:stCondLst>
                                  <p:childTnLst>
                                    <p:anim calcmode="lin" valueType="num">
                                      <p:cBhvr additive="base">
                                        <p:cTn id="59" dur="5500"/>
                                        <p:tgtEl>
                                          <p:spTgt spid="10"/>
                                        </p:tgtEl>
                                        <p:attrNameLst>
                                          <p:attrName>ppt_x</p:attrName>
                                        </p:attrNameLst>
                                      </p:cBhvr>
                                      <p:tavLst>
                                        <p:tav tm="0">
                                          <p:val>
                                            <p:strVal val="ppt_x"/>
                                          </p:val>
                                        </p:tav>
                                        <p:tav tm="100000">
                                          <p:val>
                                            <p:strVal val="1+ppt_w/2"/>
                                          </p:val>
                                        </p:tav>
                                      </p:tavLst>
                                    </p:anim>
                                    <p:anim calcmode="lin" valueType="num">
                                      <p:cBhvr additive="base">
                                        <p:cTn id="60" dur="5500"/>
                                        <p:tgtEl>
                                          <p:spTgt spid="10"/>
                                        </p:tgtEl>
                                        <p:attrNameLst>
                                          <p:attrName>ppt_y</p:attrName>
                                        </p:attrNameLst>
                                      </p:cBhvr>
                                      <p:tavLst>
                                        <p:tav tm="0">
                                          <p:val>
                                            <p:strVal val="ppt_y"/>
                                          </p:val>
                                        </p:tav>
                                        <p:tav tm="100000">
                                          <p:val>
                                            <p:strVal val="1+ppt_h/2"/>
                                          </p:val>
                                        </p:tav>
                                      </p:tavLst>
                                    </p:anim>
                                    <p:set>
                                      <p:cBhvr>
                                        <p:cTn id="61" dur="1" fill="hold">
                                          <p:stCondLst>
                                            <p:cond delay="5499"/>
                                          </p:stCondLst>
                                        </p:cTn>
                                        <p:tgtEl>
                                          <p:spTgt spid="10"/>
                                        </p:tgtEl>
                                        <p:attrNameLst>
                                          <p:attrName>style.visibility</p:attrName>
                                        </p:attrNameLst>
                                      </p:cBhvr>
                                      <p:to>
                                        <p:strVal val="hidden"/>
                                      </p:to>
                                    </p:set>
                                  </p:childTnLst>
                                </p:cTn>
                              </p:par>
                              <p:par>
                                <p:cTn id="62" presetID="8" presetClass="emph" presetSubtype="0" repeatCount="indefinite" fill="hold" grpId="0" nodeType="withEffect">
                                  <p:stCondLst>
                                    <p:cond delay="0"/>
                                  </p:stCondLst>
                                  <p:childTnLst>
                                    <p:animRot by="-21600000">
                                      <p:cBhvr>
                                        <p:cTn id="63" dur="4250" fill="hold"/>
                                        <p:tgtEl>
                                          <p:spTgt spid="11"/>
                                        </p:tgtEl>
                                        <p:attrNameLst>
                                          <p:attrName>r</p:attrName>
                                        </p:attrNameLst>
                                      </p:cBhvr>
                                    </p:animRot>
                                  </p:childTnLst>
                                </p:cTn>
                              </p:par>
                              <p:par>
                                <p:cTn id="64" presetID="2" presetClass="exit" presetSubtype="6" fill="hold" grpId="1" nodeType="withEffect">
                                  <p:stCondLst>
                                    <p:cond delay="0"/>
                                  </p:stCondLst>
                                  <p:childTnLst>
                                    <p:anim calcmode="lin" valueType="num">
                                      <p:cBhvr additive="base">
                                        <p:cTn id="65" dur="5500"/>
                                        <p:tgtEl>
                                          <p:spTgt spid="11"/>
                                        </p:tgtEl>
                                        <p:attrNameLst>
                                          <p:attrName>ppt_x</p:attrName>
                                        </p:attrNameLst>
                                      </p:cBhvr>
                                      <p:tavLst>
                                        <p:tav tm="0">
                                          <p:val>
                                            <p:strVal val="ppt_x"/>
                                          </p:val>
                                        </p:tav>
                                        <p:tav tm="100000">
                                          <p:val>
                                            <p:strVal val="1+ppt_w/2"/>
                                          </p:val>
                                        </p:tav>
                                      </p:tavLst>
                                    </p:anim>
                                    <p:anim calcmode="lin" valueType="num">
                                      <p:cBhvr additive="base">
                                        <p:cTn id="66" dur="5500"/>
                                        <p:tgtEl>
                                          <p:spTgt spid="11"/>
                                        </p:tgtEl>
                                        <p:attrNameLst>
                                          <p:attrName>ppt_y</p:attrName>
                                        </p:attrNameLst>
                                      </p:cBhvr>
                                      <p:tavLst>
                                        <p:tav tm="0">
                                          <p:val>
                                            <p:strVal val="ppt_y"/>
                                          </p:val>
                                        </p:tav>
                                        <p:tav tm="100000">
                                          <p:val>
                                            <p:strVal val="1+ppt_h/2"/>
                                          </p:val>
                                        </p:tav>
                                      </p:tavLst>
                                    </p:anim>
                                    <p:set>
                                      <p:cBhvr>
                                        <p:cTn id="67" dur="1" fill="hold">
                                          <p:stCondLst>
                                            <p:cond delay="5499"/>
                                          </p:stCondLst>
                                        </p:cTn>
                                        <p:tgtEl>
                                          <p:spTgt spid="11"/>
                                        </p:tgtEl>
                                        <p:attrNameLst>
                                          <p:attrName>style.visibility</p:attrName>
                                        </p:attrNameLst>
                                      </p:cBhvr>
                                      <p:to>
                                        <p:strVal val="hidden"/>
                                      </p:to>
                                    </p:set>
                                  </p:childTnLst>
                                </p:cTn>
                              </p:par>
                              <p:par>
                                <p:cTn id="68" presetID="8" presetClass="emph" presetSubtype="0" repeatCount="indefinite" fill="hold" grpId="0" nodeType="withEffect">
                                  <p:stCondLst>
                                    <p:cond delay="0"/>
                                  </p:stCondLst>
                                  <p:childTnLst>
                                    <p:animRot by="21600000">
                                      <p:cBhvr>
                                        <p:cTn id="69" dur="4250" fill="hold"/>
                                        <p:tgtEl>
                                          <p:spTgt spid="12"/>
                                        </p:tgtEl>
                                        <p:attrNameLst>
                                          <p:attrName>r</p:attrName>
                                        </p:attrNameLst>
                                      </p:cBhvr>
                                    </p:animRot>
                                  </p:childTnLst>
                                </p:cTn>
                              </p:par>
                              <p:par>
                                <p:cTn id="70" presetID="2" presetClass="exit" presetSubtype="6" fill="hold" grpId="1" nodeType="withEffect">
                                  <p:stCondLst>
                                    <p:cond delay="0"/>
                                  </p:stCondLst>
                                  <p:childTnLst>
                                    <p:anim calcmode="lin" valueType="num">
                                      <p:cBhvr additive="base">
                                        <p:cTn id="71" dur="5500"/>
                                        <p:tgtEl>
                                          <p:spTgt spid="12"/>
                                        </p:tgtEl>
                                        <p:attrNameLst>
                                          <p:attrName>ppt_x</p:attrName>
                                        </p:attrNameLst>
                                      </p:cBhvr>
                                      <p:tavLst>
                                        <p:tav tm="0">
                                          <p:val>
                                            <p:strVal val="ppt_x"/>
                                          </p:val>
                                        </p:tav>
                                        <p:tav tm="100000">
                                          <p:val>
                                            <p:strVal val="1+ppt_w/2"/>
                                          </p:val>
                                        </p:tav>
                                      </p:tavLst>
                                    </p:anim>
                                    <p:anim calcmode="lin" valueType="num">
                                      <p:cBhvr additive="base">
                                        <p:cTn id="72" dur="5500"/>
                                        <p:tgtEl>
                                          <p:spTgt spid="12"/>
                                        </p:tgtEl>
                                        <p:attrNameLst>
                                          <p:attrName>ppt_y</p:attrName>
                                        </p:attrNameLst>
                                      </p:cBhvr>
                                      <p:tavLst>
                                        <p:tav tm="0">
                                          <p:val>
                                            <p:strVal val="ppt_y"/>
                                          </p:val>
                                        </p:tav>
                                        <p:tav tm="100000">
                                          <p:val>
                                            <p:strVal val="1+ppt_h/2"/>
                                          </p:val>
                                        </p:tav>
                                      </p:tavLst>
                                    </p:anim>
                                    <p:set>
                                      <p:cBhvr>
                                        <p:cTn id="73" dur="1" fill="hold">
                                          <p:stCondLst>
                                            <p:cond delay="5499"/>
                                          </p:stCondLst>
                                        </p:cTn>
                                        <p:tgtEl>
                                          <p:spTgt spid="12"/>
                                        </p:tgtEl>
                                        <p:attrNameLst>
                                          <p:attrName>style.visibility</p:attrName>
                                        </p:attrNameLst>
                                      </p:cBhvr>
                                      <p:to>
                                        <p:strVal val="hidden"/>
                                      </p:to>
                                    </p:set>
                                  </p:childTnLst>
                                </p:cTn>
                              </p:par>
                              <p:par>
                                <p:cTn id="74" presetID="8" presetClass="emph" presetSubtype="0" repeatCount="indefinite" fill="hold" grpId="0" nodeType="withEffect">
                                  <p:stCondLst>
                                    <p:cond delay="0"/>
                                  </p:stCondLst>
                                  <p:childTnLst>
                                    <p:animRot by="-21600000">
                                      <p:cBhvr>
                                        <p:cTn id="75" dur="4250" fill="hold"/>
                                        <p:tgtEl>
                                          <p:spTgt spid="13"/>
                                        </p:tgtEl>
                                        <p:attrNameLst>
                                          <p:attrName>r</p:attrName>
                                        </p:attrNameLst>
                                      </p:cBhvr>
                                    </p:animRot>
                                  </p:childTnLst>
                                </p:cTn>
                              </p:par>
                              <p:par>
                                <p:cTn id="76" presetID="2" presetClass="exit" presetSubtype="6" fill="hold" grpId="1" nodeType="withEffect">
                                  <p:stCondLst>
                                    <p:cond delay="0"/>
                                  </p:stCondLst>
                                  <p:childTnLst>
                                    <p:anim calcmode="lin" valueType="num">
                                      <p:cBhvr additive="base">
                                        <p:cTn id="77" dur="5500"/>
                                        <p:tgtEl>
                                          <p:spTgt spid="13"/>
                                        </p:tgtEl>
                                        <p:attrNameLst>
                                          <p:attrName>ppt_x</p:attrName>
                                        </p:attrNameLst>
                                      </p:cBhvr>
                                      <p:tavLst>
                                        <p:tav tm="0">
                                          <p:val>
                                            <p:strVal val="ppt_x"/>
                                          </p:val>
                                        </p:tav>
                                        <p:tav tm="100000">
                                          <p:val>
                                            <p:strVal val="1+ppt_w/2"/>
                                          </p:val>
                                        </p:tav>
                                      </p:tavLst>
                                    </p:anim>
                                    <p:anim calcmode="lin" valueType="num">
                                      <p:cBhvr additive="base">
                                        <p:cTn id="78" dur="5500"/>
                                        <p:tgtEl>
                                          <p:spTgt spid="13"/>
                                        </p:tgtEl>
                                        <p:attrNameLst>
                                          <p:attrName>ppt_y</p:attrName>
                                        </p:attrNameLst>
                                      </p:cBhvr>
                                      <p:tavLst>
                                        <p:tav tm="0">
                                          <p:val>
                                            <p:strVal val="ppt_y"/>
                                          </p:val>
                                        </p:tav>
                                        <p:tav tm="100000">
                                          <p:val>
                                            <p:strVal val="1+ppt_h/2"/>
                                          </p:val>
                                        </p:tav>
                                      </p:tavLst>
                                    </p:anim>
                                    <p:set>
                                      <p:cBhvr>
                                        <p:cTn id="79" dur="1" fill="hold">
                                          <p:stCondLst>
                                            <p:cond delay="5499"/>
                                          </p:stCondLst>
                                        </p:cTn>
                                        <p:tgtEl>
                                          <p:spTgt spid="13"/>
                                        </p:tgtEl>
                                        <p:attrNameLst>
                                          <p:attrName>style.visibility</p:attrName>
                                        </p:attrNameLst>
                                      </p:cBhvr>
                                      <p:to>
                                        <p:strVal val="hidden"/>
                                      </p:to>
                                    </p:set>
                                  </p:childTnLst>
                                </p:cTn>
                              </p:par>
                              <p:par>
                                <p:cTn id="80" presetID="8" presetClass="emph" presetSubtype="0" repeatCount="indefinite" fill="hold" grpId="0" nodeType="withEffect">
                                  <p:stCondLst>
                                    <p:cond delay="0"/>
                                  </p:stCondLst>
                                  <p:childTnLst>
                                    <p:animRot by="21600000">
                                      <p:cBhvr>
                                        <p:cTn id="81" dur="4250" fill="hold"/>
                                        <p:tgtEl>
                                          <p:spTgt spid="14"/>
                                        </p:tgtEl>
                                        <p:attrNameLst>
                                          <p:attrName>r</p:attrName>
                                        </p:attrNameLst>
                                      </p:cBhvr>
                                    </p:animRot>
                                  </p:childTnLst>
                                </p:cTn>
                              </p:par>
                              <p:par>
                                <p:cTn id="82" presetID="2" presetClass="exit" presetSubtype="6" fill="hold" grpId="1" nodeType="withEffect">
                                  <p:stCondLst>
                                    <p:cond delay="0"/>
                                  </p:stCondLst>
                                  <p:childTnLst>
                                    <p:anim calcmode="lin" valueType="num">
                                      <p:cBhvr additive="base">
                                        <p:cTn id="83" dur="5500"/>
                                        <p:tgtEl>
                                          <p:spTgt spid="14"/>
                                        </p:tgtEl>
                                        <p:attrNameLst>
                                          <p:attrName>ppt_x</p:attrName>
                                        </p:attrNameLst>
                                      </p:cBhvr>
                                      <p:tavLst>
                                        <p:tav tm="0">
                                          <p:val>
                                            <p:strVal val="ppt_x"/>
                                          </p:val>
                                        </p:tav>
                                        <p:tav tm="100000">
                                          <p:val>
                                            <p:strVal val="1+ppt_w/2"/>
                                          </p:val>
                                        </p:tav>
                                      </p:tavLst>
                                    </p:anim>
                                    <p:anim calcmode="lin" valueType="num">
                                      <p:cBhvr additive="base">
                                        <p:cTn id="84" dur="5500"/>
                                        <p:tgtEl>
                                          <p:spTgt spid="14"/>
                                        </p:tgtEl>
                                        <p:attrNameLst>
                                          <p:attrName>ppt_y</p:attrName>
                                        </p:attrNameLst>
                                      </p:cBhvr>
                                      <p:tavLst>
                                        <p:tav tm="0">
                                          <p:val>
                                            <p:strVal val="ppt_y"/>
                                          </p:val>
                                        </p:tav>
                                        <p:tav tm="100000">
                                          <p:val>
                                            <p:strVal val="1+ppt_h/2"/>
                                          </p:val>
                                        </p:tav>
                                      </p:tavLst>
                                    </p:anim>
                                    <p:set>
                                      <p:cBhvr>
                                        <p:cTn id="85" dur="1" fill="hold">
                                          <p:stCondLst>
                                            <p:cond delay="5499"/>
                                          </p:stCondLst>
                                        </p:cTn>
                                        <p:tgtEl>
                                          <p:spTgt spid="14"/>
                                        </p:tgtEl>
                                        <p:attrNameLst>
                                          <p:attrName>style.visibility</p:attrName>
                                        </p:attrNameLst>
                                      </p:cBhvr>
                                      <p:to>
                                        <p:strVal val="hidden"/>
                                      </p:to>
                                    </p:set>
                                  </p:childTnLst>
                                </p:cTn>
                              </p:par>
                              <p:par>
                                <p:cTn id="86" presetID="8" presetClass="emph" presetSubtype="0" repeatCount="indefinite" fill="hold" grpId="0" nodeType="withEffect">
                                  <p:stCondLst>
                                    <p:cond delay="0"/>
                                  </p:stCondLst>
                                  <p:childTnLst>
                                    <p:animRot by="-21600000">
                                      <p:cBhvr>
                                        <p:cTn id="87" dur="4250" fill="hold"/>
                                        <p:tgtEl>
                                          <p:spTgt spid="15"/>
                                        </p:tgtEl>
                                        <p:attrNameLst>
                                          <p:attrName>r</p:attrName>
                                        </p:attrNameLst>
                                      </p:cBhvr>
                                    </p:animRot>
                                  </p:childTnLst>
                                </p:cTn>
                              </p:par>
                              <p:par>
                                <p:cTn id="88" presetID="2" presetClass="exit" presetSubtype="6" fill="hold" grpId="1" nodeType="withEffect">
                                  <p:stCondLst>
                                    <p:cond delay="0"/>
                                  </p:stCondLst>
                                  <p:childTnLst>
                                    <p:anim calcmode="lin" valueType="num">
                                      <p:cBhvr additive="base">
                                        <p:cTn id="89" dur="5500"/>
                                        <p:tgtEl>
                                          <p:spTgt spid="15"/>
                                        </p:tgtEl>
                                        <p:attrNameLst>
                                          <p:attrName>ppt_x</p:attrName>
                                        </p:attrNameLst>
                                      </p:cBhvr>
                                      <p:tavLst>
                                        <p:tav tm="0">
                                          <p:val>
                                            <p:strVal val="ppt_x"/>
                                          </p:val>
                                        </p:tav>
                                        <p:tav tm="100000">
                                          <p:val>
                                            <p:strVal val="1+ppt_w/2"/>
                                          </p:val>
                                        </p:tav>
                                      </p:tavLst>
                                    </p:anim>
                                    <p:anim calcmode="lin" valueType="num">
                                      <p:cBhvr additive="base">
                                        <p:cTn id="90" dur="5500"/>
                                        <p:tgtEl>
                                          <p:spTgt spid="15"/>
                                        </p:tgtEl>
                                        <p:attrNameLst>
                                          <p:attrName>ppt_y</p:attrName>
                                        </p:attrNameLst>
                                      </p:cBhvr>
                                      <p:tavLst>
                                        <p:tav tm="0">
                                          <p:val>
                                            <p:strVal val="ppt_y"/>
                                          </p:val>
                                        </p:tav>
                                        <p:tav tm="100000">
                                          <p:val>
                                            <p:strVal val="1+ppt_h/2"/>
                                          </p:val>
                                        </p:tav>
                                      </p:tavLst>
                                    </p:anim>
                                    <p:set>
                                      <p:cBhvr>
                                        <p:cTn id="91" dur="1" fill="hold">
                                          <p:stCondLst>
                                            <p:cond delay="5499"/>
                                          </p:stCondLst>
                                        </p:cTn>
                                        <p:tgtEl>
                                          <p:spTgt spid="15"/>
                                        </p:tgtEl>
                                        <p:attrNameLst>
                                          <p:attrName>style.visibility</p:attrName>
                                        </p:attrNameLst>
                                      </p:cBhvr>
                                      <p:to>
                                        <p:strVal val="hidden"/>
                                      </p:to>
                                    </p:set>
                                  </p:childTnLst>
                                </p:cTn>
                              </p:par>
                              <p:par>
                                <p:cTn id="92" presetID="8" presetClass="emph" presetSubtype="0" repeatCount="indefinite" fill="hold" grpId="0" nodeType="withEffect">
                                  <p:stCondLst>
                                    <p:cond delay="0"/>
                                  </p:stCondLst>
                                  <p:childTnLst>
                                    <p:animRot by="-21600000">
                                      <p:cBhvr>
                                        <p:cTn id="93" dur="4250" fill="hold"/>
                                        <p:tgtEl>
                                          <p:spTgt spid="16"/>
                                        </p:tgtEl>
                                        <p:attrNameLst>
                                          <p:attrName>r</p:attrName>
                                        </p:attrNameLst>
                                      </p:cBhvr>
                                    </p:animRot>
                                  </p:childTnLst>
                                </p:cTn>
                              </p:par>
                              <p:par>
                                <p:cTn id="94" presetID="2" presetClass="exit" presetSubtype="12" fill="hold" grpId="1" nodeType="withEffect">
                                  <p:stCondLst>
                                    <p:cond delay="0"/>
                                  </p:stCondLst>
                                  <p:childTnLst>
                                    <p:anim calcmode="lin" valueType="num">
                                      <p:cBhvr additive="base">
                                        <p:cTn id="95" dur="5500"/>
                                        <p:tgtEl>
                                          <p:spTgt spid="16"/>
                                        </p:tgtEl>
                                        <p:attrNameLst>
                                          <p:attrName>ppt_x</p:attrName>
                                        </p:attrNameLst>
                                      </p:cBhvr>
                                      <p:tavLst>
                                        <p:tav tm="0">
                                          <p:val>
                                            <p:strVal val="ppt_x"/>
                                          </p:val>
                                        </p:tav>
                                        <p:tav tm="100000">
                                          <p:val>
                                            <p:strVal val="0-ppt_w/2"/>
                                          </p:val>
                                        </p:tav>
                                      </p:tavLst>
                                    </p:anim>
                                    <p:anim calcmode="lin" valueType="num">
                                      <p:cBhvr additive="base">
                                        <p:cTn id="96" dur="5500"/>
                                        <p:tgtEl>
                                          <p:spTgt spid="16"/>
                                        </p:tgtEl>
                                        <p:attrNameLst>
                                          <p:attrName>ppt_y</p:attrName>
                                        </p:attrNameLst>
                                      </p:cBhvr>
                                      <p:tavLst>
                                        <p:tav tm="0">
                                          <p:val>
                                            <p:strVal val="ppt_y"/>
                                          </p:val>
                                        </p:tav>
                                        <p:tav tm="100000">
                                          <p:val>
                                            <p:strVal val="1+ppt_h/2"/>
                                          </p:val>
                                        </p:tav>
                                      </p:tavLst>
                                    </p:anim>
                                    <p:set>
                                      <p:cBhvr>
                                        <p:cTn id="97" dur="1" fill="hold">
                                          <p:stCondLst>
                                            <p:cond delay="5499"/>
                                          </p:stCondLst>
                                        </p:cTn>
                                        <p:tgtEl>
                                          <p:spTgt spid="16"/>
                                        </p:tgtEl>
                                        <p:attrNameLst>
                                          <p:attrName>style.visibility</p:attrName>
                                        </p:attrNameLst>
                                      </p:cBhvr>
                                      <p:to>
                                        <p:strVal val="hidden"/>
                                      </p:to>
                                    </p:set>
                                  </p:childTnLst>
                                </p:cTn>
                              </p:par>
                              <p:par>
                                <p:cTn id="98" presetID="8" presetClass="emph" presetSubtype="0" repeatCount="indefinite" fill="hold" grpId="0" nodeType="withEffect">
                                  <p:stCondLst>
                                    <p:cond delay="0"/>
                                  </p:stCondLst>
                                  <p:childTnLst>
                                    <p:animRot by="21600000">
                                      <p:cBhvr>
                                        <p:cTn id="99" dur="4250" fill="hold"/>
                                        <p:tgtEl>
                                          <p:spTgt spid="17"/>
                                        </p:tgtEl>
                                        <p:attrNameLst>
                                          <p:attrName>r</p:attrName>
                                        </p:attrNameLst>
                                      </p:cBhvr>
                                    </p:animRot>
                                  </p:childTnLst>
                                </p:cTn>
                              </p:par>
                              <p:par>
                                <p:cTn id="100" presetID="2" presetClass="exit" presetSubtype="12" fill="hold" grpId="1" nodeType="withEffect">
                                  <p:stCondLst>
                                    <p:cond delay="0"/>
                                  </p:stCondLst>
                                  <p:childTnLst>
                                    <p:anim calcmode="lin" valueType="num">
                                      <p:cBhvr additive="base">
                                        <p:cTn id="101" dur="5500"/>
                                        <p:tgtEl>
                                          <p:spTgt spid="17"/>
                                        </p:tgtEl>
                                        <p:attrNameLst>
                                          <p:attrName>ppt_x</p:attrName>
                                        </p:attrNameLst>
                                      </p:cBhvr>
                                      <p:tavLst>
                                        <p:tav tm="0">
                                          <p:val>
                                            <p:strVal val="ppt_x"/>
                                          </p:val>
                                        </p:tav>
                                        <p:tav tm="100000">
                                          <p:val>
                                            <p:strVal val="0-ppt_w/2"/>
                                          </p:val>
                                        </p:tav>
                                      </p:tavLst>
                                    </p:anim>
                                    <p:anim calcmode="lin" valueType="num">
                                      <p:cBhvr additive="base">
                                        <p:cTn id="102" dur="5500"/>
                                        <p:tgtEl>
                                          <p:spTgt spid="17"/>
                                        </p:tgtEl>
                                        <p:attrNameLst>
                                          <p:attrName>ppt_y</p:attrName>
                                        </p:attrNameLst>
                                      </p:cBhvr>
                                      <p:tavLst>
                                        <p:tav tm="0">
                                          <p:val>
                                            <p:strVal val="ppt_y"/>
                                          </p:val>
                                        </p:tav>
                                        <p:tav tm="100000">
                                          <p:val>
                                            <p:strVal val="1+ppt_h/2"/>
                                          </p:val>
                                        </p:tav>
                                      </p:tavLst>
                                    </p:anim>
                                    <p:set>
                                      <p:cBhvr>
                                        <p:cTn id="103" dur="1" fill="hold">
                                          <p:stCondLst>
                                            <p:cond delay="5499"/>
                                          </p:stCondLst>
                                        </p:cTn>
                                        <p:tgtEl>
                                          <p:spTgt spid="17"/>
                                        </p:tgtEl>
                                        <p:attrNameLst>
                                          <p:attrName>style.visibility</p:attrName>
                                        </p:attrNameLst>
                                      </p:cBhvr>
                                      <p:to>
                                        <p:strVal val="hidden"/>
                                      </p:to>
                                    </p:set>
                                  </p:childTnLst>
                                </p:cTn>
                              </p:par>
                              <p:par>
                                <p:cTn id="104" presetID="8" presetClass="emph" presetSubtype="0" repeatCount="indefinite" fill="hold" grpId="0" nodeType="withEffect">
                                  <p:stCondLst>
                                    <p:cond delay="0"/>
                                  </p:stCondLst>
                                  <p:childTnLst>
                                    <p:animRot by="-21600000">
                                      <p:cBhvr>
                                        <p:cTn id="105" dur="4250" fill="hold"/>
                                        <p:tgtEl>
                                          <p:spTgt spid="18"/>
                                        </p:tgtEl>
                                        <p:attrNameLst>
                                          <p:attrName>r</p:attrName>
                                        </p:attrNameLst>
                                      </p:cBhvr>
                                    </p:animRot>
                                  </p:childTnLst>
                                </p:cTn>
                              </p:par>
                              <p:par>
                                <p:cTn id="106" presetID="2" presetClass="exit" presetSubtype="12" fill="hold" grpId="1" nodeType="withEffect">
                                  <p:stCondLst>
                                    <p:cond delay="0"/>
                                  </p:stCondLst>
                                  <p:childTnLst>
                                    <p:anim calcmode="lin" valueType="num">
                                      <p:cBhvr additive="base">
                                        <p:cTn id="107" dur="5500"/>
                                        <p:tgtEl>
                                          <p:spTgt spid="18"/>
                                        </p:tgtEl>
                                        <p:attrNameLst>
                                          <p:attrName>ppt_x</p:attrName>
                                        </p:attrNameLst>
                                      </p:cBhvr>
                                      <p:tavLst>
                                        <p:tav tm="0">
                                          <p:val>
                                            <p:strVal val="ppt_x"/>
                                          </p:val>
                                        </p:tav>
                                        <p:tav tm="100000">
                                          <p:val>
                                            <p:strVal val="0-ppt_w/2"/>
                                          </p:val>
                                        </p:tav>
                                      </p:tavLst>
                                    </p:anim>
                                    <p:anim calcmode="lin" valueType="num">
                                      <p:cBhvr additive="base">
                                        <p:cTn id="108" dur="5500"/>
                                        <p:tgtEl>
                                          <p:spTgt spid="18"/>
                                        </p:tgtEl>
                                        <p:attrNameLst>
                                          <p:attrName>ppt_y</p:attrName>
                                        </p:attrNameLst>
                                      </p:cBhvr>
                                      <p:tavLst>
                                        <p:tav tm="0">
                                          <p:val>
                                            <p:strVal val="ppt_y"/>
                                          </p:val>
                                        </p:tav>
                                        <p:tav tm="100000">
                                          <p:val>
                                            <p:strVal val="1+ppt_h/2"/>
                                          </p:val>
                                        </p:tav>
                                      </p:tavLst>
                                    </p:anim>
                                    <p:set>
                                      <p:cBhvr>
                                        <p:cTn id="109" dur="1" fill="hold">
                                          <p:stCondLst>
                                            <p:cond delay="5499"/>
                                          </p:stCondLst>
                                        </p:cTn>
                                        <p:tgtEl>
                                          <p:spTgt spid="18"/>
                                        </p:tgtEl>
                                        <p:attrNameLst>
                                          <p:attrName>style.visibility</p:attrName>
                                        </p:attrNameLst>
                                      </p:cBhvr>
                                      <p:to>
                                        <p:strVal val="hidden"/>
                                      </p:to>
                                    </p:set>
                                  </p:childTnLst>
                                </p:cTn>
                              </p:par>
                              <p:par>
                                <p:cTn id="110" presetID="8" presetClass="emph" presetSubtype="0" repeatCount="indefinite" fill="hold" grpId="0" nodeType="withEffect">
                                  <p:stCondLst>
                                    <p:cond delay="0"/>
                                  </p:stCondLst>
                                  <p:childTnLst>
                                    <p:animRot by="21600000">
                                      <p:cBhvr>
                                        <p:cTn id="111" dur="4250" fill="hold"/>
                                        <p:tgtEl>
                                          <p:spTgt spid="19"/>
                                        </p:tgtEl>
                                        <p:attrNameLst>
                                          <p:attrName>r</p:attrName>
                                        </p:attrNameLst>
                                      </p:cBhvr>
                                    </p:animRot>
                                  </p:childTnLst>
                                </p:cTn>
                              </p:par>
                              <p:par>
                                <p:cTn id="112" presetID="2" presetClass="exit" presetSubtype="12" fill="hold" grpId="1" nodeType="withEffect">
                                  <p:stCondLst>
                                    <p:cond delay="0"/>
                                  </p:stCondLst>
                                  <p:childTnLst>
                                    <p:anim calcmode="lin" valueType="num">
                                      <p:cBhvr additive="base">
                                        <p:cTn id="113" dur="5500"/>
                                        <p:tgtEl>
                                          <p:spTgt spid="19"/>
                                        </p:tgtEl>
                                        <p:attrNameLst>
                                          <p:attrName>ppt_x</p:attrName>
                                        </p:attrNameLst>
                                      </p:cBhvr>
                                      <p:tavLst>
                                        <p:tav tm="0">
                                          <p:val>
                                            <p:strVal val="ppt_x"/>
                                          </p:val>
                                        </p:tav>
                                        <p:tav tm="100000">
                                          <p:val>
                                            <p:strVal val="0-ppt_w/2"/>
                                          </p:val>
                                        </p:tav>
                                      </p:tavLst>
                                    </p:anim>
                                    <p:anim calcmode="lin" valueType="num">
                                      <p:cBhvr additive="base">
                                        <p:cTn id="114" dur="5500"/>
                                        <p:tgtEl>
                                          <p:spTgt spid="19"/>
                                        </p:tgtEl>
                                        <p:attrNameLst>
                                          <p:attrName>ppt_y</p:attrName>
                                        </p:attrNameLst>
                                      </p:cBhvr>
                                      <p:tavLst>
                                        <p:tav tm="0">
                                          <p:val>
                                            <p:strVal val="ppt_y"/>
                                          </p:val>
                                        </p:tav>
                                        <p:tav tm="100000">
                                          <p:val>
                                            <p:strVal val="1+ppt_h/2"/>
                                          </p:val>
                                        </p:tav>
                                      </p:tavLst>
                                    </p:anim>
                                    <p:set>
                                      <p:cBhvr>
                                        <p:cTn id="115" dur="1" fill="hold">
                                          <p:stCondLst>
                                            <p:cond delay="5499"/>
                                          </p:stCondLst>
                                        </p:cTn>
                                        <p:tgtEl>
                                          <p:spTgt spid="19"/>
                                        </p:tgtEl>
                                        <p:attrNameLst>
                                          <p:attrName>style.visibility</p:attrName>
                                        </p:attrNameLst>
                                      </p:cBhvr>
                                      <p:to>
                                        <p:strVal val="hidden"/>
                                      </p:to>
                                    </p:set>
                                  </p:childTnLst>
                                </p:cTn>
                              </p:par>
                              <p:par>
                                <p:cTn id="116" presetID="8" presetClass="emph" presetSubtype="0" repeatCount="indefinite" fill="hold" grpId="0" nodeType="withEffect">
                                  <p:stCondLst>
                                    <p:cond delay="0"/>
                                  </p:stCondLst>
                                  <p:childTnLst>
                                    <p:animRot by="-21600000">
                                      <p:cBhvr>
                                        <p:cTn id="117" dur="4250" fill="hold"/>
                                        <p:tgtEl>
                                          <p:spTgt spid="20"/>
                                        </p:tgtEl>
                                        <p:attrNameLst>
                                          <p:attrName>r</p:attrName>
                                        </p:attrNameLst>
                                      </p:cBhvr>
                                    </p:animRot>
                                  </p:childTnLst>
                                </p:cTn>
                              </p:par>
                              <p:par>
                                <p:cTn id="118" presetID="2" presetClass="exit" presetSubtype="12" fill="hold" grpId="1" nodeType="withEffect">
                                  <p:stCondLst>
                                    <p:cond delay="0"/>
                                  </p:stCondLst>
                                  <p:childTnLst>
                                    <p:anim calcmode="lin" valueType="num">
                                      <p:cBhvr additive="base">
                                        <p:cTn id="119" dur="5500"/>
                                        <p:tgtEl>
                                          <p:spTgt spid="20"/>
                                        </p:tgtEl>
                                        <p:attrNameLst>
                                          <p:attrName>ppt_x</p:attrName>
                                        </p:attrNameLst>
                                      </p:cBhvr>
                                      <p:tavLst>
                                        <p:tav tm="0">
                                          <p:val>
                                            <p:strVal val="ppt_x"/>
                                          </p:val>
                                        </p:tav>
                                        <p:tav tm="100000">
                                          <p:val>
                                            <p:strVal val="0-ppt_w/2"/>
                                          </p:val>
                                        </p:tav>
                                      </p:tavLst>
                                    </p:anim>
                                    <p:anim calcmode="lin" valueType="num">
                                      <p:cBhvr additive="base">
                                        <p:cTn id="120" dur="5500"/>
                                        <p:tgtEl>
                                          <p:spTgt spid="20"/>
                                        </p:tgtEl>
                                        <p:attrNameLst>
                                          <p:attrName>ppt_y</p:attrName>
                                        </p:attrNameLst>
                                      </p:cBhvr>
                                      <p:tavLst>
                                        <p:tav tm="0">
                                          <p:val>
                                            <p:strVal val="ppt_y"/>
                                          </p:val>
                                        </p:tav>
                                        <p:tav tm="100000">
                                          <p:val>
                                            <p:strVal val="1+ppt_h/2"/>
                                          </p:val>
                                        </p:tav>
                                      </p:tavLst>
                                    </p:anim>
                                    <p:set>
                                      <p:cBhvr>
                                        <p:cTn id="121" dur="1" fill="hold">
                                          <p:stCondLst>
                                            <p:cond delay="5499"/>
                                          </p:stCondLst>
                                        </p:cTn>
                                        <p:tgtEl>
                                          <p:spTgt spid="20"/>
                                        </p:tgtEl>
                                        <p:attrNameLst>
                                          <p:attrName>style.visibility</p:attrName>
                                        </p:attrNameLst>
                                      </p:cBhvr>
                                      <p:to>
                                        <p:strVal val="hidden"/>
                                      </p:to>
                                    </p:set>
                                  </p:childTnLst>
                                </p:cTn>
                              </p:par>
                              <p:par>
                                <p:cTn id="122" presetID="8" presetClass="emph" presetSubtype="0" repeatCount="indefinite" fill="hold" grpId="0" nodeType="withEffect">
                                  <p:stCondLst>
                                    <p:cond delay="0"/>
                                  </p:stCondLst>
                                  <p:childTnLst>
                                    <p:animRot by="21600000">
                                      <p:cBhvr>
                                        <p:cTn id="123" dur="4250" fill="hold"/>
                                        <p:tgtEl>
                                          <p:spTgt spid="21"/>
                                        </p:tgtEl>
                                        <p:attrNameLst>
                                          <p:attrName>r</p:attrName>
                                        </p:attrNameLst>
                                      </p:cBhvr>
                                    </p:animRot>
                                  </p:childTnLst>
                                </p:cTn>
                              </p:par>
                              <p:par>
                                <p:cTn id="124" presetID="2" presetClass="exit" presetSubtype="12" fill="hold" grpId="1" nodeType="withEffect">
                                  <p:stCondLst>
                                    <p:cond delay="0"/>
                                  </p:stCondLst>
                                  <p:childTnLst>
                                    <p:anim calcmode="lin" valueType="num">
                                      <p:cBhvr additive="base">
                                        <p:cTn id="125" dur="5500"/>
                                        <p:tgtEl>
                                          <p:spTgt spid="21"/>
                                        </p:tgtEl>
                                        <p:attrNameLst>
                                          <p:attrName>ppt_x</p:attrName>
                                        </p:attrNameLst>
                                      </p:cBhvr>
                                      <p:tavLst>
                                        <p:tav tm="0">
                                          <p:val>
                                            <p:strVal val="ppt_x"/>
                                          </p:val>
                                        </p:tav>
                                        <p:tav tm="100000">
                                          <p:val>
                                            <p:strVal val="0-ppt_w/2"/>
                                          </p:val>
                                        </p:tav>
                                      </p:tavLst>
                                    </p:anim>
                                    <p:anim calcmode="lin" valueType="num">
                                      <p:cBhvr additive="base">
                                        <p:cTn id="126" dur="5500"/>
                                        <p:tgtEl>
                                          <p:spTgt spid="21"/>
                                        </p:tgtEl>
                                        <p:attrNameLst>
                                          <p:attrName>ppt_y</p:attrName>
                                        </p:attrNameLst>
                                      </p:cBhvr>
                                      <p:tavLst>
                                        <p:tav tm="0">
                                          <p:val>
                                            <p:strVal val="ppt_y"/>
                                          </p:val>
                                        </p:tav>
                                        <p:tav tm="100000">
                                          <p:val>
                                            <p:strVal val="1+ppt_h/2"/>
                                          </p:val>
                                        </p:tav>
                                      </p:tavLst>
                                    </p:anim>
                                    <p:set>
                                      <p:cBhvr>
                                        <p:cTn id="127" dur="1" fill="hold">
                                          <p:stCondLst>
                                            <p:cond delay="5499"/>
                                          </p:stCondLst>
                                        </p:cTn>
                                        <p:tgtEl>
                                          <p:spTgt spid="21"/>
                                        </p:tgtEl>
                                        <p:attrNameLst>
                                          <p:attrName>style.visibility</p:attrName>
                                        </p:attrNameLst>
                                      </p:cBhvr>
                                      <p:to>
                                        <p:strVal val="hidden"/>
                                      </p:to>
                                    </p:set>
                                  </p:childTnLst>
                                </p:cTn>
                              </p:par>
                              <p:par>
                                <p:cTn id="128" presetID="8" presetClass="emph" presetSubtype="0" repeatCount="indefinite" fill="hold" grpId="0" nodeType="withEffect">
                                  <p:stCondLst>
                                    <p:cond delay="0"/>
                                  </p:stCondLst>
                                  <p:childTnLst>
                                    <p:animRot by="-21600000">
                                      <p:cBhvr>
                                        <p:cTn id="129" dur="4250" fill="hold"/>
                                        <p:tgtEl>
                                          <p:spTgt spid="22"/>
                                        </p:tgtEl>
                                        <p:attrNameLst>
                                          <p:attrName>r</p:attrName>
                                        </p:attrNameLst>
                                      </p:cBhvr>
                                    </p:animRot>
                                  </p:childTnLst>
                                </p:cTn>
                              </p:par>
                              <p:par>
                                <p:cTn id="130" presetID="2" presetClass="exit" presetSubtype="12" fill="hold" grpId="1" nodeType="withEffect">
                                  <p:stCondLst>
                                    <p:cond delay="0"/>
                                  </p:stCondLst>
                                  <p:childTnLst>
                                    <p:anim calcmode="lin" valueType="num">
                                      <p:cBhvr additive="base">
                                        <p:cTn id="131" dur="5500"/>
                                        <p:tgtEl>
                                          <p:spTgt spid="22"/>
                                        </p:tgtEl>
                                        <p:attrNameLst>
                                          <p:attrName>ppt_x</p:attrName>
                                        </p:attrNameLst>
                                      </p:cBhvr>
                                      <p:tavLst>
                                        <p:tav tm="0">
                                          <p:val>
                                            <p:strVal val="ppt_x"/>
                                          </p:val>
                                        </p:tav>
                                        <p:tav tm="100000">
                                          <p:val>
                                            <p:strVal val="0-ppt_w/2"/>
                                          </p:val>
                                        </p:tav>
                                      </p:tavLst>
                                    </p:anim>
                                    <p:anim calcmode="lin" valueType="num">
                                      <p:cBhvr additive="base">
                                        <p:cTn id="132" dur="5500"/>
                                        <p:tgtEl>
                                          <p:spTgt spid="22"/>
                                        </p:tgtEl>
                                        <p:attrNameLst>
                                          <p:attrName>ppt_y</p:attrName>
                                        </p:attrNameLst>
                                      </p:cBhvr>
                                      <p:tavLst>
                                        <p:tav tm="0">
                                          <p:val>
                                            <p:strVal val="ppt_y"/>
                                          </p:val>
                                        </p:tav>
                                        <p:tav tm="100000">
                                          <p:val>
                                            <p:strVal val="1+ppt_h/2"/>
                                          </p:val>
                                        </p:tav>
                                      </p:tavLst>
                                    </p:anim>
                                    <p:set>
                                      <p:cBhvr>
                                        <p:cTn id="133" dur="1" fill="hold">
                                          <p:stCondLst>
                                            <p:cond delay="5499"/>
                                          </p:stCondLst>
                                        </p:cTn>
                                        <p:tgtEl>
                                          <p:spTgt spid="22"/>
                                        </p:tgtEl>
                                        <p:attrNameLst>
                                          <p:attrName>style.visibility</p:attrName>
                                        </p:attrNameLst>
                                      </p:cBhvr>
                                      <p:to>
                                        <p:strVal val="hidden"/>
                                      </p:to>
                                    </p:set>
                                  </p:childTnLst>
                                </p:cTn>
                              </p:par>
                              <p:par>
                                <p:cTn id="134" presetID="8" presetClass="emph" presetSubtype="0" repeatCount="indefinite" fill="hold" grpId="0" nodeType="withEffect">
                                  <p:stCondLst>
                                    <p:cond delay="0"/>
                                  </p:stCondLst>
                                  <p:childTnLst>
                                    <p:animRot by="21600000">
                                      <p:cBhvr>
                                        <p:cTn id="135" dur="4250" fill="hold"/>
                                        <p:tgtEl>
                                          <p:spTgt spid="23"/>
                                        </p:tgtEl>
                                        <p:attrNameLst>
                                          <p:attrName>r</p:attrName>
                                        </p:attrNameLst>
                                      </p:cBhvr>
                                    </p:animRot>
                                  </p:childTnLst>
                                </p:cTn>
                              </p:par>
                              <p:par>
                                <p:cTn id="136" presetID="2" presetClass="exit" presetSubtype="12" fill="hold" grpId="1" nodeType="withEffect">
                                  <p:stCondLst>
                                    <p:cond delay="0"/>
                                  </p:stCondLst>
                                  <p:childTnLst>
                                    <p:anim calcmode="lin" valueType="num">
                                      <p:cBhvr additive="base">
                                        <p:cTn id="137" dur="5500"/>
                                        <p:tgtEl>
                                          <p:spTgt spid="23"/>
                                        </p:tgtEl>
                                        <p:attrNameLst>
                                          <p:attrName>ppt_x</p:attrName>
                                        </p:attrNameLst>
                                      </p:cBhvr>
                                      <p:tavLst>
                                        <p:tav tm="0">
                                          <p:val>
                                            <p:strVal val="ppt_x"/>
                                          </p:val>
                                        </p:tav>
                                        <p:tav tm="100000">
                                          <p:val>
                                            <p:strVal val="0-ppt_w/2"/>
                                          </p:val>
                                        </p:tav>
                                      </p:tavLst>
                                    </p:anim>
                                    <p:anim calcmode="lin" valueType="num">
                                      <p:cBhvr additive="base">
                                        <p:cTn id="138" dur="5500"/>
                                        <p:tgtEl>
                                          <p:spTgt spid="23"/>
                                        </p:tgtEl>
                                        <p:attrNameLst>
                                          <p:attrName>ppt_y</p:attrName>
                                        </p:attrNameLst>
                                      </p:cBhvr>
                                      <p:tavLst>
                                        <p:tav tm="0">
                                          <p:val>
                                            <p:strVal val="ppt_y"/>
                                          </p:val>
                                        </p:tav>
                                        <p:tav tm="100000">
                                          <p:val>
                                            <p:strVal val="1+ppt_h/2"/>
                                          </p:val>
                                        </p:tav>
                                      </p:tavLst>
                                    </p:anim>
                                    <p:set>
                                      <p:cBhvr>
                                        <p:cTn id="139" dur="1" fill="hold">
                                          <p:stCondLst>
                                            <p:cond delay="5499"/>
                                          </p:stCondLst>
                                        </p:cTn>
                                        <p:tgtEl>
                                          <p:spTgt spid="23"/>
                                        </p:tgtEl>
                                        <p:attrNameLst>
                                          <p:attrName>style.visibility</p:attrName>
                                        </p:attrNameLst>
                                      </p:cBhvr>
                                      <p:to>
                                        <p:strVal val="hidden"/>
                                      </p:to>
                                    </p:set>
                                  </p:childTnLst>
                                </p:cTn>
                              </p:par>
                              <p:par>
                                <p:cTn id="140" presetID="8" presetClass="emph" presetSubtype="0" repeatCount="indefinite" fill="hold" grpId="0" nodeType="withEffect">
                                  <p:stCondLst>
                                    <p:cond delay="0"/>
                                  </p:stCondLst>
                                  <p:childTnLst>
                                    <p:animRot by="-21600000">
                                      <p:cBhvr>
                                        <p:cTn id="141" dur="4250" fill="hold"/>
                                        <p:tgtEl>
                                          <p:spTgt spid="24"/>
                                        </p:tgtEl>
                                        <p:attrNameLst>
                                          <p:attrName>r</p:attrName>
                                        </p:attrNameLst>
                                      </p:cBhvr>
                                    </p:animRot>
                                  </p:childTnLst>
                                </p:cTn>
                              </p:par>
                              <p:par>
                                <p:cTn id="142" presetID="2" presetClass="exit" presetSubtype="12" fill="hold" grpId="1" nodeType="withEffect">
                                  <p:stCondLst>
                                    <p:cond delay="0"/>
                                  </p:stCondLst>
                                  <p:childTnLst>
                                    <p:anim calcmode="lin" valueType="num">
                                      <p:cBhvr additive="base">
                                        <p:cTn id="143" dur="5500"/>
                                        <p:tgtEl>
                                          <p:spTgt spid="24"/>
                                        </p:tgtEl>
                                        <p:attrNameLst>
                                          <p:attrName>ppt_x</p:attrName>
                                        </p:attrNameLst>
                                      </p:cBhvr>
                                      <p:tavLst>
                                        <p:tav tm="0">
                                          <p:val>
                                            <p:strVal val="ppt_x"/>
                                          </p:val>
                                        </p:tav>
                                        <p:tav tm="100000">
                                          <p:val>
                                            <p:strVal val="0-ppt_w/2"/>
                                          </p:val>
                                        </p:tav>
                                      </p:tavLst>
                                    </p:anim>
                                    <p:anim calcmode="lin" valueType="num">
                                      <p:cBhvr additive="base">
                                        <p:cTn id="144" dur="5500"/>
                                        <p:tgtEl>
                                          <p:spTgt spid="24"/>
                                        </p:tgtEl>
                                        <p:attrNameLst>
                                          <p:attrName>ppt_y</p:attrName>
                                        </p:attrNameLst>
                                      </p:cBhvr>
                                      <p:tavLst>
                                        <p:tav tm="0">
                                          <p:val>
                                            <p:strVal val="ppt_y"/>
                                          </p:val>
                                        </p:tav>
                                        <p:tav tm="100000">
                                          <p:val>
                                            <p:strVal val="1+ppt_h/2"/>
                                          </p:val>
                                        </p:tav>
                                      </p:tavLst>
                                    </p:anim>
                                    <p:set>
                                      <p:cBhvr>
                                        <p:cTn id="145" dur="1" fill="hold">
                                          <p:stCondLst>
                                            <p:cond delay="5499"/>
                                          </p:stCondLst>
                                        </p:cTn>
                                        <p:tgtEl>
                                          <p:spTgt spid="24"/>
                                        </p:tgtEl>
                                        <p:attrNameLst>
                                          <p:attrName>style.visibility</p:attrName>
                                        </p:attrNameLst>
                                      </p:cBhvr>
                                      <p:to>
                                        <p:strVal val="hidden"/>
                                      </p:to>
                                    </p:set>
                                  </p:childTnLst>
                                </p:cTn>
                              </p:par>
                              <p:par>
                                <p:cTn id="146" presetID="8" presetClass="emph" presetSubtype="0" repeatCount="indefinite" fill="hold" grpId="0" nodeType="withEffect">
                                  <p:stCondLst>
                                    <p:cond delay="0"/>
                                  </p:stCondLst>
                                  <p:childTnLst>
                                    <p:animRot by="21600000">
                                      <p:cBhvr>
                                        <p:cTn id="147" dur="4250" fill="hold"/>
                                        <p:tgtEl>
                                          <p:spTgt spid="25"/>
                                        </p:tgtEl>
                                        <p:attrNameLst>
                                          <p:attrName>r</p:attrName>
                                        </p:attrNameLst>
                                      </p:cBhvr>
                                    </p:animRot>
                                  </p:childTnLst>
                                </p:cTn>
                              </p:par>
                              <p:par>
                                <p:cTn id="148" presetID="2" presetClass="exit" presetSubtype="12" fill="hold" grpId="1" nodeType="withEffect">
                                  <p:stCondLst>
                                    <p:cond delay="0"/>
                                  </p:stCondLst>
                                  <p:childTnLst>
                                    <p:anim calcmode="lin" valueType="num">
                                      <p:cBhvr additive="base">
                                        <p:cTn id="149" dur="5500"/>
                                        <p:tgtEl>
                                          <p:spTgt spid="25"/>
                                        </p:tgtEl>
                                        <p:attrNameLst>
                                          <p:attrName>ppt_x</p:attrName>
                                        </p:attrNameLst>
                                      </p:cBhvr>
                                      <p:tavLst>
                                        <p:tav tm="0">
                                          <p:val>
                                            <p:strVal val="ppt_x"/>
                                          </p:val>
                                        </p:tav>
                                        <p:tav tm="100000">
                                          <p:val>
                                            <p:strVal val="0-ppt_w/2"/>
                                          </p:val>
                                        </p:tav>
                                      </p:tavLst>
                                    </p:anim>
                                    <p:anim calcmode="lin" valueType="num">
                                      <p:cBhvr additive="base">
                                        <p:cTn id="150" dur="5500"/>
                                        <p:tgtEl>
                                          <p:spTgt spid="25"/>
                                        </p:tgtEl>
                                        <p:attrNameLst>
                                          <p:attrName>ppt_y</p:attrName>
                                        </p:attrNameLst>
                                      </p:cBhvr>
                                      <p:tavLst>
                                        <p:tav tm="0">
                                          <p:val>
                                            <p:strVal val="ppt_y"/>
                                          </p:val>
                                        </p:tav>
                                        <p:tav tm="100000">
                                          <p:val>
                                            <p:strVal val="1+ppt_h/2"/>
                                          </p:val>
                                        </p:tav>
                                      </p:tavLst>
                                    </p:anim>
                                    <p:set>
                                      <p:cBhvr>
                                        <p:cTn id="151" dur="1" fill="hold">
                                          <p:stCondLst>
                                            <p:cond delay="5499"/>
                                          </p:stCondLst>
                                        </p:cTn>
                                        <p:tgtEl>
                                          <p:spTgt spid="25"/>
                                        </p:tgtEl>
                                        <p:attrNameLst>
                                          <p:attrName>style.visibility</p:attrName>
                                        </p:attrNameLst>
                                      </p:cBhvr>
                                      <p:to>
                                        <p:strVal val="hidden"/>
                                      </p:to>
                                    </p:set>
                                  </p:childTnLst>
                                </p:cTn>
                              </p:par>
                              <p:par>
                                <p:cTn id="152" presetID="8" presetClass="emph" presetSubtype="0" repeatCount="indefinite" fill="hold" grpId="0" nodeType="withEffect">
                                  <p:stCondLst>
                                    <p:cond delay="0"/>
                                  </p:stCondLst>
                                  <p:childTnLst>
                                    <p:animRot by="-21600000">
                                      <p:cBhvr>
                                        <p:cTn id="153" dur="4250" fill="hold"/>
                                        <p:tgtEl>
                                          <p:spTgt spid="26"/>
                                        </p:tgtEl>
                                        <p:attrNameLst>
                                          <p:attrName>r</p:attrName>
                                        </p:attrNameLst>
                                      </p:cBhvr>
                                    </p:animRot>
                                  </p:childTnLst>
                                </p:cTn>
                              </p:par>
                              <p:par>
                                <p:cTn id="154" presetID="2" presetClass="exit" presetSubtype="12" fill="hold" grpId="1" nodeType="withEffect">
                                  <p:stCondLst>
                                    <p:cond delay="0"/>
                                  </p:stCondLst>
                                  <p:childTnLst>
                                    <p:anim calcmode="lin" valueType="num">
                                      <p:cBhvr additive="base">
                                        <p:cTn id="155" dur="5500"/>
                                        <p:tgtEl>
                                          <p:spTgt spid="26"/>
                                        </p:tgtEl>
                                        <p:attrNameLst>
                                          <p:attrName>ppt_x</p:attrName>
                                        </p:attrNameLst>
                                      </p:cBhvr>
                                      <p:tavLst>
                                        <p:tav tm="0">
                                          <p:val>
                                            <p:strVal val="ppt_x"/>
                                          </p:val>
                                        </p:tav>
                                        <p:tav tm="100000">
                                          <p:val>
                                            <p:strVal val="0-ppt_w/2"/>
                                          </p:val>
                                        </p:tav>
                                      </p:tavLst>
                                    </p:anim>
                                    <p:anim calcmode="lin" valueType="num">
                                      <p:cBhvr additive="base">
                                        <p:cTn id="156" dur="5500"/>
                                        <p:tgtEl>
                                          <p:spTgt spid="26"/>
                                        </p:tgtEl>
                                        <p:attrNameLst>
                                          <p:attrName>ppt_y</p:attrName>
                                        </p:attrNameLst>
                                      </p:cBhvr>
                                      <p:tavLst>
                                        <p:tav tm="0">
                                          <p:val>
                                            <p:strVal val="ppt_y"/>
                                          </p:val>
                                        </p:tav>
                                        <p:tav tm="100000">
                                          <p:val>
                                            <p:strVal val="1+ppt_h/2"/>
                                          </p:val>
                                        </p:tav>
                                      </p:tavLst>
                                    </p:anim>
                                    <p:set>
                                      <p:cBhvr>
                                        <p:cTn id="157" dur="1" fill="hold">
                                          <p:stCondLst>
                                            <p:cond delay="5499"/>
                                          </p:stCondLst>
                                        </p:cTn>
                                        <p:tgtEl>
                                          <p:spTgt spid="26"/>
                                        </p:tgtEl>
                                        <p:attrNameLst>
                                          <p:attrName>style.visibility</p:attrName>
                                        </p:attrNameLst>
                                      </p:cBhvr>
                                      <p:to>
                                        <p:strVal val="hidden"/>
                                      </p:to>
                                    </p:set>
                                  </p:childTnLst>
                                </p:cTn>
                              </p:par>
                              <p:par>
                                <p:cTn id="158" presetID="8" presetClass="emph" presetSubtype="0" repeatCount="indefinite" fill="hold" grpId="0" nodeType="withEffect">
                                  <p:stCondLst>
                                    <p:cond delay="0"/>
                                  </p:stCondLst>
                                  <p:childTnLst>
                                    <p:animRot by="21600000">
                                      <p:cBhvr>
                                        <p:cTn id="159" dur="4250" fill="hold"/>
                                        <p:tgtEl>
                                          <p:spTgt spid="27"/>
                                        </p:tgtEl>
                                        <p:attrNameLst>
                                          <p:attrName>r</p:attrName>
                                        </p:attrNameLst>
                                      </p:cBhvr>
                                    </p:animRot>
                                  </p:childTnLst>
                                </p:cTn>
                              </p:par>
                              <p:par>
                                <p:cTn id="160" presetID="2" presetClass="exit" presetSubtype="12" fill="hold" grpId="1" nodeType="withEffect">
                                  <p:stCondLst>
                                    <p:cond delay="0"/>
                                  </p:stCondLst>
                                  <p:childTnLst>
                                    <p:anim calcmode="lin" valueType="num">
                                      <p:cBhvr additive="base">
                                        <p:cTn id="161" dur="5500"/>
                                        <p:tgtEl>
                                          <p:spTgt spid="27"/>
                                        </p:tgtEl>
                                        <p:attrNameLst>
                                          <p:attrName>ppt_x</p:attrName>
                                        </p:attrNameLst>
                                      </p:cBhvr>
                                      <p:tavLst>
                                        <p:tav tm="0">
                                          <p:val>
                                            <p:strVal val="ppt_x"/>
                                          </p:val>
                                        </p:tav>
                                        <p:tav tm="100000">
                                          <p:val>
                                            <p:strVal val="0-ppt_w/2"/>
                                          </p:val>
                                        </p:tav>
                                      </p:tavLst>
                                    </p:anim>
                                    <p:anim calcmode="lin" valueType="num">
                                      <p:cBhvr additive="base">
                                        <p:cTn id="162" dur="5500"/>
                                        <p:tgtEl>
                                          <p:spTgt spid="27"/>
                                        </p:tgtEl>
                                        <p:attrNameLst>
                                          <p:attrName>ppt_y</p:attrName>
                                        </p:attrNameLst>
                                      </p:cBhvr>
                                      <p:tavLst>
                                        <p:tav tm="0">
                                          <p:val>
                                            <p:strVal val="ppt_y"/>
                                          </p:val>
                                        </p:tav>
                                        <p:tav tm="100000">
                                          <p:val>
                                            <p:strVal val="1+ppt_h/2"/>
                                          </p:val>
                                        </p:tav>
                                      </p:tavLst>
                                    </p:anim>
                                    <p:set>
                                      <p:cBhvr>
                                        <p:cTn id="163" dur="1" fill="hold">
                                          <p:stCondLst>
                                            <p:cond delay="5499"/>
                                          </p:stCondLst>
                                        </p:cTn>
                                        <p:tgtEl>
                                          <p:spTgt spid="27"/>
                                        </p:tgtEl>
                                        <p:attrNameLst>
                                          <p:attrName>style.visibility</p:attrName>
                                        </p:attrNameLst>
                                      </p:cBhvr>
                                      <p:to>
                                        <p:strVal val="hidden"/>
                                      </p:to>
                                    </p:set>
                                  </p:childTnLst>
                                </p:cTn>
                              </p:par>
                              <p:par>
                                <p:cTn id="164" presetID="8" presetClass="emph" presetSubtype="0" repeatCount="indefinite" fill="hold" grpId="0" nodeType="withEffect">
                                  <p:stCondLst>
                                    <p:cond delay="0"/>
                                  </p:stCondLst>
                                  <p:childTnLst>
                                    <p:animRot by="-21600000">
                                      <p:cBhvr>
                                        <p:cTn id="165" dur="4250" fill="hold"/>
                                        <p:tgtEl>
                                          <p:spTgt spid="28"/>
                                        </p:tgtEl>
                                        <p:attrNameLst>
                                          <p:attrName>r</p:attrName>
                                        </p:attrNameLst>
                                      </p:cBhvr>
                                    </p:animRot>
                                  </p:childTnLst>
                                </p:cTn>
                              </p:par>
                              <p:par>
                                <p:cTn id="166" presetID="2" presetClass="exit" presetSubtype="12" fill="hold" grpId="1" nodeType="withEffect">
                                  <p:stCondLst>
                                    <p:cond delay="0"/>
                                  </p:stCondLst>
                                  <p:childTnLst>
                                    <p:anim calcmode="lin" valueType="num">
                                      <p:cBhvr additive="base">
                                        <p:cTn id="167" dur="5500"/>
                                        <p:tgtEl>
                                          <p:spTgt spid="28"/>
                                        </p:tgtEl>
                                        <p:attrNameLst>
                                          <p:attrName>ppt_x</p:attrName>
                                        </p:attrNameLst>
                                      </p:cBhvr>
                                      <p:tavLst>
                                        <p:tav tm="0">
                                          <p:val>
                                            <p:strVal val="ppt_x"/>
                                          </p:val>
                                        </p:tav>
                                        <p:tav tm="100000">
                                          <p:val>
                                            <p:strVal val="0-ppt_w/2"/>
                                          </p:val>
                                        </p:tav>
                                      </p:tavLst>
                                    </p:anim>
                                    <p:anim calcmode="lin" valueType="num">
                                      <p:cBhvr additive="base">
                                        <p:cTn id="168" dur="5500"/>
                                        <p:tgtEl>
                                          <p:spTgt spid="28"/>
                                        </p:tgtEl>
                                        <p:attrNameLst>
                                          <p:attrName>ppt_y</p:attrName>
                                        </p:attrNameLst>
                                      </p:cBhvr>
                                      <p:tavLst>
                                        <p:tav tm="0">
                                          <p:val>
                                            <p:strVal val="ppt_y"/>
                                          </p:val>
                                        </p:tav>
                                        <p:tav tm="100000">
                                          <p:val>
                                            <p:strVal val="1+ppt_h/2"/>
                                          </p:val>
                                        </p:tav>
                                      </p:tavLst>
                                    </p:anim>
                                    <p:set>
                                      <p:cBhvr>
                                        <p:cTn id="169" dur="1" fill="hold">
                                          <p:stCondLst>
                                            <p:cond delay="5499"/>
                                          </p:stCondLst>
                                        </p:cTn>
                                        <p:tgtEl>
                                          <p:spTgt spid="28"/>
                                        </p:tgtEl>
                                        <p:attrNameLst>
                                          <p:attrName>style.visibility</p:attrName>
                                        </p:attrNameLst>
                                      </p:cBhvr>
                                      <p:to>
                                        <p:strVal val="hidden"/>
                                      </p:to>
                                    </p:set>
                                  </p:childTnLst>
                                </p:cTn>
                              </p:par>
                              <p:par>
                                <p:cTn id="170" presetID="8" presetClass="emph" presetSubtype="0" repeatCount="indefinite" fill="hold" grpId="0" nodeType="withEffect">
                                  <p:stCondLst>
                                    <p:cond delay="0"/>
                                  </p:stCondLst>
                                  <p:childTnLst>
                                    <p:animRot by="21600000">
                                      <p:cBhvr>
                                        <p:cTn id="171" dur="4250" fill="hold"/>
                                        <p:tgtEl>
                                          <p:spTgt spid="29"/>
                                        </p:tgtEl>
                                        <p:attrNameLst>
                                          <p:attrName>r</p:attrName>
                                        </p:attrNameLst>
                                      </p:cBhvr>
                                    </p:animRot>
                                  </p:childTnLst>
                                </p:cTn>
                              </p:par>
                              <p:par>
                                <p:cTn id="172" presetID="2" presetClass="exit" presetSubtype="12" fill="hold" grpId="1" nodeType="withEffect">
                                  <p:stCondLst>
                                    <p:cond delay="0"/>
                                  </p:stCondLst>
                                  <p:childTnLst>
                                    <p:anim calcmode="lin" valueType="num">
                                      <p:cBhvr additive="base">
                                        <p:cTn id="173" dur="5500"/>
                                        <p:tgtEl>
                                          <p:spTgt spid="29"/>
                                        </p:tgtEl>
                                        <p:attrNameLst>
                                          <p:attrName>ppt_x</p:attrName>
                                        </p:attrNameLst>
                                      </p:cBhvr>
                                      <p:tavLst>
                                        <p:tav tm="0">
                                          <p:val>
                                            <p:strVal val="ppt_x"/>
                                          </p:val>
                                        </p:tav>
                                        <p:tav tm="100000">
                                          <p:val>
                                            <p:strVal val="0-ppt_w/2"/>
                                          </p:val>
                                        </p:tav>
                                      </p:tavLst>
                                    </p:anim>
                                    <p:anim calcmode="lin" valueType="num">
                                      <p:cBhvr additive="base">
                                        <p:cTn id="174" dur="5500"/>
                                        <p:tgtEl>
                                          <p:spTgt spid="29"/>
                                        </p:tgtEl>
                                        <p:attrNameLst>
                                          <p:attrName>ppt_y</p:attrName>
                                        </p:attrNameLst>
                                      </p:cBhvr>
                                      <p:tavLst>
                                        <p:tav tm="0">
                                          <p:val>
                                            <p:strVal val="ppt_y"/>
                                          </p:val>
                                        </p:tav>
                                        <p:tav tm="100000">
                                          <p:val>
                                            <p:strVal val="1+ppt_h/2"/>
                                          </p:val>
                                        </p:tav>
                                      </p:tavLst>
                                    </p:anim>
                                    <p:set>
                                      <p:cBhvr>
                                        <p:cTn id="175" dur="1" fill="hold">
                                          <p:stCondLst>
                                            <p:cond delay="5499"/>
                                          </p:stCondLst>
                                        </p:cTn>
                                        <p:tgtEl>
                                          <p:spTgt spid="29"/>
                                        </p:tgtEl>
                                        <p:attrNameLst>
                                          <p:attrName>style.visibility</p:attrName>
                                        </p:attrNameLst>
                                      </p:cBhvr>
                                      <p:to>
                                        <p:strVal val="hidden"/>
                                      </p:to>
                                    </p:set>
                                  </p:childTnLst>
                                </p:cTn>
                              </p:par>
                              <p:par>
                                <p:cTn id="176" presetID="8" presetClass="emph" presetSubtype="0" repeatCount="indefinite" fill="hold" grpId="0" nodeType="withEffect">
                                  <p:stCondLst>
                                    <p:cond delay="0"/>
                                  </p:stCondLst>
                                  <p:childTnLst>
                                    <p:animRot by="21600000">
                                      <p:cBhvr>
                                        <p:cTn id="177" dur="4250" fill="hold"/>
                                        <p:tgtEl>
                                          <p:spTgt spid="57"/>
                                        </p:tgtEl>
                                        <p:attrNameLst>
                                          <p:attrName>r</p:attrName>
                                        </p:attrNameLst>
                                      </p:cBhvr>
                                    </p:animRot>
                                  </p:childTnLst>
                                </p:cTn>
                              </p:par>
                              <p:par>
                                <p:cTn id="178" presetID="2" presetClass="exit" presetSubtype="3" fill="hold" grpId="1" nodeType="withEffect">
                                  <p:stCondLst>
                                    <p:cond delay="0"/>
                                  </p:stCondLst>
                                  <p:childTnLst>
                                    <p:anim calcmode="lin" valueType="num">
                                      <p:cBhvr additive="base">
                                        <p:cTn id="179" dur="5500"/>
                                        <p:tgtEl>
                                          <p:spTgt spid="57"/>
                                        </p:tgtEl>
                                        <p:attrNameLst>
                                          <p:attrName>ppt_x</p:attrName>
                                        </p:attrNameLst>
                                      </p:cBhvr>
                                      <p:tavLst>
                                        <p:tav tm="0">
                                          <p:val>
                                            <p:strVal val="ppt_x"/>
                                          </p:val>
                                        </p:tav>
                                        <p:tav tm="100000">
                                          <p:val>
                                            <p:strVal val="1+ppt_w/2"/>
                                          </p:val>
                                        </p:tav>
                                      </p:tavLst>
                                    </p:anim>
                                    <p:anim calcmode="lin" valueType="num">
                                      <p:cBhvr additive="base">
                                        <p:cTn id="180" dur="5500"/>
                                        <p:tgtEl>
                                          <p:spTgt spid="57"/>
                                        </p:tgtEl>
                                        <p:attrNameLst>
                                          <p:attrName>ppt_y</p:attrName>
                                        </p:attrNameLst>
                                      </p:cBhvr>
                                      <p:tavLst>
                                        <p:tav tm="0">
                                          <p:val>
                                            <p:strVal val="ppt_y"/>
                                          </p:val>
                                        </p:tav>
                                        <p:tav tm="100000">
                                          <p:val>
                                            <p:strVal val="0-ppt_h/2"/>
                                          </p:val>
                                        </p:tav>
                                      </p:tavLst>
                                    </p:anim>
                                    <p:set>
                                      <p:cBhvr>
                                        <p:cTn id="181" dur="1" fill="hold">
                                          <p:stCondLst>
                                            <p:cond delay="5499"/>
                                          </p:stCondLst>
                                        </p:cTn>
                                        <p:tgtEl>
                                          <p:spTgt spid="57"/>
                                        </p:tgtEl>
                                        <p:attrNameLst>
                                          <p:attrName>style.visibility</p:attrName>
                                        </p:attrNameLst>
                                      </p:cBhvr>
                                      <p:to>
                                        <p:strVal val="hidden"/>
                                      </p:to>
                                    </p:set>
                                  </p:childTnLst>
                                </p:cTn>
                              </p:par>
                              <p:par>
                                <p:cTn id="182" presetID="8" presetClass="emph" presetSubtype="0" repeatCount="indefinite" fill="hold" grpId="0" nodeType="withEffect">
                                  <p:stCondLst>
                                    <p:cond delay="0"/>
                                  </p:stCondLst>
                                  <p:childTnLst>
                                    <p:animRot by="-21600000">
                                      <p:cBhvr>
                                        <p:cTn id="183" dur="4250" fill="hold"/>
                                        <p:tgtEl>
                                          <p:spTgt spid="56"/>
                                        </p:tgtEl>
                                        <p:attrNameLst>
                                          <p:attrName>r</p:attrName>
                                        </p:attrNameLst>
                                      </p:cBhvr>
                                    </p:animRot>
                                  </p:childTnLst>
                                </p:cTn>
                              </p:par>
                              <p:par>
                                <p:cTn id="184" presetID="2" presetClass="exit" presetSubtype="3" fill="hold" grpId="1" nodeType="withEffect">
                                  <p:stCondLst>
                                    <p:cond delay="0"/>
                                  </p:stCondLst>
                                  <p:childTnLst>
                                    <p:anim calcmode="lin" valueType="num">
                                      <p:cBhvr additive="base">
                                        <p:cTn id="185" dur="5500"/>
                                        <p:tgtEl>
                                          <p:spTgt spid="56"/>
                                        </p:tgtEl>
                                        <p:attrNameLst>
                                          <p:attrName>ppt_x</p:attrName>
                                        </p:attrNameLst>
                                      </p:cBhvr>
                                      <p:tavLst>
                                        <p:tav tm="0">
                                          <p:val>
                                            <p:strVal val="ppt_x"/>
                                          </p:val>
                                        </p:tav>
                                        <p:tav tm="100000">
                                          <p:val>
                                            <p:strVal val="1+ppt_w/2"/>
                                          </p:val>
                                        </p:tav>
                                      </p:tavLst>
                                    </p:anim>
                                    <p:anim calcmode="lin" valueType="num">
                                      <p:cBhvr additive="base">
                                        <p:cTn id="186" dur="5500"/>
                                        <p:tgtEl>
                                          <p:spTgt spid="56"/>
                                        </p:tgtEl>
                                        <p:attrNameLst>
                                          <p:attrName>ppt_y</p:attrName>
                                        </p:attrNameLst>
                                      </p:cBhvr>
                                      <p:tavLst>
                                        <p:tav tm="0">
                                          <p:val>
                                            <p:strVal val="ppt_y"/>
                                          </p:val>
                                        </p:tav>
                                        <p:tav tm="100000">
                                          <p:val>
                                            <p:strVal val="0-ppt_h/2"/>
                                          </p:val>
                                        </p:tav>
                                      </p:tavLst>
                                    </p:anim>
                                    <p:set>
                                      <p:cBhvr>
                                        <p:cTn id="187" dur="1" fill="hold">
                                          <p:stCondLst>
                                            <p:cond delay="5499"/>
                                          </p:stCondLst>
                                        </p:cTn>
                                        <p:tgtEl>
                                          <p:spTgt spid="56"/>
                                        </p:tgtEl>
                                        <p:attrNameLst>
                                          <p:attrName>style.visibility</p:attrName>
                                        </p:attrNameLst>
                                      </p:cBhvr>
                                      <p:to>
                                        <p:strVal val="hidden"/>
                                      </p:to>
                                    </p:set>
                                  </p:childTnLst>
                                </p:cTn>
                              </p:par>
                              <p:par>
                                <p:cTn id="188" presetID="8" presetClass="emph" presetSubtype="0" repeatCount="indefinite" fill="hold" grpId="0" nodeType="withEffect">
                                  <p:stCondLst>
                                    <p:cond delay="0"/>
                                  </p:stCondLst>
                                  <p:childTnLst>
                                    <p:animRot by="21600000">
                                      <p:cBhvr>
                                        <p:cTn id="189" dur="4250" fill="hold"/>
                                        <p:tgtEl>
                                          <p:spTgt spid="55"/>
                                        </p:tgtEl>
                                        <p:attrNameLst>
                                          <p:attrName>r</p:attrName>
                                        </p:attrNameLst>
                                      </p:cBhvr>
                                    </p:animRot>
                                  </p:childTnLst>
                                </p:cTn>
                              </p:par>
                              <p:par>
                                <p:cTn id="190" presetID="2" presetClass="exit" presetSubtype="3" fill="hold" grpId="1" nodeType="withEffect">
                                  <p:stCondLst>
                                    <p:cond delay="0"/>
                                  </p:stCondLst>
                                  <p:childTnLst>
                                    <p:anim calcmode="lin" valueType="num">
                                      <p:cBhvr additive="base">
                                        <p:cTn id="191" dur="5500"/>
                                        <p:tgtEl>
                                          <p:spTgt spid="55"/>
                                        </p:tgtEl>
                                        <p:attrNameLst>
                                          <p:attrName>ppt_x</p:attrName>
                                        </p:attrNameLst>
                                      </p:cBhvr>
                                      <p:tavLst>
                                        <p:tav tm="0">
                                          <p:val>
                                            <p:strVal val="ppt_x"/>
                                          </p:val>
                                        </p:tav>
                                        <p:tav tm="100000">
                                          <p:val>
                                            <p:strVal val="1+ppt_w/2"/>
                                          </p:val>
                                        </p:tav>
                                      </p:tavLst>
                                    </p:anim>
                                    <p:anim calcmode="lin" valueType="num">
                                      <p:cBhvr additive="base">
                                        <p:cTn id="192" dur="5500"/>
                                        <p:tgtEl>
                                          <p:spTgt spid="55"/>
                                        </p:tgtEl>
                                        <p:attrNameLst>
                                          <p:attrName>ppt_y</p:attrName>
                                        </p:attrNameLst>
                                      </p:cBhvr>
                                      <p:tavLst>
                                        <p:tav tm="0">
                                          <p:val>
                                            <p:strVal val="ppt_y"/>
                                          </p:val>
                                        </p:tav>
                                        <p:tav tm="100000">
                                          <p:val>
                                            <p:strVal val="0-ppt_h/2"/>
                                          </p:val>
                                        </p:tav>
                                      </p:tavLst>
                                    </p:anim>
                                    <p:set>
                                      <p:cBhvr>
                                        <p:cTn id="193" dur="1" fill="hold">
                                          <p:stCondLst>
                                            <p:cond delay="5499"/>
                                          </p:stCondLst>
                                        </p:cTn>
                                        <p:tgtEl>
                                          <p:spTgt spid="55"/>
                                        </p:tgtEl>
                                        <p:attrNameLst>
                                          <p:attrName>style.visibility</p:attrName>
                                        </p:attrNameLst>
                                      </p:cBhvr>
                                      <p:to>
                                        <p:strVal val="hidden"/>
                                      </p:to>
                                    </p:set>
                                  </p:childTnLst>
                                </p:cTn>
                              </p:par>
                              <p:par>
                                <p:cTn id="194" presetID="8" presetClass="emph" presetSubtype="0" repeatCount="indefinite" fill="hold" grpId="0" nodeType="withEffect">
                                  <p:stCondLst>
                                    <p:cond delay="0"/>
                                  </p:stCondLst>
                                  <p:childTnLst>
                                    <p:animRot by="-21600000">
                                      <p:cBhvr>
                                        <p:cTn id="195" dur="4250" fill="hold"/>
                                        <p:tgtEl>
                                          <p:spTgt spid="54"/>
                                        </p:tgtEl>
                                        <p:attrNameLst>
                                          <p:attrName>r</p:attrName>
                                        </p:attrNameLst>
                                      </p:cBhvr>
                                    </p:animRot>
                                  </p:childTnLst>
                                </p:cTn>
                              </p:par>
                              <p:par>
                                <p:cTn id="196" presetID="2" presetClass="exit" presetSubtype="3" fill="hold" grpId="1" nodeType="withEffect">
                                  <p:stCondLst>
                                    <p:cond delay="0"/>
                                  </p:stCondLst>
                                  <p:childTnLst>
                                    <p:anim calcmode="lin" valueType="num">
                                      <p:cBhvr additive="base">
                                        <p:cTn id="197" dur="5500"/>
                                        <p:tgtEl>
                                          <p:spTgt spid="54"/>
                                        </p:tgtEl>
                                        <p:attrNameLst>
                                          <p:attrName>ppt_x</p:attrName>
                                        </p:attrNameLst>
                                      </p:cBhvr>
                                      <p:tavLst>
                                        <p:tav tm="0">
                                          <p:val>
                                            <p:strVal val="ppt_x"/>
                                          </p:val>
                                        </p:tav>
                                        <p:tav tm="100000">
                                          <p:val>
                                            <p:strVal val="1+ppt_w/2"/>
                                          </p:val>
                                        </p:tav>
                                      </p:tavLst>
                                    </p:anim>
                                    <p:anim calcmode="lin" valueType="num">
                                      <p:cBhvr additive="base">
                                        <p:cTn id="198" dur="5500"/>
                                        <p:tgtEl>
                                          <p:spTgt spid="54"/>
                                        </p:tgtEl>
                                        <p:attrNameLst>
                                          <p:attrName>ppt_y</p:attrName>
                                        </p:attrNameLst>
                                      </p:cBhvr>
                                      <p:tavLst>
                                        <p:tav tm="0">
                                          <p:val>
                                            <p:strVal val="ppt_y"/>
                                          </p:val>
                                        </p:tav>
                                        <p:tav tm="100000">
                                          <p:val>
                                            <p:strVal val="0-ppt_h/2"/>
                                          </p:val>
                                        </p:tav>
                                      </p:tavLst>
                                    </p:anim>
                                    <p:set>
                                      <p:cBhvr>
                                        <p:cTn id="199" dur="1" fill="hold">
                                          <p:stCondLst>
                                            <p:cond delay="5499"/>
                                          </p:stCondLst>
                                        </p:cTn>
                                        <p:tgtEl>
                                          <p:spTgt spid="54"/>
                                        </p:tgtEl>
                                        <p:attrNameLst>
                                          <p:attrName>style.visibility</p:attrName>
                                        </p:attrNameLst>
                                      </p:cBhvr>
                                      <p:to>
                                        <p:strVal val="hidden"/>
                                      </p:to>
                                    </p:set>
                                  </p:childTnLst>
                                </p:cTn>
                              </p:par>
                              <p:par>
                                <p:cTn id="200" presetID="8" presetClass="emph" presetSubtype="0" repeatCount="indefinite" fill="hold" grpId="0" nodeType="withEffect">
                                  <p:stCondLst>
                                    <p:cond delay="0"/>
                                  </p:stCondLst>
                                  <p:childTnLst>
                                    <p:animRot by="21600000">
                                      <p:cBhvr>
                                        <p:cTn id="201" dur="4250" fill="hold"/>
                                        <p:tgtEl>
                                          <p:spTgt spid="53"/>
                                        </p:tgtEl>
                                        <p:attrNameLst>
                                          <p:attrName>r</p:attrName>
                                        </p:attrNameLst>
                                      </p:cBhvr>
                                    </p:animRot>
                                  </p:childTnLst>
                                </p:cTn>
                              </p:par>
                              <p:par>
                                <p:cTn id="202" presetID="2" presetClass="exit" presetSubtype="3" fill="hold" grpId="1" nodeType="withEffect">
                                  <p:stCondLst>
                                    <p:cond delay="0"/>
                                  </p:stCondLst>
                                  <p:childTnLst>
                                    <p:anim calcmode="lin" valueType="num">
                                      <p:cBhvr additive="base">
                                        <p:cTn id="203" dur="5500"/>
                                        <p:tgtEl>
                                          <p:spTgt spid="53"/>
                                        </p:tgtEl>
                                        <p:attrNameLst>
                                          <p:attrName>ppt_x</p:attrName>
                                        </p:attrNameLst>
                                      </p:cBhvr>
                                      <p:tavLst>
                                        <p:tav tm="0">
                                          <p:val>
                                            <p:strVal val="ppt_x"/>
                                          </p:val>
                                        </p:tav>
                                        <p:tav tm="100000">
                                          <p:val>
                                            <p:strVal val="1+ppt_w/2"/>
                                          </p:val>
                                        </p:tav>
                                      </p:tavLst>
                                    </p:anim>
                                    <p:anim calcmode="lin" valueType="num">
                                      <p:cBhvr additive="base">
                                        <p:cTn id="204" dur="5500"/>
                                        <p:tgtEl>
                                          <p:spTgt spid="53"/>
                                        </p:tgtEl>
                                        <p:attrNameLst>
                                          <p:attrName>ppt_y</p:attrName>
                                        </p:attrNameLst>
                                      </p:cBhvr>
                                      <p:tavLst>
                                        <p:tav tm="0">
                                          <p:val>
                                            <p:strVal val="ppt_y"/>
                                          </p:val>
                                        </p:tav>
                                        <p:tav tm="100000">
                                          <p:val>
                                            <p:strVal val="0-ppt_h/2"/>
                                          </p:val>
                                        </p:tav>
                                      </p:tavLst>
                                    </p:anim>
                                    <p:set>
                                      <p:cBhvr>
                                        <p:cTn id="205" dur="1" fill="hold">
                                          <p:stCondLst>
                                            <p:cond delay="5499"/>
                                          </p:stCondLst>
                                        </p:cTn>
                                        <p:tgtEl>
                                          <p:spTgt spid="53"/>
                                        </p:tgtEl>
                                        <p:attrNameLst>
                                          <p:attrName>style.visibility</p:attrName>
                                        </p:attrNameLst>
                                      </p:cBhvr>
                                      <p:to>
                                        <p:strVal val="hidden"/>
                                      </p:to>
                                    </p:set>
                                  </p:childTnLst>
                                </p:cTn>
                              </p:par>
                              <p:par>
                                <p:cTn id="206" presetID="8" presetClass="emph" presetSubtype="0" repeatCount="indefinite" fill="hold" grpId="0" nodeType="withEffect">
                                  <p:stCondLst>
                                    <p:cond delay="0"/>
                                  </p:stCondLst>
                                  <p:childTnLst>
                                    <p:animRot by="21600000">
                                      <p:cBhvr>
                                        <p:cTn id="207" dur="4250" fill="hold"/>
                                        <p:tgtEl>
                                          <p:spTgt spid="51"/>
                                        </p:tgtEl>
                                        <p:attrNameLst>
                                          <p:attrName>r</p:attrName>
                                        </p:attrNameLst>
                                      </p:cBhvr>
                                    </p:animRot>
                                  </p:childTnLst>
                                </p:cTn>
                              </p:par>
                              <p:par>
                                <p:cTn id="208" presetID="2" presetClass="exit" presetSubtype="3" fill="hold" grpId="1" nodeType="withEffect">
                                  <p:stCondLst>
                                    <p:cond delay="0"/>
                                  </p:stCondLst>
                                  <p:childTnLst>
                                    <p:anim calcmode="lin" valueType="num">
                                      <p:cBhvr additive="base">
                                        <p:cTn id="209" dur="5500"/>
                                        <p:tgtEl>
                                          <p:spTgt spid="51"/>
                                        </p:tgtEl>
                                        <p:attrNameLst>
                                          <p:attrName>ppt_x</p:attrName>
                                        </p:attrNameLst>
                                      </p:cBhvr>
                                      <p:tavLst>
                                        <p:tav tm="0">
                                          <p:val>
                                            <p:strVal val="ppt_x"/>
                                          </p:val>
                                        </p:tav>
                                        <p:tav tm="100000">
                                          <p:val>
                                            <p:strVal val="1+ppt_w/2"/>
                                          </p:val>
                                        </p:tav>
                                      </p:tavLst>
                                    </p:anim>
                                    <p:anim calcmode="lin" valueType="num">
                                      <p:cBhvr additive="base">
                                        <p:cTn id="210" dur="5500"/>
                                        <p:tgtEl>
                                          <p:spTgt spid="51"/>
                                        </p:tgtEl>
                                        <p:attrNameLst>
                                          <p:attrName>ppt_y</p:attrName>
                                        </p:attrNameLst>
                                      </p:cBhvr>
                                      <p:tavLst>
                                        <p:tav tm="0">
                                          <p:val>
                                            <p:strVal val="ppt_y"/>
                                          </p:val>
                                        </p:tav>
                                        <p:tav tm="100000">
                                          <p:val>
                                            <p:strVal val="0-ppt_h/2"/>
                                          </p:val>
                                        </p:tav>
                                      </p:tavLst>
                                    </p:anim>
                                    <p:set>
                                      <p:cBhvr>
                                        <p:cTn id="211" dur="1" fill="hold">
                                          <p:stCondLst>
                                            <p:cond delay="5499"/>
                                          </p:stCondLst>
                                        </p:cTn>
                                        <p:tgtEl>
                                          <p:spTgt spid="51"/>
                                        </p:tgtEl>
                                        <p:attrNameLst>
                                          <p:attrName>style.visibility</p:attrName>
                                        </p:attrNameLst>
                                      </p:cBhvr>
                                      <p:to>
                                        <p:strVal val="hidden"/>
                                      </p:to>
                                    </p:set>
                                  </p:childTnLst>
                                </p:cTn>
                              </p:par>
                              <p:par>
                                <p:cTn id="212" presetID="8" presetClass="emph" presetSubtype="0" repeatCount="indefinite" fill="hold" grpId="0" nodeType="withEffect">
                                  <p:stCondLst>
                                    <p:cond delay="0"/>
                                  </p:stCondLst>
                                  <p:childTnLst>
                                    <p:animRot by="-21600000">
                                      <p:cBhvr>
                                        <p:cTn id="213" dur="4250" fill="hold"/>
                                        <p:tgtEl>
                                          <p:spTgt spid="50"/>
                                        </p:tgtEl>
                                        <p:attrNameLst>
                                          <p:attrName>r</p:attrName>
                                        </p:attrNameLst>
                                      </p:cBhvr>
                                    </p:animRot>
                                  </p:childTnLst>
                                </p:cTn>
                              </p:par>
                              <p:par>
                                <p:cTn id="214" presetID="2" presetClass="exit" presetSubtype="3" fill="hold" grpId="1" nodeType="withEffect">
                                  <p:stCondLst>
                                    <p:cond delay="0"/>
                                  </p:stCondLst>
                                  <p:childTnLst>
                                    <p:anim calcmode="lin" valueType="num">
                                      <p:cBhvr additive="base">
                                        <p:cTn id="215" dur="5500"/>
                                        <p:tgtEl>
                                          <p:spTgt spid="50"/>
                                        </p:tgtEl>
                                        <p:attrNameLst>
                                          <p:attrName>ppt_x</p:attrName>
                                        </p:attrNameLst>
                                      </p:cBhvr>
                                      <p:tavLst>
                                        <p:tav tm="0">
                                          <p:val>
                                            <p:strVal val="ppt_x"/>
                                          </p:val>
                                        </p:tav>
                                        <p:tav tm="100000">
                                          <p:val>
                                            <p:strVal val="1+ppt_w/2"/>
                                          </p:val>
                                        </p:tav>
                                      </p:tavLst>
                                    </p:anim>
                                    <p:anim calcmode="lin" valueType="num">
                                      <p:cBhvr additive="base">
                                        <p:cTn id="216" dur="5500"/>
                                        <p:tgtEl>
                                          <p:spTgt spid="50"/>
                                        </p:tgtEl>
                                        <p:attrNameLst>
                                          <p:attrName>ppt_y</p:attrName>
                                        </p:attrNameLst>
                                      </p:cBhvr>
                                      <p:tavLst>
                                        <p:tav tm="0">
                                          <p:val>
                                            <p:strVal val="ppt_y"/>
                                          </p:val>
                                        </p:tav>
                                        <p:tav tm="100000">
                                          <p:val>
                                            <p:strVal val="0-ppt_h/2"/>
                                          </p:val>
                                        </p:tav>
                                      </p:tavLst>
                                    </p:anim>
                                    <p:set>
                                      <p:cBhvr>
                                        <p:cTn id="217" dur="1" fill="hold">
                                          <p:stCondLst>
                                            <p:cond delay="5499"/>
                                          </p:stCondLst>
                                        </p:cTn>
                                        <p:tgtEl>
                                          <p:spTgt spid="50"/>
                                        </p:tgtEl>
                                        <p:attrNameLst>
                                          <p:attrName>style.visibility</p:attrName>
                                        </p:attrNameLst>
                                      </p:cBhvr>
                                      <p:to>
                                        <p:strVal val="hidden"/>
                                      </p:to>
                                    </p:set>
                                  </p:childTnLst>
                                </p:cTn>
                              </p:par>
                              <p:par>
                                <p:cTn id="218" presetID="8" presetClass="emph" presetSubtype="0" repeatCount="indefinite" fill="hold" grpId="0" nodeType="withEffect">
                                  <p:stCondLst>
                                    <p:cond delay="0"/>
                                  </p:stCondLst>
                                  <p:childTnLst>
                                    <p:animRot by="21600000">
                                      <p:cBhvr>
                                        <p:cTn id="219" dur="4250" fill="hold"/>
                                        <p:tgtEl>
                                          <p:spTgt spid="49"/>
                                        </p:tgtEl>
                                        <p:attrNameLst>
                                          <p:attrName>r</p:attrName>
                                        </p:attrNameLst>
                                      </p:cBhvr>
                                    </p:animRot>
                                  </p:childTnLst>
                                </p:cTn>
                              </p:par>
                              <p:par>
                                <p:cTn id="220" presetID="2" presetClass="exit" presetSubtype="3" fill="hold" grpId="1" nodeType="withEffect">
                                  <p:stCondLst>
                                    <p:cond delay="0"/>
                                  </p:stCondLst>
                                  <p:childTnLst>
                                    <p:anim calcmode="lin" valueType="num">
                                      <p:cBhvr additive="base">
                                        <p:cTn id="221" dur="5500"/>
                                        <p:tgtEl>
                                          <p:spTgt spid="49"/>
                                        </p:tgtEl>
                                        <p:attrNameLst>
                                          <p:attrName>ppt_x</p:attrName>
                                        </p:attrNameLst>
                                      </p:cBhvr>
                                      <p:tavLst>
                                        <p:tav tm="0">
                                          <p:val>
                                            <p:strVal val="ppt_x"/>
                                          </p:val>
                                        </p:tav>
                                        <p:tav tm="100000">
                                          <p:val>
                                            <p:strVal val="1+ppt_w/2"/>
                                          </p:val>
                                        </p:tav>
                                      </p:tavLst>
                                    </p:anim>
                                    <p:anim calcmode="lin" valueType="num">
                                      <p:cBhvr additive="base">
                                        <p:cTn id="222" dur="5500"/>
                                        <p:tgtEl>
                                          <p:spTgt spid="49"/>
                                        </p:tgtEl>
                                        <p:attrNameLst>
                                          <p:attrName>ppt_y</p:attrName>
                                        </p:attrNameLst>
                                      </p:cBhvr>
                                      <p:tavLst>
                                        <p:tav tm="0">
                                          <p:val>
                                            <p:strVal val="ppt_y"/>
                                          </p:val>
                                        </p:tav>
                                        <p:tav tm="100000">
                                          <p:val>
                                            <p:strVal val="0-ppt_h/2"/>
                                          </p:val>
                                        </p:tav>
                                      </p:tavLst>
                                    </p:anim>
                                    <p:set>
                                      <p:cBhvr>
                                        <p:cTn id="223" dur="1" fill="hold">
                                          <p:stCondLst>
                                            <p:cond delay="5499"/>
                                          </p:stCondLst>
                                        </p:cTn>
                                        <p:tgtEl>
                                          <p:spTgt spid="49"/>
                                        </p:tgtEl>
                                        <p:attrNameLst>
                                          <p:attrName>style.visibility</p:attrName>
                                        </p:attrNameLst>
                                      </p:cBhvr>
                                      <p:to>
                                        <p:strVal val="hidden"/>
                                      </p:to>
                                    </p:set>
                                  </p:childTnLst>
                                </p:cTn>
                              </p:par>
                              <p:par>
                                <p:cTn id="224" presetID="8" presetClass="emph" presetSubtype="0" repeatCount="indefinite" fill="hold" grpId="0" nodeType="withEffect">
                                  <p:stCondLst>
                                    <p:cond delay="0"/>
                                  </p:stCondLst>
                                  <p:childTnLst>
                                    <p:animRot by="-21600000">
                                      <p:cBhvr>
                                        <p:cTn id="225" dur="4250" fill="hold"/>
                                        <p:tgtEl>
                                          <p:spTgt spid="48"/>
                                        </p:tgtEl>
                                        <p:attrNameLst>
                                          <p:attrName>r</p:attrName>
                                        </p:attrNameLst>
                                      </p:cBhvr>
                                    </p:animRot>
                                  </p:childTnLst>
                                </p:cTn>
                              </p:par>
                              <p:par>
                                <p:cTn id="226" presetID="2" presetClass="exit" presetSubtype="3" fill="hold" grpId="1" nodeType="withEffect">
                                  <p:stCondLst>
                                    <p:cond delay="0"/>
                                  </p:stCondLst>
                                  <p:childTnLst>
                                    <p:anim calcmode="lin" valueType="num">
                                      <p:cBhvr additive="base">
                                        <p:cTn id="227" dur="5500"/>
                                        <p:tgtEl>
                                          <p:spTgt spid="48"/>
                                        </p:tgtEl>
                                        <p:attrNameLst>
                                          <p:attrName>ppt_x</p:attrName>
                                        </p:attrNameLst>
                                      </p:cBhvr>
                                      <p:tavLst>
                                        <p:tav tm="0">
                                          <p:val>
                                            <p:strVal val="ppt_x"/>
                                          </p:val>
                                        </p:tav>
                                        <p:tav tm="100000">
                                          <p:val>
                                            <p:strVal val="1+ppt_w/2"/>
                                          </p:val>
                                        </p:tav>
                                      </p:tavLst>
                                    </p:anim>
                                    <p:anim calcmode="lin" valueType="num">
                                      <p:cBhvr additive="base">
                                        <p:cTn id="228" dur="5500"/>
                                        <p:tgtEl>
                                          <p:spTgt spid="48"/>
                                        </p:tgtEl>
                                        <p:attrNameLst>
                                          <p:attrName>ppt_y</p:attrName>
                                        </p:attrNameLst>
                                      </p:cBhvr>
                                      <p:tavLst>
                                        <p:tav tm="0">
                                          <p:val>
                                            <p:strVal val="ppt_y"/>
                                          </p:val>
                                        </p:tav>
                                        <p:tav tm="100000">
                                          <p:val>
                                            <p:strVal val="0-ppt_h/2"/>
                                          </p:val>
                                        </p:tav>
                                      </p:tavLst>
                                    </p:anim>
                                    <p:set>
                                      <p:cBhvr>
                                        <p:cTn id="229" dur="1" fill="hold">
                                          <p:stCondLst>
                                            <p:cond delay="5499"/>
                                          </p:stCondLst>
                                        </p:cTn>
                                        <p:tgtEl>
                                          <p:spTgt spid="48"/>
                                        </p:tgtEl>
                                        <p:attrNameLst>
                                          <p:attrName>style.visibility</p:attrName>
                                        </p:attrNameLst>
                                      </p:cBhvr>
                                      <p:to>
                                        <p:strVal val="hidden"/>
                                      </p:to>
                                    </p:set>
                                  </p:childTnLst>
                                </p:cTn>
                              </p:par>
                              <p:par>
                                <p:cTn id="230" presetID="8" presetClass="emph" presetSubtype="0" repeatCount="indefinite" fill="hold" grpId="0" nodeType="withEffect">
                                  <p:stCondLst>
                                    <p:cond delay="0"/>
                                  </p:stCondLst>
                                  <p:childTnLst>
                                    <p:animRot by="21600000">
                                      <p:cBhvr>
                                        <p:cTn id="231" dur="4250" fill="hold"/>
                                        <p:tgtEl>
                                          <p:spTgt spid="47"/>
                                        </p:tgtEl>
                                        <p:attrNameLst>
                                          <p:attrName>r</p:attrName>
                                        </p:attrNameLst>
                                      </p:cBhvr>
                                    </p:animRot>
                                  </p:childTnLst>
                                </p:cTn>
                              </p:par>
                              <p:par>
                                <p:cTn id="232" presetID="2" presetClass="exit" presetSubtype="3" fill="hold" grpId="1" nodeType="withEffect">
                                  <p:stCondLst>
                                    <p:cond delay="0"/>
                                  </p:stCondLst>
                                  <p:childTnLst>
                                    <p:anim calcmode="lin" valueType="num">
                                      <p:cBhvr additive="base">
                                        <p:cTn id="233" dur="5500"/>
                                        <p:tgtEl>
                                          <p:spTgt spid="47"/>
                                        </p:tgtEl>
                                        <p:attrNameLst>
                                          <p:attrName>ppt_x</p:attrName>
                                        </p:attrNameLst>
                                      </p:cBhvr>
                                      <p:tavLst>
                                        <p:tav tm="0">
                                          <p:val>
                                            <p:strVal val="ppt_x"/>
                                          </p:val>
                                        </p:tav>
                                        <p:tav tm="100000">
                                          <p:val>
                                            <p:strVal val="1+ppt_w/2"/>
                                          </p:val>
                                        </p:tav>
                                      </p:tavLst>
                                    </p:anim>
                                    <p:anim calcmode="lin" valueType="num">
                                      <p:cBhvr additive="base">
                                        <p:cTn id="234" dur="5500"/>
                                        <p:tgtEl>
                                          <p:spTgt spid="47"/>
                                        </p:tgtEl>
                                        <p:attrNameLst>
                                          <p:attrName>ppt_y</p:attrName>
                                        </p:attrNameLst>
                                      </p:cBhvr>
                                      <p:tavLst>
                                        <p:tav tm="0">
                                          <p:val>
                                            <p:strVal val="ppt_y"/>
                                          </p:val>
                                        </p:tav>
                                        <p:tav tm="100000">
                                          <p:val>
                                            <p:strVal val="0-ppt_h/2"/>
                                          </p:val>
                                        </p:tav>
                                      </p:tavLst>
                                    </p:anim>
                                    <p:set>
                                      <p:cBhvr>
                                        <p:cTn id="235" dur="1" fill="hold">
                                          <p:stCondLst>
                                            <p:cond delay="5499"/>
                                          </p:stCondLst>
                                        </p:cTn>
                                        <p:tgtEl>
                                          <p:spTgt spid="47"/>
                                        </p:tgtEl>
                                        <p:attrNameLst>
                                          <p:attrName>style.visibility</p:attrName>
                                        </p:attrNameLst>
                                      </p:cBhvr>
                                      <p:to>
                                        <p:strVal val="hidden"/>
                                      </p:to>
                                    </p:set>
                                  </p:childTnLst>
                                </p:cTn>
                              </p:par>
                              <p:par>
                                <p:cTn id="236" presetID="8" presetClass="emph" presetSubtype="0" repeatCount="indefinite" fill="hold" grpId="0" nodeType="withEffect">
                                  <p:stCondLst>
                                    <p:cond delay="0"/>
                                  </p:stCondLst>
                                  <p:childTnLst>
                                    <p:animRot by="-21600000">
                                      <p:cBhvr>
                                        <p:cTn id="237" dur="4250" fill="hold"/>
                                        <p:tgtEl>
                                          <p:spTgt spid="46"/>
                                        </p:tgtEl>
                                        <p:attrNameLst>
                                          <p:attrName>r</p:attrName>
                                        </p:attrNameLst>
                                      </p:cBhvr>
                                    </p:animRot>
                                  </p:childTnLst>
                                </p:cTn>
                              </p:par>
                              <p:par>
                                <p:cTn id="238" presetID="2" presetClass="exit" presetSubtype="3" fill="hold" grpId="1" nodeType="withEffect">
                                  <p:stCondLst>
                                    <p:cond delay="0"/>
                                  </p:stCondLst>
                                  <p:childTnLst>
                                    <p:anim calcmode="lin" valueType="num">
                                      <p:cBhvr additive="base">
                                        <p:cTn id="239" dur="5500"/>
                                        <p:tgtEl>
                                          <p:spTgt spid="46"/>
                                        </p:tgtEl>
                                        <p:attrNameLst>
                                          <p:attrName>ppt_x</p:attrName>
                                        </p:attrNameLst>
                                      </p:cBhvr>
                                      <p:tavLst>
                                        <p:tav tm="0">
                                          <p:val>
                                            <p:strVal val="ppt_x"/>
                                          </p:val>
                                        </p:tav>
                                        <p:tav tm="100000">
                                          <p:val>
                                            <p:strVal val="1+ppt_w/2"/>
                                          </p:val>
                                        </p:tav>
                                      </p:tavLst>
                                    </p:anim>
                                    <p:anim calcmode="lin" valueType="num">
                                      <p:cBhvr additive="base">
                                        <p:cTn id="240" dur="5500"/>
                                        <p:tgtEl>
                                          <p:spTgt spid="46"/>
                                        </p:tgtEl>
                                        <p:attrNameLst>
                                          <p:attrName>ppt_y</p:attrName>
                                        </p:attrNameLst>
                                      </p:cBhvr>
                                      <p:tavLst>
                                        <p:tav tm="0">
                                          <p:val>
                                            <p:strVal val="ppt_y"/>
                                          </p:val>
                                        </p:tav>
                                        <p:tav tm="100000">
                                          <p:val>
                                            <p:strVal val="0-ppt_h/2"/>
                                          </p:val>
                                        </p:tav>
                                      </p:tavLst>
                                    </p:anim>
                                    <p:set>
                                      <p:cBhvr>
                                        <p:cTn id="241" dur="1" fill="hold">
                                          <p:stCondLst>
                                            <p:cond delay="5499"/>
                                          </p:stCondLst>
                                        </p:cTn>
                                        <p:tgtEl>
                                          <p:spTgt spid="46"/>
                                        </p:tgtEl>
                                        <p:attrNameLst>
                                          <p:attrName>style.visibility</p:attrName>
                                        </p:attrNameLst>
                                      </p:cBhvr>
                                      <p:to>
                                        <p:strVal val="hidden"/>
                                      </p:to>
                                    </p:set>
                                  </p:childTnLst>
                                </p:cTn>
                              </p:par>
                              <p:par>
                                <p:cTn id="242" presetID="8" presetClass="emph" presetSubtype="0" repeatCount="indefinite" fill="hold" grpId="0" nodeType="withEffect">
                                  <p:stCondLst>
                                    <p:cond delay="0"/>
                                  </p:stCondLst>
                                  <p:childTnLst>
                                    <p:animRot by="21600000">
                                      <p:cBhvr>
                                        <p:cTn id="243" dur="4250" fill="hold"/>
                                        <p:tgtEl>
                                          <p:spTgt spid="45"/>
                                        </p:tgtEl>
                                        <p:attrNameLst>
                                          <p:attrName>r</p:attrName>
                                        </p:attrNameLst>
                                      </p:cBhvr>
                                    </p:animRot>
                                  </p:childTnLst>
                                </p:cTn>
                              </p:par>
                              <p:par>
                                <p:cTn id="244" presetID="2" presetClass="exit" presetSubtype="3" fill="hold" grpId="1" nodeType="withEffect">
                                  <p:stCondLst>
                                    <p:cond delay="0"/>
                                  </p:stCondLst>
                                  <p:childTnLst>
                                    <p:anim calcmode="lin" valueType="num">
                                      <p:cBhvr additive="base">
                                        <p:cTn id="245" dur="5500"/>
                                        <p:tgtEl>
                                          <p:spTgt spid="45"/>
                                        </p:tgtEl>
                                        <p:attrNameLst>
                                          <p:attrName>ppt_x</p:attrName>
                                        </p:attrNameLst>
                                      </p:cBhvr>
                                      <p:tavLst>
                                        <p:tav tm="0">
                                          <p:val>
                                            <p:strVal val="ppt_x"/>
                                          </p:val>
                                        </p:tav>
                                        <p:tav tm="100000">
                                          <p:val>
                                            <p:strVal val="1+ppt_w/2"/>
                                          </p:val>
                                        </p:tav>
                                      </p:tavLst>
                                    </p:anim>
                                    <p:anim calcmode="lin" valueType="num">
                                      <p:cBhvr additive="base">
                                        <p:cTn id="246" dur="5500"/>
                                        <p:tgtEl>
                                          <p:spTgt spid="45"/>
                                        </p:tgtEl>
                                        <p:attrNameLst>
                                          <p:attrName>ppt_y</p:attrName>
                                        </p:attrNameLst>
                                      </p:cBhvr>
                                      <p:tavLst>
                                        <p:tav tm="0">
                                          <p:val>
                                            <p:strVal val="ppt_y"/>
                                          </p:val>
                                        </p:tav>
                                        <p:tav tm="100000">
                                          <p:val>
                                            <p:strVal val="0-ppt_h/2"/>
                                          </p:val>
                                        </p:tav>
                                      </p:tavLst>
                                    </p:anim>
                                    <p:set>
                                      <p:cBhvr>
                                        <p:cTn id="247" dur="1" fill="hold">
                                          <p:stCondLst>
                                            <p:cond delay="5499"/>
                                          </p:stCondLst>
                                        </p:cTn>
                                        <p:tgtEl>
                                          <p:spTgt spid="45"/>
                                        </p:tgtEl>
                                        <p:attrNameLst>
                                          <p:attrName>style.visibility</p:attrName>
                                        </p:attrNameLst>
                                      </p:cBhvr>
                                      <p:to>
                                        <p:strVal val="hidden"/>
                                      </p:to>
                                    </p:set>
                                  </p:childTnLst>
                                </p:cTn>
                              </p:par>
                              <p:par>
                                <p:cTn id="248" presetID="8" presetClass="emph" presetSubtype="0" repeatCount="indefinite" fill="hold" grpId="0" nodeType="withEffect">
                                  <p:stCondLst>
                                    <p:cond delay="0"/>
                                  </p:stCondLst>
                                  <p:childTnLst>
                                    <p:animRot by="-21600000">
                                      <p:cBhvr>
                                        <p:cTn id="249" dur="4250" fill="hold"/>
                                        <p:tgtEl>
                                          <p:spTgt spid="44"/>
                                        </p:tgtEl>
                                        <p:attrNameLst>
                                          <p:attrName>r</p:attrName>
                                        </p:attrNameLst>
                                      </p:cBhvr>
                                    </p:animRot>
                                  </p:childTnLst>
                                </p:cTn>
                              </p:par>
                              <p:par>
                                <p:cTn id="250" presetID="2" presetClass="exit" presetSubtype="3" fill="hold" grpId="1" nodeType="withEffect">
                                  <p:stCondLst>
                                    <p:cond delay="0"/>
                                  </p:stCondLst>
                                  <p:childTnLst>
                                    <p:anim calcmode="lin" valueType="num">
                                      <p:cBhvr additive="base">
                                        <p:cTn id="251" dur="5500"/>
                                        <p:tgtEl>
                                          <p:spTgt spid="44"/>
                                        </p:tgtEl>
                                        <p:attrNameLst>
                                          <p:attrName>ppt_x</p:attrName>
                                        </p:attrNameLst>
                                      </p:cBhvr>
                                      <p:tavLst>
                                        <p:tav tm="0">
                                          <p:val>
                                            <p:strVal val="ppt_x"/>
                                          </p:val>
                                        </p:tav>
                                        <p:tav tm="100000">
                                          <p:val>
                                            <p:strVal val="1+ppt_w/2"/>
                                          </p:val>
                                        </p:tav>
                                      </p:tavLst>
                                    </p:anim>
                                    <p:anim calcmode="lin" valueType="num">
                                      <p:cBhvr additive="base">
                                        <p:cTn id="252" dur="5500"/>
                                        <p:tgtEl>
                                          <p:spTgt spid="44"/>
                                        </p:tgtEl>
                                        <p:attrNameLst>
                                          <p:attrName>ppt_y</p:attrName>
                                        </p:attrNameLst>
                                      </p:cBhvr>
                                      <p:tavLst>
                                        <p:tav tm="0">
                                          <p:val>
                                            <p:strVal val="ppt_y"/>
                                          </p:val>
                                        </p:tav>
                                        <p:tav tm="100000">
                                          <p:val>
                                            <p:strVal val="0-ppt_h/2"/>
                                          </p:val>
                                        </p:tav>
                                      </p:tavLst>
                                    </p:anim>
                                    <p:set>
                                      <p:cBhvr>
                                        <p:cTn id="253" dur="1" fill="hold">
                                          <p:stCondLst>
                                            <p:cond delay="5499"/>
                                          </p:stCondLst>
                                        </p:cTn>
                                        <p:tgtEl>
                                          <p:spTgt spid="44"/>
                                        </p:tgtEl>
                                        <p:attrNameLst>
                                          <p:attrName>style.visibility</p:attrName>
                                        </p:attrNameLst>
                                      </p:cBhvr>
                                      <p:to>
                                        <p:strVal val="hidden"/>
                                      </p:to>
                                    </p:set>
                                  </p:childTnLst>
                                </p:cTn>
                              </p:par>
                              <p:par>
                                <p:cTn id="254" presetID="8" presetClass="emph" presetSubtype="0" repeatCount="indefinite" fill="hold" grpId="0" nodeType="withEffect">
                                  <p:stCondLst>
                                    <p:cond delay="0"/>
                                  </p:stCondLst>
                                  <p:childTnLst>
                                    <p:animRot by="-21600000">
                                      <p:cBhvr>
                                        <p:cTn id="255" dur="4250" fill="hold"/>
                                        <p:tgtEl>
                                          <p:spTgt spid="43"/>
                                        </p:tgtEl>
                                        <p:attrNameLst>
                                          <p:attrName>r</p:attrName>
                                        </p:attrNameLst>
                                      </p:cBhvr>
                                    </p:animRot>
                                  </p:childTnLst>
                                </p:cTn>
                              </p:par>
                              <p:par>
                                <p:cTn id="256" presetID="2" presetClass="exit" presetSubtype="9" fill="hold" grpId="1" nodeType="withEffect">
                                  <p:stCondLst>
                                    <p:cond delay="0"/>
                                  </p:stCondLst>
                                  <p:childTnLst>
                                    <p:anim calcmode="lin" valueType="num">
                                      <p:cBhvr additive="base">
                                        <p:cTn id="257" dur="5500"/>
                                        <p:tgtEl>
                                          <p:spTgt spid="43"/>
                                        </p:tgtEl>
                                        <p:attrNameLst>
                                          <p:attrName>ppt_x</p:attrName>
                                        </p:attrNameLst>
                                      </p:cBhvr>
                                      <p:tavLst>
                                        <p:tav tm="0">
                                          <p:val>
                                            <p:strVal val="ppt_x"/>
                                          </p:val>
                                        </p:tav>
                                        <p:tav tm="100000">
                                          <p:val>
                                            <p:strVal val="0-ppt_w/2"/>
                                          </p:val>
                                        </p:tav>
                                      </p:tavLst>
                                    </p:anim>
                                    <p:anim calcmode="lin" valueType="num">
                                      <p:cBhvr additive="base">
                                        <p:cTn id="258" dur="5500"/>
                                        <p:tgtEl>
                                          <p:spTgt spid="43"/>
                                        </p:tgtEl>
                                        <p:attrNameLst>
                                          <p:attrName>ppt_y</p:attrName>
                                        </p:attrNameLst>
                                      </p:cBhvr>
                                      <p:tavLst>
                                        <p:tav tm="0">
                                          <p:val>
                                            <p:strVal val="ppt_y"/>
                                          </p:val>
                                        </p:tav>
                                        <p:tav tm="100000">
                                          <p:val>
                                            <p:strVal val="0-ppt_h/2"/>
                                          </p:val>
                                        </p:tav>
                                      </p:tavLst>
                                    </p:anim>
                                    <p:set>
                                      <p:cBhvr>
                                        <p:cTn id="259" dur="1" fill="hold">
                                          <p:stCondLst>
                                            <p:cond delay="5499"/>
                                          </p:stCondLst>
                                        </p:cTn>
                                        <p:tgtEl>
                                          <p:spTgt spid="43"/>
                                        </p:tgtEl>
                                        <p:attrNameLst>
                                          <p:attrName>style.visibility</p:attrName>
                                        </p:attrNameLst>
                                      </p:cBhvr>
                                      <p:to>
                                        <p:strVal val="hidden"/>
                                      </p:to>
                                    </p:set>
                                  </p:childTnLst>
                                </p:cTn>
                              </p:par>
                              <p:par>
                                <p:cTn id="260" presetID="8" presetClass="emph" presetSubtype="0" repeatCount="indefinite" fill="hold" grpId="0" nodeType="withEffect">
                                  <p:stCondLst>
                                    <p:cond delay="0"/>
                                  </p:stCondLst>
                                  <p:childTnLst>
                                    <p:animRot by="21600000">
                                      <p:cBhvr>
                                        <p:cTn id="261" dur="4250" fill="hold"/>
                                        <p:tgtEl>
                                          <p:spTgt spid="42"/>
                                        </p:tgtEl>
                                        <p:attrNameLst>
                                          <p:attrName>r</p:attrName>
                                        </p:attrNameLst>
                                      </p:cBhvr>
                                    </p:animRot>
                                  </p:childTnLst>
                                </p:cTn>
                              </p:par>
                              <p:par>
                                <p:cTn id="262" presetID="2" presetClass="exit" presetSubtype="9" fill="hold" grpId="1" nodeType="withEffect">
                                  <p:stCondLst>
                                    <p:cond delay="0"/>
                                  </p:stCondLst>
                                  <p:childTnLst>
                                    <p:anim calcmode="lin" valueType="num">
                                      <p:cBhvr additive="base">
                                        <p:cTn id="263" dur="5500"/>
                                        <p:tgtEl>
                                          <p:spTgt spid="42"/>
                                        </p:tgtEl>
                                        <p:attrNameLst>
                                          <p:attrName>ppt_x</p:attrName>
                                        </p:attrNameLst>
                                      </p:cBhvr>
                                      <p:tavLst>
                                        <p:tav tm="0">
                                          <p:val>
                                            <p:strVal val="ppt_x"/>
                                          </p:val>
                                        </p:tav>
                                        <p:tav tm="100000">
                                          <p:val>
                                            <p:strVal val="0-ppt_w/2"/>
                                          </p:val>
                                        </p:tav>
                                      </p:tavLst>
                                    </p:anim>
                                    <p:anim calcmode="lin" valueType="num">
                                      <p:cBhvr additive="base">
                                        <p:cTn id="264" dur="5500"/>
                                        <p:tgtEl>
                                          <p:spTgt spid="42"/>
                                        </p:tgtEl>
                                        <p:attrNameLst>
                                          <p:attrName>ppt_y</p:attrName>
                                        </p:attrNameLst>
                                      </p:cBhvr>
                                      <p:tavLst>
                                        <p:tav tm="0">
                                          <p:val>
                                            <p:strVal val="ppt_y"/>
                                          </p:val>
                                        </p:tav>
                                        <p:tav tm="100000">
                                          <p:val>
                                            <p:strVal val="0-ppt_h/2"/>
                                          </p:val>
                                        </p:tav>
                                      </p:tavLst>
                                    </p:anim>
                                    <p:set>
                                      <p:cBhvr>
                                        <p:cTn id="265" dur="1" fill="hold">
                                          <p:stCondLst>
                                            <p:cond delay="5499"/>
                                          </p:stCondLst>
                                        </p:cTn>
                                        <p:tgtEl>
                                          <p:spTgt spid="42"/>
                                        </p:tgtEl>
                                        <p:attrNameLst>
                                          <p:attrName>style.visibility</p:attrName>
                                        </p:attrNameLst>
                                      </p:cBhvr>
                                      <p:to>
                                        <p:strVal val="hidden"/>
                                      </p:to>
                                    </p:set>
                                  </p:childTnLst>
                                </p:cTn>
                              </p:par>
                              <p:par>
                                <p:cTn id="266" presetID="8" presetClass="emph" presetSubtype="0" repeatCount="indefinite" fill="hold" grpId="0" nodeType="withEffect">
                                  <p:stCondLst>
                                    <p:cond delay="0"/>
                                  </p:stCondLst>
                                  <p:childTnLst>
                                    <p:animRot by="21600000">
                                      <p:cBhvr>
                                        <p:cTn id="267" dur="4250" fill="hold"/>
                                        <p:tgtEl>
                                          <p:spTgt spid="40"/>
                                        </p:tgtEl>
                                        <p:attrNameLst>
                                          <p:attrName>r</p:attrName>
                                        </p:attrNameLst>
                                      </p:cBhvr>
                                    </p:animRot>
                                  </p:childTnLst>
                                </p:cTn>
                              </p:par>
                              <p:par>
                                <p:cTn id="268" presetID="2" presetClass="exit" presetSubtype="9" fill="hold" grpId="1" nodeType="withEffect">
                                  <p:stCondLst>
                                    <p:cond delay="0"/>
                                  </p:stCondLst>
                                  <p:childTnLst>
                                    <p:anim calcmode="lin" valueType="num">
                                      <p:cBhvr additive="base">
                                        <p:cTn id="269" dur="5500"/>
                                        <p:tgtEl>
                                          <p:spTgt spid="40"/>
                                        </p:tgtEl>
                                        <p:attrNameLst>
                                          <p:attrName>ppt_x</p:attrName>
                                        </p:attrNameLst>
                                      </p:cBhvr>
                                      <p:tavLst>
                                        <p:tav tm="0">
                                          <p:val>
                                            <p:strVal val="ppt_x"/>
                                          </p:val>
                                        </p:tav>
                                        <p:tav tm="100000">
                                          <p:val>
                                            <p:strVal val="0-ppt_w/2"/>
                                          </p:val>
                                        </p:tav>
                                      </p:tavLst>
                                    </p:anim>
                                    <p:anim calcmode="lin" valueType="num">
                                      <p:cBhvr additive="base">
                                        <p:cTn id="270" dur="5500"/>
                                        <p:tgtEl>
                                          <p:spTgt spid="40"/>
                                        </p:tgtEl>
                                        <p:attrNameLst>
                                          <p:attrName>ppt_y</p:attrName>
                                        </p:attrNameLst>
                                      </p:cBhvr>
                                      <p:tavLst>
                                        <p:tav tm="0">
                                          <p:val>
                                            <p:strVal val="ppt_y"/>
                                          </p:val>
                                        </p:tav>
                                        <p:tav tm="100000">
                                          <p:val>
                                            <p:strVal val="0-ppt_h/2"/>
                                          </p:val>
                                        </p:tav>
                                      </p:tavLst>
                                    </p:anim>
                                    <p:set>
                                      <p:cBhvr>
                                        <p:cTn id="271" dur="1" fill="hold">
                                          <p:stCondLst>
                                            <p:cond delay="5499"/>
                                          </p:stCondLst>
                                        </p:cTn>
                                        <p:tgtEl>
                                          <p:spTgt spid="40"/>
                                        </p:tgtEl>
                                        <p:attrNameLst>
                                          <p:attrName>style.visibility</p:attrName>
                                        </p:attrNameLst>
                                      </p:cBhvr>
                                      <p:to>
                                        <p:strVal val="hidden"/>
                                      </p:to>
                                    </p:set>
                                  </p:childTnLst>
                                </p:cTn>
                              </p:par>
                              <p:par>
                                <p:cTn id="272" presetID="8" presetClass="emph" presetSubtype="0" repeatCount="indefinite" fill="hold" grpId="0" nodeType="withEffect">
                                  <p:stCondLst>
                                    <p:cond delay="0"/>
                                  </p:stCondLst>
                                  <p:childTnLst>
                                    <p:animRot by="-21600000">
                                      <p:cBhvr>
                                        <p:cTn id="273" dur="4250" fill="hold"/>
                                        <p:tgtEl>
                                          <p:spTgt spid="39"/>
                                        </p:tgtEl>
                                        <p:attrNameLst>
                                          <p:attrName>r</p:attrName>
                                        </p:attrNameLst>
                                      </p:cBhvr>
                                    </p:animRot>
                                  </p:childTnLst>
                                </p:cTn>
                              </p:par>
                              <p:par>
                                <p:cTn id="274" presetID="2" presetClass="exit" presetSubtype="9" fill="hold" grpId="1" nodeType="withEffect">
                                  <p:stCondLst>
                                    <p:cond delay="0"/>
                                  </p:stCondLst>
                                  <p:childTnLst>
                                    <p:anim calcmode="lin" valueType="num">
                                      <p:cBhvr additive="base">
                                        <p:cTn id="275" dur="5500"/>
                                        <p:tgtEl>
                                          <p:spTgt spid="39"/>
                                        </p:tgtEl>
                                        <p:attrNameLst>
                                          <p:attrName>ppt_x</p:attrName>
                                        </p:attrNameLst>
                                      </p:cBhvr>
                                      <p:tavLst>
                                        <p:tav tm="0">
                                          <p:val>
                                            <p:strVal val="ppt_x"/>
                                          </p:val>
                                        </p:tav>
                                        <p:tav tm="100000">
                                          <p:val>
                                            <p:strVal val="0-ppt_w/2"/>
                                          </p:val>
                                        </p:tav>
                                      </p:tavLst>
                                    </p:anim>
                                    <p:anim calcmode="lin" valueType="num">
                                      <p:cBhvr additive="base">
                                        <p:cTn id="276" dur="5500"/>
                                        <p:tgtEl>
                                          <p:spTgt spid="39"/>
                                        </p:tgtEl>
                                        <p:attrNameLst>
                                          <p:attrName>ppt_y</p:attrName>
                                        </p:attrNameLst>
                                      </p:cBhvr>
                                      <p:tavLst>
                                        <p:tav tm="0">
                                          <p:val>
                                            <p:strVal val="ppt_y"/>
                                          </p:val>
                                        </p:tav>
                                        <p:tav tm="100000">
                                          <p:val>
                                            <p:strVal val="0-ppt_h/2"/>
                                          </p:val>
                                        </p:tav>
                                      </p:tavLst>
                                    </p:anim>
                                    <p:set>
                                      <p:cBhvr>
                                        <p:cTn id="277" dur="1" fill="hold">
                                          <p:stCondLst>
                                            <p:cond delay="5499"/>
                                          </p:stCondLst>
                                        </p:cTn>
                                        <p:tgtEl>
                                          <p:spTgt spid="39"/>
                                        </p:tgtEl>
                                        <p:attrNameLst>
                                          <p:attrName>style.visibility</p:attrName>
                                        </p:attrNameLst>
                                      </p:cBhvr>
                                      <p:to>
                                        <p:strVal val="hidden"/>
                                      </p:to>
                                    </p:set>
                                  </p:childTnLst>
                                </p:cTn>
                              </p:par>
                              <p:par>
                                <p:cTn id="278" presetID="8" presetClass="emph" presetSubtype="0" repeatCount="indefinite" fill="hold" grpId="0" nodeType="withEffect">
                                  <p:stCondLst>
                                    <p:cond delay="0"/>
                                  </p:stCondLst>
                                  <p:childTnLst>
                                    <p:animRot by="21600000">
                                      <p:cBhvr>
                                        <p:cTn id="279" dur="4250" fill="hold"/>
                                        <p:tgtEl>
                                          <p:spTgt spid="38"/>
                                        </p:tgtEl>
                                        <p:attrNameLst>
                                          <p:attrName>r</p:attrName>
                                        </p:attrNameLst>
                                      </p:cBhvr>
                                    </p:animRot>
                                  </p:childTnLst>
                                </p:cTn>
                              </p:par>
                              <p:par>
                                <p:cTn id="280" presetID="2" presetClass="exit" presetSubtype="9" fill="hold" grpId="1" nodeType="withEffect">
                                  <p:stCondLst>
                                    <p:cond delay="0"/>
                                  </p:stCondLst>
                                  <p:childTnLst>
                                    <p:anim calcmode="lin" valueType="num">
                                      <p:cBhvr additive="base">
                                        <p:cTn id="281" dur="5500"/>
                                        <p:tgtEl>
                                          <p:spTgt spid="38"/>
                                        </p:tgtEl>
                                        <p:attrNameLst>
                                          <p:attrName>ppt_x</p:attrName>
                                        </p:attrNameLst>
                                      </p:cBhvr>
                                      <p:tavLst>
                                        <p:tav tm="0">
                                          <p:val>
                                            <p:strVal val="ppt_x"/>
                                          </p:val>
                                        </p:tav>
                                        <p:tav tm="100000">
                                          <p:val>
                                            <p:strVal val="0-ppt_w/2"/>
                                          </p:val>
                                        </p:tav>
                                      </p:tavLst>
                                    </p:anim>
                                    <p:anim calcmode="lin" valueType="num">
                                      <p:cBhvr additive="base">
                                        <p:cTn id="282" dur="5500"/>
                                        <p:tgtEl>
                                          <p:spTgt spid="38"/>
                                        </p:tgtEl>
                                        <p:attrNameLst>
                                          <p:attrName>ppt_y</p:attrName>
                                        </p:attrNameLst>
                                      </p:cBhvr>
                                      <p:tavLst>
                                        <p:tav tm="0">
                                          <p:val>
                                            <p:strVal val="ppt_y"/>
                                          </p:val>
                                        </p:tav>
                                        <p:tav tm="100000">
                                          <p:val>
                                            <p:strVal val="0-ppt_h/2"/>
                                          </p:val>
                                        </p:tav>
                                      </p:tavLst>
                                    </p:anim>
                                    <p:set>
                                      <p:cBhvr>
                                        <p:cTn id="283" dur="1" fill="hold">
                                          <p:stCondLst>
                                            <p:cond delay="5499"/>
                                          </p:stCondLst>
                                        </p:cTn>
                                        <p:tgtEl>
                                          <p:spTgt spid="38"/>
                                        </p:tgtEl>
                                        <p:attrNameLst>
                                          <p:attrName>style.visibility</p:attrName>
                                        </p:attrNameLst>
                                      </p:cBhvr>
                                      <p:to>
                                        <p:strVal val="hidden"/>
                                      </p:to>
                                    </p:set>
                                  </p:childTnLst>
                                </p:cTn>
                              </p:par>
                              <p:par>
                                <p:cTn id="284" presetID="8" presetClass="emph" presetSubtype="0" repeatCount="indefinite" fill="hold" grpId="0" nodeType="withEffect">
                                  <p:stCondLst>
                                    <p:cond delay="0"/>
                                  </p:stCondLst>
                                  <p:childTnLst>
                                    <p:animRot by="-21600000">
                                      <p:cBhvr>
                                        <p:cTn id="285" dur="4250" fill="hold"/>
                                        <p:tgtEl>
                                          <p:spTgt spid="37"/>
                                        </p:tgtEl>
                                        <p:attrNameLst>
                                          <p:attrName>r</p:attrName>
                                        </p:attrNameLst>
                                      </p:cBhvr>
                                    </p:animRot>
                                  </p:childTnLst>
                                </p:cTn>
                              </p:par>
                              <p:par>
                                <p:cTn id="286" presetID="2" presetClass="exit" presetSubtype="9" fill="hold" grpId="1" nodeType="withEffect">
                                  <p:stCondLst>
                                    <p:cond delay="0"/>
                                  </p:stCondLst>
                                  <p:childTnLst>
                                    <p:anim calcmode="lin" valueType="num">
                                      <p:cBhvr additive="base">
                                        <p:cTn id="287" dur="5500"/>
                                        <p:tgtEl>
                                          <p:spTgt spid="37"/>
                                        </p:tgtEl>
                                        <p:attrNameLst>
                                          <p:attrName>ppt_x</p:attrName>
                                        </p:attrNameLst>
                                      </p:cBhvr>
                                      <p:tavLst>
                                        <p:tav tm="0">
                                          <p:val>
                                            <p:strVal val="ppt_x"/>
                                          </p:val>
                                        </p:tav>
                                        <p:tav tm="100000">
                                          <p:val>
                                            <p:strVal val="0-ppt_w/2"/>
                                          </p:val>
                                        </p:tav>
                                      </p:tavLst>
                                    </p:anim>
                                    <p:anim calcmode="lin" valueType="num">
                                      <p:cBhvr additive="base">
                                        <p:cTn id="288" dur="5500"/>
                                        <p:tgtEl>
                                          <p:spTgt spid="37"/>
                                        </p:tgtEl>
                                        <p:attrNameLst>
                                          <p:attrName>ppt_y</p:attrName>
                                        </p:attrNameLst>
                                      </p:cBhvr>
                                      <p:tavLst>
                                        <p:tav tm="0">
                                          <p:val>
                                            <p:strVal val="ppt_y"/>
                                          </p:val>
                                        </p:tav>
                                        <p:tav tm="100000">
                                          <p:val>
                                            <p:strVal val="0-ppt_h/2"/>
                                          </p:val>
                                        </p:tav>
                                      </p:tavLst>
                                    </p:anim>
                                    <p:set>
                                      <p:cBhvr>
                                        <p:cTn id="289" dur="1" fill="hold">
                                          <p:stCondLst>
                                            <p:cond delay="5499"/>
                                          </p:stCondLst>
                                        </p:cTn>
                                        <p:tgtEl>
                                          <p:spTgt spid="37"/>
                                        </p:tgtEl>
                                        <p:attrNameLst>
                                          <p:attrName>style.visibility</p:attrName>
                                        </p:attrNameLst>
                                      </p:cBhvr>
                                      <p:to>
                                        <p:strVal val="hidden"/>
                                      </p:to>
                                    </p:set>
                                  </p:childTnLst>
                                </p:cTn>
                              </p:par>
                              <p:par>
                                <p:cTn id="290" presetID="8" presetClass="emph" presetSubtype="0" repeatCount="indefinite" fill="hold" grpId="0" nodeType="withEffect">
                                  <p:stCondLst>
                                    <p:cond delay="0"/>
                                  </p:stCondLst>
                                  <p:childTnLst>
                                    <p:animRot by="21600000">
                                      <p:cBhvr>
                                        <p:cTn id="291" dur="4250" fill="hold"/>
                                        <p:tgtEl>
                                          <p:spTgt spid="36"/>
                                        </p:tgtEl>
                                        <p:attrNameLst>
                                          <p:attrName>r</p:attrName>
                                        </p:attrNameLst>
                                      </p:cBhvr>
                                    </p:animRot>
                                  </p:childTnLst>
                                </p:cTn>
                              </p:par>
                              <p:par>
                                <p:cTn id="292" presetID="2" presetClass="exit" presetSubtype="9" fill="hold" grpId="1" nodeType="withEffect">
                                  <p:stCondLst>
                                    <p:cond delay="0"/>
                                  </p:stCondLst>
                                  <p:childTnLst>
                                    <p:anim calcmode="lin" valueType="num">
                                      <p:cBhvr additive="base">
                                        <p:cTn id="293" dur="5500"/>
                                        <p:tgtEl>
                                          <p:spTgt spid="36"/>
                                        </p:tgtEl>
                                        <p:attrNameLst>
                                          <p:attrName>ppt_x</p:attrName>
                                        </p:attrNameLst>
                                      </p:cBhvr>
                                      <p:tavLst>
                                        <p:tav tm="0">
                                          <p:val>
                                            <p:strVal val="ppt_x"/>
                                          </p:val>
                                        </p:tav>
                                        <p:tav tm="100000">
                                          <p:val>
                                            <p:strVal val="0-ppt_w/2"/>
                                          </p:val>
                                        </p:tav>
                                      </p:tavLst>
                                    </p:anim>
                                    <p:anim calcmode="lin" valueType="num">
                                      <p:cBhvr additive="base">
                                        <p:cTn id="294" dur="5500"/>
                                        <p:tgtEl>
                                          <p:spTgt spid="36"/>
                                        </p:tgtEl>
                                        <p:attrNameLst>
                                          <p:attrName>ppt_y</p:attrName>
                                        </p:attrNameLst>
                                      </p:cBhvr>
                                      <p:tavLst>
                                        <p:tav tm="0">
                                          <p:val>
                                            <p:strVal val="ppt_y"/>
                                          </p:val>
                                        </p:tav>
                                        <p:tav tm="100000">
                                          <p:val>
                                            <p:strVal val="0-ppt_h/2"/>
                                          </p:val>
                                        </p:tav>
                                      </p:tavLst>
                                    </p:anim>
                                    <p:set>
                                      <p:cBhvr>
                                        <p:cTn id="295" dur="1" fill="hold">
                                          <p:stCondLst>
                                            <p:cond delay="5499"/>
                                          </p:stCondLst>
                                        </p:cTn>
                                        <p:tgtEl>
                                          <p:spTgt spid="36"/>
                                        </p:tgtEl>
                                        <p:attrNameLst>
                                          <p:attrName>style.visibility</p:attrName>
                                        </p:attrNameLst>
                                      </p:cBhvr>
                                      <p:to>
                                        <p:strVal val="hidden"/>
                                      </p:to>
                                    </p:set>
                                  </p:childTnLst>
                                </p:cTn>
                              </p:par>
                              <p:par>
                                <p:cTn id="296" presetID="8" presetClass="emph" presetSubtype="0" repeatCount="indefinite" fill="hold" grpId="0" nodeType="withEffect">
                                  <p:stCondLst>
                                    <p:cond delay="0"/>
                                  </p:stCondLst>
                                  <p:childTnLst>
                                    <p:animRot by="-21600000">
                                      <p:cBhvr>
                                        <p:cTn id="297" dur="4250" fill="hold"/>
                                        <p:tgtEl>
                                          <p:spTgt spid="35"/>
                                        </p:tgtEl>
                                        <p:attrNameLst>
                                          <p:attrName>r</p:attrName>
                                        </p:attrNameLst>
                                      </p:cBhvr>
                                    </p:animRot>
                                  </p:childTnLst>
                                </p:cTn>
                              </p:par>
                              <p:par>
                                <p:cTn id="298" presetID="2" presetClass="exit" presetSubtype="9" fill="hold" grpId="1" nodeType="withEffect">
                                  <p:stCondLst>
                                    <p:cond delay="0"/>
                                  </p:stCondLst>
                                  <p:childTnLst>
                                    <p:anim calcmode="lin" valueType="num">
                                      <p:cBhvr additive="base">
                                        <p:cTn id="299" dur="5500"/>
                                        <p:tgtEl>
                                          <p:spTgt spid="35"/>
                                        </p:tgtEl>
                                        <p:attrNameLst>
                                          <p:attrName>ppt_x</p:attrName>
                                        </p:attrNameLst>
                                      </p:cBhvr>
                                      <p:tavLst>
                                        <p:tav tm="0">
                                          <p:val>
                                            <p:strVal val="ppt_x"/>
                                          </p:val>
                                        </p:tav>
                                        <p:tav tm="100000">
                                          <p:val>
                                            <p:strVal val="0-ppt_w/2"/>
                                          </p:val>
                                        </p:tav>
                                      </p:tavLst>
                                    </p:anim>
                                    <p:anim calcmode="lin" valueType="num">
                                      <p:cBhvr additive="base">
                                        <p:cTn id="300" dur="5500"/>
                                        <p:tgtEl>
                                          <p:spTgt spid="35"/>
                                        </p:tgtEl>
                                        <p:attrNameLst>
                                          <p:attrName>ppt_y</p:attrName>
                                        </p:attrNameLst>
                                      </p:cBhvr>
                                      <p:tavLst>
                                        <p:tav tm="0">
                                          <p:val>
                                            <p:strVal val="ppt_y"/>
                                          </p:val>
                                        </p:tav>
                                        <p:tav tm="100000">
                                          <p:val>
                                            <p:strVal val="0-ppt_h/2"/>
                                          </p:val>
                                        </p:tav>
                                      </p:tavLst>
                                    </p:anim>
                                    <p:set>
                                      <p:cBhvr>
                                        <p:cTn id="301" dur="1" fill="hold">
                                          <p:stCondLst>
                                            <p:cond delay="5499"/>
                                          </p:stCondLst>
                                        </p:cTn>
                                        <p:tgtEl>
                                          <p:spTgt spid="35"/>
                                        </p:tgtEl>
                                        <p:attrNameLst>
                                          <p:attrName>style.visibility</p:attrName>
                                        </p:attrNameLst>
                                      </p:cBhvr>
                                      <p:to>
                                        <p:strVal val="hidden"/>
                                      </p:to>
                                    </p:set>
                                  </p:childTnLst>
                                </p:cTn>
                              </p:par>
                              <p:par>
                                <p:cTn id="302" presetID="8" presetClass="emph" presetSubtype="0" repeatCount="indefinite" fill="hold" grpId="0" nodeType="withEffect">
                                  <p:stCondLst>
                                    <p:cond delay="0"/>
                                  </p:stCondLst>
                                  <p:childTnLst>
                                    <p:animRot by="-21600000">
                                      <p:cBhvr>
                                        <p:cTn id="303" dur="4250" fill="hold"/>
                                        <p:tgtEl>
                                          <p:spTgt spid="33"/>
                                        </p:tgtEl>
                                        <p:attrNameLst>
                                          <p:attrName>r</p:attrName>
                                        </p:attrNameLst>
                                      </p:cBhvr>
                                    </p:animRot>
                                  </p:childTnLst>
                                </p:cTn>
                              </p:par>
                              <p:par>
                                <p:cTn id="304" presetID="2" presetClass="exit" presetSubtype="9" fill="hold" grpId="1" nodeType="withEffect">
                                  <p:stCondLst>
                                    <p:cond delay="0"/>
                                  </p:stCondLst>
                                  <p:childTnLst>
                                    <p:anim calcmode="lin" valueType="num">
                                      <p:cBhvr additive="base">
                                        <p:cTn id="305" dur="5500"/>
                                        <p:tgtEl>
                                          <p:spTgt spid="33"/>
                                        </p:tgtEl>
                                        <p:attrNameLst>
                                          <p:attrName>ppt_x</p:attrName>
                                        </p:attrNameLst>
                                      </p:cBhvr>
                                      <p:tavLst>
                                        <p:tav tm="0">
                                          <p:val>
                                            <p:strVal val="ppt_x"/>
                                          </p:val>
                                        </p:tav>
                                        <p:tav tm="100000">
                                          <p:val>
                                            <p:strVal val="0-ppt_w/2"/>
                                          </p:val>
                                        </p:tav>
                                      </p:tavLst>
                                    </p:anim>
                                    <p:anim calcmode="lin" valueType="num">
                                      <p:cBhvr additive="base">
                                        <p:cTn id="306" dur="5500"/>
                                        <p:tgtEl>
                                          <p:spTgt spid="33"/>
                                        </p:tgtEl>
                                        <p:attrNameLst>
                                          <p:attrName>ppt_y</p:attrName>
                                        </p:attrNameLst>
                                      </p:cBhvr>
                                      <p:tavLst>
                                        <p:tav tm="0">
                                          <p:val>
                                            <p:strVal val="ppt_y"/>
                                          </p:val>
                                        </p:tav>
                                        <p:tav tm="100000">
                                          <p:val>
                                            <p:strVal val="0-ppt_h/2"/>
                                          </p:val>
                                        </p:tav>
                                      </p:tavLst>
                                    </p:anim>
                                    <p:set>
                                      <p:cBhvr>
                                        <p:cTn id="307" dur="1" fill="hold">
                                          <p:stCondLst>
                                            <p:cond delay="5499"/>
                                          </p:stCondLst>
                                        </p:cTn>
                                        <p:tgtEl>
                                          <p:spTgt spid="33"/>
                                        </p:tgtEl>
                                        <p:attrNameLst>
                                          <p:attrName>style.visibility</p:attrName>
                                        </p:attrNameLst>
                                      </p:cBhvr>
                                      <p:to>
                                        <p:strVal val="hidden"/>
                                      </p:to>
                                    </p:set>
                                  </p:childTnLst>
                                </p:cTn>
                              </p:par>
                              <p:par>
                                <p:cTn id="308" presetID="8" presetClass="emph" presetSubtype="0" repeatCount="indefinite" fill="hold" grpId="0" nodeType="withEffect">
                                  <p:stCondLst>
                                    <p:cond delay="0"/>
                                  </p:stCondLst>
                                  <p:childTnLst>
                                    <p:animRot by="21600000">
                                      <p:cBhvr>
                                        <p:cTn id="309" dur="4250" fill="hold"/>
                                        <p:tgtEl>
                                          <p:spTgt spid="32"/>
                                        </p:tgtEl>
                                        <p:attrNameLst>
                                          <p:attrName>r</p:attrName>
                                        </p:attrNameLst>
                                      </p:cBhvr>
                                    </p:animRot>
                                  </p:childTnLst>
                                </p:cTn>
                              </p:par>
                              <p:par>
                                <p:cTn id="310" presetID="2" presetClass="exit" presetSubtype="9" fill="hold" grpId="1" nodeType="withEffect">
                                  <p:stCondLst>
                                    <p:cond delay="0"/>
                                  </p:stCondLst>
                                  <p:childTnLst>
                                    <p:anim calcmode="lin" valueType="num">
                                      <p:cBhvr additive="base">
                                        <p:cTn id="311" dur="5500"/>
                                        <p:tgtEl>
                                          <p:spTgt spid="32"/>
                                        </p:tgtEl>
                                        <p:attrNameLst>
                                          <p:attrName>ppt_x</p:attrName>
                                        </p:attrNameLst>
                                      </p:cBhvr>
                                      <p:tavLst>
                                        <p:tav tm="0">
                                          <p:val>
                                            <p:strVal val="ppt_x"/>
                                          </p:val>
                                        </p:tav>
                                        <p:tav tm="100000">
                                          <p:val>
                                            <p:strVal val="0-ppt_w/2"/>
                                          </p:val>
                                        </p:tav>
                                      </p:tavLst>
                                    </p:anim>
                                    <p:anim calcmode="lin" valueType="num">
                                      <p:cBhvr additive="base">
                                        <p:cTn id="312" dur="5500"/>
                                        <p:tgtEl>
                                          <p:spTgt spid="32"/>
                                        </p:tgtEl>
                                        <p:attrNameLst>
                                          <p:attrName>ppt_y</p:attrName>
                                        </p:attrNameLst>
                                      </p:cBhvr>
                                      <p:tavLst>
                                        <p:tav tm="0">
                                          <p:val>
                                            <p:strVal val="ppt_y"/>
                                          </p:val>
                                        </p:tav>
                                        <p:tav tm="100000">
                                          <p:val>
                                            <p:strVal val="0-ppt_h/2"/>
                                          </p:val>
                                        </p:tav>
                                      </p:tavLst>
                                    </p:anim>
                                    <p:set>
                                      <p:cBhvr>
                                        <p:cTn id="313" dur="1" fill="hold">
                                          <p:stCondLst>
                                            <p:cond delay="5499"/>
                                          </p:stCondLst>
                                        </p:cTn>
                                        <p:tgtEl>
                                          <p:spTgt spid="32"/>
                                        </p:tgtEl>
                                        <p:attrNameLst>
                                          <p:attrName>style.visibility</p:attrName>
                                        </p:attrNameLst>
                                      </p:cBhvr>
                                      <p:to>
                                        <p:strVal val="hidden"/>
                                      </p:to>
                                    </p:set>
                                  </p:childTnLst>
                                </p:cTn>
                              </p:par>
                              <p:par>
                                <p:cTn id="314" presetID="8" presetClass="emph" presetSubtype="0" repeatCount="indefinite" fill="hold" grpId="0" nodeType="withEffect">
                                  <p:stCondLst>
                                    <p:cond delay="0"/>
                                  </p:stCondLst>
                                  <p:childTnLst>
                                    <p:animRot by="-21600000">
                                      <p:cBhvr>
                                        <p:cTn id="315" dur="4250" fill="hold"/>
                                        <p:tgtEl>
                                          <p:spTgt spid="31"/>
                                        </p:tgtEl>
                                        <p:attrNameLst>
                                          <p:attrName>r</p:attrName>
                                        </p:attrNameLst>
                                      </p:cBhvr>
                                    </p:animRot>
                                  </p:childTnLst>
                                </p:cTn>
                              </p:par>
                              <p:par>
                                <p:cTn id="316" presetID="2" presetClass="exit" presetSubtype="9" fill="hold" grpId="1" nodeType="withEffect">
                                  <p:stCondLst>
                                    <p:cond delay="0"/>
                                  </p:stCondLst>
                                  <p:childTnLst>
                                    <p:anim calcmode="lin" valueType="num">
                                      <p:cBhvr additive="base">
                                        <p:cTn id="317" dur="5500"/>
                                        <p:tgtEl>
                                          <p:spTgt spid="31"/>
                                        </p:tgtEl>
                                        <p:attrNameLst>
                                          <p:attrName>ppt_x</p:attrName>
                                        </p:attrNameLst>
                                      </p:cBhvr>
                                      <p:tavLst>
                                        <p:tav tm="0">
                                          <p:val>
                                            <p:strVal val="ppt_x"/>
                                          </p:val>
                                        </p:tav>
                                        <p:tav tm="100000">
                                          <p:val>
                                            <p:strVal val="0-ppt_w/2"/>
                                          </p:val>
                                        </p:tav>
                                      </p:tavLst>
                                    </p:anim>
                                    <p:anim calcmode="lin" valueType="num">
                                      <p:cBhvr additive="base">
                                        <p:cTn id="318" dur="5500"/>
                                        <p:tgtEl>
                                          <p:spTgt spid="31"/>
                                        </p:tgtEl>
                                        <p:attrNameLst>
                                          <p:attrName>ppt_y</p:attrName>
                                        </p:attrNameLst>
                                      </p:cBhvr>
                                      <p:tavLst>
                                        <p:tav tm="0">
                                          <p:val>
                                            <p:strVal val="ppt_y"/>
                                          </p:val>
                                        </p:tav>
                                        <p:tav tm="100000">
                                          <p:val>
                                            <p:strVal val="0-ppt_h/2"/>
                                          </p:val>
                                        </p:tav>
                                      </p:tavLst>
                                    </p:anim>
                                    <p:set>
                                      <p:cBhvr>
                                        <p:cTn id="319" dur="1" fill="hold">
                                          <p:stCondLst>
                                            <p:cond delay="5499"/>
                                          </p:stCondLst>
                                        </p:cTn>
                                        <p:tgtEl>
                                          <p:spTgt spid="31"/>
                                        </p:tgtEl>
                                        <p:attrNameLst>
                                          <p:attrName>style.visibility</p:attrName>
                                        </p:attrNameLst>
                                      </p:cBhvr>
                                      <p:to>
                                        <p:strVal val="hidden"/>
                                      </p:to>
                                    </p:set>
                                  </p:childTnLst>
                                </p:cTn>
                              </p:par>
                              <p:par>
                                <p:cTn id="320" presetID="8" presetClass="emph" presetSubtype="0" repeatCount="indefinite" fill="hold" grpId="0" nodeType="withEffect">
                                  <p:stCondLst>
                                    <p:cond delay="0"/>
                                  </p:stCondLst>
                                  <p:childTnLst>
                                    <p:animRot by="21600000">
                                      <p:cBhvr>
                                        <p:cTn id="321" dur="4250" fill="hold"/>
                                        <p:tgtEl>
                                          <p:spTgt spid="30"/>
                                        </p:tgtEl>
                                        <p:attrNameLst>
                                          <p:attrName>r</p:attrName>
                                        </p:attrNameLst>
                                      </p:cBhvr>
                                    </p:animRot>
                                  </p:childTnLst>
                                </p:cTn>
                              </p:par>
                              <p:par>
                                <p:cTn id="322" presetID="2" presetClass="exit" presetSubtype="9" fill="hold" grpId="1" nodeType="withEffect">
                                  <p:stCondLst>
                                    <p:cond delay="0"/>
                                  </p:stCondLst>
                                  <p:childTnLst>
                                    <p:anim calcmode="lin" valueType="num">
                                      <p:cBhvr additive="base">
                                        <p:cTn id="323" dur="5500"/>
                                        <p:tgtEl>
                                          <p:spTgt spid="30"/>
                                        </p:tgtEl>
                                        <p:attrNameLst>
                                          <p:attrName>ppt_x</p:attrName>
                                        </p:attrNameLst>
                                      </p:cBhvr>
                                      <p:tavLst>
                                        <p:tav tm="0">
                                          <p:val>
                                            <p:strVal val="ppt_x"/>
                                          </p:val>
                                        </p:tav>
                                        <p:tav tm="100000">
                                          <p:val>
                                            <p:strVal val="0-ppt_w/2"/>
                                          </p:val>
                                        </p:tav>
                                      </p:tavLst>
                                    </p:anim>
                                    <p:anim calcmode="lin" valueType="num">
                                      <p:cBhvr additive="base">
                                        <p:cTn id="324" dur="5500"/>
                                        <p:tgtEl>
                                          <p:spTgt spid="30"/>
                                        </p:tgtEl>
                                        <p:attrNameLst>
                                          <p:attrName>ppt_y</p:attrName>
                                        </p:attrNameLst>
                                      </p:cBhvr>
                                      <p:tavLst>
                                        <p:tav tm="0">
                                          <p:val>
                                            <p:strVal val="ppt_y"/>
                                          </p:val>
                                        </p:tav>
                                        <p:tav tm="100000">
                                          <p:val>
                                            <p:strVal val="0-ppt_h/2"/>
                                          </p:val>
                                        </p:tav>
                                      </p:tavLst>
                                    </p:anim>
                                    <p:set>
                                      <p:cBhvr>
                                        <p:cTn id="325" dur="1" fill="hold">
                                          <p:stCondLst>
                                            <p:cond delay="5499"/>
                                          </p:stCondLst>
                                        </p:cTn>
                                        <p:tgtEl>
                                          <p:spTgt spid="30"/>
                                        </p:tgtEl>
                                        <p:attrNameLst>
                                          <p:attrName>style.visibility</p:attrName>
                                        </p:attrNameLst>
                                      </p:cBhvr>
                                      <p:to>
                                        <p:strVal val="hidden"/>
                                      </p:to>
                                    </p:set>
                                  </p:childTnLst>
                                </p:cTn>
                              </p:par>
                              <p:par>
                                <p:cTn id="326" presetID="8" presetClass="emph" presetSubtype="0" repeatCount="indefinite" fill="hold" grpId="0" nodeType="withEffect">
                                  <p:stCondLst>
                                    <p:cond delay="0"/>
                                  </p:stCondLst>
                                  <p:childTnLst>
                                    <p:animRot by="-21600000">
                                      <p:cBhvr>
                                        <p:cTn id="327" dur="4250" fill="hold"/>
                                        <p:tgtEl>
                                          <p:spTgt spid="41"/>
                                        </p:tgtEl>
                                        <p:attrNameLst>
                                          <p:attrName>r</p:attrName>
                                        </p:attrNameLst>
                                      </p:cBhvr>
                                    </p:animRot>
                                  </p:childTnLst>
                                </p:cTn>
                              </p:par>
                              <p:par>
                                <p:cTn id="328" presetID="2" presetClass="exit" presetSubtype="9" fill="hold" grpId="1" nodeType="withEffect">
                                  <p:stCondLst>
                                    <p:cond delay="0"/>
                                  </p:stCondLst>
                                  <p:childTnLst>
                                    <p:anim calcmode="lin" valueType="num">
                                      <p:cBhvr additive="base">
                                        <p:cTn id="329" dur="5500"/>
                                        <p:tgtEl>
                                          <p:spTgt spid="41"/>
                                        </p:tgtEl>
                                        <p:attrNameLst>
                                          <p:attrName>ppt_x</p:attrName>
                                        </p:attrNameLst>
                                      </p:cBhvr>
                                      <p:tavLst>
                                        <p:tav tm="0">
                                          <p:val>
                                            <p:strVal val="ppt_x"/>
                                          </p:val>
                                        </p:tav>
                                        <p:tav tm="100000">
                                          <p:val>
                                            <p:strVal val="0-ppt_w/2"/>
                                          </p:val>
                                        </p:tav>
                                      </p:tavLst>
                                    </p:anim>
                                    <p:anim calcmode="lin" valueType="num">
                                      <p:cBhvr additive="base">
                                        <p:cTn id="330" dur="5500"/>
                                        <p:tgtEl>
                                          <p:spTgt spid="41"/>
                                        </p:tgtEl>
                                        <p:attrNameLst>
                                          <p:attrName>ppt_y</p:attrName>
                                        </p:attrNameLst>
                                      </p:cBhvr>
                                      <p:tavLst>
                                        <p:tav tm="0">
                                          <p:val>
                                            <p:strVal val="ppt_y"/>
                                          </p:val>
                                        </p:tav>
                                        <p:tav tm="100000">
                                          <p:val>
                                            <p:strVal val="0-ppt_h/2"/>
                                          </p:val>
                                        </p:tav>
                                      </p:tavLst>
                                    </p:anim>
                                    <p:set>
                                      <p:cBhvr>
                                        <p:cTn id="331" dur="1" fill="hold">
                                          <p:stCondLst>
                                            <p:cond delay="5499"/>
                                          </p:stCondLst>
                                        </p:cTn>
                                        <p:tgtEl>
                                          <p:spTgt spid="41"/>
                                        </p:tgtEl>
                                        <p:attrNameLst>
                                          <p:attrName>style.visibility</p:attrName>
                                        </p:attrNameLst>
                                      </p:cBhvr>
                                      <p:to>
                                        <p:strVal val="hidden"/>
                                      </p:to>
                                    </p:set>
                                  </p:childTnLst>
                                </p:cTn>
                              </p:par>
                              <p:par>
                                <p:cTn id="332" presetID="8" presetClass="emph" presetSubtype="0" repeatCount="indefinite" fill="hold" grpId="0" nodeType="withEffect">
                                  <p:stCondLst>
                                    <p:cond delay="0"/>
                                  </p:stCondLst>
                                  <p:childTnLst>
                                    <p:animRot by="21600000">
                                      <p:cBhvr>
                                        <p:cTn id="333" dur="4250" fill="hold"/>
                                        <p:tgtEl>
                                          <p:spTgt spid="34"/>
                                        </p:tgtEl>
                                        <p:attrNameLst>
                                          <p:attrName>r</p:attrName>
                                        </p:attrNameLst>
                                      </p:cBhvr>
                                    </p:animRot>
                                  </p:childTnLst>
                                </p:cTn>
                              </p:par>
                              <p:par>
                                <p:cTn id="334" presetID="2" presetClass="exit" presetSubtype="9" fill="hold" grpId="1" nodeType="withEffect">
                                  <p:stCondLst>
                                    <p:cond delay="0"/>
                                  </p:stCondLst>
                                  <p:childTnLst>
                                    <p:anim calcmode="lin" valueType="num">
                                      <p:cBhvr additive="base">
                                        <p:cTn id="335" dur="5500"/>
                                        <p:tgtEl>
                                          <p:spTgt spid="34"/>
                                        </p:tgtEl>
                                        <p:attrNameLst>
                                          <p:attrName>ppt_x</p:attrName>
                                        </p:attrNameLst>
                                      </p:cBhvr>
                                      <p:tavLst>
                                        <p:tav tm="0">
                                          <p:val>
                                            <p:strVal val="ppt_x"/>
                                          </p:val>
                                        </p:tav>
                                        <p:tav tm="100000">
                                          <p:val>
                                            <p:strVal val="0-ppt_w/2"/>
                                          </p:val>
                                        </p:tav>
                                      </p:tavLst>
                                    </p:anim>
                                    <p:anim calcmode="lin" valueType="num">
                                      <p:cBhvr additive="base">
                                        <p:cTn id="336" dur="5500"/>
                                        <p:tgtEl>
                                          <p:spTgt spid="34"/>
                                        </p:tgtEl>
                                        <p:attrNameLst>
                                          <p:attrName>ppt_y</p:attrName>
                                        </p:attrNameLst>
                                      </p:cBhvr>
                                      <p:tavLst>
                                        <p:tav tm="0">
                                          <p:val>
                                            <p:strVal val="ppt_y"/>
                                          </p:val>
                                        </p:tav>
                                        <p:tav tm="100000">
                                          <p:val>
                                            <p:strVal val="0-ppt_h/2"/>
                                          </p:val>
                                        </p:tav>
                                      </p:tavLst>
                                    </p:anim>
                                    <p:set>
                                      <p:cBhvr>
                                        <p:cTn id="337" dur="1" fill="hold">
                                          <p:stCondLst>
                                            <p:cond delay="5499"/>
                                          </p:stCondLst>
                                        </p:cTn>
                                        <p:tgtEl>
                                          <p:spTgt spid="34"/>
                                        </p:tgtEl>
                                        <p:attrNameLst>
                                          <p:attrName>style.visibility</p:attrName>
                                        </p:attrNameLst>
                                      </p:cBhvr>
                                      <p:to>
                                        <p:strVal val="hidden"/>
                                      </p:to>
                                    </p:set>
                                  </p:childTnLst>
                                </p:cTn>
                              </p:par>
                              <p:par>
                                <p:cTn id="338" presetID="8" presetClass="emph" presetSubtype="0" repeatCount="indefinite" fill="hold" grpId="0" nodeType="withEffect">
                                  <p:stCondLst>
                                    <p:cond delay="0"/>
                                  </p:stCondLst>
                                  <p:childTnLst>
                                    <p:animRot by="-21600000">
                                      <p:cBhvr>
                                        <p:cTn id="339" dur="4250" fill="hold"/>
                                        <p:tgtEl>
                                          <p:spTgt spid="52"/>
                                        </p:tgtEl>
                                        <p:attrNameLst>
                                          <p:attrName>r</p:attrName>
                                        </p:attrNameLst>
                                      </p:cBhvr>
                                    </p:animRot>
                                  </p:childTnLst>
                                </p:cTn>
                              </p:par>
                              <p:par>
                                <p:cTn id="340" presetID="2" presetClass="exit" presetSubtype="3" fill="hold" grpId="1" nodeType="withEffect">
                                  <p:stCondLst>
                                    <p:cond delay="0"/>
                                  </p:stCondLst>
                                  <p:childTnLst>
                                    <p:anim calcmode="lin" valueType="num">
                                      <p:cBhvr additive="base">
                                        <p:cTn id="341" dur="5500"/>
                                        <p:tgtEl>
                                          <p:spTgt spid="52"/>
                                        </p:tgtEl>
                                        <p:attrNameLst>
                                          <p:attrName>ppt_x</p:attrName>
                                        </p:attrNameLst>
                                      </p:cBhvr>
                                      <p:tavLst>
                                        <p:tav tm="0">
                                          <p:val>
                                            <p:strVal val="ppt_x"/>
                                          </p:val>
                                        </p:tav>
                                        <p:tav tm="100000">
                                          <p:val>
                                            <p:strVal val="1+ppt_w/2"/>
                                          </p:val>
                                        </p:tav>
                                      </p:tavLst>
                                    </p:anim>
                                    <p:anim calcmode="lin" valueType="num">
                                      <p:cBhvr additive="base">
                                        <p:cTn id="342" dur="5500"/>
                                        <p:tgtEl>
                                          <p:spTgt spid="52"/>
                                        </p:tgtEl>
                                        <p:attrNameLst>
                                          <p:attrName>ppt_y</p:attrName>
                                        </p:attrNameLst>
                                      </p:cBhvr>
                                      <p:tavLst>
                                        <p:tav tm="0">
                                          <p:val>
                                            <p:strVal val="ppt_y"/>
                                          </p:val>
                                        </p:tav>
                                        <p:tav tm="100000">
                                          <p:val>
                                            <p:strVal val="0-ppt_h/2"/>
                                          </p:val>
                                        </p:tav>
                                      </p:tavLst>
                                    </p:anim>
                                    <p:set>
                                      <p:cBhvr>
                                        <p:cTn id="343" dur="1" fill="hold">
                                          <p:stCondLst>
                                            <p:cond delay="5499"/>
                                          </p:stCondLst>
                                        </p:cTn>
                                        <p:tgtEl>
                                          <p:spTgt spid="52"/>
                                        </p:tgtEl>
                                        <p:attrNameLst>
                                          <p:attrName>style.visibility</p:attrName>
                                        </p:attrNameLst>
                                      </p:cBhvr>
                                      <p:to>
                                        <p:strVal val="hidden"/>
                                      </p:to>
                                    </p:set>
                                  </p:childTnLst>
                                </p:cTn>
                              </p:par>
                              <p:par>
                                <p:cTn id="344" presetID="23" presetClass="entr" presetSubtype="272" fill="hold" nodeType="withEffect">
                                  <p:stCondLst>
                                    <p:cond delay="1000"/>
                                  </p:stCondLst>
                                  <p:childTnLst>
                                    <p:set>
                                      <p:cBhvr>
                                        <p:cTn id="345" dur="1" fill="hold">
                                          <p:stCondLst>
                                            <p:cond delay="0"/>
                                          </p:stCondLst>
                                        </p:cTn>
                                        <p:tgtEl>
                                          <p:spTgt spid="61"/>
                                        </p:tgtEl>
                                        <p:attrNameLst>
                                          <p:attrName>style.visibility</p:attrName>
                                        </p:attrNameLst>
                                      </p:cBhvr>
                                      <p:to>
                                        <p:strVal val="visible"/>
                                      </p:to>
                                    </p:set>
                                    <p:anim calcmode="lin" valueType="num">
                                      <p:cBhvr>
                                        <p:cTn id="346" dur="4500" fill="hold"/>
                                        <p:tgtEl>
                                          <p:spTgt spid="61"/>
                                        </p:tgtEl>
                                        <p:attrNameLst>
                                          <p:attrName>ppt_w</p:attrName>
                                        </p:attrNameLst>
                                      </p:cBhvr>
                                      <p:tavLst>
                                        <p:tav tm="0">
                                          <p:val>
                                            <p:strVal val="2/3*#ppt_w"/>
                                          </p:val>
                                        </p:tav>
                                        <p:tav tm="100000">
                                          <p:val>
                                            <p:strVal val="#ppt_w"/>
                                          </p:val>
                                        </p:tav>
                                      </p:tavLst>
                                    </p:anim>
                                    <p:anim calcmode="lin" valueType="num">
                                      <p:cBhvr>
                                        <p:cTn id="347" dur="4500" fill="hold"/>
                                        <p:tgtEl>
                                          <p:spTgt spid="61"/>
                                        </p:tgtEl>
                                        <p:attrNameLst>
                                          <p:attrName>ppt_h</p:attrName>
                                        </p:attrNameLst>
                                      </p:cBhvr>
                                      <p:tavLst>
                                        <p:tav tm="0">
                                          <p:val>
                                            <p:strVal val="2/3*#ppt_h"/>
                                          </p:val>
                                        </p:tav>
                                        <p:tav tm="100000">
                                          <p:val>
                                            <p:strVal val="#ppt_h"/>
                                          </p:val>
                                        </p:tav>
                                      </p:tavLst>
                                    </p:anim>
                                  </p:childTnLst>
                                </p:cTn>
                              </p:par>
                              <p:par>
                                <p:cTn id="348" presetID="8" presetClass="entr" presetSubtype="32" fill="hold" nodeType="withEffect">
                                  <p:stCondLst>
                                    <p:cond delay="1000"/>
                                  </p:stCondLst>
                                  <p:childTnLst>
                                    <p:set>
                                      <p:cBhvr>
                                        <p:cTn id="349" dur="1" fill="hold">
                                          <p:stCondLst>
                                            <p:cond delay="0"/>
                                          </p:stCondLst>
                                        </p:cTn>
                                        <p:tgtEl>
                                          <p:spTgt spid="61"/>
                                        </p:tgtEl>
                                        <p:attrNameLst>
                                          <p:attrName>style.visibility</p:attrName>
                                        </p:attrNameLst>
                                      </p:cBhvr>
                                      <p:to>
                                        <p:strVal val="visible"/>
                                      </p:to>
                                    </p:set>
                                    <p:animEffect transition="in" filter="diamond(out)">
                                      <p:cBhvr>
                                        <p:cTn id="350" dur="4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60"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95 Rectángulo"/>
          <p:cNvSpPr/>
          <p:nvPr/>
        </p:nvSpPr>
        <p:spPr>
          <a:xfrm>
            <a:off x="34320" y="0"/>
            <a:ext cx="9115865" cy="5143500"/>
          </a:xfrm>
          <a:prstGeom prst="rect">
            <a:avLst/>
          </a:prstGeom>
          <a:gradFill flip="none" rotWithShape="1">
            <a:gsLst>
              <a:gs pos="15000">
                <a:srgbClr val="006600">
                  <a:lumMod val="27000"/>
                </a:srgbClr>
              </a:gs>
              <a:gs pos="83000">
                <a:srgbClr val="006600">
                  <a:lumMod val="27000"/>
                </a:srgbClr>
              </a:gs>
              <a:gs pos="52000">
                <a:srgbClr val="009900">
                  <a:lumMod val="54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Diapositiva2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18858351" flipH="1">
            <a:off x="458001" y="250883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858351" flipH="1">
            <a:off x="808805"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858351" flipH="1">
            <a:off x="107196"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858351" flipH="1">
            <a:off x="458001" y="382551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858351" flipH="1">
            <a:off x="1159610" y="3800719"/>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8858351" flipH="1">
            <a:off x="-243608" y="382374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8858351" flipH="1">
            <a:off x="4165905" y="250883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8858351" flipH="1">
            <a:off x="4516709"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8858351" flipH="1">
            <a:off x="3815100"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8858351" flipH="1">
            <a:off x="4165905" y="382551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8858351" flipH="1">
            <a:off x="4867514" y="3800719"/>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8858351" flipH="1">
            <a:off x="3464296" y="382374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8858351" flipH="1">
            <a:off x="2293697" y="250883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8858351" flipH="1">
            <a:off x="2644501"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8858351" flipH="1">
            <a:off x="1942892"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8858351" flipH="1">
            <a:off x="2293697" y="382551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8858351" flipH="1">
            <a:off x="2995306" y="3800719"/>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8858351" flipH="1">
            <a:off x="1592088" y="382374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8858351" flipH="1">
            <a:off x="7873809" y="250883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8858351" flipH="1">
            <a:off x="8224613"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8858351" flipH="1">
            <a:off x="7523004"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8858351" flipH="1">
            <a:off x="7873809" y="382551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8858351" flipH="1">
            <a:off x="8575418" y="3800719"/>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8858351" flipH="1">
            <a:off x="7172200" y="382374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8858351" flipH="1">
            <a:off x="6038113" y="250883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8858351" flipH="1">
            <a:off x="6388917"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8858351" flipH="1">
            <a:off x="5687308" y="3171094"/>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8858351" flipH="1">
            <a:off x="6038113" y="382551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8858351" flipH="1">
            <a:off x="6739722" y="3800719"/>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8858351" flipH="1">
            <a:off x="5336504" y="382374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8858351" flipV="1">
            <a:off x="7871501" y="1809290"/>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8858351" flipV="1">
            <a:off x="7520697"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8858351" flipV="1">
            <a:off x="8222306"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8858351" flipV="1">
            <a:off x="7871501" y="49260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8858351" flipV="1">
            <a:off x="7169892" y="51740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8858351" flipV="1">
            <a:off x="8573110" y="494383"/>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8858351" flipV="1">
            <a:off x="4163597" y="1809290"/>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8858351" flipV="1">
            <a:off x="3812793"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8858351" flipV="1">
            <a:off x="4514402"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8858351" flipV="1">
            <a:off x="4163597" y="49260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8858351" flipV="1">
            <a:off x="3461988" y="51740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8858351" flipV="1">
            <a:off x="4865206" y="494383"/>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8858351" flipV="1">
            <a:off x="6035805" y="1809290"/>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8858351" flipV="1">
            <a:off x="5685001"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8858351" flipV="1">
            <a:off x="6386610"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8858351" flipV="1">
            <a:off x="6035805" y="49260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8858351" flipV="1">
            <a:off x="5334196" y="51740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8858351" flipV="1">
            <a:off x="6737414" y="494383"/>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8858351" flipV="1">
            <a:off x="455693" y="1809290"/>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8858351" flipV="1">
            <a:off x="104889"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8858351" flipV="1">
            <a:off x="806498"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8858351" flipV="1">
            <a:off x="455693" y="49260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8858351" flipV="1">
            <a:off x="-245916" y="51740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8858351" flipV="1">
            <a:off x="1157302" y="494383"/>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8858351" flipV="1">
            <a:off x="2291389" y="1809290"/>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8858351" flipV="1">
            <a:off x="1940585"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8858351" flipV="1">
            <a:off x="2642194" y="1147031"/>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8858351" flipV="1">
            <a:off x="2291389" y="492607"/>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8858351" flipV="1">
            <a:off x="1589780" y="517405"/>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8858351" flipV="1">
            <a:off x="2992998" y="494383"/>
            <a:ext cx="790687" cy="849295"/>
          </a:xfrm>
          <a:prstGeom prst="rect">
            <a:avLst/>
          </a:prstGeom>
          <a:gradFill>
            <a:gsLst>
              <a:gs pos="27500">
                <a:srgbClr val="006600"/>
              </a:gs>
              <a:gs pos="33000">
                <a:schemeClr val="tx1">
                  <a:alpha val="42000"/>
                </a:schemeClr>
              </a:gs>
              <a:gs pos="22000">
                <a:srgbClr val="CCFF33"/>
              </a:gs>
            </a:gsLst>
            <a:path path="circle">
              <a:fillToRect l="50000" t="50000" r="50000" b="50000"/>
            </a:path>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396552" y="-92546"/>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20640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9" presetClass="emph" presetSubtype="0" grpId="0" nodeType="withEffect">
                                  <p:stCondLst>
                                    <p:cond delay="0"/>
                                  </p:stCondLst>
                                  <p:childTnLst>
                                    <p:set>
                                      <p:cBhvr rctx="PPT">
                                        <p:cTn id="906" dur="indefinite"/>
                                        <p:tgtEl>
                                          <p:spTgt spid="97"/>
                                        </p:tgtEl>
                                        <p:attrNameLst>
                                          <p:attrName>style.opacity</p:attrName>
                                        </p:attrNameLst>
                                      </p:cBhvr>
                                      <p:to>
                                        <p:strVal val="0"/>
                                      </p:to>
                                    </p:set>
                                    <p:animEffect filter="image" prLst="opacity: 0">
                                      <p:cBhvr rctx="IE">
                                        <p:cTn id="907" dur="indefinite"/>
                                        <p:tgtEl>
                                          <p:spTgt spid="97"/>
                                        </p:tgtEl>
                                      </p:cBhvr>
                                    </p:animEffect>
                                  </p:childTnLst>
                                </p:cTn>
                              </p:par>
                              <p:par>
                                <p:cTn id="908" presetID="23" presetClass="entr" presetSubtype="288" fill="hold" nodeType="withEffect">
                                  <p:stCondLst>
                                    <p:cond delay="1000"/>
                                  </p:stCondLst>
                                  <p:childTnLst>
                                    <p:set>
                                      <p:cBhvr>
                                        <p:cTn id="909" dur="1" fill="hold">
                                          <p:stCondLst>
                                            <p:cond delay="0"/>
                                          </p:stCondLst>
                                        </p:cTn>
                                        <p:tgtEl>
                                          <p:spTgt spid="93"/>
                                        </p:tgtEl>
                                        <p:attrNameLst>
                                          <p:attrName>style.visibility</p:attrName>
                                        </p:attrNameLst>
                                      </p:cBhvr>
                                      <p:to>
                                        <p:strVal val="visible"/>
                                      </p:to>
                                    </p:set>
                                    <p:anim calcmode="lin" valueType="num">
                                      <p:cBhvr>
                                        <p:cTn id="910" dur="3750" fill="hold"/>
                                        <p:tgtEl>
                                          <p:spTgt spid="93"/>
                                        </p:tgtEl>
                                        <p:attrNameLst>
                                          <p:attrName>ppt_w</p:attrName>
                                        </p:attrNameLst>
                                      </p:cBhvr>
                                      <p:tavLst>
                                        <p:tav tm="0">
                                          <p:val>
                                            <p:strVal val="4/3*#ppt_w"/>
                                          </p:val>
                                        </p:tav>
                                        <p:tav tm="100000">
                                          <p:val>
                                            <p:strVal val="#ppt_w"/>
                                          </p:val>
                                        </p:tav>
                                      </p:tavLst>
                                    </p:anim>
                                    <p:anim calcmode="lin" valueType="num">
                                      <p:cBhvr>
                                        <p:cTn id="911" dur="3750" fill="hold"/>
                                        <p:tgtEl>
                                          <p:spTgt spid="93"/>
                                        </p:tgtEl>
                                        <p:attrNameLst>
                                          <p:attrName>ppt_h</p:attrName>
                                        </p:attrNameLst>
                                      </p:cBhvr>
                                      <p:tavLst>
                                        <p:tav tm="0">
                                          <p:val>
                                            <p:strVal val="4/3*#ppt_h"/>
                                          </p:val>
                                        </p:tav>
                                        <p:tav tm="100000">
                                          <p:val>
                                            <p:strVal val="#ppt_h"/>
                                          </p:val>
                                        </p:tav>
                                      </p:tavLst>
                                    </p:anim>
                                  </p:childTnLst>
                                </p:cTn>
                              </p:par>
                              <p:par>
                                <p:cTn id="912" presetID="16" presetClass="entr" presetSubtype="42" fill="hold" nodeType="withEffect">
                                  <p:stCondLst>
                                    <p:cond delay="1000"/>
                                  </p:stCondLst>
                                  <p:childTnLst>
                                    <p:set>
                                      <p:cBhvr>
                                        <p:cTn id="913" dur="1" fill="hold">
                                          <p:stCondLst>
                                            <p:cond delay="0"/>
                                          </p:stCondLst>
                                        </p:cTn>
                                        <p:tgtEl>
                                          <p:spTgt spid="93"/>
                                        </p:tgtEl>
                                        <p:attrNameLst>
                                          <p:attrName>style.visibility</p:attrName>
                                        </p:attrNameLst>
                                      </p:cBhvr>
                                      <p:to>
                                        <p:strVal val="visible"/>
                                      </p:to>
                                    </p:set>
                                    <p:animEffect transition="in" filter="barn(outHorizontal)">
                                      <p:cBhvr>
                                        <p:cTn id="914" dur="375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7982"/>
            <a:ext cx="9144000" cy="5135518"/>
          </a:xfrm>
          <a:prstGeom prst="rect">
            <a:avLst/>
          </a:prstGeom>
          <a:noFill/>
          <a:ln>
            <a:noFill/>
          </a:ln>
        </p:spPr>
      </p:pic>
      <p:sp>
        <p:nvSpPr>
          <p:cNvPr id="3" name="2 Rectángulo"/>
          <p:cNvSpPr/>
          <p:nvPr/>
        </p:nvSpPr>
        <p:spPr>
          <a:xfrm>
            <a:off x="1115616" y="1131590"/>
            <a:ext cx="5328592" cy="2739211"/>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¿QUIÉNES NO PUEDEN COMER KIWI?</a:t>
            </a:r>
          </a:p>
          <a:p>
            <a:pPr algn="ctr"/>
            <a:r>
              <a:rPr lang="es-ES" sz="1400" dirty="0" smtClean="0">
                <a:solidFill>
                  <a:schemeClr val="bg1"/>
                </a:solidFill>
                <a:latin typeface="Hobo Std" pitchFamily="34" charset="0"/>
              </a:rPr>
              <a:t>Las personas que son alérgicas a una enzima llamada proteolítica </a:t>
            </a:r>
            <a:r>
              <a:rPr lang="es-ES" sz="1400" dirty="0" err="1" smtClean="0">
                <a:solidFill>
                  <a:schemeClr val="bg1"/>
                </a:solidFill>
                <a:latin typeface="Hobo Std" pitchFamily="34" charset="0"/>
              </a:rPr>
              <a:t>actidina</a:t>
            </a:r>
            <a:r>
              <a:rPr lang="es-ES" sz="1400" dirty="0" smtClean="0">
                <a:solidFill>
                  <a:schemeClr val="bg1"/>
                </a:solidFill>
                <a:latin typeface="Hobo Std" pitchFamily="34" charset="0"/>
              </a:rPr>
              <a:t>, no pueden consumir kiwi, así como tampoco papayas o piñas. Los que tienen tendencia a desarrollar cálculos renales (piedras en el riñón) tampoco, porque esta fruta es rica en oxalatos de calcio. Justamente por esta razón, los niños han de reducir la ingesta, aunque no eliminarla por completo. Debido a su contenido en potasio, no se recomienda para los que padecen de insuficiencia renal.</a:t>
            </a:r>
          </a:p>
          <a:p>
            <a:pPr algn="ctr"/>
            <a:r>
              <a:rPr lang="es-ES" sz="1400" dirty="0" smtClean="0">
                <a:solidFill>
                  <a:schemeClr val="bg1"/>
                </a:solidFill>
                <a:latin typeface="Hobo Std" pitchFamily="34" charset="0"/>
              </a:rPr>
              <a:t>Los síntomas por intoxicación por kiwi incluyen: urticaria, problemas para tragar y vómitos.</a:t>
            </a: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3389075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89 Rectángulo"/>
          <p:cNvSpPr/>
          <p:nvPr/>
        </p:nvSpPr>
        <p:spPr>
          <a:xfrm>
            <a:off x="34320" y="0"/>
            <a:ext cx="9115865" cy="5143500"/>
          </a:xfrm>
          <a:prstGeom prst="rect">
            <a:avLst/>
          </a:prstGeom>
          <a:gradFill flip="none" rotWithShape="1">
            <a:gsLst>
              <a:gs pos="15000">
                <a:srgbClr val="006600">
                  <a:lumMod val="27000"/>
                </a:srgbClr>
              </a:gs>
              <a:gs pos="83000">
                <a:srgbClr val="006600">
                  <a:lumMod val="27000"/>
                </a:srgbClr>
              </a:gs>
              <a:gs pos="52000">
                <a:srgbClr val="009900">
                  <a:lumMod val="54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1" name="90 Imagen" descr="Diapositiva3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Paralelogramo"/>
          <p:cNvSpPr/>
          <p:nvPr/>
        </p:nvSpPr>
        <p:spPr>
          <a:xfrm rot="5400000" flipV="1">
            <a:off x="474391" y="3605922"/>
            <a:ext cx="1095077" cy="198353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V="1">
            <a:off x="967057" y="3605921"/>
            <a:ext cx="1095077" cy="1983537"/>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V="1">
            <a:off x="1447061" y="3605925"/>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V="1">
            <a:off x="1939780" y="3605925"/>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V="1">
            <a:off x="2432498" y="3605925"/>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5400000" flipV="1">
            <a:off x="2933778" y="3597823"/>
            <a:ext cx="1095075" cy="199919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5400000" flipV="1">
            <a:off x="3407293" y="3585417"/>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a:off x="483799" y="2796022"/>
            <a:ext cx="1095073" cy="1983530"/>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a:off x="976462" y="2796020"/>
            <a:ext cx="1095075" cy="198353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a:off x="1456454" y="2796020"/>
            <a:ext cx="1095075" cy="198353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a:off x="1949173" y="2796020"/>
            <a:ext cx="1095075" cy="198353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a:off x="2441893" y="2796019"/>
            <a:ext cx="1095077" cy="198353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H="1">
            <a:off x="2943178" y="2787920"/>
            <a:ext cx="1095075" cy="1999194"/>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V="1">
            <a:off x="474656" y="1986663"/>
            <a:ext cx="1095075" cy="1983529"/>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V="1">
            <a:off x="967320" y="1986663"/>
            <a:ext cx="1095071" cy="1983532"/>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V="1">
            <a:off x="1447321" y="1986665"/>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V="1">
            <a:off x="1940040" y="1986665"/>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V="1">
            <a:off x="2432760" y="1986669"/>
            <a:ext cx="1095071"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5400000" flipV="1">
            <a:off x="2934038" y="1978563"/>
            <a:ext cx="1095075" cy="199919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5400000" flipV="1">
            <a:off x="3407552" y="1966159"/>
            <a:ext cx="1095071" cy="198352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a:off x="484056" y="1176759"/>
            <a:ext cx="1095077" cy="198353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a:off x="976722" y="1176760"/>
            <a:ext cx="1095075" cy="198353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a:off x="1456724" y="1176764"/>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a:off x="1949443" y="1176764"/>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a:off x="2442160" y="1176764"/>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H="1">
            <a:off x="2943434" y="1168656"/>
            <a:ext cx="1095078" cy="1999194"/>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H="1">
            <a:off x="3416952" y="1156252"/>
            <a:ext cx="1095077" cy="198352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V="1">
            <a:off x="486792" y="367405"/>
            <a:ext cx="1095071" cy="198353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V="1">
            <a:off x="979459" y="367404"/>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V="1">
            <a:off x="1459456" y="367404"/>
            <a:ext cx="1095075" cy="198352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V="1">
            <a:off x="1952174" y="367407"/>
            <a:ext cx="1095073" cy="198352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V="1">
            <a:off x="2444894" y="367407"/>
            <a:ext cx="1095075" cy="198352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5400000" flipV="1">
            <a:off x="2946175" y="359307"/>
            <a:ext cx="1095070" cy="1999188"/>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5400000" flipV="1">
            <a:off x="3419690" y="346902"/>
            <a:ext cx="1095071"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a:off x="496199" y="-442497"/>
            <a:ext cx="1095075" cy="1983526"/>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a:off x="988856" y="-442501"/>
            <a:ext cx="1095077" cy="198353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a:off x="1468856" y="-442495"/>
            <a:ext cx="1095075" cy="198352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a:off x="1961572" y="-442502"/>
            <a:ext cx="1095078" cy="198352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a:off x="2454290" y="-442501"/>
            <a:ext cx="1095077" cy="198352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H="1">
            <a:off x="2955573" y="-450599"/>
            <a:ext cx="1095077" cy="1999188"/>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H="1">
            <a:off x="3429085" y="-463012"/>
            <a:ext cx="1095078" cy="198352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a:off x="7499188" y="3483989"/>
            <a:ext cx="1095080" cy="2223942"/>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a:off x="7006524" y="3483989"/>
            <a:ext cx="1095081"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a:off x="6526527" y="3483989"/>
            <a:ext cx="1095081"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a:off x="6033808" y="3483989"/>
            <a:ext cx="1095081"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a:off x="5541090" y="3483989"/>
            <a:ext cx="1095081"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a:off x="5040761" y="3474936"/>
            <a:ext cx="1095079" cy="2241507"/>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566296" y="3463480"/>
            <a:ext cx="1095079"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a:off x="7498927" y="1864729"/>
            <a:ext cx="1095080"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a:off x="7006264" y="1864729"/>
            <a:ext cx="1095080"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a:off x="6526267" y="1864729"/>
            <a:ext cx="1095080"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a:off x="6033548" y="1864729"/>
            <a:ext cx="1095080"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a:off x="5540830" y="1864729"/>
            <a:ext cx="1095080"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a:off x="5040500" y="1855677"/>
            <a:ext cx="1095080" cy="224150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566035" y="1844221"/>
            <a:ext cx="1095080"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a:off x="7486791" y="245465"/>
            <a:ext cx="1095082"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a:off x="6994128" y="245465"/>
            <a:ext cx="1095082"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a:off x="6514131" y="245465"/>
            <a:ext cx="1095082"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a:off x="6021412" y="245465"/>
            <a:ext cx="1095082"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a:off x="5528694" y="245465"/>
            <a:ext cx="1095082"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a:off x="5028364" y="236413"/>
            <a:ext cx="1095082" cy="2241505"/>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a:off x="4553899" y="224956"/>
            <a:ext cx="1095082" cy="2223941"/>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CCFF33">
              <a:alpha val="25000"/>
            </a:srgbClr>
          </a:solidFill>
          <a:ln w="12700">
            <a:gradFill flip="none" rotWithShape="1">
              <a:gsLst>
                <a:gs pos="51000">
                  <a:srgbClr val="99FF33"/>
                </a:gs>
                <a:gs pos="0">
                  <a:srgbClr val="99FF33"/>
                </a:gs>
                <a:gs pos="25000">
                  <a:srgbClr val="21D6E0"/>
                </a:gs>
                <a:gs pos="38000">
                  <a:srgbClr val="99FF33"/>
                </a:gs>
                <a:gs pos="82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540568" y="-67934"/>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30570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8"/>
                                        </p:tgtEl>
                                        <p:attrNameLst>
                                          <p:attrName>style.opacity</p:attrName>
                                        </p:attrNameLst>
                                      </p:cBhvr>
                                      <p:to>
                                        <p:strVal val="0"/>
                                      </p:to>
                                    </p:set>
                                    <p:animEffect filter="image" prLst="opacity: 0">
                                      <p:cBhvr rctx="IE">
                                        <p:cTn id="7" dur="indefinite"/>
                                        <p:tgtEl>
                                          <p:spTgt spid="8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 calcmode="lin" valueType="num">
                                      <p:cBhvr additive="base">
                                        <p:cTn id="10" dur="4000" fill="hold"/>
                                        <p:tgtEl>
                                          <p:spTgt spid="39"/>
                                        </p:tgtEl>
                                        <p:attrNameLst>
                                          <p:attrName>ppt_x</p:attrName>
                                        </p:attrNameLst>
                                      </p:cBhvr>
                                      <p:tavLst>
                                        <p:tav tm="0">
                                          <p:val>
                                            <p:strVal val="0-#ppt_w/2"/>
                                          </p:val>
                                        </p:tav>
                                        <p:tav tm="100000">
                                          <p:val>
                                            <p:strVal val="#ppt_x"/>
                                          </p:val>
                                        </p:tav>
                                      </p:tavLst>
                                    </p:anim>
                                    <p:anim calcmode="lin" valueType="num">
                                      <p:cBhvr additive="base">
                                        <p:cTn id="11" dur="4000" fill="hold"/>
                                        <p:tgtEl>
                                          <p:spTgt spid="39"/>
                                        </p:tgtEl>
                                        <p:attrNameLst>
                                          <p:attrName>ppt_y</p:attrName>
                                        </p:attrNameLst>
                                      </p:cBhvr>
                                      <p:tavLst>
                                        <p:tav tm="0">
                                          <p:val>
                                            <p:strVal val="#ppt_y"/>
                                          </p:val>
                                        </p:tav>
                                        <p:tav tm="100000">
                                          <p:val>
                                            <p:strVal val="#ppt_y"/>
                                          </p:val>
                                        </p:tav>
                                      </p:tavLst>
                                    </p:anim>
                                  </p:childTnLst>
                                </p:cTn>
                              </p:par>
                              <p:par>
                                <p:cTn id="12" presetID="2" presetClass="exit" presetSubtype="2" fill="hold" grpId="1" nodeType="withEffect">
                                  <p:stCondLst>
                                    <p:cond delay="0"/>
                                  </p:stCondLst>
                                  <p:childTnLst>
                                    <p:anim calcmode="lin" valueType="num">
                                      <p:cBhvr additive="base">
                                        <p:cTn id="13" dur="4500"/>
                                        <p:tgtEl>
                                          <p:spTgt spid="39"/>
                                        </p:tgtEl>
                                        <p:attrNameLst>
                                          <p:attrName>ppt_x</p:attrName>
                                        </p:attrNameLst>
                                      </p:cBhvr>
                                      <p:tavLst>
                                        <p:tav tm="0">
                                          <p:val>
                                            <p:strVal val="ppt_x"/>
                                          </p:val>
                                        </p:tav>
                                        <p:tav tm="100000">
                                          <p:val>
                                            <p:strVal val="1+ppt_w/2"/>
                                          </p:val>
                                        </p:tav>
                                      </p:tavLst>
                                    </p:anim>
                                    <p:anim calcmode="lin" valueType="num">
                                      <p:cBhvr additive="base">
                                        <p:cTn id="14" dur="4500"/>
                                        <p:tgtEl>
                                          <p:spTgt spid="39"/>
                                        </p:tgtEl>
                                        <p:attrNameLst>
                                          <p:attrName>ppt_y</p:attrName>
                                        </p:attrNameLst>
                                      </p:cBhvr>
                                      <p:tavLst>
                                        <p:tav tm="0">
                                          <p:val>
                                            <p:strVal val="ppt_y"/>
                                          </p:val>
                                        </p:tav>
                                        <p:tav tm="100000">
                                          <p:val>
                                            <p:strVal val="ppt_y"/>
                                          </p:val>
                                        </p:tav>
                                      </p:tavLst>
                                    </p:anim>
                                    <p:set>
                                      <p:cBhvr>
                                        <p:cTn id="15" dur="1" fill="hold">
                                          <p:stCondLst>
                                            <p:cond delay="4499"/>
                                          </p:stCondLst>
                                        </p:cTn>
                                        <p:tgtEl>
                                          <p:spTgt spid="39"/>
                                        </p:tgtEl>
                                        <p:attrNameLst>
                                          <p:attrName>style.visibility</p:attrName>
                                        </p:attrNameLst>
                                      </p:cBhvr>
                                      <p:to>
                                        <p:strVal val="hidden"/>
                                      </p:to>
                                    </p:set>
                                  </p:childTnLst>
                                </p:cTn>
                              </p:par>
                              <p:par>
                                <p:cTn id="16" presetID="3" presetClass="exit" presetSubtype="5" fill="hold" grpId="2" nodeType="withEffect">
                                  <p:stCondLst>
                                    <p:cond delay="0"/>
                                  </p:stCondLst>
                                  <p:childTnLst>
                                    <p:animEffect transition="out" filter="blinds(vertical)">
                                      <p:cBhvr>
                                        <p:cTn id="17" dur="5500"/>
                                        <p:tgtEl>
                                          <p:spTgt spid="39"/>
                                        </p:tgtEl>
                                      </p:cBhvr>
                                    </p:animEffect>
                                    <p:set>
                                      <p:cBhvr>
                                        <p:cTn id="18" dur="1" fill="hold">
                                          <p:stCondLst>
                                            <p:cond delay="5499"/>
                                          </p:stCondLst>
                                        </p:cTn>
                                        <p:tgtEl>
                                          <p:spTgt spid="39"/>
                                        </p:tgtEl>
                                        <p:attrNameLst>
                                          <p:attrName>style.visibility</p:attrName>
                                        </p:attrNameLst>
                                      </p:cBhvr>
                                      <p:to>
                                        <p:strVal val="hidden"/>
                                      </p:to>
                                    </p:set>
                                  </p:childTnLst>
                                </p:cTn>
                              </p:par>
                              <p:par>
                                <p:cTn id="19" presetID="2" presetClass="entr" presetSubtype="8"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anim calcmode="lin" valueType="num">
                                      <p:cBhvr additive="base">
                                        <p:cTn id="21" dur="4000" fill="hold"/>
                                        <p:tgtEl>
                                          <p:spTgt spid="40"/>
                                        </p:tgtEl>
                                        <p:attrNameLst>
                                          <p:attrName>ppt_x</p:attrName>
                                        </p:attrNameLst>
                                      </p:cBhvr>
                                      <p:tavLst>
                                        <p:tav tm="0">
                                          <p:val>
                                            <p:strVal val="0-#ppt_w/2"/>
                                          </p:val>
                                        </p:tav>
                                        <p:tav tm="100000">
                                          <p:val>
                                            <p:strVal val="#ppt_x"/>
                                          </p:val>
                                        </p:tav>
                                      </p:tavLst>
                                    </p:anim>
                                    <p:anim calcmode="lin" valueType="num">
                                      <p:cBhvr additive="base">
                                        <p:cTn id="22" dur="4000" fill="hold"/>
                                        <p:tgtEl>
                                          <p:spTgt spid="40"/>
                                        </p:tgtEl>
                                        <p:attrNameLst>
                                          <p:attrName>ppt_y</p:attrName>
                                        </p:attrNameLst>
                                      </p:cBhvr>
                                      <p:tavLst>
                                        <p:tav tm="0">
                                          <p:val>
                                            <p:strVal val="#ppt_y"/>
                                          </p:val>
                                        </p:tav>
                                        <p:tav tm="100000">
                                          <p:val>
                                            <p:strVal val="#ppt_y"/>
                                          </p:val>
                                        </p:tav>
                                      </p:tavLst>
                                    </p:anim>
                                  </p:childTnLst>
                                </p:cTn>
                              </p:par>
                              <p:par>
                                <p:cTn id="23" presetID="2" presetClass="exit" presetSubtype="2" fill="hold" grpId="1" nodeType="withEffect">
                                  <p:stCondLst>
                                    <p:cond delay="0"/>
                                  </p:stCondLst>
                                  <p:childTnLst>
                                    <p:anim calcmode="lin" valueType="num">
                                      <p:cBhvr additive="base">
                                        <p:cTn id="24" dur="4500"/>
                                        <p:tgtEl>
                                          <p:spTgt spid="40"/>
                                        </p:tgtEl>
                                        <p:attrNameLst>
                                          <p:attrName>ppt_x</p:attrName>
                                        </p:attrNameLst>
                                      </p:cBhvr>
                                      <p:tavLst>
                                        <p:tav tm="0">
                                          <p:val>
                                            <p:strVal val="ppt_x"/>
                                          </p:val>
                                        </p:tav>
                                        <p:tav tm="100000">
                                          <p:val>
                                            <p:strVal val="1+ppt_w/2"/>
                                          </p:val>
                                        </p:tav>
                                      </p:tavLst>
                                    </p:anim>
                                    <p:anim calcmode="lin" valueType="num">
                                      <p:cBhvr additive="base">
                                        <p:cTn id="25" dur="4500"/>
                                        <p:tgtEl>
                                          <p:spTgt spid="40"/>
                                        </p:tgtEl>
                                        <p:attrNameLst>
                                          <p:attrName>ppt_y</p:attrName>
                                        </p:attrNameLst>
                                      </p:cBhvr>
                                      <p:tavLst>
                                        <p:tav tm="0">
                                          <p:val>
                                            <p:strVal val="ppt_y"/>
                                          </p:val>
                                        </p:tav>
                                        <p:tav tm="100000">
                                          <p:val>
                                            <p:strVal val="ppt_y"/>
                                          </p:val>
                                        </p:tav>
                                      </p:tavLst>
                                    </p:anim>
                                    <p:set>
                                      <p:cBhvr>
                                        <p:cTn id="26" dur="1" fill="hold">
                                          <p:stCondLst>
                                            <p:cond delay="4499"/>
                                          </p:stCondLst>
                                        </p:cTn>
                                        <p:tgtEl>
                                          <p:spTgt spid="40"/>
                                        </p:tgtEl>
                                        <p:attrNameLst>
                                          <p:attrName>style.visibility</p:attrName>
                                        </p:attrNameLst>
                                      </p:cBhvr>
                                      <p:to>
                                        <p:strVal val="hidden"/>
                                      </p:to>
                                    </p:set>
                                  </p:childTnLst>
                                </p:cTn>
                              </p:par>
                              <p:par>
                                <p:cTn id="27" presetID="3" presetClass="exit" presetSubtype="5" fill="hold" grpId="2" nodeType="withEffect">
                                  <p:stCondLst>
                                    <p:cond delay="0"/>
                                  </p:stCondLst>
                                  <p:childTnLst>
                                    <p:animEffect transition="out" filter="blinds(vertical)">
                                      <p:cBhvr>
                                        <p:cTn id="28" dur="5500"/>
                                        <p:tgtEl>
                                          <p:spTgt spid="40"/>
                                        </p:tgtEl>
                                      </p:cBhvr>
                                    </p:animEffect>
                                    <p:set>
                                      <p:cBhvr>
                                        <p:cTn id="29" dur="1" fill="hold">
                                          <p:stCondLst>
                                            <p:cond delay="5499"/>
                                          </p:stCondLst>
                                        </p:cTn>
                                        <p:tgtEl>
                                          <p:spTgt spid="40"/>
                                        </p:tgtEl>
                                        <p:attrNameLst>
                                          <p:attrName>style.visibility</p:attrName>
                                        </p:attrNameLst>
                                      </p:cBhvr>
                                      <p:to>
                                        <p:strVal val="hidden"/>
                                      </p:to>
                                    </p:set>
                                  </p:childTnLst>
                                </p:cTn>
                              </p:par>
                              <p:par>
                                <p:cTn id="30" presetID="2" presetClass="entr" presetSubtype="8" fill="hold" grpId="0" nodeType="withEffect">
                                  <p:stCondLst>
                                    <p:cond delay="0"/>
                                  </p:stCondLst>
                                  <p:childTnLst>
                                    <p:set>
                                      <p:cBhvr>
                                        <p:cTn id="31" dur="1" fill="hold">
                                          <p:stCondLst>
                                            <p:cond delay="0"/>
                                          </p:stCondLst>
                                        </p:cTn>
                                        <p:tgtEl>
                                          <p:spTgt spid="41"/>
                                        </p:tgtEl>
                                        <p:attrNameLst>
                                          <p:attrName>style.visibility</p:attrName>
                                        </p:attrNameLst>
                                      </p:cBhvr>
                                      <p:to>
                                        <p:strVal val="visible"/>
                                      </p:to>
                                    </p:set>
                                    <p:anim calcmode="lin" valueType="num">
                                      <p:cBhvr additive="base">
                                        <p:cTn id="32" dur="4000" fill="hold"/>
                                        <p:tgtEl>
                                          <p:spTgt spid="41"/>
                                        </p:tgtEl>
                                        <p:attrNameLst>
                                          <p:attrName>ppt_x</p:attrName>
                                        </p:attrNameLst>
                                      </p:cBhvr>
                                      <p:tavLst>
                                        <p:tav tm="0">
                                          <p:val>
                                            <p:strVal val="0-#ppt_w/2"/>
                                          </p:val>
                                        </p:tav>
                                        <p:tav tm="100000">
                                          <p:val>
                                            <p:strVal val="#ppt_x"/>
                                          </p:val>
                                        </p:tav>
                                      </p:tavLst>
                                    </p:anim>
                                    <p:anim calcmode="lin" valueType="num">
                                      <p:cBhvr additive="base">
                                        <p:cTn id="33" dur="4000" fill="hold"/>
                                        <p:tgtEl>
                                          <p:spTgt spid="41"/>
                                        </p:tgtEl>
                                        <p:attrNameLst>
                                          <p:attrName>ppt_y</p:attrName>
                                        </p:attrNameLst>
                                      </p:cBhvr>
                                      <p:tavLst>
                                        <p:tav tm="0">
                                          <p:val>
                                            <p:strVal val="#ppt_y"/>
                                          </p:val>
                                        </p:tav>
                                        <p:tav tm="100000">
                                          <p:val>
                                            <p:strVal val="#ppt_y"/>
                                          </p:val>
                                        </p:tav>
                                      </p:tavLst>
                                    </p:anim>
                                  </p:childTnLst>
                                </p:cTn>
                              </p:par>
                              <p:par>
                                <p:cTn id="34" presetID="2" presetClass="exit" presetSubtype="2" fill="hold" grpId="1" nodeType="withEffect">
                                  <p:stCondLst>
                                    <p:cond delay="0"/>
                                  </p:stCondLst>
                                  <p:childTnLst>
                                    <p:anim calcmode="lin" valueType="num">
                                      <p:cBhvr additive="base">
                                        <p:cTn id="35" dur="4500"/>
                                        <p:tgtEl>
                                          <p:spTgt spid="41"/>
                                        </p:tgtEl>
                                        <p:attrNameLst>
                                          <p:attrName>ppt_x</p:attrName>
                                        </p:attrNameLst>
                                      </p:cBhvr>
                                      <p:tavLst>
                                        <p:tav tm="0">
                                          <p:val>
                                            <p:strVal val="ppt_x"/>
                                          </p:val>
                                        </p:tav>
                                        <p:tav tm="100000">
                                          <p:val>
                                            <p:strVal val="1+ppt_w/2"/>
                                          </p:val>
                                        </p:tav>
                                      </p:tavLst>
                                    </p:anim>
                                    <p:anim calcmode="lin" valueType="num">
                                      <p:cBhvr additive="base">
                                        <p:cTn id="36" dur="4500"/>
                                        <p:tgtEl>
                                          <p:spTgt spid="41"/>
                                        </p:tgtEl>
                                        <p:attrNameLst>
                                          <p:attrName>ppt_y</p:attrName>
                                        </p:attrNameLst>
                                      </p:cBhvr>
                                      <p:tavLst>
                                        <p:tav tm="0">
                                          <p:val>
                                            <p:strVal val="ppt_y"/>
                                          </p:val>
                                        </p:tav>
                                        <p:tav tm="100000">
                                          <p:val>
                                            <p:strVal val="ppt_y"/>
                                          </p:val>
                                        </p:tav>
                                      </p:tavLst>
                                    </p:anim>
                                    <p:set>
                                      <p:cBhvr>
                                        <p:cTn id="37" dur="1" fill="hold">
                                          <p:stCondLst>
                                            <p:cond delay="4499"/>
                                          </p:stCondLst>
                                        </p:cTn>
                                        <p:tgtEl>
                                          <p:spTgt spid="41"/>
                                        </p:tgtEl>
                                        <p:attrNameLst>
                                          <p:attrName>style.visibility</p:attrName>
                                        </p:attrNameLst>
                                      </p:cBhvr>
                                      <p:to>
                                        <p:strVal val="hidden"/>
                                      </p:to>
                                    </p:set>
                                  </p:childTnLst>
                                </p:cTn>
                              </p:par>
                              <p:par>
                                <p:cTn id="38" presetID="3" presetClass="exit" presetSubtype="5" fill="hold" grpId="2" nodeType="withEffect">
                                  <p:stCondLst>
                                    <p:cond delay="0"/>
                                  </p:stCondLst>
                                  <p:childTnLst>
                                    <p:animEffect transition="out" filter="blinds(vertical)">
                                      <p:cBhvr>
                                        <p:cTn id="39" dur="5500"/>
                                        <p:tgtEl>
                                          <p:spTgt spid="41"/>
                                        </p:tgtEl>
                                      </p:cBhvr>
                                    </p:animEffect>
                                    <p:set>
                                      <p:cBhvr>
                                        <p:cTn id="40" dur="1" fill="hold">
                                          <p:stCondLst>
                                            <p:cond delay="5499"/>
                                          </p:stCondLst>
                                        </p:cTn>
                                        <p:tgtEl>
                                          <p:spTgt spid="41"/>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additive="base">
                                        <p:cTn id="43" dur="4000" fill="hold"/>
                                        <p:tgtEl>
                                          <p:spTgt spid="44"/>
                                        </p:tgtEl>
                                        <p:attrNameLst>
                                          <p:attrName>ppt_x</p:attrName>
                                        </p:attrNameLst>
                                      </p:cBhvr>
                                      <p:tavLst>
                                        <p:tav tm="0">
                                          <p:val>
                                            <p:strVal val="0-#ppt_w/2"/>
                                          </p:val>
                                        </p:tav>
                                        <p:tav tm="100000">
                                          <p:val>
                                            <p:strVal val="#ppt_x"/>
                                          </p:val>
                                        </p:tav>
                                      </p:tavLst>
                                    </p:anim>
                                    <p:anim calcmode="lin" valueType="num">
                                      <p:cBhvr additive="base">
                                        <p:cTn id="44" dur="4000" fill="hold"/>
                                        <p:tgtEl>
                                          <p:spTgt spid="44"/>
                                        </p:tgtEl>
                                        <p:attrNameLst>
                                          <p:attrName>ppt_y</p:attrName>
                                        </p:attrNameLst>
                                      </p:cBhvr>
                                      <p:tavLst>
                                        <p:tav tm="0">
                                          <p:val>
                                            <p:strVal val="#ppt_y"/>
                                          </p:val>
                                        </p:tav>
                                        <p:tav tm="100000">
                                          <p:val>
                                            <p:strVal val="#ppt_y"/>
                                          </p:val>
                                        </p:tav>
                                      </p:tavLst>
                                    </p:anim>
                                  </p:childTnLst>
                                </p:cTn>
                              </p:par>
                              <p:par>
                                <p:cTn id="45" presetID="2" presetClass="exit" presetSubtype="2" fill="hold" grpId="1" nodeType="withEffect">
                                  <p:stCondLst>
                                    <p:cond delay="0"/>
                                  </p:stCondLst>
                                  <p:childTnLst>
                                    <p:anim calcmode="lin" valueType="num">
                                      <p:cBhvr additive="base">
                                        <p:cTn id="46" dur="4500"/>
                                        <p:tgtEl>
                                          <p:spTgt spid="44"/>
                                        </p:tgtEl>
                                        <p:attrNameLst>
                                          <p:attrName>ppt_x</p:attrName>
                                        </p:attrNameLst>
                                      </p:cBhvr>
                                      <p:tavLst>
                                        <p:tav tm="0">
                                          <p:val>
                                            <p:strVal val="ppt_x"/>
                                          </p:val>
                                        </p:tav>
                                        <p:tav tm="100000">
                                          <p:val>
                                            <p:strVal val="1+ppt_w/2"/>
                                          </p:val>
                                        </p:tav>
                                      </p:tavLst>
                                    </p:anim>
                                    <p:anim calcmode="lin" valueType="num">
                                      <p:cBhvr additive="base">
                                        <p:cTn id="47" dur="4500"/>
                                        <p:tgtEl>
                                          <p:spTgt spid="44"/>
                                        </p:tgtEl>
                                        <p:attrNameLst>
                                          <p:attrName>ppt_y</p:attrName>
                                        </p:attrNameLst>
                                      </p:cBhvr>
                                      <p:tavLst>
                                        <p:tav tm="0">
                                          <p:val>
                                            <p:strVal val="ppt_y"/>
                                          </p:val>
                                        </p:tav>
                                        <p:tav tm="100000">
                                          <p:val>
                                            <p:strVal val="ppt_y"/>
                                          </p:val>
                                        </p:tav>
                                      </p:tavLst>
                                    </p:anim>
                                    <p:set>
                                      <p:cBhvr>
                                        <p:cTn id="48" dur="1" fill="hold">
                                          <p:stCondLst>
                                            <p:cond delay="4499"/>
                                          </p:stCondLst>
                                        </p:cTn>
                                        <p:tgtEl>
                                          <p:spTgt spid="44"/>
                                        </p:tgtEl>
                                        <p:attrNameLst>
                                          <p:attrName>style.visibility</p:attrName>
                                        </p:attrNameLst>
                                      </p:cBhvr>
                                      <p:to>
                                        <p:strVal val="hidden"/>
                                      </p:to>
                                    </p:set>
                                  </p:childTnLst>
                                </p:cTn>
                              </p:par>
                              <p:par>
                                <p:cTn id="49" presetID="3" presetClass="exit" presetSubtype="5" fill="hold" grpId="2" nodeType="withEffect">
                                  <p:stCondLst>
                                    <p:cond delay="0"/>
                                  </p:stCondLst>
                                  <p:childTnLst>
                                    <p:animEffect transition="out" filter="blinds(vertical)">
                                      <p:cBhvr>
                                        <p:cTn id="50" dur="5500"/>
                                        <p:tgtEl>
                                          <p:spTgt spid="44"/>
                                        </p:tgtEl>
                                      </p:cBhvr>
                                    </p:animEffect>
                                    <p:set>
                                      <p:cBhvr>
                                        <p:cTn id="51" dur="1" fill="hold">
                                          <p:stCondLst>
                                            <p:cond delay="5499"/>
                                          </p:stCondLst>
                                        </p:cTn>
                                        <p:tgtEl>
                                          <p:spTgt spid="44"/>
                                        </p:tgtEl>
                                        <p:attrNameLst>
                                          <p:attrName>style.visibility</p:attrName>
                                        </p:attrNameLst>
                                      </p:cBhvr>
                                      <p:to>
                                        <p:strVal val="hidden"/>
                                      </p:to>
                                    </p:set>
                                  </p:childTnLst>
                                </p:cTn>
                              </p:par>
                              <p:par>
                                <p:cTn id="52" presetID="2" presetClass="entr" presetSubtype="8" fill="hold" grpId="0" nodeType="with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4000" fill="hold"/>
                                        <p:tgtEl>
                                          <p:spTgt spid="42"/>
                                        </p:tgtEl>
                                        <p:attrNameLst>
                                          <p:attrName>ppt_x</p:attrName>
                                        </p:attrNameLst>
                                      </p:cBhvr>
                                      <p:tavLst>
                                        <p:tav tm="0">
                                          <p:val>
                                            <p:strVal val="0-#ppt_w/2"/>
                                          </p:val>
                                        </p:tav>
                                        <p:tav tm="100000">
                                          <p:val>
                                            <p:strVal val="#ppt_x"/>
                                          </p:val>
                                        </p:tav>
                                      </p:tavLst>
                                    </p:anim>
                                    <p:anim calcmode="lin" valueType="num">
                                      <p:cBhvr additive="base">
                                        <p:cTn id="55" dur="4000" fill="hold"/>
                                        <p:tgtEl>
                                          <p:spTgt spid="42"/>
                                        </p:tgtEl>
                                        <p:attrNameLst>
                                          <p:attrName>ppt_y</p:attrName>
                                        </p:attrNameLst>
                                      </p:cBhvr>
                                      <p:tavLst>
                                        <p:tav tm="0">
                                          <p:val>
                                            <p:strVal val="#ppt_y"/>
                                          </p:val>
                                        </p:tav>
                                        <p:tav tm="100000">
                                          <p:val>
                                            <p:strVal val="#ppt_y"/>
                                          </p:val>
                                        </p:tav>
                                      </p:tavLst>
                                    </p:anim>
                                  </p:childTnLst>
                                </p:cTn>
                              </p:par>
                              <p:par>
                                <p:cTn id="56" presetID="2" presetClass="exit" presetSubtype="2" fill="hold" grpId="1" nodeType="withEffect">
                                  <p:stCondLst>
                                    <p:cond delay="0"/>
                                  </p:stCondLst>
                                  <p:childTnLst>
                                    <p:anim calcmode="lin" valueType="num">
                                      <p:cBhvr additive="base">
                                        <p:cTn id="57" dur="4500"/>
                                        <p:tgtEl>
                                          <p:spTgt spid="42"/>
                                        </p:tgtEl>
                                        <p:attrNameLst>
                                          <p:attrName>ppt_x</p:attrName>
                                        </p:attrNameLst>
                                      </p:cBhvr>
                                      <p:tavLst>
                                        <p:tav tm="0">
                                          <p:val>
                                            <p:strVal val="ppt_x"/>
                                          </p:val>
                                        </p:tav>
                                        <p:tav tm="100000">
                                          <p:val>
                                            <p:strVal val="1+ppt_w/2"/>
                                          </p:val>
                                        </p:tav>
                                      </p:tavLst>
                                    </p:anim>
                                    <p:anim calcmode="lin" valueType="num">
                                      <p:cBhvr additive="base">
                                        <p:cTn id="58" dur="4500"/>
                                        <p:tgtEl>
                                          <p:spTgt spid="42"/>
                                        </p:tgtEl>
                                        <p:attrNameLst>
                                          <p:attrName>ppt_y</p:attrName>
                                        </p:attrNameLst>
                                      </p:cBhvr>
                                      <p:tavLst>
                                        <p:tav tm="0">
                                          <p:val>
                                            <p:strVal val="ppt_y"/>
                                          </p:val>
                                        </p:tav>
                                        <p:tav tm="100000">
                                          <p:val>
                                            <p:strVal val="ppt_y"/>
                                          </p:val>
                                        </p:tav>
                                      </p:tavLst>
                                    </p:anim>
                                    <p:set>
                                      <p:cBhvr>
                                        <p:cTn id="59" dur="1" fill="hold">
                                          <p:stCondLst>
                                            <p:cond delay="4499"/>
                                          </p:stCondLst>
                                        </p:cTn>
                                        <p:tgtEl>
                                          <p:spTgt spid="42"/>
                                        </p:tgtEl>
                                        <p:attrNameLst>
                                          <p:attrName>style.visibility</p:attrName>
                                        </p:attrNameLst>
                                      </p:cBhvr>
                                      <p:to>
                                        <p:strVal val="hidden"/>
                                      </p:to>
                                    </p:set>
                                  </p:childTnLst>
                                </p:cTn>
                              </p:par>
                              <p:par>
                                <p:cTn id="60" presetID="3" presetClass="exit" presetSubtype="5" fill="hold" grpId="2" nodeType="withEffect">
                                  <p:stCondLst>
                                    <p:cond delay="0"/>
                                  </p:stCondLst>
                                  <p:childTnLst>
                                    <p:animEffect transition="out" filter="blinds(vertical)">
                                      <p:cBhvr>
                                        <p:cTn id="61" dur="5500"/>
                                        <p:tgtEl>
                                          <p:spTgt spid="42"/>
                                        </p:tgtEl>
                                      </p:cBhvr>
                                    </p:animEffect>
                                    <p:set>
                                      <p:cBhvr>
                                        <p:cTn id="62" dur="1" fill="hold">
                                          <p:stCondLst>
                                            <p:cond delay="5499"/>
                                          </p:stCondLst>
                                        </p:cTn>
                                        <p:tgtEl>
                                          <p:spTgt spid="42"/>
                                        </p:tgtEl>
                                        <p:attrNameLst>
                                          <p:attrName>style.visibility</p:attrName>
                                        </p:attrNameLst>
                                      </p:cBhvr>
                                      <p:to>
                                        <p:strVal val="hidden"/>
                                      </p:to>
                                    </p:set>
                                  </p:childTnLst>
                                </p:cTn>
                              </p:par>
                              <p:par>
                                <p:cTn id="63" presetID="2" presetClass="entr" presetSubtype="8" fill="hold" grpId="0" nodeType="with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4000" fill="hold"/>
                                        <p:tgtEl>
                                          <p:spTgt spid="43"/>
                                        </p:tgtEl>
                                        <p:attrNameLst>
                                          <p:attrName>ppt_x</p:attrName>
                                        </p:attrNameLst>
                                      </p:cBhvr>
                                      <p:tavLst>
                                        <p:tav tm="0">
                                          <p:val>
                                            <p:strVal val="0-#ppt_w/2"/>
                                          </p:val>
                                        </p:tav>
                                        <p:tav tm="100000">
                                          <p:val>
                                            <p:strVal val="#ppt_x"/>
                                          </p:val>
                                        </p:tav>
                                      </p:tavLst>
                                    </p:anim>
                                    <p:anim calcmode="lin" valueType="num">
                                      <p:cBhvr additive="base">
                                        <p:cTn id="66" dur="4000" fill="hold"/>
                                        <p:tgtEl>
                                          <p:spTgt spid="43"/>
                                        </p:tgtEl>
                                        <p:attrNameLst>
                                          <p:attrName>ppt_y</p:attrName>
                                        </p:attrNameLst>
                                      </p:cBhvr>
                                      <p:tavLst>
                                        <p:tav tm="0">
                                          <p:val>
                                            <p:strVal val="#ppt_y"/>
                                          </p:val>
                                        </p:tav>
                                        <p:tav tm="100000">
                                          <p:val>
                                            <p:strVal val="#ppt_y"/>
                                          </p:val>
                                        </p:tav>
                                      </p:tavLst>
                                    </p:anim>
                                  </p:childTnLst>
                                </p:cTn>
                              </p:par>
                              <p:par>
                                <p:cTn id="67" presetID="2" presetClass="exit" presetSubtype="2" fill="hold" grpId="1" nodeType="withEffect">
                                  <p:stCondLst>
                                    <p:cond delay="0"/>
                                  </p:stCondLst>
                                  <p:childTnLst>
                                    <p:anim calcmode="lin" valueType="num">
                                      <p:cBhvr additive="base">
                                        <p:cTn id="68" dur="4500"/>
                                        <p:tgtEl>
                                          <p:spTgt spid="43"/>
                                        </p:tgtEl>
                                        <p:attrNameLst>
                                          <p:attrName>ppt_x</p:attrName>
                                        </p:attrNameLst>
                                      </p:cBhvr>
                                      <p:tavLst>
                                        <p:tav tm="0">
                                          <p:val>
                                            <p:strVal val="ppt_x"/>
                                          </p:val>
                                        </p:tav>
                                        <p:tav tm="100000">
                                          <p:val>
                                            <p:strVal val="1+ppt_w/2"/>
                                          </p:val>
                                        </p:tav>
                                      </p:tavLst>
                                    </p:anim>
                                    <p:anim calcmode="lin" valueType="num">
                                      <p:cBhvr additive="base">
                                        <p:cTn id="69" dur="4500"/>
                                        <p:tgtEl>
                                          <p:spTgt spid="43"/>
                                        </p:tgtEl>
                                        <p:attrNameLst>
                                          <p:attrName>ppt_y</p:attrName>
                                        </p:attrNameLst>
                                      </p:cBhvr>
                                      <p:tavLst>
                                        <p:tav tm="0">
                                          <p:val>
                                            <p:strVal val="ppt_y"/>
                                          </p:val>
                                        </p:tav>
                                        <p:tav tm="100000">
                                          <p:val>
                                            <p:strVal val="ppt_y"/>
                                          </p:val>
                                        </p:tav>
                                      </p:tavLst>
                                    </p:anim>
                                    <p:set>
                                      <p:cBhvr>
                                        <p:cTn id="70" dur="1" fill="hold">
                                          <p:stCondLst>
                                            <p:cond delay="4499"/>
                                          </p:stCondLst>
                                        </p:cTn>
                                        <p:tgtEl>
                                          <p:spTgt spid="43"/>
                                        </p:tgtEl>
                                        <p:attrNameLst>
                                          <p:attrName>style.visibility</p:attrName>
                                        </p:attrNameLst>
                                      </p:cBhvr>
                                      <p:to>
                                        <p:strVal val="hidden"/>
                                      </p:to>
                                    </p:set>
                                  </p:childTnLst>
                                </p:cTn>
                              </p:par>
                              <p:par>
                                <p:cTn id="71" presetID="3" presetClass="exit" presetSubtype="5" fill="hold" grpId="2" nodeType="withEffect">
                                  <p:stCondLst>
                                    <p:cond delay="0"/>
                                  </p:stCondLst>
                                  <p:childTnLst>
                                    <p:animEffect transition="out" filter="blinds(vertical)">
                                      <p:cBhvr>
                                        <p:cTn id="72" dur="5500"/>
                                        <p:tgtEl>
                                          <p:spTgt spid="43"/>
                                        </p:tgtEl>
                                      </p:cBhvr>
                                    </p:animEffect>
                                    <p:set>
                                      <p:cBhvr>
                                        <p:cTn id="73" dur="1" fill="hold">
                                          <p:stCondLst>
                                            <p:cond delay="5499"/>
                                          </p:stCondLst>
                                        </p:cTn>
                                        <p:tgtEl>
                                          <p:spTgt spid="43"/>
                                        </p:tgtEl>
                                        <p:attrNameLst>
                                          <p:attrName>style.visibility</p:attrName>
                                        </p:attrNameLst>
                                      </p:cBhvr>
                                      <p:to>
                                        <p:strVal val="hidden"/>
                                      </p:to>
                                    </p:set>
                                  </p:childTnLst>
                                </p:cTn>
                              </p:par>
                              <p:par>
                                <p:cTn id="74" presetID="2" presetClass="entr" presetSubtype="8" fill="hold" grpId="0" nodeType="withEffect">
                                  <p:stCondLst>
                                    <p:cond delay="0"/>
                                  </p:stCondLst>
                                  <p:childTnLst>
                                    <p:set>
                                      <p:cBhvr>
                                        <p:cTn id="75" dur="1" fill="hold">
                                          <p:stCondLst>
                                            <p:cond delay="0"/>
                                          </p:stCondLst>
                                        </p:cTn>
                                        <p:tgtEl>
                                          <p:spTgt spid="32"/>
                                        </p:tgtEl>
                                        <p:attrNameLst>
                                          <p:attrName>style.visibility</p:attrName>
                                        </p:attrNameLst>
                                      </p:cBhvr>
                                      <p:to>
                                        <p:strVal val="visible"/>
                                      </p:to>
                                    </p:set>
                                    <p:anim calcmode="lin" valueType="num">
                                      <p:cBhvr additive="base">
                                        <p:cTn id="76" dur="4000" fill="hold"/>
                                        <p:tgtEl>
                                          <p:spTgt spid="32"/>
                                        </p:tgtEl>
                                        <p:attrNameLst>
                                          <p:attrName>ppt_x</p:attrName>
                                        </p:attrNameLst>
                                      </p:cBhvr>
                                      <p:tavLst>
                                        <p:tav tm="0">
                                          <p:val>
                                            <p:strVal val="0-#ppt_w/2"/>
                                          </p:val>
                                        </p:tav>
                                        <p:tav tm="100000">
                                          <p:val>
                                            <p:strVal val="#ppt_x"/>
                                          </p:val>
                                        </p:tav>
                                      </p:tavLst>
                                    </p:anim>
                                    <p:anim calcmode="lin" valueType="num">
                                      <p:cBhvr additive="base">
                                        <p:cTn id="77" dur="4000" fill="hold"/>
                                        <p:tgtEl>
                                          <p:spTgt spid="32"/>
                                        </p:tgtEl>
                                        <p:attrNameLst>
                                          <p:attrName>ppt_y</p:attrName>
                                        </p:attrNameLst>
                                      </p:cBhvr>
                                      <p:tavLst>
                                        <p:tav tm="0">
                                          <p:val>
                                            <p:strVal val="#ppt_y"/>
                                          </p:val>
                                        </p:tav>
                                        <p:tav tm="100000">
                                          <p:val>
                                            <p:strVal val="#ppt_y"/>
                                          </p:val>
                                        </p:tav>
                                      </p:tavLst>
                                    </p:anim>
                                  </p:childTnLst>
                                </p:cTn>
                              </p:par>
                              <p:par>
                                <p:cTn id="78" presetID="2" presetClass="exit" presetSubtype="2" fill="hold" grpId="1" nodeType="withEffect">
                                  <p:stCondLst>
                                    <p:cond delay="0"/>
                                  </p:stCondLst>
                                  <p:childTnLst>
                                    <p:anim calcmode="lin" valueType="num">
                                      <p:cBhvr additive="base">
                                        <p:cTn id="79" dur="4500"/>
                                        <p:tgtEl>
                                          <p:spTgt spid="32"/>
                                        </p:tgtEl>
                                        <p:attrNameLst>
                                          <p:attrName>ppt_x</p:attrName>
                                        </p:attrNameLst>
                                      </p:cBhvr>
                                      <p:tavLst>
                                        <p:tav tm="0">
                                          <p:val>
                                            <p:strVal val="ppt_x"/>
                                          </p:val>
                                        </p:tav>
                                        <p:tav tm="100000">
                                          <p:val>
                                            <p:strVal val="1+ppt_w/2"/>
                                          </p:val>
                                        </p:tav>
                                      </p:tavLst>
                                    </p:anim>
                                    <p:anim calcmode="lin" valueType="num">
                                      <p:cBhvr additive="base">
                                        <p:cTn id="80" dur="4500"/>
                                        <p:tgtEl>
                                          <p:spTgt spid="32"/>
                                        </p:tgtEl>
                                        <p:attrNameLst>
                                          <p:attrName>ppt_y</p:attrName>
                                        </p:attrNameLst>
                                      </p:cBhvr>
                                      <p:tavLst>
                                        <p:tav tm="0">
                                          <p:val>
                                            <p:strVal val="ppt_y"/>
                                          </p:val>
                                        </p:tav>
                                        <p:tav tm="100000">
                                          <p:val>
                                            <p:strVal val="ppt_y"/>
                                          </p:val>
                                        </p:tav>
                                      </p:tavLst>
                                    </p:anim>
                                    <p:set>
                                      <p:cBhvr>
                                        <p:cTn id="81" dur="1" fill="hold">
                                          <p:stCondLst>
                                            <p:cond delay="4499"/>
                                          </p:stCondLst>
                                        </p:cTn>
                                        <p:tgtEl>
                                          <p:spTgt spid="32"/>
                                        </p:tgtEl>
                                        <p:attrNameLst>
                                          <p:attrName>style.visibility</p:attrName>
                                        </p:attrNameLst>
                                      </p:cBhvr>
                                      <p:to>
                                        <p:strVal val="hidden"/>
                                      </p:to>
                                    </p:set>
                                  </p:childTnLst>
                                </p:cTn>
                              </p:par>
                              <p:par>
                                <p:cTn id="82" presetID="3" presetClass="exit" presetSubtype="5" fill="hold" grpId="2" nodeType="withEffect">
                                  <p:stCondLst>
                                    <p:cond delay="0"/>
                                  </p:stCondLst>
                                  <p:childTnLst>
                                    <p:animEffect transition="out" filter="blinds(vertical)">
                                      <p:cBhvr>
                                        <p:cTn id="83" dur="5500"/>
                                        <p:tgtEl>
                                          <p:spTgt spid="32"/>
                                        </p:tgtEl>
                                      </p:cBhvr>
                                    </p:animEffect>
                                    <p:set>
                                      <p:cBhvr>
                                        <p:cTn id="84" dur="1" fill="hold">
                                          <p:stCondLst>
                                            <p:cond delay="5499"/>
                                          </p:stCondLst>
                                        </p:cTn>
                                        <p:tgtEl>
                                          <p:spTgt spid="32"/>
                                        </p:tgtEl>
                                        <p:attrNameLst>
                                          <p:attrName>style.visibility</p:attrName>
                                        </p:attrNameLst>
                                      </p:cBhvr>
                                      <p:to>
                                        <p:strVal val="hidden"/>
                                      </p:to>
                                    </p:set>
                                  </p:childTnLst>
                                </p:cTn>
                              </p:par>
                              <p:par>
                                <p:cTn id="85" presetID="2" presetClass="entr" presetSubtype="8" fill="hold" grpId="0" nodeType="with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4000" fill="hold"/>
                                        <p:tgtEl>
                                          <p:spTgt spid="38"/>
                                        </p:tgtEl>
                                        <p:attrNameLst>
                                          <p:attrName>ppt_x</p:attrName>
                                        </p:attrNameLst>
                                      </p:cBhvr>
                                      <p:tavLst>
                                        <p:tav tm="0">
                                          <p:val>
                                            <p:strVal val="0-#ppt_w/2"/>
                                          </p:val>
                                        </p:tav>
                                        <p:tav tm="100000">
                                          <p:val>
                                            <p:strVal val="#ppt_x"/>
                                          </p:val>
                                        </p:tav>
                                      </p:tavLst>
                                    </p:anim>
                                    <p:anim calcmode="lin" valueType="num">
                                      <p:cBhvr additive="base">
                                        <p:cTn id="88" dur="4000" fill="hold"/>
                                        <p:tgtEl>
                                          <p:spTgt spid="38"/>
                                        </p:tgtEl>
                                        <p:attrNameLst>
                                          <p:attrName>ppt_y</p:attrName>
                                        </p:attrNameLst>
                                      </p:cBhvr>
                                      <p:tavLst>
                                        <p:tav tm="0">
                                          <p:val>
                                            <p:strVal val="#ppt_y"/>
                                          </p:val>
                                        </p:tav>
                                        <p:tav tm="100000">
                                          <p:val>
                                            <p:strVal val="#ppt_y"/>
                                          </p:val>
                                        </p:tav>
                                      </p:tavLst>
                                    </p:anim>
                                  </p:childTnLst>
                                </p:cTn>
                              </p:par>
                              <p:par>
                                <p:cTn id="89" presetID="2" presetClass="exit" presetSubtype="2" fill="hold" grpId="1" nodeType="withEffect">
                                  <p:stCondLst>
                                    <p:cond delay="0"/>
                                  </p:stCondLst>
                                  <p:childTnLst>
                                    <p:anim calcmode="lin" valueType="num">
                                      <p:cBhvr additive="base">
                                        <p:cTn id="90" dur="4500"/>
                                        <p:tgtEl>
                                          <p:spTgt spid="38"/>
                                        </p:tgtEl>
                                        <p:attrNameLst>
                                          <p:attrName>ppt_x</p:attrName>
                                        </p:attrNameLst>
                                      </p:cBhvr>
                                      <p:tavLst>
                                        <p:tav tm="0">
                                          <p:val>
                                            <p:strVal val="ppt_x"/>
                                          </p:val>
                                        </p:tav>
                                        <p:tav tm="100000">
                                          <p:val>
                                            <p:strVal val="1+ppt_w/2"/>
                                          </p:val>
                                        </p:tav>
                                      </p:tavLst>
                                    </p:anim>
                                    <p:anim calcmode="lin" valueType="num">
                                      <p:cBhvr additive="base">
                                        <p:cTn id="91" dur="4500"/>
                                        <p:tgtEl>
                                          <p:spTgt spid="38"/>
                                        </p:tgtEl>
                                        <p:attrNameLst>
                                          <p:attrName>ppt_y</p:attrName>
                                        </p:attrNameLst>
                                      </p:cBhvr>
                                      <p:tavLst>
                                        <p:tav tm="0">
                                          <p:val>
                                            <p:strVal val="ppt_y"/>
                                          </p:val>
                                        </p:tav>
                                        <p:tav tm="100000">
                                          <p:val>
                                            <p:strVal val="ppt_y"/>
                                          </p:val>
                                        </p:tav>
                                      </p:tavLst>
                                    </p:anim>
                                    <p:set>
                                      <p:cBhvr>
                                        <p:cTn id="92" dur="1" fill="hold">
                                          <p:stCondLst>
                                            <p:cond delay="4499"/>
                                          </p:stCondLst>
                                        </p:cTn>
                                        <p:tgtEl>
                                          <p:spTgt spid="38"/>
                                        </p:tgtEl>
                                        <p:attrNameLst>
                                          <p:attrName>style.visibility</p:attrName>
                                        </p:attrNameLst>
                                      </p:cBhvr>
                                      <p:to>
                                        <p:strVal val="hidden"/>
                                      </p:to>
                                    </p:set>
                                  </p:childTnLst>
                                </p:cTn>
                              </p:par>
                              <p:par>
                                <p:cTn id="93" presetID="3" presetClass="exit" presetSubtype="5" fill="hold" grpId="2" nodeType="withEffect">
                                  <p:stCondLst>
                                    <p:cond delay="0"/>
                                  </p:stCondLst>
                                  <p:childTnLst>
                                    <p:animEffect transition="out" filter="blinds(vertical)">
                                      <p:cBhvr>
                                        <p:cTn id="94" dur="5500"/>
                                        <p:tgtEl>
                                          <p:spTgt spid="38"/>
                                        </p:tgtEl>
                                      </p:cBhvr>
                                    </p:animEffect>
                                    <p:set>
                                      <p:cBhvr>
                                        <p:cTn id="95" dur="1" fill="hold">
                                          <p:stCondLst>
                                            <p:cond delay="5499"/>
                                          </p:stCondLst>
                                        </p:cTn>
                                        <p:tgtEl>
                                          <p:spTgt spid="38"/>
                                        </p:tgtEl>
                                        <p:attrNameLst>
                                          <p:attrName>style.visibility</p:attrName>
                                        </p:attrNameLst>
                                      </p:cBhvr>
                                      <p:to>
                                        <p:strVal val="hidden"/>
                                      </p:to>
                                    </p:set>
                                  </p:childTnLst>
                                </p:cTn>
                              </p:par>
                              <p:par>
                                <p:cTn id="96" presetID="2" presetClass="entr" presetSubtype="8" fill="hold" grpId="0" nodeType="withEffect">
                                  <p:stCondLst>
                                    <p:cond delay="0"/>
                                  </p:stCondLst>
                                  <p:childTnLst>
                                    <p:set>
                                      <p:cBhvr>
                                        <p:cTn id="97" dur="1" fill="hold">
                                          <p:stCondLst>
                                            <p:cond delay="0"/>
                                          </p:stCondLst>
                                        </p:cTn>
                                        <p:tgtEl>
                                          <p:spTgt spid="37"/>
                                        </p:tgtEl>
                                        <p:attrNameLst>
                                          <p:attrName>style.visibility</p:attrName>
                                        </p:attrNameLst>
                                      </p:cBhvr>
                                      <p:to>
                                        <p:strVal val="visible"/>
                                      </p:to>
                                    </p:set>
                                    <p:anim calcmode="lin" valueType="num">
                                      <p:cBhvr additive="base">
                                        <p:cTn id="98" dur="4000" fill="hold"/>
                                        <p:tgtEl>
                                          <p:spTgt spid="37"/>
                                        </p:tgtEl>
                                        <p:attrNameLst>
                                          <p:attrName>ppt_x</p:attrName>
                                        </p:attrNameLst>
                                      </p:cBhvr>
                                      <p:tavLst>
                                        <p:tav tm="0">
                                          <p:val>
                                            <p:strVal val="0-#ppt_w/2"/>
                                          </p:val>
                                        </p:tav>
                                        <p:tav tm="100000">
                                          <p:val>
                                            <p:strVal val="#ppt_x"/>
                                          </p:val>
                                        </p:tav>
                                      </p:tavLst>
                                    </p:anim>
                                    <p:anim calcmode="lin" valueType="num">
                                      <p:cBhvr additive="base">
                                        <p:cTn id="99" dur="4000" fill="hold"/>
                                        <p:tgtEl>
                                          <p:spTgt spid="37"/>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4500"/>
                                        <p:tgtEl>
                                          <p:spTgt spid="37"/>
                                        </p:tgtEl>
                                        <p:attrNameLst>
                                          <p:attrName>ppt_x</p:attrName>
                                        </p:attrNameLst>
                                      </p:cBhvr>
                                      <p:tavLst>
                                        <p:tav tm="0">
                                          <p:val>
                                            <p:strVal val="ppt_x"/>
                                          </p:val>
                                        </p:tav>
                                        <p:tav tm="100000">
                                          <p:val>
                                            <p:strVal val="1+ppt_w/2"/>
                                          </p:val>
                                        </p:tav>
                                      </p:tavLst>
                                    </p:anim>
                                    <p:anim calcmode="lin" valueType="num">
                                      <p:cBhvr additive="base">
                                        <p:cTn id="102" dur="4500"/>
                                        <p:tgtEl>
                                          <p:spTgt spid="37"/>
                                        </p:tgtEl>
                                        <p:attrNameLst>
                                          <p:attrName>ppt_y</p:attrName>
                                        </p:attrNameLst>
                                      </p:cBhvr>
                                      <p:tavLst>
                                        <p:tav tm="0">
                                          <p:val>
                                            <p:strVal val="ppt_y"/>
                                          </p:val>
                                        </p:tav>
                                        <p:tav tm="100000">
                                          <p:val>
                                            <p:strVal val="ppt_y"/>
                                          </p:val>
                                        </p:tav>
                                      </p:tavLst>
                                    </p:anim>
                                    <p:set>
                                      <p:cBhvr>
                                        <p:cTn id="103" dur="1" fill="hold">
                                          <p:stCondLst>
                                            <p:cond delay="4499"/>
                                          </p:stCondLst>
                                        </p:cTn>
                                        <p:tgtEl>
                                          <p:spTgt spid="37"/>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5500"/>
                                        <p:tgtEl>
                                          <p:spTgt spid="37"/>
                                        </p:tgtEl>
                                      </p:cBhvr>
                                    </p:animEffect>
                                    <p:set>
                                      <p:cBhvr>
                                        <p:cTn id="106" dur="1" fill="hold">
                                          <p:stCondLst>
                                            <p:cond delay="5499"/>
                                          </p:stCondLst>
                                        </p:cTn>
                                        <p:tgtEl>
                                          <p:spTgt spid="37"/>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36"/>
                                        </p:tgtEl>
                                        <p:attrNameLst>
                                          <p:attrName>style.visibility</p:attrName>
                                        </p:attrNameLst>
                                      </p:cBhvr>
                                      <p:to>
                                        <p:strVal val="visible"/>
                                      </p:to>
                                    </p:set>
                                    <p:anim calcmode="lin" valueType="num">
                                      <p:cBhvr additive="base">
                                        <p:cTn id="109" dur="4000" fill="hold"/>
                                        <p:tgtEl>
                                          <p:spTgt spid="36"/>
                                        </p:tgtEl>
                                        <p:attrNameLst>
                                          <p:attrName>ppt_x</p:attrName>
                                        </p:attrNameLst>
                                      </p:cBhvr>
                                      <p:tavLst>
                                        <p:tav tm="0">
                                          <p:val>
                                            <p:strVal val="0-#ppt_w/2"/>
                                          </p:val>
                                        </p:tav>
                                        <p:tav tm="100000">
                                          <p:val>
                                            <p:strVal val="#ppt_x"/>
                                          </p:val>
                                        </p:tav>
                                      </p:tavLst>
                                    </p:anim>
                                    <p:anim calcmode="lin" valueType="num">
                                      <p:cBhvr additive="base">
                                        <p:cTn id="110" dur="4000" fill="hold"/>
                                        <p:tgtEl>
                                          <p:spTgt spid="36"/>
                                        </p:tgtEl>
                                        <p:attrNameLst>
                                          <p:attrName>ppt_y</p:attrName>
                                        </p:attrNameLst>
                                      </p:cBhvr>
                                      <p:tavLst>
                                        <p:tav tm="0">
                                          <p:val>
                                            <p:strVal val="#ppt_y"/>
                                          </p:val>
                                        </p:tav>
                                        <p:tav tm="100000">
                                          <p:val>
                                            <p:strVal val="#ppt_y"/>
                                          </p:val>
                                        </p:tav>
                                      </p:tavLst>
                                    </p:anim>
                                  </p:childTnLst>
                                </p:cTn>
                              </p:par>
                              <p:par>
                                <p:cTn id="111" presetID="2" presetClass="exit" presetSubtype="2" fill="hold" grpId="1" nodeType="withEffect">
                                  <p:stCondLst>
                                    <p:cond delay="0"/>
                                  </p:stCondLst>
                                  <p:childTnLst>
                                    <p:anim calcmode="lin" valueType="num">
                                      <p:cBhvr additive="base">
                                        <p:cTn id="112" dur="4500"/>
                                        <p:tgtEl>
                                          <p:spTgt spid="36"/>
                                        </p:tgtEl>
                                        <p:attrNameLst>
                                          <p:attrName>ppt_x</p:attrName>
                                        </p:attrNameLst>
                                      </p:cBhvr>
                                      <p:tavLst>
                                        <p:tav tm="0">
                                          <p:val>
                                            <p:strVal val="ppt_x"/>
                                          </p:val>
                                        </p:tav>
                                        <p:tav tm="100000">
                                          <p:val>
                                            <p:strVal val="1+ppt_w/2"/>
                                          </p:val>
                                        </p:tav>
                                      </p:tavLst>
                                    </p:anim>
                                    <p:anim calcmode="lin" valueType="num">
                                      <p:cBhvr additive="base">
                                        <p:cTn id="113" dur="4500"/>
                                        <p:tgtEl>
                                          <p:spTgt spid="36"/>
                                        </p:tgtEl>
                                        <p:attrNameLst>
                                          <p:attrName>ppt_y</p:attrName>
                                        </p:attrNameLst>
                                      </p:cBhvr>
                                      <p:tavLst>
                                        <p:tav tm="0">
                                          <p:val>
                                            <p:strVal val="ppt_y"/>
                                          </p:val>
                                        </p:tav>
                                        <p:tav tm="100000">
                                          <p:val>
                                            <p:strVal val="ppt_y"/>
                                          </p:val>
                                        </p:tav>
                                      </p:tavLst>
                                    </p:anim>
                                    <p:set>
                                      <p:cBhvr>
                                        <p:cTn id="114" dur="1" fill="hold">
                                          <p:stCondLst>
                                            <p:cond delay="4499"/>
                                          </p:stCondLst>
                                        </p:cTn>
                                        <p:tgtEl>
                                          <p:spTgt spid="36"/>
                                        </p:tgtEl>
                                        <p:attrNameLst>
                                          <p:attrName>style.visibility</p:attrName>
                                        </p:attrNameLst>
                                      </p:cBhvr>
                                      <p:to>
                                        <p:strVal val="hidden"/>
                                      </p:to>
                                    </p:set>
                                  </p:childTnLst>
                                </p:cTn>
                              </p:par>
                              <p:par>
                                <p:cTn id="115" presetID="3" presetClass="exit" presetSubtype="5" fill="hold" grpId="2" nodeType="withEffect">
                                  <p:stCondLst>
                                    <p:cond delay="0"/>
                                  </p:stCondLst>
                                  <p:childTnLst>
                                    <p:animEffect transition="out" filter="blinds(vertical)">
                                      <p:cBhvr>
                                        <p:cTn id="116" dur="5500"/>
                                        <p:tgtEl>
                                          <p:spTgt spid="36"/>
                                        </p:tgtEl>
                                      </p:cBhvr>
                                    </p:animEffect>
                                    <p:set>
                                      <p:cBhvr>
                                        <p:cTn id="117" dur="1" fill="hold">
                                          <p:stCondLst>
                                            <p:cond delay="5499"/>
                                          </p:stCondLst>
                                        </p:cTn>
                                        <p:tgtEl>
                                          <p:spTgt spid="36"/>
                                        </p:tgtEl>
                                        <p:attrNameLst>
                                          <p:attrName>style.visibility</p:attrName>
                                        </p:attrNameLst>
                                      </p:cBhvr>
                                      <p:to>
                                        <p:strVal val="hidden"/>
                                      </p:to>
                                    </p:set>
                                  </p:childTnLst>
                                </p:cTn>
                              </p:par>
                              <p:par>
                                <p:cTn id="118" presetID="2" presetClass="entr" presetSubtype="8" fill="hold" grpId="0" nodeType="withEffect">
                                  <p:stCondLst>
                                    <p:cond delay="0"/>
                                  </p:stCondLst>
                                  <p:childTnLst>
                                    <p:set>
                                      <p:cBhvr>
                                        <p:cTn id="119" dur="1" fill="hold">
                                          <p:stCondLst>
                                            <p:cond delay="0"/>
                                          </p:stCondLst>
                                        </p:cTn>
                                        <p:tgtEl>
                                          <p:spTgt spid="35"/>
                                        </p:tgtEl>
                                        <p:attrNameLst>
                                          <p:attrName>style.visibility</p:attrName>
                                        </p:attrNameLst>
                                      </p:cBhvr>
                                      <p:to>
                                        <p:strVal val="visible"/>
                                      </p:to>
                                    </p:set>
                                    <p:anim calcmode="lin" valueType="num">
                                      <p:cBhvr additive="base">
                                        <p:cTn id="120" dur="4000" fill="hold"/>
                                        <p:tgtEl>
                                          <p:spTgt spid="35"/>
                                        </p:tgtEl>
                                        <p:attrNameLst>
                                          <p:attrName>ppt_x</p:attrName>
                                        </p:attrNameLst>
                                      </p:cBhvr>
                                      <p:tavLst>
                                        <p:tav tm="0">
                                          <p:val>
                                            <p:strVal val="0-#ppt_w/2"/>
                                          </p:val>
                                        </p:tav>
                                        <p:tav tm="100000">
                                          <p:val>
                                            <p:strVal val="#ppt_x"/>
                                          </p:val>
                                        </p:tav>
                                      </p:tavLst>
                                    </p:anim>
                                    <p:anim calcmode="lin" valueType="num">
                                      <p:cBhvr additive="base">
                                        <p:cTn id="121" dur="4000" fill="hold"/>
                                        <p:tgtEl>
                                          <p:spTgt spid="35"/>
                                        </p:tgtEl>
                                        <p:attrNameLst>
                                          <p:attrName>ppt_y</p:attrName>
                                        </p:attrNameLst>
                                      </p:cBhvr>
                                      <p:tavLst>
                                        <p:tav tm="0">
                                          <p:val>
                                            <p:strVal val="#ppt_y"/>
                                          </p:val>
                                        </p:tav>
                                        <p:tav tm="100000">
                                          <p:val>
                                            <p:strVal val="#ppt_y"/>
                                          </p:val>
                                        </p:tav>
                                      </p:tavLst>
                                    </p:anim>
                                  </p:childTnLst>
                                </p:cTn>
                              </p:par>
                              <p:par>
                                <p:cTn id="122" presetID="2" presetClass="exit" presetSubtype="2" fill="hold" grpId="1" nodeType="withEffect">
                                  <p:stCondLst>
                                    <p:cond delay="0"/>
                                  </p:stCondLst>
                                  <p:childTnLst>
                                    <p:anim calcmode="lin" valueType="num">
                                      <p:cBhvr additive="base">
                                        <p:cTn id="123" dur="4500"/>
                                        <p:tgtEl>
                                          <p:spTgt spid="35"/>
                                        </p:tgtEl>
                                        <p:attrNameLst>
                                          <p:attrName>ppt_x</p:attrName>
                                        </p:attrNameLst>
                                      </p:cBhvr>
                                      <p:tavLst>
                                        <p:tav tm="0">
                                          <p:val>
                                            <p:strVal val="ppt_x"/>
                                          </p:val>
                                        </p:tav>
                                        <p:tav tm="100000">
                                          <p:val>
                                            <p:strVal val="1+ppt_w/2"/>
                                          </p:val>
                                        </p:tav>
                                      </p:tavLst>
                                    </p:anim>
                                    <p:anim calcmode="lin" valueType="num">
                                      <p:cBhvr additive="base">
                                        <p:cTn id="124" dur="4500"/>
                                        <p:tgtEl>
                                          <p:spTgt spid="35"/>
                                        </p:tgtEl>
                                        <p:attrNameLst>
                                          <p:attrName>ppt_y</p:attrName>
                                        </p:attrNameLst>
                                      </p:cBhvr>
                                      <p:tavLst>
                                        <p:tav tm="0">
                                          <p:val>
                                            <p:strVal val="ppt_y"/>
                                          </p:val>
                                        </p:tav>
                                        <p:tav tm="100000">
                                          <p:val>
                                            <p:strVal val="ppt_y"/>
                                          </p:val>
                                        </p:tav>
                                      </p:tavLst>
                                    </p:anim>
                                    <p:set>
                                      <p:cBhvr>
                                        <p:cTn id="125" dur="1" fill="hold">
                                          <p:stCondLst>
                                            <p:cond delay="4499"/>
                                          </p:stCondLst>
                                        </p:cTn>
                                        <p:tgtEl>
                                          <p:spTgt spid="35"/>
                                        </p:tgtEl>
                                        <p:attrNameLst>
                                          <p:attrName>style.visibility</p:attrName>
                                        </p:attrNameLst>
                                      </p:cBhvr>
                                      <p:to>
                                        <p:strVal val="hidden"/>
                                      </p:to>
                                    </p:set>
                                  </p:childTnLst>
                                </p:cTn>
                              </p:par>
                              <p:par>
                                <p:cTn id="126" presetID="3" presetClass="exit" presetSubtype="5" fill="hold" grpId="2" nodeType="withEffect">
                                  <p:stCondLst>
                                    <p:cond delay="0"/>
                                  </p:stCondLst>
                                  <p:childTnLst>
                                    <p:animEffect transition="out" filter="blinds(vertical)">
                                      <p:cBhvr>
                                        <p:cTn id="127" dur="5500"/>
                                        <p:tgtEl>
                                          <p:spTgt spid="35"/>
                                        </p:tgtEl>
                                      </p:cBhvr>
                                    </p:animEffect>
                                    <p:set>
                                      <p:cBhvr>
                                        <p:cTn id="128" dur="1" fill="hold">
                                          <p:stCondLst>
                                            <p:cond delay="5499"/>
                                          </p:stCondLst>
                                        </p:cTn>
                                        <p:tgtEl>
                                          <p:spTgt spid="35"/>
                                        </p:tgtEl>
                                        <p:attrNameLst>
                                          <p:attrName>style.visibility</p:attrName>
                                        </p:attrNameLst>
                                      </p:cBhvr>
                                      <p:to>
                                        <p:strVal val="hidden"/>
                                      </p:to>
                                    </p:set>
                                  </p:childTnLst>
                                </p:cTn>
                              </p:par>
                              <p:par>
                                <p:cTn id="129" presetID="2" presetClass="entr" presetSubtype="8"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4000" fill="hold"/>
                                        <p:tgtEl>
                                          <p:spTgt spid="34"/>
                                        </p:tgtEl>
                                        <p:attrNameLst>
                                          <p:attrName>ppt_x</p:attrName>
                                        </p:attrNameLst>
                                      </p:cBhvr>
                                      <p:tavLst>
                                        <p:tav tm="0">
                                          <p:val>
                                            <p:strVal val="0-#ppt_w/2"/>
                                          </p:val>
                                        </p:tav>
                                        <p:tav tm="100000">
                                          <p:val>
                                            <p:strVal val="#ppt_x"/>
                                          </p:val>
                                        </p:tav>
                                      </p:tavLst>
                                    </p:anim>
                                    <p:anim calcmode="lin" valueType="num">
                                      <p:cBhvr additive="base">
                                        <p:cTn id="132" dur="4000" fill="hold"/>
                                        <p:tgtEl>
                                          <p:spTgt spid="34"/>
                                        </p:tgtEl>
                                        <p:attrNameLst>
                                          <p:attrName>ppt_y</p:attrName>
                                        </p:attrNameLst>
                                      </p:cBhvr>
                                      <p:tavLst>
                                        <p:tav tm="0">
                                          <p:val>
                                            <p:strVal val="#ppt_y"/>
                                          </p:val>
                                        </p:tav>
                                        <p:tav tm="100000">
                                          <p:val>
                                            <p:strVal val="#ppt_y"/>
                                          </p:val>
                                        </p:tav>
                                      </p:tavLst>
                                    </p:anim>
                                  </p:childTnLst>
                                </p:cTn>
                              </p:par>
                              <p:par>
                                <p:cTn id="133" presetID="2" presetClass="exit" presetSubtype="2" fill="hold" grpId="1" nodeType="withEffect">
                                  <p:stCondLst>
                                    <p:cond delay="0"/>
                                  </p:stCondLst>
                                  <p:childTnLst>
                                    <p:anim calcmode="lin" valueType="num">
                                      <p:cBhvr additive="base">
                                        <p:cTn id="134" dur="4500"/>
                                        <p:tgtEl>
                                          <p:spTgt spid="34"/>
                                        </p:tgtEl>
                                        <p:attrNameLst>
                                          <p:attrName>ppt_x</p:attrName>
                                        </p:attrNameLst>
                                      </p:cBhvr>
                                      <p:tavLst>
                                        <p:tav tm="0">
                                          <p:val>
                                            <p:strVal val="ppt_x"/>
                                          </p:val>
                                        </p:tav>
                                        <p:tav tm="100000">
                                          <p:val>
                                            <p:strVal val="1+ppt_w/2"/>
                                          </p:val>
                                        </p:tav>
                                      </p:tavLst>
                                    </p:anim>
                                    <p:anim calcmode="lin" valueType="num">
                                      <p:cBhvr additive="base">
                                        <p:cTn id="135" dur="4500"/>
                                        <p:tgtEl>
                                          <p:spTgt spid="34"/>
                                        </p:tgtEl>
                                        <p:attrNameLst>
                                          <p:attrName>ppt_y</p:attrName>
                                        </p:attrNameLst>
                                      </p:cBhvr>
                                      <p:tavLst>
                                        <p:tav tm="0">
                                          <p:val>
                                            <p:strVal val="ppt_y"/>
                                          </p:val>
                                        </p:tav>
                                        <p:tav tm="100000">
                                          <p:val>
                                            <p:strVal val="ppt_y"/>
                                          </p:val>
                                        </p:tav>
                                      </p:tavLst>
                                    </p:anim>
                                    <p:set>
                                      <p:cBhvr>
                                        <p:cTn id="136" dur="1" fill="hold">
                                          <p:stCondLst>
                                            <p:cond delay="4499"/>
                                          </p:stCondLst>
                                        </p:cTn>
                                        <p:tgtEl>
                                          <p:spTgt spid="34"/>
                                        </p:tgtEl>
                                        <p:attrNameLst>
                                          <p:attrName>style.visibility</p:attrName>
                                        </p:attrNameLst>
                                      </p:cBhvr>
                                      <p:to>
                                        <p:strVal val="hidden"/>
                                      </p:to>
                                    </p:set>
                                  </p:childTnLst>
                                </p:cTn>
                              </p:par>
                              <p:par>
                                <p:cTn id="137" presetID="3" presetClass="exit" presetSubtype="5" fill="hold" grpId="2" nodeType="withEffect">
                                  <p:stCondLst>
                                    <p:cond delay="0"/>
                                  </p:stCondLst>
                                  <p:childTnLst>
                                    <p:animEffect transition="out" filter="blinds(vertical)">
                                      <p:cBhvr>
                                        <p:cTn id="138" dur="5500"/>
                                        <p:tgtEl>
                                          <p:spTgt spid="34"/>
                                        </p:tgtEl>
                                      </p:cBhvr>
                                    </p:animEffect>
                                    <p:set>
                                      <p:cBhvr>
                                        <p:cTn id="139" dur="1" fill="hold">
                                          <p:stCondLst>
                                            <p:cond delay="5499"/>
                                          </p:stCondLst>
                                        </p:cTn>
                                        <p:tgtEl>
                                          <p:spTgt spid="34"/>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0-#ppt_w/2"/>
                                          </p:val>
                                        </p:tav>
                                        <p:tav tm="100000">
                                          <p:val>
                                            <p:strVal val="#ppt_x"/>
                                          </p:val>
                                        </p:tav>
                                      </p:tavLst>
                                    </p:anim>
                                    <p:anim calcmode="lin" valueType="num">
                                      <p:cBhvr additive="base">
                                        <p:cTn id="143" dur="4000" fill="hold"/>
                                        <p:tgtEl>
                                          <p:spTgt spid="33"/>
                                        </p:tgtEl>
                                        <p:attrNameLst>
                                          <p:attrName>ppt_y</p:attrName>
                                        </p:attrNameLst>
                                      </p:cBhvr>
                                      <p:tavLst>
                                        <p:tav tm="0">
                                          <p:val>
                                            <p:strVal val="#ppt_y"/>
                                          </p:val>
                                        </p:tav>
                                        <p:tav tm="100000">
                                          <p:val>
                                            <p:strVal val="#ppt_y"/>
                                          </p:val>
                                        </p:tav>
                                      </p:tavLst>
                                    </p:anim>
                                  </p:childTnLst>
                                </p:cTn>
                              </p:par>
                              <p:par>
                                <p:cTn id="144" presetID="2" presetClass="exit" presetSubtype="2" fill="hold" grpId="1" nodeType="withEffect">
                                  <p:stCondLst>
                                    <p:cond delay="0"/>
                                  </p:stCondLst>
                                  <p:childTnLst>
                                    <p:anim calcmode="lin" valueType="num">
                                      <p:cBhvr additive="base">
                                        <p:cTn id="145" dur="4500"/>
                                        <p:tgtEl>
                                          <p:spTgt spid="33"/>
                                        </p:tgtEl>
                                        <p:attrNameLst>
                                          <p:attrName>ppt_x</p:attrName>
                                        </p:attrNameLst>
                                      </p:cBhvr>
                                      <p:tavLst>
                                        <p:tav tm="0">
                                          <p:val>
                                            <p:strVal val="ppt_x"/>
                                          </p:val>
                                        </p:tav>
                                        <p:tav tm="100000">
                                          <p:val>
                                            <p:strVal val="1+ppt_w/2"/>
                                          </p:val>
                                        </p:tav>
                                      </p:tavLst>
                                    </p:anim>
                                    <p:anim calcmode="lin" valueType="num">
                                      <p:cBhvr additive="base">
                                        <p:cTn id="146" dur="4500"/>
                                        <p:tgtEl>
                                          <p:spTgt spid="33"/>
                                        </p:tgtEl>
                                        <p:attrNameLst>
                                          <p:attrName>ppt_y</p:attrName>
                                        </p:attrNameLst>
                                      </p:cBhvr>
                                      <p:tavLst>
                                        <p:tav tm="0">
                                          <p:val>
                                            <p:strVal val="ppt_y"/>
                                          </p:val>
                                        </p:tav>
                                        <p:tav tm="100000">
                                          <p:val>
                                            <p:strVal val="ppt_y"/>
                                          </p:val>
                                        </p:tav>
                                      </p:tavLst>
                                    </p:anim>
                                    <p:set>
                                      <p:cBhvr>
                                        <p:cTn id="147" dur="1" fill="hold">
                                          <p:stCondLst>
                                            <p:cond delay="4499"/>
                                          </p:stCondLst>
                                        </p:cTn>
                                        <p:tgtEl>
                                          <p:spTgt spid="33"/>
                                        </p:tgtEl>
                                        <p:attrNameLst>
                                          <p:attrName>style.visibility</p:attrName>
                                        </p:attrNameLst>
                                      </p:cBhvr>
                                      <p:to>
                                        <p:strVal val="hidden"/>
                                      </p:to>
                                    </p:set>
                                  </p:childTnLst>
                                </p:cTn>
                              </p:par>
                              <p:par>
                                <p:cTn id="148" presetID="3" presetClass="exit" presetSubtype="5" fill="hold" grpId="2" nodeType="withEffect">
                                  <p:stCondLst>
                                    <p:cond delay="0"/>
                                  </p:stCondLst>
                                  <p:childTnLst>
                                    <p:animEffect transition="out" filter="blinds(vertical)">
                                      <p:cBhvr>
                                        <p:cTn id="149" dur="5500"/>
                                        <p:tgtEl>
                                          <p:spTgt spid="33"/>
                                        </p:tgtEl>
                                      </p:cBhvr>
                                    </p:animEffect>
                                    <p:set>
                                      <p:cBhvr>
                                        <p:cTn id="150" dur="1" fill="hold">
                                          <p:stCondLst>
                                            <p:cond delay="5499"/>
                                          </p:stCondLst>
                                        </p:cTn>
                                        <p:tgtEl>
                                          <p:spTgt spid="33"/>
                                        </p:tgtEl>
                                        <p:attrNameLst>
                                          <p:attrName>style.visibility</p:attrName>
                                        </p:attrNameLst>
                                      </p:cBhvr>
                                      <p:to>
                                        <p:strVal val="hidden"/>
                                      </p:to>
                                    </p:set>
                                  </p:childTnLst>
                                </p:cTn>
                              </p:par>
                              <p:par>
                                <p:cTn id="151" presetID="2" presetClass="entr" presetSubtype="8" fill="hold" grpId="0" nodeType="withEffect">
                                  <p:stCondLst>
                                    <p:cond delay="0"/>
                                  </p:stCondLst>
                                  <p:childTnLst>
                                    <p:set>
                                      <p:cBhvr>
                                        <p:cTn id="152" dur="1" fill="hold">
                                          <p:stCondLst>
                                            <p:cond delay="0"/>
                                          </p:stCondLst>
                                        </p:cTn>
                                        <p:tgtEl>
                                          <p:spTgt spid="31"/>
                                        </p:tgtEl>
                                        <p:attrNameLst>
                                          <p:attrName>style.visibility</p:attrName>
                                        </p:attrNameLst>
                                      </p:cBhvr>
                                      <p:to>
                                        <p:strVal val="visible"/>
                                      </p:to>
                                    </p:set>
                                    <p:anim calcmode="lin" valueType="num">
                                      <p:cBhvr additive="base">
                                        <p:cTn id="153" dur="4000" fill="hold"/>
                                        <p:tgtEl>
                                          <p:spTgt spid="31"/>
                                        </p:tgtEl>
                                        <p:attrNameLst>
                                          <p:attrName>ppt_x</p:attrName>
                                        </p:attrNameLst>
                                      </p:cBhvr>
                                      <p:tavLst>
                                        <p:tav tm="0">
                                          <p:val>
                                            <p:strVal val="0-#ppt_w/2"/>
                                          </p:val>
                                        </p:tav>
                                        <p:tav tm="100000">
                                          <p:val>
                                            <p:strVal val="#ppt_x"/>
                                          </p:val>
                                        </p:tav>
                                      </p:tavLst>
                                    </p:anim>
                                    <p:anim calcmode="lin" valueType="num">
                                      <p:cBhvr additive="base">
                                        <p:cTn id="154" dur="4000" fill="hold"/>
                                        <p:tgtEl>
                                          <p:spTgt spid="31"/>
                                        </p:tgtEl>
                                        <p:attrNameLst>
                                          <p:attrName>ppt_y</p:attrName>
                                        </p:attrNameLst>
                                      </p:cBhvr>
                                      <p:tavLst>
                                        <p:tav tm="0">
                                          <p:val>
                                            <p:strVal val="#ppt_y"/>
                                          </p:val>
                                        </p:tav>
                                        <p:tav tm="100000">
                                          <p:val>
                                            <p:strVal val="#ppt_y"/>
                                          </p:val>
                                        </p:tav>
                                      </p:tavLst>
                                    </p:anim>
                                  </p:childTnLst>
                                </p:cTn>
                              </p:par>
                              <p:par>
                                <p:cTn id="155" presetID="2" presetClass="exit" presetSubtype="2" fill="hold" grpId="1" nodeType="withEffect">
                                  <p:stCondLst>
                                    <p:cond delay="0"/>
                                  </p:stCondLst>
                                  <p:childTnLst>
                                    <p:anim calcmode="lin" valueType="num">
                                      <p:cBhvr additive="base">
                                        <p:cTn id="156" dur="4500"/>
                                        <p:tgtEl>
                                          <p:spTgt spid="31"/>
                                        </p:tgtEl>
                                        <p:attrNameLst>
                                          <p:attrName>ppt_x</p:attrName>
                                        </p:attrNameLst>
                                      </p:cBhvr>
                                      <p:tavLst>
                                        <p:tav tm="0">
                                          <p:val>
                                            <p:strVal val="ppt_x"/>
                                          </p:val>
                                        </p:tav>
                                        <p:tav tm="100000">
                                          <p:val>
                                            <p:strVal val="1+ppt_w/2"/>
                                          </p:val>
                                        </p:tav>
                                      </p:tavLst>
                                    </p:anim>
                                    <p:anim calcmode="lin" valueType="num">
                                      <p:cBhvr additive="base">
                                        <p:cTn id="157" dur="4500"/>
                                        <p:tgtEl>
                                          <p:spTgt spid="31"/>
                                        </p:tgtEl>
                                        <p:attrNameLst>
                                          <p:attrName>ppt_y</p:attrName>
                                        </p:attrNameLst>
                                      </p:cBhvr>
                                      <p:tavLst>
                                        <p:tav tm="0">
                                          <p:val>
                                            <p:strVal val="ppt_y"/>
                                          </p:val>
                                        </p:tav>
                                        <p:tav tm="100000">
                                          <p:val>
                                            <p:strVal val="ppt_y"/>
                                          </p:val>
                                        </p:tav>
                                      </p:tavLst>
                                    </p:anim>
                                    <p:set>
                                      <p:cBhvr>
                                        <p:cTn id="158" dur="1" fill="hold">
                                          <p:stCondLst>
                                            <p:cond delay="4499"/>
                                          </p:stCondLst>
                                        </p:cTn>
                                        <p:tgtEl>
                                          <p:spTgt spid="31"/>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5500"/>
                                        <p:tgtEl>
                                          <p:spTgt spid="31"/>
                                        </p:tgtEl>
                                      </p:cBhvr>
                                    </p:animEffect>
                                    <p:set>
                                      <p:cBhvr>
                                        <p:cTn id="161" dur="1" fill="hold">
                                          <p:stCondLst>
                                            <p:cond delay="5499"/>
                                          </p:stCondLst>
                                        </p:cTn>
                                        <p:tgtEl>
                                          <p:spTgt spid="31"/>
                                        </p:tgtEl>
                                        <p:attrNameLst>
                                          <p:attrName>style.visibility</p:attrName>
                                        </p:attrNameLst>
                                      </p:cBhvr>
                                      <p:to>
                                        <p:strVal val="hidden"/>
                                      </p:to>
                                    </p:set>
                                  </p:childTnLst>
                                </p:cTn>
                              </p:par>
                              <p:par>
                                <p:cTn id="162" presetID="2" presetClass="entr" presetSubtype="8" fill="hold" grpId="0" nodeType="withEffect">
                                  <p:stCondLst>
                                    <p:cond delay="0"/>
                                  </p:stCondLst>
                                  <p:childTnLst>
                                    <p:set>
                                      <p:cBhvr>
                                        <p:cTn id="163" dur="1" fill="hold">
                                          <p:stCondLst>
                                            <p:cond delay="0"/>
                                          </p:stCondLst>
                                        </p:cTn>
                                        <p:tgtEl>
                                          <p:spTgt spid="30"/>
                                        </p:tgtEl>
                                        <p:attrNameLst>
                                          <p:attrName>style.visibility</p:attrName>
                                        </p:attrNameLst>
                                      </p:cBhvr>
                                      <p:to>
                                        <p:strVal val="visible"/>
                                      </p:to>
                                    </p:set>
                                    <p:anim calcmode="lin" valueType="num">
                                      <p:cBhvr additive="base">
                                        <p:cTn id="164" dur="4000" fill="hold"/>
                                        <p:tgtEl>
                                          <p:spTgt spid="30"/>
                                        </p:tgtEl>
                                        <p:attrNameLst>
                                          <p:attrName>ppt_x</p:attrName>
                                        </p:attrNameLst>
                                      </p:cBhvr>
                                      <p:tavLst>
                                        <p:tav tm="0">
                                          <p:val>
                                            <p:strVal val="0-#ppt_w/2"/>
                                          </p:val>
                                        </p:tav>
                                        <p:tav tm="100000">
                                          <p:val>
                                            <p:strVal val="#ppt_x"/>
                                          </p:val>
                                        </p:tav>
                                      </p:tavLst>
                                    </p:anim>
                                    <p:anim calcmode="lin" valueType="num">
                                      <p:cBhvr additive="base">
                                        <p:cTn id="165" dur="4000" fill="hold"/>
                                        <p:tgtEl>
                                          <p:spTgt spid="30"/>
                                        </p:tgtEl>
                                        <p:attrNameLst>
                                          <p:attrName>ppt_y</p:attrName>
                                        </p:attrNameLst>
                                      </p:cBhvr>
                                      <p:tavLst>
                                        <p:tav tm="0">
                                          <p:val>
                                            <p:strVal val="#ppt_y"/>
                                          </p:val>
                                        </p:tav>
                                        <p:tav tm="100000">
                                          <p:val>
                                            <p:strVal val="#ppt_y"/>
                                          </p:val>
                                        </p:tav>
                                      </p:tavLst>
                                    </p:anim>
                                  </p:childTnLst>
                                </p:cTn>
                              </p:par>
                              <p:par>
                                <p:cTn id="166" presetID="2" presetClass="exit" presetSubtype="2" fill="hold" grpId="1" nodeType="withEffect">
                                  <p:stCondLst>
                                    <p:cond delay="0"/>
                                  </p:stCondLst>
                                  <p:childTnLst>
                                    <p:anim calcmode="lin" valueType="num">
                                      <p:cBhvr additive="base">
                                        <p:cTn id="167" dur="4500"/>
                                        <p:tgtEl>
                                          <p:spTgt spid="30"/>
                                        </p:tgtEl>
                                        <p:attrNameLst>
                                          <p:attrName>ppt_x</p:attrName>
                                        </p:attrNameLst>
                                      </p:cBhvr>
                                      <p:tavLst>
                                        <p:tav tm="0">
                                          <p:val>
                                            <p:strVal val="ppt_x"/>
                                          </p:val>
                                        </p:tav>
                                        <p:tav tm="100000">
                                          <p:val>
                                            <p:strVal val="1+ppt_w/2"/>
                                          </p:val>
                                        </p:tav>
                                      </p:tavLst>
                                    </p:anim>
                                    <p:anim calcmode="lin" valueType="num">
                                      <p:cBhvr additive="base">
                                        <p:cTn id="168" dur="4500"/>
                                        <p:tgtEl>
                                          <p:spTgt spid="30"/>
                                        </p:tgtEl>
                                        <p:attrNameLst>
                                          <p:attrName>ppt_y</p:attrName>
                                        </p:attrNameLst>
                                      </p:cBhvr>
                                      <p:tavLst>
                                        <p:tav tm="0">
                                          <p:val>
                                            <p:strVal val="ppt_y"/>
                                          </p:val>
                                        </p:tav>
                                        <p:tav tm="100000">
                                          <p:val>
                                            <p:strVal val="ppt_y"/>
                                          </p:val>
                                        </p:tav>
                                      </p:tavLst>
                                    </p:anim>
                                    <p:set>
                                      <p:cBhvr>
                                        <p:cTn id="169" dur="1" fill="hold">
                                          <p:stCondLst>
                                            <p:cond delay="4499"/>
                                          </p:stCondLst>
                                        </p:cTn>
                                        <p:tgtEl>
                                          <p:spTgt spid="30"/>
                                        </p:tgtEl>
                                        <p:attrNameLst>
                                          <p:attrName>style.visibility</p:attrName>
                                        </p:attrNameLst>
                                      </p:cBhvr>
                                      <p:to>
                                        <p:strVal val="hidden"/>
                                      </p:to>
                                    </p:set>
                                  </p:childTnLst>
                                </p:cTn>
                              </p:par>
                              <p:par>
                                <p:cTn id="170" presetID="3" presetClass="exit" presetSubtype="5" fill="hold" grpId="2" nodeType="withEffect">
                                  <p:stCondLst>
                                    <p:cond delay="0"/>
                                  </p:stCondLst>
                                  <p:childTnLst>
                                    <p:animEffect transition="out" filter="blinds(vertical)">
                                      <p:cBhvr>
                                        <p:cTn id="171" dur="5500"/>
                                        <p:tgtEl>
                                          <p:spTgt spid="30"/>
                                        </p:tgtEl>
                                      </p:cBhvr>
                                    </p:animEffect>
                                    <p:set>
                                      <p:cBhvr>
                                        <p:cTn id="172" dur="1" fill="hold">
                                          <p:stCondLst>
                                            <p:cond delay="5499"/>
                                          </p:stCondLst>
                                        </p:cTn>
                                        <p:tgtEl>
                                          <p:spTgt spid="30"/>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29"/>
                                        </p:tgtEl>
                                        <p:attrNameLst>
                                          <p:attrName>style.visibility</p:attrName>
                                        </p:attrNameLst>
                                      </p:cBhvr>
                                      <p:to>
                                        <p:strVal val="visible"/>
                                      </p:to>
                                    </p:set>
                                    <p:anim calcmode="lin" valueType="num">
                                      <p:cBhvr additive="base">
                                        <p:cTn id="175" dur="4000" fill="hold"/>
                                        <p:tgtEl>
                                          <p:spTgt spid="29"/>
                                        </p:tgtEl>
                                        <p:attrNameLst>
                                          <p:attrName>ppt_x</p:attrName>
                                        </p:attrNameLst>
                                      </p:cBhvr>
                                      <p:tavLst>
                                        <p:tav tm="0">
                                          <p:val>
                                            <p:strVal val="0-#ppt_w/2"/>
                                          </p:val>
                                        </p:tav>
                                        <p:tav tm="100000">
                                          <p:val>
                                            <p:strVal val="#ppt_x"/>
                                          </p:val>
                                        </p:tav>
                                      </p:tavLst>
                                    </p:anim>
                                    <p:anim calcmode="lin" valueType="num">
                                      <p:cBhvr additive="base">
                                        <p:cTn id="176" dur="4000" fill="hold"/>
                                        <p:tgtEl>
                                          <p:spTgt spid="29"/>
                                        </p:tgtEl>
                                        <p:attrNameLst>
                                          <p:attrName>ppt_y</p:attrName>
                                        </p:attrNameLst>
                                      </p:cBhvr>
                                      <p:tavLst>
                                        <p:tav tm="0">
                                          <p:val>
                                            <p:strVal val="#ppt_y"/>
                                          </p:val>
                                        </p:tav>
                                        <p:tav tm="100000">
                                          <p:val>
                                            <p:strVal val="#ppt_y"/>
                                          </p:val>
                                        </p:tav>
                                      </p:tavLst>
                                    </p:anim>
                                  </p:childTnLst>
                                </p:cTn>
                              </p:par>
                              <p:par>
                                <p:cTn id="177" presetID="2" presetClass="exit" presetSubtype="2" fill="hold" grpId="1" nodeType="withEffect">
                                  <p:stCondLst>
                                    <p:cond delay="0"/>
                                  </p:stCondLst>
                                  <p:childTnLst>
                                    <p:anim calcmode="lin" valueType="num">
                                      <p:cBhvr additive="base">
                                        <p:cTn id="178" dur="4500"/>
                                        <p:tgtEl>
                                          <p:spTgt spid="29"/>
                                        </p:tgtEl>
                                        <p:attrNameLst>
                                          <p:attrName>ppt_x</p:attrName>
                                        </p:attrNameLst>
                                      </p:cBhvr>
                                      <p:tavLst>
                                        <p:tav tm="0">
                                          <p:val>
                                            <p:strVal val="ppt_x"/>
                                          </p:val>
                                        </p:tav>
                                        <p:tav tm="100000">
                                          <p:val>
                                            <p:strVal val="1+ppt_w/2"/>
                                          </p:val>
                                        </p:tav>
                                      </p:tavLst>
                                    </p:anim>
                                    <p:anim calcmode="lin" valueType="num">
                                      <p:cBhvr additive="base">
                                        <p:cTn id="179" dur="4500"/>
                                        <p:tgtEl>
                                          <p:spTgt spid="29"/>
                                        </p:tgtEl>
                                        <p:attrNameLst>
                                          <p:attrName>ppt_y</p:attrName>
                                        </p:attrNameLst>
                                      </p:cBhvr>
                                      <p:tavLst>
                                        <p:tav tm="0">
                                          <p:val>
                                            <p:strVal val="ppt_y"/>
                                          </p:val>
                                        </p:tav>
                                        <p:tav tm="100000">
                                          <p:val>
                                            <p:strVal val="ppt_y"/>
                                          </p:val>
                                        </p:tav>
                                      </p:tavLst>
                                    </p:anim>
                                    <p:set>
                                      <p:cBhvr>
                                        <p:cTn id="180" dur="1" fill="hold">
                                          <p:stCondLst>
                                            <p:cond delay="4499"/>
                                          </p:stCondLst>
                                        </p:cTn>
                                        <p:tgtEl>
                                          <p:spTgt spid="29"/>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5500"/>
                                        <p:tgtEl>
                                          <p:spTgt spid="29"/>
                                        </p:tgtEl>
                                      </p:cBhvr>
                                    </p:animEffect>
                                    <p:set>
                                      <p:cBhvr>
                                        <p:cTn id="183" dur="1" fill="hold">
                                          <p:stCondLst>
                                            <p:cond delay="5499"/>
                                          </p:stCondLst>
                                        </p:cTn>
                                        <p:tgtEl>
                                          <p:spTgt spid="29"/>
                                        </p:tgtEl>
                                        <p:attrNameLst>
                                          <p:attrName>style.visibility</p:attrName>
                                        </p:attrNameLst>
                                      </p:cBhvr>
                                      <p:to>
                                        <p:strVal val="hidden"/>
                                      </p:to>
                                    </p:set>
                                  </p:childTnLst>
                                </p:cTn>
                              </p:par>
                              <p:par>
                                <p:cTn id="184" presetID="2" presetClass="entr" presetSubtype="8" fill="hold" grpId="0" nodeType="withEffect">
                                  <p:stCondLst>
                                    <p:cond delay="0"/>
                                  </p:stCondLst>
                                  <p:childTnLst>
                                    <p:set>
                                      <p:cBhvr>
                                        <p:cTn id="185" dur="1" fill="hold">
                                          <p:stCondLst>
                                            <p:cond delay="0"/>
                                          </p:stCondLst>
                                        </p:cTn>
                                        <p:tgtEl>
                                          <p:spTgt spid="28"/>
                                        </p:tgtEl>
                                        <p:attrNameLst>
                                          <p:attrName>style.visibility</p:attrName>
                                        </p:attrNameLst>
                                      </p:cBhvr>
                                      <p:to>
                                        <p:strVal val="visible"/>
                                      </p:to>
                                    </p:set>
                                    <p:anim calcmode="lin" valueType="num">
                                      <p:cBhvr additive="base">
                                        <p:cTn id="186" dur="4000" fill="hold"/>
                                        <p:tgtEl>
                                          <p:spTgt spid="28"/>
                                        </p:tgtEl>
                                        <p:attrNameLst>
                                          <p:attrName>ppt_x</p:attrName>
                                        </p:attrNameLst>
                                      </p:cBhvr>
                                      <p:tavLst>
                                        <p:tav tm="0">
                                          <p:val>
                                            <p:strVal val="0-#ppt_w/2"/>
                                          </p:val>
                                        </p:tav>
                                        <p:tav tm="100000">
                                          <p:val>
                                            <p:strVal val="#ppt_x"/>
                                          </p:val>
                                        </p:tav>
                                      </p:tavLst>
                                    </p:anim>
                                    <p:anim calcmode="lin" valueType="num">
                                      <p:cBhvr additive="base">
                                        <p:cTn id="187" dur="4000" fill="hold"/>
                                        <p:tgtEl>
                                          <p:spTgt spid="28"/>
                                        </p:tgtEl>
                                        <p:attrNameLst>
                                          <p:attrName>ppt_y</p:attrName>
                                        </p:attrNameLst>
                                      </p:cBhvr>
                                      <p:tavLst>
                                        <p:tav tm="0">
                                          <p:val>
                                            <p:strVal val="#ppt_y"/>
                                          </p:val>
                                        </p:tav>
                                        <p:tav tm="100000">
                                          <p:val>
                                            <p:strVal val="#ppt_y"/>
                                          </p:val>
                                        </p:tav>
                                      </p:tavLst>
                                    </p:anim>
                                  </p:childTnLst>
                                </p:cTn>
                              </p:par>
                              <p:par>
                                <p:cTn id="188" presetID="2" presetClass="exit" presetSubtype="2" fill="hold" grpId="1" nodeType="withEffect">
                                  <p:stCondLst>
                                    <p:cond delay="0"/>
                                  </p:stCondLst>
                                  <p:childTnLst>
                                    <p:anim calcmode="lin" valueType="num">
                                      <p:cBhvr additive="base">
                                        <p:cTn id="189" dur="4500"/>
                                        <p:tgtEl>
                                          <p:spTgt spid="28"/>
                                        </p:tgtEl>
                                        <p:attrNameLst>
                                          <p:attrName>ppt_x</p:attrName>
                                        </p:attrNameLst>
                                      </p:cBhvr>
                                      <p:tavLst>
                                        <p:tav tm="0">
                                          <p:val>
                                            <p:strVal val="ppt_x"/>
                                          </p:val>
                                        </p:tav>
                                        <p:tav tm="100000">
                                          <p:val>
                                            <p:strVal val="1+ppt_w/2"/>
                                          </p:val>
                                        </p:tav>
                                      </p:tavLst>
                                    </p:anim>
                                    <p:anim calcmode="lin" valueType="num">
                                      <p:cBhvr additive="base">
                                        <p:cTn id="190" dur="4500"/>
                                        <p:tgtEl>
                                          <p:spTgt spid="28"/>
                                        </p:tgtEl>
                                        <p:attrNameLst>
                                          <p:attrName>ppt_y</p:attrName>
                                        </p:attrNameLst>
                                      </p:cBhvr>
                                      <p:tavLst>
                                        <p:tav tm="0">
                                          <p:val>
                                            <p:strVal val="ppt_y"/>
                                          </p:val>
                                        </p:tav>
                                        <p:tav tm="100000">
                                          <p:val>
                                            <p:strVal val="ppt_y"/>
                                          </p:val>
                                        </p:tav>
                                      </p:tavLst>
                                    </p:anim>
                                    <p:set>
                                      <p:cBhvr>
                                        <p:cTn id="191" dur="1" fill="hold">
                                          <p:stCondLst>
                                            <p:cond delay="4499"/>
                                          </p:stCondLst>
                                        </p:cTn>
                                        <p:tgtEl>
                                          <p:spTgt spid="28"/>
                                        </p:tgtEl>
                                        <p:attrNameLst>
                                          <p:attrName>style.visibility</p:attrName>
                                        </p:attrNameLst>
                                      </p:cBhvr>
                                      <p:to>
                                        <p:strVal val="hidden"/>
                                      </p:to>
                                    </p:set>
                                  </p:childTnLst>
                                </p:cTn>
                              </p:par>
                              <p:par>
                                <p:cTn id="192" presetID="3" presetClass="exit" presetSubtype="5" fill="hold" grpId="2" nodeType="withEffect">
                                  <p:stCondLst>
                                    <p:cond delay="0"/>
                                  </p:stCondLst>
                                  <p:childTnLst>
                                    <p:animEffect transition="out" filter="blinds(vertical)">
                                      <p:cBhvr>
                                        <p:cTn id="193" dur="5500"/>
                                        <p:tgtEl>
                                          <p:spTgt spid="28"/>
                                        </p:tgtEl>
                                      </p:cBhvr>
                                    </p:animEffect>
                                    <p:set>
                                      <p:cBhvr>
                                        <p:cTn id="194" dur="1" fill="hold">
                                          <p:stCondLst>
                                            <p:cond delay="5499"/>
                                          </p:stCondLst>
                                        </p:cTn>
                                        <p:tgtEl>
                                          <p:spTgt spid="28"/>
                                        </p:tgtEl>
                                        <p:attrNameLst>
                                          <p:attrName>style.visibility</p:attrName>
                                        </p:attrNameLst>
                                      </p:cBhvr>
                                      <p:to>
                                        <p:strVal val="hidden"/>
                                      </p:to>
                                    </p:set>
                                  </p:childTnLst>
                                </p:cTn>
                              </p:par>
                              <p:par>
                                <p:cTn id="195" presetID="2" presetClass="entr" presetSubtype="8" fill="hold" grpId="0" nodeType="withEffect">
                                  <p:stCondLst>
                                    <p:cond delay="0"/>
                                  </p:stCondLst>
                                  <p:childTnLst>
                                    <p:set>
                                      <p:cBhvr>
                                        <p:cTn id="196" dur="1" fill="hold">
                                          <p:stCondLst>
                                            <p:cond delay="0"/>
                                          </p:stCondLst>
                                        </p:cTn>
                                        <p:tgtEl>
                                          <p:spTgt spid="27"/>
                                        </p:tgtEl>
                                        <p:attrNameLst>
                                          <p:attrName>style.visibility</p:attrName>
                                        </p:attrNameLst>
                                      </p:cBhvr>
                                      <p:to>
                                        <p:strVal val="visible"/>
                                      </p:to>
                                    </p:set>
                                    <p:anim calcmode="lin" valueType="num">
                                      <p:cBhvr additive="base">
                                        <p:cTn id="197" dur="4000" fill="hold"/>
                                        <p:tgtEl>
                                          <p:spTgt spid="27"/>
                                        </p:tgtEl>
                                        <p:attrNameLst>
                                          <p:attrName>ppt_x</p:attrName>
                                        </p:attrNameLst>
                                      </p:cBhvr>
                                      <p:tavLst>
                                        <p:tav tm="0">
                                          <p:val>
                                            <p:strVal val="0-#ppt_w/2"/>
                                          </p:val>
                                        </p:tav>
                                        <p:tav tm="100000">
                                          <p:val>
                                            <p:strVal val="#ppt_x"/>
                                          </p:val>
                                        </p:tav>
                                      </p:tavLst>
                                    </p:anim>
                                    <p:anim calcmode="lin" valueType="num">
                                      <p:cBhvr additive="base">
                                        <p:cTn id="198" dur="4000" fill="hold"/>
                                        <p:tgtEl>
                                          <p:spTgt spid="27"/>
                                        </p:tgtEl>
                                        <p:attrNameLst>
                                          <p:attrName>ppt_y</p:attrName>
                                        </p:attrNameLst>
                                      </p:cBhvr>
                                      <p:tavLst>
                                        <p:tav tm="0">
                                          <p:val>
                                            <p:strVal val="#ppt_y"/>
                                          </p:val>
                                        </p:tav>
                                        <p:tav tm="100000">
                                          <p:val>
                                            <p:strVal val="#ppt_y"/>
                                          </p:val>
                                        </p:tav>
                                      </p:tavLst>
                                    </p:anim>
                                  </p:childTnLst>
                                </p:cTn>
                              </p:par>
                              <p:par>
                                <p:cTn id="199" presetID="2" presetClass="exit" presetSubtype="2" fill="hold" grpId="1" nodeType="withEffect">
                                  <p:stCondLst>
                                    <p:cond delay="0"/>
                                  </p:stCondLst>
                                  <p:childTnLst>
                                    <p:anim calcmode="lin" valueType="num">
                                      <p:cBhvr additive="base">
                                        <p:cTn id="200" dur="4500"/>
                                        <p:tgtEl>
                                          <p:spTgt spid="27"/>
                                        </p:tgtEl>
                                        <p:attrNameLst>
                                          <p:attrName>ppt_x</p:attrName>
                                        </p:attrNameLst>
                                      </p:cBhvr>
                                      <p:tavLst>
                                        <p:tav tm="0">
                                          <p:val>
                                            <p:strVal val="ppt_x"/>
                                          </p:val>
                                        </p:tav>
                                        <p:tav tm="100000">
                                          <p:val>
                                            <p:strVal val="1+ppt_w/2"/>
                                          </p:val>
                                        </p:tav>
                                      </p:tavLst>
                                    </p:anim>
                                    <p:anim calcmode="lin" valueType="num">
                                      <p:cBhvr additive="base">
                                        <p:cTn id="201" dur="4500"/>
                                        <p:tgtEl>
                                          <p:spTgt spid="27"/>
                                        </p:tgtEl>
                                        <p:attrNameLst>
                                          <p:attrName>ppt_y</p:attrName>
                                        </p:attrNameLst>
                                      </p:cBhvr>
                                      <p:tavLst>
                                        <p:tav tm="0">
                                          <p:val>
                                            <p:strVal val="ppt_y"/>
                                          </p:val>
                                        </p:tav>
                                        <p:tav tm="100000">
                                          <p:val>
                                            <p:strVal val="ppt_y"/>
                                          </p:val>
                                        </p:tav>
                                      </p:tavLst>
                                    </p:anim>
                                    <p:set>
                                      <p:cBhvr>
                                        <p:cTn id="202" dur="1" fill="hold">
                                          <p:stCondLst>
                                            <p:cond delay="4499"/>
                                          </p:stCondLst>
                                        </p:cTn>
                                        <p:tgtEl>
                                          <p:spTgt spid="27"/>
                                        </p:tgtEl>
                                        <p:attrNameLst>
                                          <p:attrName>style.visibility</p:attrName>
                                        </p:attrNameLst>
                                      </p:cBhvr>
                                      <p:to>
                                        <p:strVal val="hidden"/>
                                      </p:to>
                                    </p:set>
                                  </p:childTnLst>
                                </p:cTn>
                              </p:par>
                              <p:par>
                                <p:cTn id="203" presetID="3" presetClass="exit" presetSubtype="5" fill="hold" grpId="2" nodeType="withEffect">
                                  <p:stCondLst>
                                    <p:cond delay="0"/>
                                  </p:stCondLst>
                                  <p:childTnLst>
                                    <p:animEffect transition="out" filter="blinds(vertical)">
                                      <p:cBhvr>
                                        <p:cTn id="204" dur="5500"/>
                                        <p:tgtEl>
                                          <p:spTgt spid="27"/>
                                        </p:tgtEl>
                                      </p:cBhvr>
                                    </p:animEffect>
                                    <p:set>
                                      <p:cBhvr>
                                        <p:cTn id="205" dur="1" fill="hold">
                                          <p:stCondLst>
                                            <p:cond delay="5499"/>
                                          </p:stCondLst>
                                        </p:cTn>
                                        <p:tgtEl>
                                          <p:spTgt spid="27"/>
                                        </p:tgtEl>
                                        <p:attrNameLst>
                                          <p:attrName>style.visibility</p:attrName>
                                        </p:attrNameLst>
                                      </p:cBhvr>
                                      <p:to>
                                        <p:strVal val="hidden"/>
                                      </p:to>
                                    </p:set>
                                  </p:childTnLst>
                                </p:cTn>
                              </p:par>
                              <p:par>
                                <p:cTn id="206" presetID="2" presetClass="entr" presetSubtype="8" fill="hold" grpId="0" nodeType="withEffect">
                                  <p:stCondLst>
                                    <p:cond delay="0"/>
                                  </p:stCondLst>
                                  <p:childTnLst>
                                    <p:set>
                                      <p:cBhvr>
                                        <p:cTn id="207" dur="1" fill="hold">
                                          <p:stCondLst>
                                            <p:cond delay="0"/>
                                          </p:stCondLst>
                                        </p:cTn>
                                        <p:tgtEl>
                                          <p:spTgt spid="26"/>
                                        </p:tgtEl>
                                        <p:attrNameLst>
                                          <p:attrName>style.visibility</p:attrName>
                                        </p:attrNameLst>
                                      </p:cBhvr>
                                      <p:to>
                                        <p:strVal val="visible"/>
                                      </p:to>
                                    </p:set>
                                    <p:anim calcmode="lin" valueType="num">
                                      <p:cBhvr additive="base">
                                        <p:cTn id="208" dur="4000" fill="hold"/>
                                        <p:tgtEl>
                                          <p:spTgt spid="26"/>
                                        </p:tgtEl>
                                        <p:attrNameLst>
                                          <p:attrName>ppt_x</p:attrName>
                                        </p:attrNameLst>
                                      </p:cBhvr>
                                      <p:tavLst>
                                        <p:tav tm="0">
                                          <p:val>
                                            <p:strVal val="0-#ppt_w/2"/>
                                          </p:val>
                                        </p:tav>
                                        <p:tav tm="100000">
                                          <p:val>
                                            <p:strVal val="#ppt_x"/>
                                          </p:val>
                                        </p:tav>
                                      </p:tavLst>
                                    </p:anim>
                                    <p:anim calcmode="lin" valueType="num">
                                      <p:cBhvr additive="base">
                                        <p:cTn id="209" dur="4000" fill="hold"/>
                                        <p:tgtEl>
                                          <p:spTgt spid="26"/>
                                        </p:tgtEl>
                                        <p:attrNameLst>
                                          <p:attrName>ppt_y</p:attrName>
                                        </p:attrNameLst>
                                      </p:cBhvr>
                                      <p:tavLst>
                                        <p:tav tm="0">
                                          <p:val>
                                            <p:strVal val="#ppt_y"/>
                                          </p:val>
                                        </p:tav>
                                        <p:tav tm="100000">
                                          <p:val>
                                            <p:strVal val="#ppt_y"/>
                                          </p:val>
                                        </p:tav>
                                      </p:tavLst>
                                    </p:anim>
                                  </p:childTnLst>
                                </p:cTn>
                              </p:par>
                              <p:par>
                                <p:cTn id="210" presetID="2" presetClass="exit" presetSubtype="2" fill="hold" grpId="1" nodeType="withEffect">
                                  <p:stCondLst>
                                    <p:cond delay="0"/>
                                  </p:stCondLst>
                                  <p:childTnLst>
                                    <p:anim calcmode="lin" valueType="num">
                                      <p:cBhvr additive="base">
                                        <p:cTn id="211" dur="4500"/>
                                        <p:tgtEl>
                                          <p:spTgt spid="26"/>
                                        </p:tgtEl>
                                        <p:attrNameLst>
                                          <p:attrName>ppt_x</p:attrName>
                                        </p:attrNameLst>
                                      </p:cBhvr>
                                      <p:tavLst>
                                        <p:tav tm="0">
                                          <p:val>
                                            <p:strVal val="ppt_x"/>
                                          </p:val>
                                        </p:tav>
                                        <p:tav tm="100000">
                                          <p:val>
                                            <p:strVal val="1+ppt_w/2"/>
                                          </p:val>
                                        </p:tav>
                                      </p:tavLst>
                                    </p:anim>
                                    <p:anim calcmode="lin" valueType="num">
                                      <p:cBhvr additive="base">
                                        <p:cTn id="212" dur="4500"/>
                                        <p:tgtEl>
                                          <p:spTgt spid="26"/>
                                        </p:tgtEl>
                                        <p:attrNameLst>
                                          <p:attrName>ppt_y</p:attrName>
                                        </p:attrNameLst>
                                      </p:cBhvr>
                                      <p:tavLst>
                                        <p:tav tm="0">
                                          <p:val>
                                            <p:strVal val="ppt_y"/>
                                          </p:val>
                                        </p:tav>
                                        <p:tav tm="100000">
                                          <p:val>
                                            <p:strVal val="ppt_y"/>
                                          </p:val>
                                        </p:tav>
                                      </p:tavLst>
                                    </p:anim>
                                    <p:set>
                                      <p:cBhvr>
                                        <p:cTn id="213" dur="1" fill="hold">
                                          <p:stCondLst>
                                            <p:cond delay="4499"/>
                                          </p:stCondLst>
                                        </p:cTn>
                                        <p:tgtEl>
                                          <p:spTgt spid="26"/>
                                        </p:tgtEl>
                                        <p:attrNameLst>
                                          <p:attrName>style.visibility</p:attrName>
                                        </p:attrNameLst>
                                      </p:cBhvr>
                                      <p:to>
                                        <p:strVal val="hidden"/>
                                      </p:to>
                                    </p:set>
                                  </p:childTnLst>
                                </p:cTn>
                              </p:par>
                              <p:par>
                                <p:cTn id="214" presetID="3" presetClass="exit" presetSubtype="5" fill="hold" grpId="2" nodeType="withEffect">
                                  <p:stCondLst>
                                    <p:cond delay="0"/>
                                  </p:stCondLst>
                                  <p:childTnLst>
                                    <p:animEffect transition="out" filter="blinds(vertical)">
                                      <p:cBhvr>
                                        <p:cTn id="215" dur="5500"/>
                                        <p:tgtEl>
                                          <p:spTgt spid="26"/>
                                        </p:tgtEl>
                                      </p:cBhvr>
                                    </p:animEffect>
                                    <p:set>
                                      <p:cBhvr>
                                        <p:cTn id="216" dur="1" fill="hold">
                                          <p:stCondLst>
                                            <p:cond delay="5499"/>
                                          </p:stCondLst>
                                        </p:cTn>
                                        <p:tgtEl>
                                          <p:spTgt spid="26"/>
                                        </p:tgtEl>
                                        <p:attrNameLst>
                                          <p:attrName>style.visibility</p:attrName>
                                        </p:attrNameLst>
                                      </p:cBhvr>
                                      <p:to>
                                        <p:strVal val="hidden"/>
                                      </p:to>
                                    </p:set>
                                  </p:childTnLst>
                                </p:cTn>
                              </p:par>
                              <p:par>
                                <p:cTn id="217" presetID="2" presetClass="entr" presetSubtype="8" fill="hold" grpId="0" nodeType="withEffect">
                                  <p:stCondLst>
                                    <p:cond delay="0"/>
                                  </p:stCondLst>
                                  <p:childTnLst>
                                    <p:set>
                                      <p:cBhvr>
                                        <p:cTn id="218" dur="1" fill="hold">
                                          <p:stCondLst>
                                            <p:cond delay="0"/>
                                          </p:stCondLst>
                                        </p:cTn>
                                        <p:tgtEl>
                                          <p:spTgt spid="25"/>
                                        </p:tgtEl>
                                        <p:attrNameLst>
                                          <p:attrName>style.visibility</p:attrName>
                                        </p:attrNameLst>
                                      </p:cBhvr>
                                      <p:to>
                                        <p:strVal val="visible"/>
                                      </p:to>
                                    </p:set>
                                    <p:anim calcmode="lin" valueType="num">
                                      <p:cBhvr additive="base">
                                        <p:cTn id="219" dur="4000" fill="hold"/>
                                        <p:tgtEl>
                                          <p:spTgt spid="25"/>
                                        </p:tgtEl>
                                        <p:attrNameLst>
                                          <p:attrName>ppt_x</p:attrName>
                                        </p:attrNameLst>
                                      </p:cBhvr>
                                      <p:tavLst>
                                        <p:tav tm="0">
                                          <p:val>
                                            <p:strVal val="0-#ppt_w/2"/>
                                          </p:val>
                                        </p:tav>
                                        <p:tav tm="100000">
                                          <p:val>
                                            <p:strVal val="#ppt_x"/>
                                          </p:val>
                                        </p:tav>
                                      </p:tavLst>
                                    </p:anim>
                                    <p:anim calcmode="lin" valueType="num">
                                      <p:cBhvr additive="base">
                                        <p:cTn id="220" dur="4000" fill="hold"/>
                                        <p:tgtEl>
                                          <p:spTgt spid="25"/>
                                        </p:tgtEl>
                                        <p:attrNameLst>
                                          <p:attrName>ppt_y</p:attrName>
                                        </p:attrNameLst>
                                      </p:cBhvr>
                                      <p:tavLst>
                                        <p:tav tm="0">
                                          <p:val>
                                            <p:strVal val="#ppt_y"/>
                                          </p:val>
                                        </p:tav>
                                        <p:tav tm="100000">
                                          <p:val>
                                            <p:strVal val="#ppt_y"/>
                                          </p:val>
                                        </p:tav>
                                      </p:tavLst>
                                    </p:anim>
                                  </p:childTnLst>
                                </p:cTn>
                              </p:par>
                              <p:par>
                                <p:cTn id="221" presetID="2" presetClass="exit" presetSubtype="2" fill="hold" grpId="1" nodeType="withEffect">
                                  <p:stCondLst>
                                    <p:cond delay="0"/>
                                  </p:stCondLst>
                                  <p:childTnLst>
                                    <p:anim calcmode="lin" valueType="num">
                                      <p:cBhvr additive="base">
                                        <p:cTn id="222" dur="4500"/>
                                        <p:tgtEl>
                                          <p:spTgt spid="25"/>
                                        </p:tgtEl>
                                        <p:attrNameLst>
                                          <p:attrName>ppt_x</p:attrName>
                                        </p:attrNameLst>
                                      </p:cBhvr>
                                      <p:tavLst>
                                        <p:tav tm="0">
                                          <p:val>
                                            <p:strVal val="ppt_x"/>
                                          </p:val>
                                        </p:tav>
                                        <p:tav tm="100000">
                                          <p:val>
                                            <p:strVal val="1+ppt_w/2"/>
                                          </p:val>
                                        </p:tav>
                                      </p:tavLst>
                                    </p:anim>
                                    <p:anim calcmode="lin" valueType="num">
                                      <p:cBhvr additive="base">
                                        <p:cTn id="223" dur="4500"/>
                                        <p:tgtEl>
                                          <p:spTgt spid="25"/>
                                        </p:tgtEl>
                                        <p:attrNameLst>
                                          <p:attrName>ppt_y</p:attrName>
                                        </p:attrNameLst>
                                      </p:cBhvr>
                                      <p:tavLst>
                                        <p:tav tm="0">
                                          <p:val>
                                            <p:strVal val="ppt_y"/>
                                          </p:val>
                                        </p:tav>
                                        <p:tav tm="100000">
                                          <p:val>
                                            <p:strVal val="ppt_y"/>
                                          </p:val>
                                        </p:tav>
                                      </p:tavLst>
                                    </p:anim>
                                    <p:set>
                                      <p:cBhvr>
                                        <p:cTn id="224" dur="1" fill="hold">
                                          <p:stCondLst>
                                            <p:cond delay="4499"/>
                                          </p:stCondLst>
                                        </p:cTn>
                                        <p:tgtEl>
                                          <p:spTgt spid="25"/>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5500"/>
                                        <p:tgtEl>
                                          <p:spTgt spid="25"/>
                                        </p:tgtEl>
                                      </p:cBhvr>
                                    </p:animEffect>
                                    <p:set>
                                      <p:cBhvr>
                                        <p:cTn id="227" dur="1" fill="hold">
                                          <p:stCondLst>
                                            <p:cond delay="5499"/>
                                          </p:stCondLst>
                                        </p:cTn>
                                        <p:tgtEl>
                                          <p:spTgt spid="25"/>
                                        </p:tgtEl>
                                        <p:attrNameLst>
                                          <p:attrName>style.visibility</p:attrName>
                                        </p:attrNameLst>
                                      </p:cBhvr>
                                      <p:to>
                                        <p:strVal val="hidden"/>
                                      </p:to>
                                    </p:set>
                                  </p:childTnLst>
                                </p:cTn>
                              </p:par>
                              <p:par>
                                <p:cTn id="228" presetID="2" presetClass="entr" presetSubtype="8" fill="hold" grpId="0" nodeType="withEffect">
                                  <p:stCondLst>
                                    <p:cond delay="0"/>
                                  </p:stCondLst>
                                  <p:childTnLst>
                                    <p:set>
                                      <p:cBhvr>
                                        <p:cTn id="229" dur="1" fill="hold">
                                          <p:stCondLst>
                                            <p:cond delay="0"/>
                                          </p:stCondLst>
                                        </p:cTn>
                                        <p:tgtEl>
                                          <p:spTgt spid="24"/>
                                        </p:tgtEl>
                                        <p:attrNameLst>
                                          <p:attrName>style.visibility</p:attrName>
                                        </p:attrNameLst>
                                      </p:cBhvr>
                                      <p:to>
                                        <p:strVal val="visible"/>
                                      </p:to>
                                    </p:set>
                                    <p:anim calcmode="lin" valueType="num">
                                      <p:cBhvr additive="base">
                                        <p:cTn id="230" dur="4000" fill="hold"/>
                                        <p:tgtEl>
                                          <p:spTgt spid="24"/>
                                        </p:tgtEl>
                                        <p:attrNameLst>
                                          <p:attrName>ppt_x</p:attrName>
                                        </p:attrNameLst>
                                      </p:cBhvr>
                                      <p:tavLst>
                                        <p:tav tm="0">
                                          <p:val>
                                            <p:strVal val="0-#ppt_w/2"/>
                                          </p:val>
                                        </p:tav>
                                        <p:tav tm="100000">
                                          <p:val>
                                            <p:strVal val="#ppt_x"/>
                                          </p:val>
                                        </p:tav>
                                      </p:tavLst>
                                    </p:anim>
                                    <p:anim calcmode="lin" valueType="num">
                                      <p:cBhvr additive="base">
                                        <p:cTn id="231" dur="4000" fill="hold"/>
                                        <p:tgtEl>
                                          <p:spTgt spid="24"/>
                                        </p:tgtEl>
                                        <p:attrNameLst>
                                          <p:attrName>ppt_y</p:attrName>
                                        </p:attrNameLst>
                                      </p:cBhvr>
                                      <p:tavLst>
                                        <p:tav tm="0">
                                          <p:val>
                                            <p:strVal val="#ppt_y"/>
                                          </p:val>
                                        </p:tav>
                                        <p:tav tm="100000">
                                          <p:val>
                                            <p:strVal val="#ppt_y"/>
                                          </p:val>
                                        </p:tav>
                                      </p:tavLst>
                                    </p:anim>
                                  </p:childTnLst>
                                </p:cTn>
                              </p:par>
                              <p:par>
                                <p:cTn id="232" presetID="2" presetClass="exit" presetSubtype="2" fill="hold" grpId="1" nodeType="withEffect">
                                  <p:stCondLst>
                                    <p:cond delay="0"/>
                                  </p:stCondLst>
                                  <p:childTnLst>
                                    <p:anim calcmode="lin" valueType="num">
                                      <p:cBhvr additive="base">
                                        <p:cTn id="233" dur="4500"/>
                                        <p:tgtEl>
                                          <p:spTgt spid="24"/>
                                        </p:tgtEl>
                                        <p:attrNameLst>
                                          <p:attrName>ppt_x</p:attrName>
                                        </p:attrNameLst>
                                      </p:cBhvr>
                                      <p:tavLst>
                                        <p:tav tm="0">
                                          <p:val>
                                            <p:strVal val="ppt_x"/>
                                          </p:val>
                                        </p:tav>
                                        <p:tav tm="100000">
                                          <p:val>
                                            <p:strVal val="1+ppt_w/2"/>
                                          </p:val>
                                        </p:tav>
                                      </p:tavLst>
                                    </p:anim>
                                    <p:anim calcmode="lin" valueType="num">
                                      <p:cBhvr additive="base">
                                        <p:cTn id="234" dur="4500"/>
                                        <p:tgtEl>
                                          <p:spTgt spid="24"/>
                                        </p:tgtEl>
                                        <p:attrNameLst>
                                          <p:attrName>ppt_y</p:attrName>
                                        </p:attrNameLst>
                                      </p:cBhvr>
                                      <p:tavLst>
                                        <p:tav tm="0">
                                          <p:val>
                                            <p:strVal val="ppt_y"/>
                                          </p:val>
                                        </p:tav>
                                        <p:tav tm="100000">
                                          <p:val>
                                            <p:strVal val="ppt_y"/>
                                          </p:val>
                                        </p:tav>
                                      </p:tavLst>
                                    </p:anim>
                                    <p:set>
                                      <p:cBhvr>
                                        <p:cTn id="235" dur="1" fill="hold">
                                          <p:stCondLst>
                                            <p:cond delay="4499"/>
                                          </p:stCondLst>
                                        </p:cTn>
                                        <p:tgtEl>
                                          <p:spTgt spid="24"/>
                                        </p:tgtEl>
                                        <p:attrNameLst>
                                          <p:attrName>style.visibility</p:attrName>
                                        </p:attrNameLst>
                                      </p:cBhvr>
                                      <p:to>
                                        <p:strVal val="hidden"/>
                                      </p:to>
                                    </p:set>
                                  </p:childTnLst>
                                </p:cTn>
                              </p:par>
                              <p:par>
                                <p:cTn id="236" presetID="3" presetClass="exit" presetSubtype="5" fill="hold" grpId="2" nodeType="withEffect">
                                  <p:stCondLst>
                                    <p:cond delay="0"/>
                                  </p:stCondLst>
                                  <p:childTnLst>
                                    <p:animEffect transition="out" filter="blinds(vertical)">
                                      <p:cBhvr>
                                        <p:cTn id="237" dur="5500"/>
                                        <p:tgtEl>
                                          <p:spTgt spid="24"/>
                                        </p:tgtEl>
                                      </p:cBhvr>
                                    </p:animEffect>
                                    <p:set>
                                      <p:cBhvr>
                                        <p:cTn id="238" dur="1" fill="hold">
                                          <p:stCondLst>
                                            <p:cond delay="5499"/>
                                          </p:stCondLst>
                                        </p:cTn>
                                        <p:tgtEl>
                                          <p:spTgt spid="24"/>
                                        </p:tgtEl>
                                        <p:attrNameLst>
                                          <p:attrName>style.visibility</p:attrName>
                                        </p:attrNameLst>
                                      </p:cBhvr>
                                      <p:to>
                                        <p:strVal val="hidden"/>
                                      </p:to>
                                    </p:set>
                                  </p:childTnLst>
                                </p:cTn>
                              </p:par>
                              <p:par>
                                <p:cTn id="239" presetID="2" presetClass="entr" presetSubtype="8" fill="hold" grpId="0" nodeType="withEffect">
                                  <p:stCondLst>
                                    <p:cond delay="0"/>
                                  </p:stCondLst>
                                  <p:childTnLst>
                                    <p:set>
                                      <p:cBhvr>
                                        <p:cTn id="240" dur="1" fill="hold">
                                          <p:stCondLst>
                                            <p:cond delay="0"/>
                                          </p:stCondLst>
                                        </p:cTn>
                                        <p:tgtEl>
                                          <p:spTgt spid="23"/>
                                        </p:tgtEl>
                                        <p:attrNameLst>
                                          <p:attrName>style.visibility</p:attrName>
                                        </p:attrNameLst>
                                      </p:cBhvr>
                                      <p:to>
                                        <p:strVal val="visible"/>
                                      </p:to>
                                    </p:set>
                                    <p:anim calcmode="lin" valueType="num">
                                      <p:cBhvr additive="base">
                                        <p:cTn id="241" dur="4000" fill="hold"/>
                                        <p:tgtEl>
                                          <p:spTgt spid="23"/>
                                        </p:tgtEl>
                                        <p:attrNameLst>
                                          <p:attrName>ppt_x</p:attrName>
                                        </p:attrNameLst>
                                      </p:cBhvr>
                                      <p:tavLst>
                                        <p:tav tm="0">
                                          <p:val>
                                            <p:strVal val="0-#ppt_w/2"/>
                                          </p:val>
                                        </p:tav>
                                        <p:tav tm="100000">
                                          <p:val>
                                            <p:strVal val="#ppt_x"/>
                                          </p:val>
                                        </p:tav>
                                      </p:tavLst>
                                    </p:anim>
                                    <p:anim calcmode="lin" valueType="num">
                                      <p:cBhvr additive="base">
                                        <p:cTn id="242" dur="4000" fill="hold"/>
                                        <p:tgtEl>
                                          <p:spTgt spid="23"/>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4500"/>
                                        <p:tgtEl>
                                          <p:spTgt spid="23"/>
                                        </p:tgtEl>
                                        <p:attrNameLst>
                                          <p:attrName>ppt_x</p:attrName>
                                        </p:attrNameLst>
                                      </p:cBhvr>
                                      <p:tavLst>
                                        <p:tav tm="0">
                                          <p:val>
                                            <p:strVal val="ppt_x"/>
                                          </p:val>
                                        </p:tav>
                                        <p:tav tm="100000">
                                          <p:val>
                                            <p:strVal val="1+ppt_w/2"/>
                                          </p:val>
                                        </p:tav>
                                      </p:tavLst>
                                    </p:anim>
                                    <p:anim calcmode="lin" valueType="num">
                                      <p:cBhvr additive="base">
                                        <p:cTn id="245" dur="4500"/>
                                        <p:tgtEl>
                                          <p:spTgt spid="23"/>
                                        </p:tgtEl>
                                        <p:attrNameLst>
                                          <p:attrName>ppt_y</p:attrName>
                                        </p:attrNameLst>
                                      </p:cBhvr>
                                      <p:tavLst>
                                        <p:tav tm="0">
                                          <p:val>
                                            <p:strVal val="ppt_y"/>
                                          </p:val>
                                        </p:tav>
                                        <p:tav tm="100000">
                                          <p:val>
                                            <p:strVal val="ppt_y"/>
                                          </p:val>
                                        </p:tav>
                                      </p:tavLst>
                                    </p:anim>
                                    <p:set>
                                      <p:cBhvr>
                                        <p:cTn id="246" dur="1" fill="hold">
                                          <p:stCondLst>
                                            <p:cond delay="4499"/>
                                          </p:stCondLst>
                                        </p:cTn>
                                        <p:tgtEl>
                                          <p:spTgt spid="23"/>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5500"/>
                                        <p:tgtEl>
                                          <p:spTgt spid="23"/>
                                        </p:tgtEl>
                                      </p:cBhvr>
                                    </p:animEffect>
                                    <p:set>
                                      <p:cBhvr>
                                        <p:cTn id="249" dur="1" fill="hold">
                                          <p:stCondLst>
                                            <p:cond delay="5499"/>
                                          </p:stCondLst>
                                        </p:cTn>
                                        <p:tgtEl>
                                          <p:spTgt spid="23"/>
                                        </p:tgtEl>
                                        <p:attrNameLst>
                                          <p:attrName>style.visibility</p:attrName>
                                        </p:attrNameLst>
                                      </p:cBhvr>
                                      <p:to>
                                        <p:strVal val="hidden"/>
                                      </p:to>
                                    </p:set>
                                  </p:childTnLst>
                                </p:cTn>
                              </p:par>
                              <p:par>
                                <p:cTn id="250" presetID="2" presetClass="entr" presetSubtype="8" fill="hold" grpId="0" nodeType="withEffect">
                                  <p:stCondLst>
                                    <p:cond delay="0"/>
                                  </p:stCondLst>
                                  <p:childTnLst>
                                    <p:set>
                                      <p:cBhvr>
                                        <p:cTn id="251" dur="1" fill="hold">
                                          <p:stCondLst>
                                            <p:cond delay="0"/>
                                          </p:stCondLst>
                                        </p:cTn>
                                        <p:tgtEl>
                                          <p:spTgt spid="22"/>
                                        </p:tgtEl>
                                        <p:attrNameLst>
                                          <p:attrName>style.visibility</p:attrName>
                                        </p:attrNameLst>
                                      </p:cBhvr>
                                      <p:to>
                                        <p:strVal val="visible"/>
                                      </p:to>
                                    </p:set>
                                    <p:anim calcmode="lin" valueType="num">
                                      <p:cBhvr additive="base">
                                        <p:cTn id="252" dur="4000" fill="hold"/>
                                        <p:tgtEl>
                                          <p:spTgt spid="22"/>
                                        </p:tgtEl>
                                        <p:attrNameLst>
                                          <p:attrName>ppt_x</p:attrName>
                                        </p:attrNameLst>
                                      </p:cBhvr>
                                      <p:tavLst>
                                        <p:tav tm="0">
                                          <p:val>
                                            <p:strVal val="0-#ppt_w/2"/>
                                          </p:val>
                                        </p:tav>
                                        <p:tav tm="100000">
                                          <p:val>
                                            <p:strVal val="#ppt_x"/>
                                          </p:val>
                                        </p:tav>
                                      </p:tavLst>
                                    </p:anim>
                                    <p:anim calcmode="lin" valueType="num">
                                      <p:cBhvr additive="base">
                                        <p:cTn id="253" dur="4000" fill="hold"/>
                                        <p:tgtEl>
                                          <p:spTgt spid="22"/>
                                        </p:tgtEl>
                                        <p:attrNameLst>
                                          <p:attrName>ppt_y</p:attrName>
                                        </p:attrNameLst>
                                      </p:cBhvr>
                                      <p:tavLst>
                                        <p:tav tm="0">
                                          <p:val>
                                            <p:strVal val="#ppt_y"/>
                                          </p:val>
                                        </p:tav>
                                        <p:tav tm="100000">
                                          <p:val>
                                            <p:strVal val="#ppt_y"/>
                                          </p:val>
                                        </p:tav>
                                      </p:tavLst>
                                    </p:anim>
                                  </p:childTnLst>
                                </p:cTn>
                              </p:par>
                              <p:par>
                                <p:cTn id="254" presetID="2" presetClass="exit" presetSubtype="2" fill="hold" grpId="1" nodeType="withEffect">
                                  <p:stCondLst>
                                    <p:cond delay="0"/>
                                  </p:stCondLst>
                                  <p:childTnLst>
                                    <p:anim calcmode="lin" valueType="num">
                                      <p:cBhvr additive="base">
                                        <p:cTn id="255" dur="4500"/>
                                        <p:tgtEl>
                                          <p:spTgt spid="22"/>
                                        </p:tgtEl>
                                        <p:attrNameLst>
                                          <p:attrName>ppt_x</p:attrName>
                                        </p:attrNameLst>
                                      </p:cBhvr>
                                      <p:tavLst>
                                        <p:tav tm="0">
                                          <p:val>
                                            <p:strVal val="ppt_x"/>
                                          </p:val>
                                        </p:tav>
                                        <p:tav tm="100000">
                                          <p:val>
                                            <p:strVal val="1+ppt_w/2"/>
                                          </p:val>
                                        </p:tav>
                                      </p:tavLst>
                                    </p:anim>
                                    <p:anim calcmode="lin" valueType="num">
                                      <p:cBhvr additive="base">
                                        <p:cTn id="256" dur="4500"/>
                                        <p:tgtEl>
                                          <p:spTgt spid="22"/>
                                        </p:tgtEl>
                                        <p:attrNameLst>
                                          <p:attrName>ppt_y</p:attrName>
                                        </p:attrNameLst>
                                      </p:cBhvr>
                                      <p:tavLst>
                                        <p:tav tm="0">
                                          <p:val>
                                            <p:strVal val="ppt_y"/>
                                          </p:val>
                                        </p:tav>
                                        <p:tav tm="100000">
                                          <p:val>
                                            <p:strVal val="ppt_y"/>
                                          </p:val>
                                        </p:tav>
                                      </p:tavLst>
                                    </p:anim>
                                    <p:set>
                                      <p:cBhvr>
                                        <p:cTn id="257" dur="1" fill="hold">
                                          <p:stCondLst>
                                            <p:cond delay="4499"/>
                                          </p:stCondLst>
                                        </p:cTn>
                                        <p:tgtEl>
                                          <p:spTgt spid="22"/>
                                        </p:tgtEl>
                                        <p:attrNameLst>
                                          <p:attrName>style.visibility</p:attrName>
                                        </p:attrNameLst>
                                      </p:cBhvr>
                                      <p:to>
                                        <p:strVal val="hidden"/>
                                      </p:to>
                                    </p:set>
                                  </p:childTnLst>
                                </p:cTn>
                              </p:par>
                              <p:par>
                                <p:cTn id="258" presetID="3" presetClass="exit" presetSubtype="5" fill="hold" grpId="2" nodeType="withEffect">
                                  <p:stCondLst>
                                    <p:cond delay="0"/>
                                  </p:stCondLst>
                                  <p:childTnLst>
                                    <p:animEffect transition="out" filter="blinds(vertical)">
                                      <p:cBhvr>
                                        <p:cTn id="259" dur="5500"/>
                                        <p:tgtEl>
                                          <p:spTgt spid="22"/>
                                        </p:tgtEl>
                                      </p:cBhvr>
                                    </p:animEffect>
                                    <p:set>
                                      <p:cBhvr>
                                        <p:cTn id="260" dur="1" fill="hold">
                                          <p:stCondLst>
                                            <p:cond delay="5499"/>
                                          </p:stCondLst>
                                        </p:cTn>
                                        <p:tgtEl>
                                          <p:spTgt spid="22"/>
                                        </p:tgtEl>
                                        <p:attrNameLst>
                                          <p:attrName>style.visibility</p:attrName>
                                        </p:attrNameLst>
                                      </p:cBhvr>
                                      <p:to>
                                        <p:strVal val="hidden"/>
                                      </p:to>
                                    </p:set>
                                  </p:childTnLst>
                                </p:cTn>
                              </p:par>
                              <p:par>
                                <p:cTn id="261" presetID="2" presetClass="entr" presetSubtype="8" fill="hold" grpId="0" nodeType="withEffect">
                                  <p:stCondLst>
                                    <p:cond delay="0"/>
                                  </p:stCondLst>
                                  <p:childTnLst>
                                    <p:set>
                                      <p:cBhvr>
                                        <p:cTn id="262" dur="1" fill="hold">
                                          <p:stCondLst>
                                            <p:cond delay="0"/>
                                          </p:stCondLst>
                                        </p:cTn>
                                        <p:tgtEl>
                                          <p:spTgt spid="21"/>
                                        </p:tgtEl>
                                        <p:attrNameLst>
                                          <p:attrName>style.visibility</p:attrName>
                                        </p:attrNameLst>
                                      </p:cBhvr>
                                      <p:to>
                                        <p:strVal val="visible"/>
                                      </p:to>
                                    </p:set>
                                    <p:anim calcmode="lin" valueType="num">
                                      <p:cBhvr additive="base">
                                        <p:cTn id="263" dur="4000" fill="hold"/>
                                        <p:tgtEl>
                                          <p:spTgt spid="21"/>
                                        </p:tgtEl>
                                        <p:attrNameLst>
                                          <p:attrName>ppt_x</p:attrName>
                                        </p:attrNameLst>
                                      </p:cBhvr>
                                      <p:tavLst>
                                        <p:tav tm="0">
                                          <p:val>
                                            <p:strVal val="0-#ppt_w/2"/>
                                          </p:val>
                                        </p:tav>
                                        <p:tav tm="100000">
                                          <p:val>
                                            <p:strVal val="#ppt_x"/>
                                          </p:val>
                                        </p:tav>
                                      </p:tavLst>
                                    </p:anim>
                                    <p:anim calcmode="lin" valueType="num">
                                      <p:cBhvr additive="base">
                                        <p:cTn id="264" dur="4000" fill="hold"/>
                                        <p:tgtEl>
                                          <p:spTgt spid="21"/>
                                        </p:tgtEl>
                                        <p:attrNameLst>
                                          <p:attrName>ppt_y</p:attrName>
                                        </p:attrNameLst>
                                      </p:cBhvr>
                                      <p:tavLst>
                                        <p:tav tm="0">
                                          <p:val>
                                            <p:strVal val="#ppt_y"/>
                                          </p:val>
                                        </p:tav>
                                        <p:tav tm="100000">
                                          <p:val>
                                            <p:strVal val="#ppt_y"/>
                                          </p:val>
                                        </p:tav>
                                      </p:tavLst>
                                    </p:anim>
                                  </p:childTnLst>
                                </p:cTn>
                              </p:par>
                              <p:par>
                                <p:cTn id="265" presetID="2" presetClass="exit" presetSubtype="2" fill="hold" grpId="1" nodeType="withEffect">
                                  <p:stCondLst>
                                    <p:cond delay="0"/>
                                  </p:stCondLst>
                                  <p:childTnLst>
                                    <p:anim calcmode="lin" valueType="num">
                                      <p:cBhvr additive="base">
                                        <p:cTn id="266" dur="4500"/>
                                        <p:tgtEl>
                                          <p:spTgt spid="21"/>
                                        </p:tgtEl>
                                        <p:attrNameLst>
                                          <p:attrName>ppt_x</p:attrName>
                                        </p:attrNameLst>
                                      </p:cBhvr>
                                      <p:tavLst>
                                        <p:tav tm="0">
                                          <p:val>
                                            <p:strVal val="ppt_x"/>
                                          </p:val>
                                        </p:tav>
                                        <p:tav tm="100000">
                                          <p:val>
                                            <p:strVal val="1+ppt_w/2"/>
                                          </p:val>
                                        </p:tav>
                                      </p:tavLst>
                                    </p:anim>
                                    <p:anim calcmode="lin" valueType="num">
                                      <p:cBhvr additive="base">
                                        <p:cTn id="267" dur="4500"/>
                                        <p:tgtEl>
                                          <p:spTgt spid="21"/>
                                        </p:tgtEl>
                                        <p:attrNameLst>
                                          <p:attrName>ppt_y</p:attrName>
                                        </p:attrNameLst>
                                      </p:cBhvr>
                                      <p:tavLst>
                                        <p:tav tm="0">
                                          <p:val>
                                            <p:strVal val="ppt_y"/>
                                          </p:val>
                                        </p:tav>
                                        <p:tav tm="100000">
                                          <p:val>
                                            <p:strVal val="ppt_y"/>
                                          </p:val>
                                        </p:tav>
                                      </p:tavLst>
                                    </p:anim>
                                    <p:set>
                                      <p:cBhvr>
                                        <p:cTn id="268" dur="1" fill="hold">
                                          <p:stCondLst>
                                            <p:cond delay="4499"/>
                                          </p:stCondLst>
                                        </p:cTn>
                                        <p:tgtEl>
                                          <p:spTgt spid="21"/>
                                        </p:tgtEl>
                                        <p:attrNameLst>
                                          <p:attrName>style.visibility</p:attrName>
                                        </p:attrNameLst>
                                      </p:cBhvr>
                                      <p:to>
                                        <p:strVal val="hidden"/>
                                      </p:to>
                                    </p:set>
                                  </p:childTnLst>
                                </p:cTn>
                              </p:par>
                              <p:par>
                                <p:cTn id="269" presetID="3" presetClass="exit" presetSubtype="5" fill="hold" grpId="2" nodeType="withEffect">
                                  <p:stCondLst>
                                    <p:cond delay="0"/>
                                  </p:stCondLst>
                                  <p:childTnLst>
                                    <p:animEffect transition="out" filter="blinds(vertical)">
                                      <p:cBhvr>
                                        <p:cTn id="270" dur="5500"/>
                                        <p:tgtEl>
                                          <p:spTgt spid="21"/>
                                        </p:tgtEl>
                                      </p:cBhvr>
                                    </p:animEffect>
                                    <p:set>
                                      <p:cBhvr>
                                        <p:cTn id="271" dur="1" fill="hold">
                                          <p:stCondLst>
                                            <p:cond delay="5499"/>
                                          </p:stCondLst>
                                        </p:cTn>
                                        <p:tgtEl>
                                          <p:spTgt spid="21"/>
                                        </p:tgtEl>
                                        <p:attrNameLst>
                                          <p:attrName>style.visibility</p:attrName>
                                        </p:attrNameLst>
                                      </p:cBhvr>
                                      <p:to>
                                        <p:strVal val="hidden"/>
                                      </p:to>
                                    </p:set>
                                  </p:childTnLst>
                                </p:cTn>
                              </p:par>
                              <p:par>
                                <p:cTn id="272" presetID="2" presetClass="entr" presetSubtype="8" fill="hold" grpId="0" nodeType="withEffect">
                                  <p:stCondLst>
                                    <p:cond delay="0"/>
                                  </p:stCondLst>
                                  <p:childTnLst>
                                    <p:set>
                                      <p:cBhvr>
                                        <p:cTn id="273" dur="1" fill="hold">
                                          <p:stCondLst>
                                            <p:cond delay="0"/>
                                          </p:stCondLst>
                                        </p:cTn>
                                        <p:tgtEl>
                                          <p:spTgt spid="18"/>
                                        </p:tgtEl>
                                        <p:attrNameLst>
                                          <p:attrName>style.visibility</p:attrName>
                                        </p:attrNameLst>
                                      </p:cBhvr>
                                      <p:to>
                                        <p:strVal val="visible"/>
                                      </p:to>
                                    </p:set>
                                    <p:anim calcmode="lin" valueType="num">
                                      <p:cBhvr additive="base">
                                        <p:cTn id="274" dur="4000" fill="hold"/>
                                        <p:tgtEl>
                                          <p:spTgt spid="18"/>
                                        </p:tgtEl>
                                        <p:attrNameLst>
                                          <p:attrName>ppt_x</p:attrName>
                                        </p:attrNameLst>
                                      </p:cBhvr>
                                      <p:tavLst>
                                        <p:tav tm="0">
                                          <p:val>
                                            <p:strVal val="0-#ppt_w/2"/>
                                          </p:val>
                                        </p:tav>
                                        <p:tav tm="100000">
                                          <p:val>
                                            <p:strVal val="#ppt_x"/>
                                          </p:val>
                                        </p:tav>
                                      </p:tavLst>
                                    </p:anim>
                                    <p:anim calcmode="lin" valueType="num">
                                      <p:cBhvr additive="base">
                                        <p:cTn id="275" dur="4000" fill="hold"/>
                                        <p:tgtEl>
                                          <p:spTgt spid="18"/>
                                        </p:tgtEl>
                                        <p:attrNameLst>
                                          <p:attrName>ppt_y</p:attrName>
                                        </p:attrNameLst>
                                      </p:cBhvr>
                                      <p:tavLst>
                                        <p:tav tm="0">
                                          <p:val>
                                            <p:strVal val="#ppt_y"/>
                                          </p:val>
                                        </p:tav>
                                        <p:tav tm="100000">
                                          <p:val>
                                            <p:strVal val="#ppt_y"/>
                                          </p:val>
                                        </p:tav>
                                      </p:tavLst>
                                    </p:anim>
                                  </p:childTnLst>
                                </p:cTn>
                              </p:par>
                              <p:par>
                                <p:cTn id="276" presetID="2" presetClass="exit" presetSubtype="2" fill="hold" grpId="1" nodeType="withEffect">
                                  <p:stCondLst>
                                    <p:cond delay="0"/>
                                  </p:stCondLst>
                                  <p:childTnLst>
                                    <p:anim calcmode="lin" valueType="num">
                                      <p:cBhvr additive="base">
                                        <p:cTn id="277" dur="4500"/>
                                        <p:tgtEl>
                                          <p:spTgt spid="18"/>
                                        </p:tgtEl>
                                        <p:attrNameLst>
                                          <p:attrName>ppt_x</p:attrName>
                                        </p:attrNameLst>
                                      </p:cBhvr>
                                      <p:tavLst>
                                        <p:tav tm="0">
                                          <p:val>
                                            <p:strVal val="ppt_x"/>
                                          </p:val>
                                        </p:tav>
                                        <p:tav tm="100000">
                                          <p:val>
                                            <p:strVal val="1+ppt_w/2"/>
                                          </p:val>
                                        </p:tav>
                                      </p:tavLst>
                                    </p:anim>
                                    <p:anim calcmode="lin" valueType="num">
                                      <p:cBhvr additive="base">
                                        <p:cTn id="278" dur="4500"/>
                                        <p:tgtEl>
                                          <p:spTgt spid="18"/>
                                        </p:tgtEl>
                                        <p:attrNameLst>
                                          <p:attrName>ppt_y</p:attrName>
                                        </p:attrNameLst>
                                      </p:cBhvr>
                                      <p:tavLst>
                                        <p:tav tm="0">
                                          <p:val>
                                            <p:strVal val="ppt_y"/>
                                          </p:val>
                                        </p:tav>
                                        <p:tav tm="100000">
                                          <p:val>
                                            <p:strVal val="ppt_y"/>
                                          </p:val>
                                        </p:tav>
                                      </p:tavLst>
                                    </p:anim>
                                    <p:set>
                                      <p:cBhvr>
                                        <p:cTn id="279" dur="1" fill="hold">
                                          <p:stCondLst>
                                            <p:cond delay="4499"/>
                                          </p:stCondLst>
                                        </p:cTn>
                                        <p:tgtEl>
                                          <p:spTgt spid="18"/>
                                        </p:tgtEl>
                                        <p:attrNameLst>
                                          <p:attrName>style.visibility</p:attrName>
                                        </p:attrNameLst>
                                      </p:cBhvr>
                                      <p:to>
                                        <p:strVal val="hidden"/>
                                      </p:to>
                                    </p:set>
                                  </p:childTnLst>
                                </p:cTn>
                              </p:par>
                              <p:par>
                                <p:cTn id="280" presetID="3" presetClass="exit" presetSubtype="5" fill="hold" grpId="2" nodeType="withEffect">
                                  <p:stCondLst>
                                    <p:cond delay="0"/>
                                  </p:stCondLst>
                                  <p:childTnLst>
                                    <p:animEffect transition="out" filter="blinds(vertical)">
                                      <p:cBhvr>
                                        <p:cTn id="281" dur="5500"/>
                                        <p:tgtEl>
                                          <p:spTgt spid="18"/>
                                        </p:tgtEl>
                                      </p:cBhvr>
                                    </p:animEffect>
                                    <p:set>
                                      <p:cBhvr>
                                        <p:cTn id="282" dur="1" fill="hold">
                                          <p:stCondLst>
                                            <p:cond delay="5499"/>
                                          </p:stCondLst>
                                        </p:cTn>
                                        <p:tgtEl>
                                          <p:spTgt spid="18"/>
                                        </p:tgtEl>
                                        <p:attrNameLst>
                                          <p:attrName>style.visibility</p:attrName>
                                        </p:attrNameLst>
                                      </p:cBhvr>
                                      <p:to>
                                        <p:strVal val="hidden"/>
                                      </p:to>
                                    </p:set>
                                  </p:childTnLst>
                                </p:cTn>
                              </p:par>
                              <p:par>
                                <p:cTn id="283" presetID="2" presetClass="entr" presetSubtype="8" fill="hold" grpId="0" nodeType="withEffect">
                                  <p:stCondLst>
                                    <p:cond delay="0"/>
                                  </p:stCondLst>
                                  <p:childTnLst>
                                    <p:set>
                                      <p:cBhvr>
                                        <p:cTn id="284" dur="1" fill="hold">
                                          <p:stCondLst>
                                            <p:cond delay="0"/>
                                          </p:stCondLst>
                                        </p:cTn>
                                        <p:tgtEl>
                                          <p:spTgt spid="19"/>
                                        </p:tgtEl>
                                        <p:attrNameLst>
                                          <p:attrName>style.visibility</p:attrName>
                                        </p:attrNameLst>
                                      </p:cBhvr>
                                      <p:to>
                                        <p:strVal val="visible"/>
                                      </p:to>
                                    </p:set>
                                    <p:anim calcmode="lin" valueType="num">
                                      <p:cBhvr additive="base">
                                        <p:cTn id="285" dur="4000" fill="hold"/>
                                        <p:tgtEl>
                                          <p:spTgt spid="19"/>
                                        </p:tgtEl>
                                        <p:attrNameLst>
                                          <p:attrName>ppt_x</p:attrName>
                                        </p:attrNameLst>
                                      </p:cBhvr>
                                      <p:tavLst>
                                        <p:tav tm="0">
                                          <p:val>
                                            <p:strVal val="0-#ppt_w/2"/>
                                          </p:val>
                                        </p:tav>
                                        <p:tav tm="100000">
                                          <p:val>
                                            <p:strVal val="#ppt_x"/>
                                          </p:val>
                                        </p:tav>
                                      </p:tavLst>
                                    </p:anim>
                                    <p:anim calcmode="lin" valueType="num">
                                      <p:cBhvr additive="base">
                                        <p:cTn id="286" dur="4000" fill="hold"/>
                                        <p:tgtEl>
                                          <p:spTgt spid="19"/>
                                        </p:tgtEl>
                                        <p:attrNameLst>
                                          <p:attrName>ppt_y</p:attrName>
                                        </p:attrNameLst>
                                      </p:cBhvr>
                                      <p:tavLst>
                                        <p:tav tm="0">
                                          <p:val>
                                            <p:strVal val="#ppt_y"/>
                                          </p:val>
                                        </p:tav>
                                        <p:tav tm="100000">
                                          <p:val>
                                            <p:strVal val="#ppt_y"/>
                                          </p:val>
                                        </p:tav>
                                      </p:tavLst>
                                    </p:anim>
                                  </p:childTnLst>
                                </p:cTn>
                              </p:par>
                              <p:par>
                                <p:cTn id="287" presetID="2" presetClass="exit" presetSubtype="2" fill="hold" grpId="1" nodeType="withEffect">
                                  <p:stCondLst>
                                    <p:cond delay="0"/>
                                  </p:stCondLst>
                                  <p:childTnLst>
                                    <p:anim calcmode="lin" valueType="num">
                                      <p:cBhvr additive="base">
                                        <p:cTn id="288" dur="4500"/>
                                        <p:tgtEl>
                                          <p:spTgt spid="19"/>
                                        </p:tgtEl>
                                        <p:attrNameLst>
                                          <p:attrName>ppt_x</p:attrName>
                                        </p:attrNameLst>
                                      </p:cBhvr>
                                      <p:tavLst>
                                        <p:tav tm="0">
                                          <p:val>
                                            <p:strVal val="ppt_x"/>
                                          </p:val>
                                        </p:tav>
                                        <p:tav tm="100000">
                                          <p:val>
                                            <p:strVal val="1+ppt_w/2"/>
                                          </p:val>
                                        </p:tav>
                                      </p:tavLst>
                                    </p:anim>
                                    <p:anim calcmode="lin" valueType="num">
                                      <p:cBhvr additive="base">
                                        <p:cTn id="289" dur="4500"/>
                                        <p:tgtEl>
                                          <p:spTgt spid="19"/>
                                        </p:tgtEl>
                                        <p:attrNameLst>
                                          <p:attrName>ppt_y</p:attrName>
                                        </p:attrNameLst>
                                      </p:cBhvr>
                                      <p:tavLst>
                                        <p:tav tm="0">
                                          <p:val>
                                            <p:strVal val="ppt_y"/>
                                          </p:val>
                                        </p:tav>
                                        <p:tav tm="100000">
                                          <p:val>
                                            <p:strVal val="ppt_y"/>
                                          </p:val>
                                        </p:tav>
                                      </p:tavLst>
                                    </p:anim>
                                    <p:set>
                                      <p:cBhvr>
                                        <p:cTn id="290" dur="1" fill="hold">
                                          <p:stCondLst>
                                            <p:cond delay="4499"/>
                                          </p:stCondLst>
                                        </p:cTn>
                                        <p:tgtEl>
                                          <p:spTgt spid="19"/>
                                        </p:tgtEl>
                                        <p:attrNameLst>
                                          <p:attrName>style.visibility</p:attrName>
                                        </p:attrNameLst>
                                      </p:cBhvr>
                                      <p:to>
                                        <p:strVal val="hidden"/>
                                      </p:to>
                                    </p:set>
                                  </p:childTnLst>
                                </p:cTn>
                              </p:par>
                              <p:par>
                                <p:cTn id="291" presetID="3" presetClass="exit" presetSubtype="5" fill="hold" grpId="2" nodeType="withEffect">
                                  <p:stCondLst>
                                    <p:cond delay="0"/>
                                  </p:stCondLst>
                                  <p:childTnLst>
                                    <p:animEffect transition="out" filter="blinds(vertical)">
                                      <p:cBhvr>
                                        <p:cTn id="292" dur="5500"/>
                                        <p:tgtEl>
                                          <p:spTgt spid="19"/>
                                        </p:tgtEl>
                                      </p:cBhvr>
                                    </p:animEffect>
                                    <p:set>
                                      <p:cBhvr>
                                        <p:cTn id="293" dur="1" fill="hold">
                                          <p:stCondLst>
                                            <p:cond delay="5499"/>
                                          </p:stCondLst>
                                        </p:cTn>
                                        <p:tgtEl>
                                          <p:spTgt spid="19"/>
                                        </p:tgtEl>
                                        <p:attrNameLst>
                                          <p:attrName>style.visibility</p:attrName>
                                        </p:attrNameLst>
                                      </p:cBhvr>
                                      <p:to>
                                        <p:strVal val="hidden"/>
                                      </p:to>
                                    </p:set>
                                  </p:childTnLst>
                                </p:cTn>
                              </p:par>
                              <p:par>
                                <p:cTn id="294" presetID="2" presetClass="entr" presetSubtype="8" fill="hold" grpId="0" nodeType="withEffect">
                                  <p:stCondLst>
                                    <p:cond delay="0"/>
                                  </p:stCondLst>
                                  <p:childTnLst>
                                    <p:set>
                                      <p:cBhvr>
                                        <p:cTn id="295" dur="1" fill="hold">
                                          <p:stCondLst>
                                            <p:cond delay="0"/>
                                          </p:stCondLst>
                                        </p:cTn>
                                        <p:tgtEl>
                                          <p:spTgt spid="20"/>
                                        </p:tgtEl>
                                        <p:attrNameLst>
                                          <p:attrName>style.visibility</p:attrName>
                                        </p:attrNameLst>
                                      </p:cBhvr>
                                      <p:to>
                                        <p:strVal val="visible"/>
                                      </p:to>
                                    </p:set>
                                    <p:anim calcmode="lin" valueType="num">
                                      <p:cBhvr additive="base">
                                        <p:cTn id="296" dur="4000" fill="hold"/>
                                        <p:tgtEl>
                                          <p:spTgt spid="20"/>
                                        </p:tgtEl>
                                        <p:attrNameLst>
                                          <p:attrName>ppt_x</p:attrName>
                                        </p:attrNameLst>
                                      </p:cBhvr>
                                      <p:tavLst>
                                        <p:tav tm="0">
                                          <p:val>
                                            <p:strVal val="0-#ppt_w/2"/>
                                          </p:val>
                                        </p:tav>
                                        <p:tav tm="100000">
                                          <p:val>
                                            <p:strVal val="#ppt_x"/>
                                          </p:val>
                                        </p:tav>
                                      </p:tavLst>
                                    </p:anim>
                                    <p:anim calcmode="lin" valueType="num">
                                      <p:cBhvr additive="base">
                                        <p:cTn id="297" dur="4000" fill="hold"/>
                                        <p:tgtEl>
                                          <p:spTgt spid="20"/>
                                        </p:tgtEl>
                                        <p:attrNameLst>
                                          <p:attrName>ppt_y</p:attrName>
                                        </p:attrNameLst>
                                      </p:cBhvr>
                                      <p:tavLst>
                                        <p:tav tm="0">
                                          <p:val>
                                            <p:strVal val="#ppt_y"/>
                                          </p:val>
                                        </p:tav>
                                        <p:tav tm="100000">
                                          <p:val>
                                            <p:strVal val="#ppt_y"/>
                                          </p:val>
                                        </p:tav>
                                      </p:tavLst>
                                    </p:anim>
                                  </p:childTnLst>
                                </p:cTn>
                              </p:par>
                              <p:par>
                                <p:cTn id="298" presetID="2" presetClass="exit" presetSubtype="2" fill="hold" grpId="1" nodeType="withEffect">
                                  <p:stCondLst>
                                    <p:cond delay="0"/>
                                  </p:stCondLst>
                                  <p:childTnLst>
                                    <p:anim calcmode="lin" valueType="num">
                                      <p:cBhvr additive="base">
                                        <p:cTn id="299" dur="4500"/>
                                        <p:tgtEl>
                                          <p:spTgt spid="20"/>
                                        </p:tgtEl>
                                        <p:attrNameLst>
                                          <p:attrName>ppt_x</p:attrName>
                                        </p:attrNameLst>
                                      </p:cBhvr>
                                      <p:tavLst>
                                        <p:tav tm="0">
                                          <p:val>
                                            <p:strVal val="ppt_x"/>
                                          </p:val>
                                        </p:tav>
                                        <p:tav tm="100000">
                                          <p:val>
                                            <p:strVal val="1+ppt_w/2"/>
                                          </p:val>
                                        </p:tav>
                                      </p:tavLst>
                                    </p:anim>
                                    <p:anim calcmode="lin" valueType="num">
                                      <p:cBhvr additive="base">
                                        <p:cTn id="300" dur="4500"/>
                                        <p:tgtEl>
                                          <p:spTgt spid="20"/>
                                        </p:tgtEl>
                                        <p:attrNameLst>
                                          <p:attrName>ppt_y</p:attrName>
                                        </p:attrNameLst>
                                      </p:cBhvr>
                                      <p:tavLst>
                                        <p:tav tm="0">
                                          <p:val>
                                            <p:strVal val="ppt_y"/>
                                          </p:val>
                                        </p:tav>
                                        <p:tav tm="100000">
                                          <p:val>
                                            <p:strVal val="ppt_y"/>
                                          </p:val>
                                        </p:tav>
                                      </p:tavLst>
                                    </p:anim>
                                    <p:set>
                                      <p:cBhvr>
                                        <p:cTn id="301" dur="1" fill="hold">
                                          <p:stCondLst>
                                            <p:cond delay="4499"/>
                                          </p:stCondLst>
                                        </p:cTn>
                                        <p:tgtEl>
                                          <p:spTgt spid="20"/>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5500"/>
                                        <p:tgtEl>
                                          <p:spTgt spid="20"/>
                                        </p:tgtEl>
                                      </p:cBhvr>
                                    </p:animEffect>
                                    <p:set>
                                      <p:cBhvr>
                                        <p:cTn id="304" dur="1" fill="hold">
                                          <p:stCondLst>
                                            <p:cond delay="5499"/>
                                          </p:stCondLst>
                                        </p:cTn>
                                        <p:tgtEl>
                                          <p:spTgt spid="20"/>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7"/>
                                        </p:tgtEl>
                                        <p:attrNameLst>
                                          <p:attrName>style.visibility</p:attrName>
                                        </p:attrNameLst>
                                      </p:cBhvr>
                                      <p:to>
                                        <p:strVal val="visible"/>
                                      </p:to>
                                    </p:set>
                                    <p:anim calcmode="lin" valueType="num">
                                      <p:cBhvr additive="base">
                                        <p:cTn id="307" dur="4000" fill="hold"/>
                                        <p:tgtEl>
                                          <p:spTgt spid="17"/>
                                        </p:tgtEl>
                                        <p:attrNameLst>
                                          <p:attrName>ppt_x</p:attrName>
                                        </p:attrNameLst>
                                      </p:cBhvr>
                                      <p:tavLst>
                                        <p:tav tm="0">
                                          <p:val>
                                            <p:strVal val="0-#ppt_w/2"/>
                                          </p:val>
                                        </p:tav>
                                        <p:tav tm="100000">
                                          <p:val>
                                            <p:strVal val="#ppt_x"/>
                                          </p:val>
                                        </p:tav>
                                      </p:tavLst>
                                    </p:anim>
                                    <p:anim calcmode="lin" valueType="num">
                                      <p:cBhvr additive="base">
                                        <p:cTn id="308" dur="4000" fill="hold"/>
                                        <p:tgtEl>
                                          <p:spTgt spid="17"/>
                                        </p:tgtEl>
                                        <p:attrNameLst>
                                          <p:attrName>ppt_y</p:attrName>
                                        </p:attrNameLst>
                                      </p:cBhvr>
                                      <p:tavLst>
                                        <p:tav tm="0">
                                          <p:val>
                                            <p:strVal val="#ppt_y"/>
                                          </p:val>
                                        </p:tav>
                                        <p:tav tm="100000">
                                          <p:val>
                                            <p:strVal val="#ppt_y"/>
                                          </p:val>
                                        </p:tav>
                                      </p:tavLst>
                                    </p:anim>
                                  </p:childTnLst>
                                </p:cTn>
                              </p:par>
                              <p:par>
                                <p:cTn id="309" presetID="2" presetClass="exit" presetSubtype="2" fill="hold" grpId="1" nodeType="withEffect">
                                  <p:stCondLst>
                                    <p:cond delay="0"/>
                                  </p:stCondLst>
                                  <p:childTnLst>
                                    <p:anim calcmode="lin" valueType="num">
                                      <p:cBhvr additive="base">
                                        <p:cTn id="310" dur="4500"/>
                                        <p:tgtEl>
                                          <p:spTgt spid="17"/>
                                        </p:tgtEl>
                                        <p:attrNameLst>
                                          <p:attrName>ppt_x</p:attrName>
                                        </p:attrNameLst>
                                      </p:cBhvr>
                                      <p:tavLst>
                                        <p:tav tm="0">
                                          <p:val>
                                            <p:strVal val="ppt_x"/>
                                          </p:val>
                                        </p:tav>
                                        <p:tav tm="100000">
                                          <p:val>
                                            <p:strVal val="1+ppt_w/2"/>
                                          </p:val>
                                        </p:tav>
                                      </p:tavLst>
                                    </p:anim>
                                    <p:anim calcmode="lin" valueType="num">
                                      <p:cBhvr additive="base">
                                        <p:cTn id="311" dur="4500"/>
                                        <p:tgtEl>
                                          <p:spTgt spid="17"/>
                                        </p:tgtEl>
                                        <p:attrNameLst>
                                          <p:attrName>ppt_y</p:attrName>
                                        </p:attrNameLst>
                                      </p:cBhvr>
                                      <p:tavLst>
                                        <p:tav tm="0">
                                          <p:val>
                                            <p:strVal val="ppt_y"/>
                                          </p:val>
                                        </p:tav>
                                        <p:tav tm="100000">
                                          <p:val>
                                            <p:strVal val="ppt_y"/>
                                          </p:val>
                                        </p:tav>
                                      </p:tavLst>
                                    </p:anim>
                                    <p:set>
                                      <p:cBhvr>
                                        <p:cTn id="312" dur="1" fill="hold">
                                          <p:stCondLst>
                                            <p:cond delay="4499"/>
                                          </p:stCondLst>
                                        </p:cTn>
                                        <p:tgtEl>
                                          <p:spTgt spid="17"/>
                                        </p:tgtEl>
                                        <p:attrNameLst>
                                          <p:attrName>style.visibility</p:attrName>
                                        </p:attrNameLst>
                                      </p:cBhvr>
                                      <p:to>
                                        <p:strVal val="hidden"/>
                                      </p:to>
                                    </p:set>
                                  </p:childTnLst>
                                </p:cTn>
                              </p:par>
                              <p:par>
                                <p:cTn id="313" presetID="3" presetClass="exit" presetSubtype="5" fill="hold" grpId="2" nodeType="withEffect">
                                  <p:stCondLst>
                                    <p:cond delay="0"/>
                                  </p:stCondLst>
                                  <p:childTnLst>
                                    <p:animEffect transition="out" filter="blinds(vertical)">
                                      <p:cBhvr>
                                        <p:cTn id="314" dur="5500"/>
                                        <p:tgtEl>
                                          <p:spTgt spid="17"/>
                                        </p:tgtEl>
                                      </p:cBhvr>
                                    </p:animEffect>
                                    <p:set>
                                      <p:cBhvr>
                                        <p:cTn id="315" dur="1" fill="hold">
                                          <p:stCondLst>
                                            <p:cond delay="5499"/>
                                          </p:stCondLst>
                                        </p:cTn>
                                        <p:tgtEl>
                                          <p:spTgt spid="17"/>
                                        </p:tgtEl>
                                        <p:attrNameLst>
                                          <p:attrName>style.visibility</p:attrName>
                                        </p:attrNameLst>
                                      </p:cBhvr>
                                      <p:to>
                                        <p:strVal val="hidden"/>
                                      </p:to>
                                    </p:set>
                                  </p:childTnLst>
                                </p:cTn>
                              </p:par>
                              <p:par>
                                <p:cTn id="316" presetID="2" presetClass="entr" presetSubtype="8" fill="hold" grpId="0" nodeType="withEffect">
                                  <p:stCondLst>
                                    <p:cond delay="0"/>
                                  </p:stCondLst>
                                  <p:childTnLst>
                                    <p:set>
                                      <p:cBhvr>
                                        <p:cTn id="317" dur="1" fill="hold">
                                          <p:stCondLst>
                                            <p:cond delay="0"/>
                                          </p:stCondLst>
                                        </p:cTn>
                                        <p:tgtEl>
                                          <p:spTgt spid="16"/>
                                        </p:tgtEl>
                                        <p:attrNameLst>
                                          <p:attrName>style.visibility</p:attrName>
                                        </p:attrNameLst>
                                      </p:cBhvr>
                                      <p:to>
                                        <p:strVal val="visible"/>
                                      </p:to>
                                    </p:set>
                                    <p:anim calcmode="lin" valueType="num">
                                      <p:cBhvr additive="base">
                                        <p:cTn id="318" dur="4000" fill="hold"/>
                                        <p:tgtEl>
                                          <p:spTgt spid="16"/>
                                        </p:tgtEl>
                                        <p:attrNameLst>
                                          <p:attrName>ppt_x</p:attrName>
                                        </p:attrNameLst>
                                      </p:cBhvr>
                                      <p:tavLst>
                                        <p:tav tm="0">
                                          <p:val>
                                            <p:strVal val="0-#ppt_w/2"/>
                                          </p:val>
                                        </p:tav>
                                        <p:tav tm="100000">
                                          <p:val>
                                            <p:strVal val="#ppt_x"/>
                                          </p:val>
                                        </p:tav>
                                      </p:tavLst>
                                    </p:anim>
                                    <p:anim calcmode="lin" valueType="num">
                                      <p:cBhvr additive="base">
                                        <p:cTn id="319" dur="4000" fill="hold"/>
                                        <p:tgtEl>
                                          <p:spTgt spid="16"/>
                                        </p:tgtEl>
                                        <p:attrNameLst>
                                          <p:attrName>ppt_y</p:attrName>
                                        </p:attrNameLst>
                                      </p:cBhvr>
                                      <p:tavLst>
                                        <p:tav tm="0">
                                          <p:val>
                                            <p:strVal val="#ppt_y"/>
                                          </p:val>
                                        </p:tav>
                                        <p:tav tm="100000">
                                          <p:val>
                                            <p:strVal val="#ppt_y"/>
                                          </p:val>
                                        </p:tav>
                                      </p:tavLst>
                                    </p:anim>
                                  </p:childTnLst>
                                </p:cTn>
                              </p:par>
                              <p:par>
                                <p:cTn id="320" presetID="2" presetClass="exit" presetSubtype="2" fill="hold" grpId="1" nodeType="withEffect">
                                  <p:stCondLst>
                                    <p:cond delay="0"/>
                                  </p:stCondLst>
                                  <p:childTnLst>
                                    <p:anim calcmode="lin" valueType="num">
                                      <p:cBhvr additive="base">
                                        <p:cTn id="321" dur="4500"/>
                                        <p:tgtEl>
                                          <p:spTgt spid="16"/>
                                        </p:tgtEl>
                                        <p:attrNameLst>
                                          <p:attrName>ppt_x</p:attrName>
                                        </p:attrNameLst>
                                      </p:cBhvr>
                                      <p:tavLst>
                                        <p:tav tm="0">
                                          <p:val>
                                            <p:strVal val="ppt_x"/>
                                          </p:val>
                                        </p:tav>
                                        <p:tav tm="100000">
                                          <p:val>
                                            <p:strVal val="1+ppt_w/2"/>
                                          </p:val>
                                        </p:tav>
                                      </p:tavLst>
                                    </p:anim>
                                    <p:anim calcmode="lin" valueType="num">
                                      <p:cBhvr additive="base">
                                        <p:cTn id="322" dur="4500"/>
                                        <p:tgtEl>
                                          <p:spTgt spid="16"/>
                                        </p:tgtEl>
                                        <p:attrNameLst>
                                          <p:attrName>ppt_y</p:attrName>
                                        </p:attrNameLst>
                                      </p:cBhvr>
                                      <p:tavLst>
                                        <p:tav tm="0">
                                          <p:val>
                                            <p:strVal val="ppt_y"/>
                                          </p:val>
                                        </p:tav>
                                        <p:tav tm="100000">
                                          <p:val>
                                            <p:strVal val="ppt_y"/>
                                          </p:val>
                                        </p:tav>
                                      </p:tavLst>
                                    </p:anim>
                                    <p:set>
                                      <p:cBhvr>
                                        <p:cTn id="323" dur="1" fill="hold">
                                          <p:stCondLst>
                                            <p:cond delay="4499"/>
                                          </p:stCondLst>
                                        </p:cTn>
                                        <p:tgtEl>
                                          <p:spTgt spid="16"/>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5500"/>
                                        <p:tgtEl>
                                          <p:spTgt spid="16"/>
                                        </p:tgtEl>
                                      </p:cBhvr>
                                    </p:animEffect>
                                    <p:set>
                                      <p:cBhvr>
                                        <p:cTn id="326" dur="1" fill="hold">
                                          <p:stCondLst>
                                            <p:cond delay="5499"/>
                                          </p:stCondLst>
                                        </p:cTn>
                                        <p:tgtEl>
                                          <p:spTgt spid="16"/>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15"/>
                                        </p:tgtEl>
                                        <p:attrNameLst>
                                          <p:attrName>style.visibility</p:attrName>
                                        </p:attrNameLst>
                                      </p:cBhvr>
                                      <p:to>
                                        <p:strVal val="visible"/>
                                      </p:to>
                                    </p:set>
                                    <p:anim calcmode="lin" valueType="num">
                                      <p:cBhvr additive="base">
                                        <p:cTn id="329" dur="4000" fill="hold"/>
                                        <p:tgtEl>
                                          <p:spTgt spid="15"/>
                                        </p:tgtEl>
                                        <p:attrNameLst>
                                          <p:attrName>ppt_x</p:attrName>
                                        </p:attrNameLst>
                                      </p:cBhvr>
                                      <p:tavLst>
                                        <p:tav tm="0">
                                          <p:val>
                                            <p:strVal val="0-#ppt_w/2"/>
                                          </p:val>
                                        </p:tav>
                                        <p:tav tm="100000">
                                          <p:val>
                                            <p:strVal val="#ppt_x"/>
                                          </p:val>
                                        </p:tav>
                                      </p:tavLst>
                                    </p:anim>
                                    <p:anim calcmode="lin" valueType="num">
                                      <p:cBhvr additive="base">
                                        <p:cTn id="330" dur="4000" fill="hold"/>
                                        <p:tgtEl>
                                          <p:spTgt spid="15"/>
                                        </p:tgtEl>
                                        <p:attrNameLst>
                                          <p:attrName>ppt_y</p:attrName>
                                        </p:attrNameLst>
                                      </p:cBhvr>
                                      <p:tavLst>
                                        <p:tav tm="0">
                                          <p:val>
                                            <p:strVal val="#ppt_y"/>
                                          </p:val>
                                        </p:tav>
                                        <p:tav tm="100000">
                                          <p:val>
                                            <p:strVal val="#ppt_y"/>
                                          </p:val>
                                        </p:tav>
                                      </p:tavLst>
                                    </p:anim>
                                  </p:childTnLst>
                                </p:cTn>
                              </p:par>
                              <p:par>
                                <p:cTn id="331" presetID="2" presetClass="exit" presetSubtype="2" fill="hold" grpId="1" nodeType="withEffect">
                                  <p:stCondLst>
                                    <p:cond delay="0"/>
                                  </p:stCondLst>
                                  <p:childTnLst>
                                    <p:anim calcmode="lin" valueType="num">
                                      <p:cBhvr additive="base">
                                        <p:cTn id="332" dur="4500"/>
                                        <p:tgtEl>
                                          <p:spTgt spid="15"/>
                                        </p:tgtEl>
                                        <p:attrNameLst>
                                          <p:attrName>ppt_x</p:attrName>
                                        </p:attrNameLst>
                                      </p:cBhvr>
                                      <p:tavLst>
                                        <p:tav tm="0">
                                          <p:val>
                                            <p:strVal val="ppt_x"/>
                                          </p:val>
                                        </p:tav>
                                        <p:tav tm="100000">
                                          <p:val>
                                            <p:strVal val="1+ppt_w/2"/>
                                          </p:val>
                                        </p:tav>
                                      </p:tavLst>
                                    </p:anim>
                                    <p:anim calcmode="lin" valueType="num">
                                      <p:cBhvr additive="base">
                                        <p:cTn id="333" dur="4500"/>
                                        <p:tgtEl>
                                          <p:spTgt spid="15"/>
                                        </p:tgtEl>
                                        <p:attrNameLst>
                                          <p:attrName>ppt_y</p:attrName>
                                        </p:attrNameLst>
                                      </p:cBhvr>
                                      <p:tavLst>
                                        <p:tav tm="0">
                                          <p:val>
                                            <p:strVal val="ppt_y"/>
                                          </p:val>
                                        </p:tav>
                                        <p:tav tm="100000">
                                          <p:val>
                                            <p:strVal val="ppt_y"/>
                                          </p:val>
                                        </p:tav>
                                      </p:tavLst>
                                    </p:anim>
                                    <p:set>
                                      <p:cBhvr>
                                        <p:cTn id="334" dur="1" fill="hold">
                                          <p:stCondLst>
                                            <p:cond delay="4499"/>
                                          </p:stCondLst>
                                        </p:cTn>
                                        <p:tgtEl>
                                          <p:spTgt spid="15"/>
                                        </p:tgtEl>
                                        <p:attrNameLst>
                                          <p:attrName>style.visibility</p:attrName>
                                        </p:attrNameLst>
                                      </p:cBhvr>
                                      <p:to>
                                        <p:strVal val="hidden"/>
                                      </p:to>
                                    </p:set>
                                  </p:childTnLst>
                                </p:cTn>
                              </p:par>
                              <p:par>
                                <p:cTn id="335" presetID="3" presetClass="exit" presetSubtype="5" fill="hold" grpId="2" nodeType="withEffect">
                                  <p:stCondLst>
                                    <p:cond delay="0"/>
                                  </p:stCondLst>
                                  <p:childTnLst>
                                    <p:animEffect transition="out" filter="blinds(vertical)">
                                      <p:cBhvr>
                                        <p:cTn id="336" dur="5500"/>
                                        <p:tgtEl>
                                          <p:spTgt spid="15"/>
                                        </p:tgtEl>
                                      </p:cBhvr>
                                    </p:animEffect>
                                    <p:set>
                                      <p:cBhvr>
                                        <p:cTn id="337" dur="1" fill="hold">
                                          <p:stCondLst>
                                            <p:cond delay="5499"/>
                                          </p:stCondLst>
                                        </p:cTn>
                                        <p:tgtEl>
                                          <p:spTgt spid="15"/>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14"/>
                                        </p:tgtEl>
                                        <p:attrNameLst>
                                          <p:attrName>style.visibility</p:attrName>
                                        </p:attrNameLst>
                                      </p:cBhvr>
                                      <p:to>
                                        <p:strVal val="visible"/>
                                      </p:to>
                                    </p:set>
                                    <p:anim calcmode="lin" valueType="num">
                                      <p:cBhvr additive="base">
                                        <p:cTn id="340" dur="4000" fill="hold"/>
                                        <p:tgtEl>
                                          <p:spTgt spid="14"/>
                                        </p:tgtEl>
                                        <p:attrNameLst>
                                          <p:attrName>ppt_x</p:attrName>
                                        </p:attrNameLst>
                                      </p:cBhvr>
                                      <p:tavLst>
                                        <p:tav tm="0">
                                          <p:val>
                                            <p:strVal val="0-#ppt_w/2"/>
                                          </p:val>
                                        </p:tav>
                                        <p:tav tm="100000">
                                          <p:val>
                                            <p:strVal val="#ppt_x"/>
                                          </p:val>
                                        </p:tav>
                                      </p:tavLst>
                                    </p:anim>
                                    <p:anim calcmode="lin" valueType="num">
                                      <p:cBhvr additive="base">
                                        <p:cTn id="341" dur="4000" fill="hold"/>
                                        <p:tgtEl>
                                          <p:spTgt spid="14"/>
                                        </p:tgtEl>
                                        <p:attrNameLst>
                                          <p:attrName>ppt_y</p:attrName>
                                        </p:attrNameLst>
                                      </p:cBhvr>
                                      <p:tavLst>
                                        <p:tav tm="0">
                                          <p:val>
                                            <p:strVal val="#ppt_y"/>
                                          </p:val>
                                        </p:tav>
                                        <p:tav tm="100000">
                                          <p:val>
                                            <p:strVal val="#ppt_y"/>
                                          </p:val>
                                        </p:tav>
                                      </p:tavLst>
                                    </p:anim>
                                  </p:childTnLst>
                                </p:cTn>
                              </p:par>
                              <p:par>
                                <p:cTn id="342" presetID="2" presetClass="exit" presetSubtype="2" fill="hold" grpId="1" nodeType="withEffect">
                                  <p:stCondLst>
                                    <p:cond delay="0"/>
                                  </p:stCondLst>
                                  <p:childTnLst>
                                    <p:anim calcmode="lin" valueType="num">
                                      <p:cBhvr additive="base">
                                        <p:cTn id="343" dur="4500"/>
                                        <p:tgtEl>
                                          <p:spTgt spid="14"/>
                                        </p:tgtEl>
                                        <p:attrNameLst>
                                          <p:attrName>ppt_x</p:attrName>
                                        </p:attrNameLst>
                                      </p:cBhvr>
                                      <p:tavLst>
                                        <p:tav tm="0">
                                          <p:val>
                                            <p:strVal val="ppt_x"/>
                                          </p:val>
                                        </p:tav>
                                        <p:tav tm="100000">
                                          <p:val>
                                            <p:strVal val="1+ppt_w/2"/>
                                          </p:val>
                                        </p:tav>
                                      </p:tavLst>
                                    </p:anim>
                                    <p:anim calcmode="lin" valueType="num">
                                      <p:cBhvr additive="base">
                                        <p:cTn id="344" dur="4500"/>
                                        <p:tgtEl>
                                          <p:spTgt spid="14"/>
                                        </p:tgtEl>
                                        <p:attrNameLst>
                                          <p:attrName>ppt_y</p:attrName>
                                        </p:attrNameLst>
                                      </p:cBhvr>
                                      <p:tavLst>
                                        <p:tav tm="0">
                                          <p:val>
                                            <p:strVal val="ppt_y"/>
                                          </p:val>
                                        </p:tav>
                                        <p:tav tm="100000">
                                          <p:val>
                                            <p:strVal val="ppt_y"/>
                                          </p:val>
                                        </p:tav>
                                      </p:tavLst>
                                    </p:anim>
                                    <p:set>
                                      <p:cBhvr>
                                        <p:cTn id="345" dur="1" fill="hold">
                                          <p:stCondLst>
                                            <p:cond delay="4499"/>
                                          </p:stCondLst>
                                        </p:cTn>
                                        <p:tgtEl>
                                          <p:spTgt spid="14"/>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5500"/>
                                        <p:tgtEl>
                                          <p:spTgt spid="14"/>
                                        </p:tgtEl>
                                      </p:cBhvr>
                                    </p:animEffect>
                                    <p:set>
                                      <p:cBhvr>
                                        <p:cTn id="348" dur="1" fill="hold">
                                          <p:stCondLst>
                                            <p:cond delay="5499"/>
                                          </p:stCondLst>
                                        </p:cTn>
                                        <p:tgtEl>
                                          <p:spTgt spid="14"/>
                                        </p:tgtEl>
                                        <p:attrNameLst>
                                          <p:attrName>style.visibility</p:attrName>
                                        </p:attrNameLst>
                                      </p:cBhvr>
                                      <p:to>
                                        <p:strVal val="hidden"/>
                                      </p:to>
                                    </p:set>
                                  </p:childTnLst>
                                </p:cTn>
                              </p:par>
                              <p:par>
                                <p:cTn id="349" presetID="2" presetClass="entr" presetSubtype="8" fill="hold" grpId="0" nodeType="withEffect">
                                  <p:stCondLst>
                                    <p:cond delay="0"/>
                                  </p:stCondLst>
                                  <p:childTnLst>
                                    <p:set>
                                      <p:cBhvr>
                                        <p:cTn id="350" dur="1" fill="hold">
                                          <p:stCondLst>
                                            <p:cond delay="0"/>
                                          </p:stCondLst>
                                        </p:cTn>
                                        <p:tgtEl>
                                          <p:spTgt spid="13"/>
                                        </p:tgtEl>
                                        <p:attrNameLst>
                                          <p:attrName>style.visibility</p:attrName>
                                        </p:attrNameLst>
                                      </p:cBhvr>
                                      <p:to>
                                        <p:strVal val="visible"/>
                                      </p:to>
                                    </p:set>
                                    <p:anim calcmode="lin" valueType="num">
                                      <p:cBhvr additive="base">
                                        <p:cTn id="351" dur="4000" fill="hold"/>
                                        <p:tgtEl>
                                          <p:spTgt spid="13"/>
                                        </p:tgtEl>
                                        <p:attrNameLst>
                                          <p:attrName>ppt_x</p:attrName>
                                        </p:attrNameLst>
                                      </p:cBhvr>
                                      <p:tavLst>
                                        <p:tav tm="0">
                                          <p:val>
                                            <p:strVal val="0-#ppt_w/2"/>
                                          </p:val>
                                        </p:tav>
                                        <p:tav tm="100000">
                                          <p:val>
                                            <p:strVal val="#ppt_x"/>
                                          </p:val>
                                        </p:tav>
                                      </p:tavLst>
                                    </p:anim>
                                    <p:anim calcmode="lin" valueType="num">
                                      <p:cBhvr additive="base">
                                        <p:cTn id="352" dur="4000" fill="hold"/>
                                        <p:tgtEl>
                                          <p:spTgt spid="13"/>
                                        </p:tgtEl>
                                        <p:attrNameLst>
                                          <p:attrName>ppt_y</p:attrName>
                                        </p:attrNameLst>
                                      </p:cBhvr>
                                      <p:tavLst>
                                        <p:tav tm="0">
                                          <p:val>
                                            <p:strVal val="#ppt_y"/>
                                          </p:val>
                                        </p:tav>
                                        <p:tav tm="100000">
                                          <p:val>
                                            <p:strVal val="#ppt_y"/>
                                          </p:val>
                                        </p:tav>
                                      </p:tavLst>
                                    </p:anim>
                                  </p:childTnLst>
                                </p:cTn>
                              </p:par>
                              <p:par>
                                <p:cTn id="353" presetID="2" presetClass="exit" presetSubtype="2" fill="hold" grpId="1" nodeType="withEffect">
                                  <p:stCondLst>
                                    <p:cond delay="0"/>
                                  </p:stCondLst>
                                  <p:childTnLst>
                                    <p:anim calcmode="lin" valueType="num">
                                      <p:cBhvr additive="base">
                                        <p:cTn id="354" dur="4500"/>
                                        <p:tgtEl>
                                          <p:spTgt spid="13"/>
                                        </p:tgtEl>
                                        <p:attrNameLst>
                                          <p:attrName>ppt_x</p:attrName>
                                        </p:attrNameLst>
                                      </p:cBhvr>
                                      <p:tavLst>
                                        <p:tav tm="0">
                                          <p:val>
                                            <p:strVal val="ppt_x"/>
                                          </p:val>
                                        </p:tav>
                                        <p:tav tm="100000">
                                          <p:val>
                                            <p:strVal val="1+ppt_w/2"/>
                                          </p:val>
                                        </p:tav>
                                      </p:tavLst>
                                    </p:anim>
                                    <p:anim calcmode="lin" valueType="num">
                                      <p:cBhvr additive="base">
                                        <p:cTn id="355" dur="4500"/>
                                        <p:tgtEl>
                                          <p:spTgt spid="13"/>
                                        </p:tgtEl>
                                        <p:attrNameLst>
                                          <p:attrName>ppt_y</p:attrName>
                                        </p:attrNameLst>
                                      </p:cBhvr>
                                      <p:tavLst>
                                        <p:tav tm="0">
                                          <p:val>
                                            <p:strVal val="ppt_y"/>
                                          </p:val>
                                        </p:tav>
                                        <p:tav tm="100000">
                                          <p:val>
                                            <p:strVal val="ppt_y"/>
                                          </p:val>
                                        </p:tav>
                                      </p:tavLst>
                                    </p:anim>
                                    <p:set>
                                      <p:cBhvr>
                                        <p:cTn id="356" dur="1" fill="hold">
                                          <p:stCondLst>
                                            <p:cond delay="4499"/>
                                          </p:stCondLst>
                                        </p:cTn>
                                        <p:tgtEl>
                                          <p:spTgt spid="13"/>
                                        </p:tgtEl>
                                        <p:attrNameLst>
                                          <p:attrName>style.visibility</p:attrName>
                                        </p:attrNameLst>
                                      </p:cBhvr>
                                      <p:to>
                                        <p:strVal val="hidden"/>
                                      </p:to>
                                    </p:set>
                                  </p:childTnLst>
                                </p:cTn>
                              </p:par>
                              <p:par>
                                <p:cTn id="357" presetID="3" presetClass="exit" presetSubtype="5" fill="hold" grpId="2" nodeType="withEffect">
                                  <p:stCondLst>
                                    <p:cond delay="0"/>
                                  </p:stCondLst>
                                  <p:childTnLst>
                                    <p:animEffect transition="out" filter="blinds(vertical)">
                                      <p:cBhvr>
                                        <p:cTn id="358" dur="5500"/>
                                        <p:tgtEl>
                                          <p:spTgt spid="13"/>
                                        </p:tgtEl>
                                      </p:cBhvr>
                                    </p:animEffect>
                                    <p:set>
                                      <p:cBhvr>
                                        <p:cTn id="359" dur="1" fill="hold">
                                          <p:stCondLst>
                                            <p:cond delay="5499"/>
                                          </p:stCondLst>
                                        </p:cTn>
                                        <p:tgtEl>
                                          <p:spTgt spid="13"/>
                                        </p:tgtEl>
                                        <p:attrNameLst>
                                          <p:attrName>style.visibility</p:attrName>
                                        </p:attrNameLst>
                                      </p:cBhvr>
                                      <p:to>
                                        <p:strVal val="hidden"/>
                                      </p:to>
                                    </p:set>
                                  </p:childTnLst>
                                </p:cTn>
                              </p:par>
                              <p:par>
                                <p:cTn id="360" presetID="2" presetClass="entr" presetSubtype="8" fill="hold" grpId="0" nodeType="withEffect">
                                  <p:stCondLst>
                                    <p:cond delay="0"/>
                                  </p:stCondLst>
                                  <p:childTnLst>
                                    <p:set>
                                      <p:cBhvr>
                                        <p:cTn id="361" dur="1" fill="hold">
                                          <p:stCondLst>
                                            <p:cond delay="0"/>
                                          </p:stCondLst>
                                        </p:cTn>
                                        <p:tgtEl>
                                          <p:spTgt spid="12"/>
                                        </p:tgtEl>
                                        <p:attrNameLst>
                                          <p:attrName>style.visibility</p:attrName>
                                        </p:attrNameLst>
                                      </p:cBhvr>
                                      <p:to>
                                        <p:strVal val="visible"/>
                                      </p:to>
                                    </p:set>
                                    <p:anim calcmode="lin" valueType="num">
                                      <p:cBhvr additive="base">
                                        <p:cTn id="362" dur="4000" fill="hold"/>
                                        <p:tgtEl>
                                          <p:spTgt spid="12"/>
                                        </p:tgtEl>
                                        <p:attrNameLst>
                                          <p:attrName>ppt_x</p:attrName>
                                        </p:attrNameLst>
                                      </p:cBhvr>
                                      <p:tavLst>
                                        <p:tav tm="0">
                                          <p:val>
                                            <p:strVal val="0-#ppt_w/2"/>
                                          </p:val>
                                        </p:tav>
                                        <p:tav tm="100000">
                                          <p:val>
                                            <p:strVal val="#ppt_x"/>
                                          </p:val>
                                        </p:tav>
                                      </p:tavLst>
                                    </p:anim>
                                    <p:anim calcmode="lin" valueType="num">
                                      <p:cBhvr additive="base">
                                        <p:cTn id="363" dur="4000" fill="hold"/>
                                        <p:tgtEl>
                                          <p:spTgt spid="12"/>
                                        </p:tgtEl>
                                        <p:attrNameLst>
                                          <p:attrName>ppt_y</p:attrName>
                                        </p:attrNameLst>
                                      </p:cBhvr>
                                      <p:tavLst>
                                        <p:tav tm="0">
                                          <p:val>
                                            <p:strVal val="#ppt_y"/>
                                          </p:val>
                                        </p:tav>
                                        <p:tav tm="100000">
                                          <p:val>
                                            <p:strVal val="#ppt_y"/>
                                          </p:val>
                                        </p:tav>
                                      </p:tavLst>
                                    </p:anim>
                                  </p:childTnLst>
                                </p:cTn>
                              </p:par>
                              <p:par>
                                <p:cTn id="364" presetID="2" presetClass="exit" presetSubtype="2" fill="hold" grpId="1" nodeType="withEffect">
                                  <p:stCondLst>
                                    <p:cond delay="0"/>
                                  </p:stCondLst>
                                  <p:childTnLst>
                                    <p:anim calcmode="lin" valueType="num">
                                      <p:cBhvr additive="base">
                                        <p:cTn id="365" dur="4500"/>
                                        <p:tgtEl>
                                          <p:spTgt spid="12"/>
                                        </p:tgtEl>
                                        <p:attrNameLst>
                                          <p:attrName>ppt_x</p:attrName>
                                        </p:attrNameLst>
                                      </p:cBhvr>
                                      <p:tavLst>
                                        <p:tav tm="0">
                                          <p:val>
                                            <p:strVal val="ppt_x"/>
                                          </p:val>
                                        </p:tav>
                                        <p:tav tm="100000">
                                          <p:val>
                                            <p:strVal val="1+ppt_w/2"/>
                                          </p:val>
                                        </p:tav>
                                      </p:tavLst>
                                    </p:anim>
                                    <p:anim calcmode="lin" valueType="num">
                                      <p:cBhvr additive="base">
                                        <p:cTn id="366" dur="4500"/>
                                        <p:tgtEl>
                                          <p:spTgt spid="12"/>
                                        </p:tgtEl>
                                        <p:attrNameLst>
                                          <p:attrName>ppt_y</p:attrName>
                                        </p:attrNameLst>
                                      </p:cBhvr>
                                      <p:tavLst>
                                        <p:tav tm="0">
                                          <p:val>
                                            <p:strVal val="ppt_y"/>
                                          </p:val>
                                        </p:tav>
                                        <p:tav tm="100000">
                                          <p:val>
                                            <p:strVal val="ppt_y"/>
                                          </p:val>
                                        </p:tav>
                                      </p:tavLst>
                                    </p:anim>
                                    <p:set>
                                      <p:cBhvr>
                                        <p:cTn id="367" dur="1" fill="hold">
                                          <p:stCondLst>
                                            <p:cond delay="4499"/>
                                          </p:stCondLst>
                                        </p:cTn>
                                        <p:tgtEl>
                                          <p:spTgt spid="12"/>
                                        </p:tgtEl>
                                        <p:attrNameLst>
                                          <p:attrName>style.visibility</p:attrName>
                                        </p:attrNameLst>
                                      </p:cBhvr>
                                      <p:to>
                                        <p:strVal val="hidden"/>
                                      </p:to>
                                    </p:set>
                                  </p:childTnLst>
                                </p:cTn>
                              </p:par>
                              <p:par>
                                <p:cTn id="368" presetID="3" presetClass="exit" presetSubtype="5" fill="hold" grpId="2" nodeType="withEffect">
                                  <p:stCondLst>
                                    <p:cond delay="0"/>
                                  </p:stCondLst>
                                  <p:childTnLst>
                                    <p:animEffect transition="out" filter="blinds(vertical)">
                                      <p:cBhvr>
                                        <p:cTn id="369" dur="5500"/>
                                        <p:tgtEl>
                                          <p:spTgt spid="12"/>
                                        </p:tgtEl>
                                      </p:cBhvr>
                                    </p:animEffect>
                                    <p:set>
                                      <p:cBhvr>
                                        <p:cTn id="370" dur="1" fill="hold">
                                          <p:stCondLst>
                                            <p:cond delay="5499"/>
                                          </p:stCondLst>
                                        </p:cTn>
                                        <p:tgtEl>
                                          <p:spTgt spid="12"/>
                                        </p:tgtEl>
                                        <p:attrNameLst>
                                          <p:attrName>style.visibility</p:attrName>
                                        </p:attrNameLst>
                                      </p:cBhvr>
                                      <p:to>
                                        <p:strVal val="hidden"/>
                                      </p:to>
                                    </p:set>
                                  </p:childTnLst>
                                </p:cTn>
                              </p:par>
                              <p:par>
                                <p:cTn id="371" presetID="2" presetClass="entr" presetSubtype="8" fill="hold" grpId="0" nodeType="withEffect">
                                  <p:stCondLst>
                                    <p:cond delay="0"/>
                                  </p:stCondLst>
                                  <p:childTnLst>
                                    <p:set>
                                      <p:cBhvr>
                                        <p:cTn id="372" dur="1" fill="hold">
                                          <p:stCondLst>
                                            <p:cond delay="0"/>
                                          </p:stCondLst>
                                        </p:cTn>
                                        <p:tgtEl>
                                          <p:spTgt spid="11"/>
                                        </p:tgtEl>
                                        <p:attrNameLst>
                                          <p:attrName>style.visibility</p:attrName>
                                        </p:attrNameLst>
                                      </p:cBhvr>
                                      <p:to>
                                        <p:strVal val="visible"/>
                                      </p:to>
                                    </p:set>
                                    <p:anim calcmode="lin" valueType="num">
                                      <p:cBhvr additive="base">
                                        <p:cTn id="373" dur="4000" fill="hold"/>
                                        <p:tgtEl>
                                          <p:spTgt spid="11"/>
                                        </p:tgtEl>
                                        <p:attrNameLst>
                                          <p:attrName>ppt_x</p:attrName>
                                        </p:attrNameLst>
                                      </p:cBhvr>
                                      <p:tavLst>
                                        <p:tav tm="0">
                                          <p:val>
                                            <p:strVal val="0-#ppt_w/2"/>
                                          </p:val>
                                        </p:tav>
                                        <p:tav tm="100000">
                                          <p:val>
                                            <p:strVal val="#ppt_x"/>
                                          </p:val>
                                        </p:tav>
                                      </p:tavLst>
                                    </p:anim>
                                    <p:anim calcmode="lin" valueType="num">
                                      <p:cBhvr additive="base">
                                        <p:cTn id="374" dur="4000" fill="hold"/>
                                        <p:tgtEl>
                                          <p:spTgt spid="11"/>
                                        </p:tgtEl>
                                        <p:attrNameLst>
                                          <p:attrName>ppt_y</p:attrName>
                                        </p:attrNameLst>
                                      </p:cBhvr>
                                      <p:tavLst>
                                        <p:tav tm="0">
                                          <p:val>
                                            <p:strVal val="#ppt_y"/>
                                          </p:val>
                                        </p:tav>
                                        <p:tav tm="100000">
                                          <p:val>
                                            <p:strVal val="#ppt_y"/>
                                          </p:val>
                                        </p:tav>
                                      </p:tavLst>
                                    </p:anim>
                                  </p:childTnLst>
                                </p:cTn>
                              </p:par>
                              <p:par>
                                <p:cTn id="375" presetID="2" presetClass="exit" presetSubtype="2" fill="hold" grpId="1" nodeType="withEffect">
                                  <p:stCondLst>
                                    <p:cond delay="0"/>
                                  </p:stCondLst>
                                  <p:childTnLst>
                                    <p:anim calcmode="lin" valueType="num">
                                      <p:cBhvr additive="base">
                                        <p:cTn id="376" dur="4500"/>
                                        <p:tgtEl>
                                          <p:spTgt spid="11"/>
                                        </p:tgtEl>
                                        <p:attrNameLst>
                                          <p:attrName>ppt_x</p:attrName>
                                        </p:attrNameLst>
                                      </p:cBhvr>
                                      <p:tavLst>
                                        <p:tav tm="0">
                                          <p:val>
                                            <p:strVal val="ppt_x"/>
                                          </p:val>
                                        </p:tav>
                                        <p:tav tm="100000">
                                          <p:val>
                                            <p:strVal val="1+ppt_w/2"/>
                                          </p:val>
                                        </p:tav>
                                      </p:tavLst>
                                    </p:anim>
                                    <p:anim calcmode="lin" valueType="num">
                                      <p:cBhvr additive="base">
                                        <p:cTn id="377" dur="4500"/>
                                        <p:tgtEl>
                                          <p:spTgt spid="11"/>
                                        </p:tgtEl>
                                        <p:attrNameLst>
                                          <p:attrName>ppt_y</p:attrName>
                                        </p:attrNameLst>
                                      </p:cBhvr>
                                      <p:tavLst>
                                        <p:tav tm="0">
                                          <p:val>
                                            <p:strVal val="ppt_y"/>
                                          </p:val>
                                        </p:tav>
                                        <p:tav tm="100000">
                                          <p:val>
                                            <p:strVal val="ppt_y"/>
                                          </p:val>
                                        </p:tav>
                                      </p:tavLst>
                                    </p:anim>
                                    <p:set>
                                      <p:cBhvr>
                                        <p:cTn id="378" dur="1" fill="hold">
                                          <p:stCondLst>
                                            <p:cond delay="4499"/>
                                          </p:stCondLst>
                                        </p:cTn>
                                        <p:tgtEl>
                                          <p:spTgt spid="11"/>
                                        </p:tgtEl>
                                        <p:attrNameLst>
                                          <p:attrName>style.visibility</p:attrName>
                                        </p:attrNameLst>
                                      </p:cBhvr>
                                      <p:to>
                                        <p:strVal val="hidden"/>
                                      </p:to>
                                    </p:set>
                                  </p:childTnLst>
                                </p:cTn>
                              </p:par>
                              <p:par>
                                <p:cTn id="379" presetID="3" presetClass="exit" presetSubtype="5" fill="hold" grpId="2" nodeType="withEffect">
                                  <p:stCondLst>
                                    <p:cond delay="0"/>
                                  </p:stCondLst>
                                  <p:childTnLst>
                                    <p:animEffect transition="out" filter="blinds(vertical)">
                                      <p:cBhvr>
                                        <p:cTn id="380" dur="5500"/>
                                        <p:tgtEl>
                                          <p:spTgt spid="11"/>
                                        </p:tgtEl>
                                      </p:cBhvr>
                                    </p:animEffect>
                                    <p:set>
                                      <p:cBhvr>
                                        <p:cTn id="381" dur="1" fill="hold">
                                          <p:stCondLst>
                                            <p:cond delay="5499"/>
                                          </p:stCondLst>
                                        </p:cTn>
                                        <p:tgtEl>
                                          <p:spTgt spid="11"/>
                                        </p:tgtEl>
                                        <p:attrNameLst>
                                          <p:attrName>style.visibility</p:attrName>
                                        </p:attrNameLst>
                                      </p:cBhvr>
                                      <p:to>
                                        <p:strVal val="hidden"/>
                                      </p:to>
                                    </p:set>
                                  </p:childTnLst>
                                </p:cTn>
                              </p:par>
                              <p:par>
                                <p:cTn id="382" presetID="2" presetClass="entr" presetSubtype="8" fill="hold" grpId="0" nodeType="withEffect">
                                  <p:stCondLst>
                                    <p:cond delay="0"/>
                                  </p:stCondLst>
                                  <p:childTnLst>
                                    <p:set>
                                      <p:cBhvr>
                                        <p:cTn id="383" dur="1" fill="hold">
                                          <p:stCondLst>
                                            <p:cond delay="0"/>
                                          </p:stCondLst>
                                        </p:cTn>
                                        <p:tgtEl>
                                          <p:spTgt spid="10"/>
                                        </p:tgtEl>
                                        <p:attrNameLst>
                                          <p:attrName>style.visibility</p:attrName>
                                        </p:attrNameLst>
                                      </p:cBhvr>
                                      <p:to>
                                        <p:strVal val="visible"/>
                                      </p:to>
                                    </p:set>
                                    <p:anim calcmode="lin" valueType="num">
                                      <p:cBhvr additive="base">
                                        <p:cTn id="384" dur="4000" fill="hold"/>
                                        <p:tgtEl>
                                          <p:spTgt spid="10"/>
                                        </p:tgtEl>
                                        <p:attrNameLst>
                                          <p:attrName>ppt_x</p:attrName>
                                        </p:attrNameLst>
                                      </p:cBhvr>
                                      <p:tavLst>
                                        <p:tav tm="0">
                                          <p:val>
                                            <p:strVal val="0-#ppt_w/2"/>
                                          </p:val>
                                        </p:tav>
                                        <p:tav tm="100000">
                                          <p:val>
                                            <p:strVal val="#ppt_x"/>
                                          </p:val>
                                        </p:tav>
                                      </p:tavLst>
                                    </p:anim>
                                    <p:anim calcmode="lin" valueType="num">
                                      <p:cBhvr additive="base">
                                        <p:cTn id="385" dur="4000" fill="hold"/>
                                        <p:tgtEl>
                                          <p:spTgt spid="10"/>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4500"/>
                                        <p:tgtEl>
                                          <p:spTgt spid="10"/>
                                        </p:tgtEl>
                                        <p:attrNameLst>
                                          <p:attrName>ppt_x</p:attrName>
                                        </p:attrNameLst>
                                      </p:cBhvr>
                                      <p:tavLst>
                                        <p:tav tm="0">
                                          <p:val>
                                            <p:strVal val="ppt_x"/>
                                          </p:val>
                                        </p:tav>
                                        <p:tav tm="100000">
                                          <p:val>
                                            <p:strVal val="1+ppt_w/2"/>
                                          </p:val>
                                        </p:tav>
                                      </p:tavLst>
                                    </p:anim>
                                    <p:anim calcmode="lin" valueType="num">
                                      <p:cBhvr additive="base">
                                        <p:cTn id="388" dur="4500"/>
                                        <p:tgtEl>
                                          <p:spTgt spid="10"/>
                                        </p:tgtEl>
                                        <p:attrNameLst>
                                          <p:attrName>ppt_y</p:attrName>
                                        </p:attrNameLst>
                                      </p:cBhvr>
                                      <p:tavLst>
                                        <p:tav tm="0">
                                          <p:val>
                                            <p:strVal val="ppt_y"/>
                                          </p:val>
                                        </p:tav>
                                        <p:tav tm="100000">
                                          <p:val>
                                            <p:strVal val="ppt_y"/>
                                          </p:val>
                                        </p:tav>
                                      </p:tavLst>
                                    </p:anim>
                                    <p:set>
                                      <p:cBhvr>
                                        <p:cTn id="389" dur="1" fill="hold">
                                          <p:stCondLst>
                                            <p:cond delay="4499"/>
                                          </p:stCondLst>
                                        </p:cTn>
                                        <p:tgtEl>
                                          <p:spTgt spid="10"/>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5500"/>
                                        <p:tgtEl>
                                          <p:spTgt spid="10"/>
                                        </p:tgtEl>
                                      </p:cBhvr>
                                    </p:animEffect>
                                    <p:set>
                                      <p:cBhvr>
                                        <p:cTn id="392" dur="1" fill="hold">
                                          <p:stCondLst>
                                            <p:cond delay="5499"/>
                                          </p:stCondLst>
                                        </p:cTn>
                                        <p:tgtEl>
                                          <p:spTgt spid="10"/>
                                        </p:tgtEl>
                                        <p:attrNameLst>
                                          <p:attrName>style.visibility</p:attrName>
                                        </p:attrNameLst>
                                      </p:cBhvr>
                                      <p:to>
                                        <p:strVal val="hidden"/>
                                      </p:to>
                                    </p:set>
                                  </p:childTnLst>
                                </p:cTn>
                              </p:par>
                              <p:par>
                                <p:cTn id="393" presetID="2" presetClass="entr" presetSubtype="8" fill="hold" grpId="0" nodeType="withEffect">
                                  <p:stCondLst>
                                    <p:cond delay="0"/>
                                  </p:stCondLst>
                                  <p:childTnLst>
                                    <p:set>
                                      <p:cBhvr>
                                        <p:cTn id="394" dur="1" fill="hold">
                                          <p:stCondLst>
                                            <p:cond delay="0"/>
                                          </p:stCondLst>
                                        </p:cTn>
                                        <p:tgtEl>
                                          <p:spTgt spid="9"/>
                                        </p:tgtEl>
                                        <p:attrNameLst>
                                          <p:attrName>style.visibility</p:attrName>
                                        </p:attrNameLst>
                                      </p:cBhvr>
                                      <p:to>
                                        <p:strVal val="visible"/>
                                      </p:to>
                                    </p:set>
                                    <p:anim calcmode="lin" valueType="num">
                                      <p:cBhvr additive="base">
                                        <p:cTn id="395" dur="4000" fill="hold"/>
                                        <p:tgtEl>
                                          <p:spTgt spid="9"/>
                                        </p:tgtEl>
                                        <p:attrNameLst>
                                          <p:attrName>ppt_x</p:attrName>
                                        </p:attrNameLst>
                                      </p:cBhvr>
                                      <p:tavLst>
                                        <p:tav tm="0">
                                          <p:val>
                                            <p:strVal val="0-#ppt_w/2"/>
                                          </p:val>
                                        </p:tav>
                                        <p:tav tm="100000">
                                          <p:val>
                                            <p:strVal val="#ppt_x"/>
                                          </p:val>
                                        </p:tav>
                                      </p:tavLst>
                                    </p:anim>
                                    <p:anim calcmode="lin" valueType="num">
                                      <p:cBhvr additive="base">
                                        <p:cTn id="396" dur="4000" fill="hold"/>
                                        <p:tgtEl>
                                          <p:spTgt spid="9"/>
                                        </p:tgtEl>
                                        <p:attrNameLst>
                                          <p:attrName>ppt_y</p:attrName>
                                        </p:attrNameLst>
                                      </p:cBhvr>
                                      <p:tavLst>
                                        <p:tav tm="0">
                                          <p:val>
                                            <p:strVal val="#ppt_y"/>
                                          </p:val>
                                        </p:tav>
                                        <p:tav tm="100000">
                                          <p:val>
                                            <p:strVal val="#ppt_y"/>
                                          </p:val>
                                        </p:tav>
                                      </p:tavLst>
                                    </p:anim>
                                  </p:childTnLst>
                                </p:cTn>
                              </p:par>
                              <p:par>
                                <p:cTn id="397" presetID="2" presetClass="exit" presetSubtype="2" fill="hold" grpId="1" nodeType="withEffect">
                                  <p:stCondLst>
                                    <p:cond delay="0"/>
                                  </p:stCondLst>
                                  <p:childTnLst>
                                    <p:anim calcmode="lin" valueType="num">
                                      <p:cBhvr additive="base">
                                        <p:cTn id="398" dur="4500"/>
                                        <p:tgtEl>
                                          <p:spTgt spid="9"/>
                                        </p:tgtEl>
                                        <p:attrNameLst>
                                          <p:attrName>ppt_x</p:attrName>
                                        </p:attrNameLst>
                                      </p:cBhvr>
                                      <p:tavLst>
                                        <p:tav tm="0">
                                          <p:val>
                                            <p:strVal val="ppt_x"/>
                                          </p:val>
                                        </p:tav>
                                        <p:tav tm="100000">
                                          <p:val>
                                            <p:strVal val="1+ppt_w/2"/>
                                          </p:val>
                                        </p:tav>
                                      </p:tavLst>
                                    </p:anim>
                                    <p:anim calcmode="lin" valueType="num">
                                      <p:cBhvr additive="base">
                                        <p:cTn id="399" dur="4500"/>
                                        <p:tgtEl>
                                          <p:spTgt spid="9"/>
                                        </p:tgtEl>
                                        <p:attrNameLst>
                                          <p:attrName>ppt_y</p:attrName>
                                        </p:attrNameLst>
                                      </p:cBhvr>
                                      <p:tavLst>
                                        <p:tav tm="0">
                                          <p:val>
                                            <p:strVal val="ppt_y"/>
                                          </p:val>
                                        </p:tav>
                                        <p:tav tm="100000">
                                          <p:val>
                                            <p:strVal val="ppt_y"/>
                                          </p:val>
                                        </p:tav>
                                      </p:tavLst>
                                    </p:anim>
                                    <p:set>
                                      <p:cBhvr>
                                        <p:cTn id="400" dur="1" fill="hold">
                                          <p:stCondLst>
                                            <p:cond delay="4499"/>
                                          </p:stCondLst>
                                        </p:cTn>
                                        <p:tgtEl>
                                          <p:spTgt spid="9"/>
                                        </p:tgtEl>
                                        <p:attrNameLst>
                                          <p:attrName>style.visibility</p:attrName>
                                        </p:attrNameLst>
                                      </p:cBhvr>
                                      <p:to>
                                        <p:strVal val="hidden"/>
                                      </p:to>
                                    </p:set>
                                  </p:childTnLst>
                                </p:cTn>
                              </p:par>
                              <p:par>
                                <p:cTn id="401" presetID="3" presetClass="exit" presetSubtype="5" fill="hold" grpId="2" nodeType="withEffect">
                                  <p:stCondLst>
                                    <p:cond delay="0"/>
                                  </p:stCondLst>
                                  <p:childTnLst>
                                    <p:animEffect transition="out" filter="blinds(vertical)">
                                      <p:cBhvr>
                                        <p:cTn id="402" dur="5500"/>
                                        <p:tgtEl>
                                          <p:spTgt spid="9"/>
                                        </p:tgtEl>
                                      </p:cBhvr>
                                    </p:animEffect>
                                    <p:set>
                                      <p:cBhvr>
                                        <p:cTn id="403" dur="1" fill="hold">
                                          <p:stCondLst>
                                            <p:cond delay="5499"/>
                                          </p:stCondLst>
                                        </p:cTn>
                                        <p:tgtEl>
                                          <p:spTgt spid="9"/>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8"/>
                                        </p:tgtEl>
                                        <p:attrNameLst>
                                          <p:attrName>style.visibility</p:attrName>
                                        </p:attrNameLst>
                                      </p:cBhvr>
                                      <p:to>
                                        <p:strVal val="visible"/>
                                      </p:to>
                                    </p:set>
                                    <p:anim calcmode="lin" valueType="num">
                                      <p:cBhvr additive="base">
                                        <p:cTn id="406" dur="4000" fill="hold"/>
                                        <p:tgtEl>
                                          <p:spTgt spid="8"/>
                                        </p:tgtEl>
                                        <p:attrNameLst>
                                          <p:attrName>ppt_x</p:attrName>
                                        </p:attrNameLst>
                                      </p:cBhvr>
                                      <p:tavLst>
                                        <p:tav tm="0">
                                          <p:val>
                                            <p:strVal val="0-#ppt_w/2"/>
                                          </p:val>
                                        </p:tav>
                                        <p:tav tm="100000">
                                          <p:val>
                                            <p:strVal val="#ppt_x"/>
                                          </p:val>
                                        </p:tav>
                                      </p:tavLst>
                                    </p:anim>
                                    <p:anim calcmode="lin" valueType="num">
                                      <p:cBhvr additive="base">
                                        <p:cTn id="407" dur="4000" fill="hold"/>
                                        <p:tgtEl>
                                          <p:spTgt spid="8"/>
                                        </p:tgtEl>
                                        <p:attrNameLst>
                                          <p:attrName>ppt_y</p:attrName>
                                        </p:attrNameLst>
                                      </p:cBhvr>
                                      <p:tavLst>
                                        <p:tav tm="0">
                                          <p:val>
                                            <p:strVal val="#ppt_y"/>
                                          </p:val>
                                        </p:tav>
                                        <p:tav tm="100000">
                                          <p:val>
                                            <p:strVal val="#ppt_y"/>
                                          </p:val>
                                        </p:tav>
                                      </p:tavLst>
                                    </p:anim>
                                  </p:childTnLst>
                                </p:cTn>
                              </p:par>
                              <p:par>
                                <p:cTn id="408" presetID="2" presetClass="exit" presetSubtype="2" fill="hold" grpId="1" nodeType="withEffect">
                                  <p:stCondLst>
                                    <p:cond delay="0"/>
                                  </p:stCondLst>
                                  <p:childTnLst>
                                    <p:anim calcmode="lin" valueType="num">
                                      <p:cBhvr additive="base">
                                        <p:cTn id="409" dur="4500"/>
                                        <p:tgtEl>
                                          <p:spTgt spid="8"/>
                                        </p:tgtEl>
                                        <p:attrNameLst>
                                          <p:attrName>ppt_x</p:attrName>
                                        </p:attrNameLst>
                                      </p:cBhvr>
                                      <p:tavLst>
                                        <p:tav tm="0">
                                          <p:val>
                                            <p:strVal val="ppt_x"/>
                                          </p:val>
                                        </p:tav>
                                        <p:tav tm="100000">
                                          <p:val>
                                            <p:strVal val="1+ppt_w/2"/>
                                          </p:val>
                                        </p:tav>
                                      </p:tavLst>
                                    </p:anim>
                                    <p:anim calcmode="lin" valueType="num">
                                      <p:cBhvr additive="base">
                                        <p:cTn id="410" dur="4500"/>
                                        <p:tgtEl>
                                          <p:spTgt spid="8"/>
                                        </p:tgtEl>
                                        <p:attrNameLst>
                                          <p:attrName>ppt_y</p:attrName>
                                        </p:attrNameLst>
                                      </p:cBhvr>
                                      <p:tavLst>
                                        <p:tav tm="0">
                                          <p:val>
                                            <p:strVal val="ppt_y"/>
                                          </p:val>
                                        </p:tav>
                                        <p:tav tm="100000">
                                          <p:val>
                                            <p:strVal val="ppt_y"/>
                                          </p:val>
                                        </p:tav>
                                      </p:tavLst>
                                    </p:anim>
                                    <p:set>
                                      <p:cBhvr>
                                        <p:cTn id="411" dur="1" fill="hold">
                                          <p:stCondLst>
                                            <p:cond delay="4499"/>
                                          </p:stCondLst>
                                        </p:cTn>
                                        <p:tgtEl>
                                          <p:spTgt spid="8"/>
                                        </p:tgtEl>
                                        <p:attrNameLst>
                                          <p:attrName>style.visibility</p:attrName>
                                        </p:attrNameLst>
                                      </p:cBhvr>
                                      <p:to>
                                        <p:strVal val="hidden"/>
                                      </p:to>
                                    </p:set>
                                  </p:childTnLst>
                                </p:cTn>
                              </p:par>
                              <p:par>
                                <p:cTn id="412" presetID="3" presetClass="exit" presetSubtype="5" fill="hold" grpId="2" nodeType="withEffect">
                                  <p:stCondLst>
                                    <p:cond delay="0"/>
                                  </p:stCondLst>
                                  <p:childTnLst>
                                    <p:animEffect transition="out" filter="blinds(vertical)">
                                      <p:cBhvr>
                                        <p:cTn id="413" dur="5500"/>
                                        <p:tgtEl>
                                          <p:spTgt spid="8"/>
                                        </p:tgtEl>
                                      </p:cBhvr>
                                    </p:animEffect>
                                    <p:set>
                                      <p:cBhvr>
                                        <p:cTn id="414" dur="1" fill="hold">
                                          <p:stCondLst>
                                            <p:cond delay="5499"/>
                                          </p:stCondLst>
                                        </p:cTn>
                                        <p:tgtEl>
                                          <p:spTgt spid="8"/>
                                        </p:tgtEl>
                                        <p:attrNameLst>
                                          <p:attrName>style.visibility</p:attrName>
                                        </p:attrNameLst>
                                      </p:cBhvr>
                                      <p:to>
                                        <p:strVal val="hidden"/>
                                      </p:to>
                                    </p:set>
                                  </p:childTnLst>
                                </p:cTn>
                              </p:par>
                              <p:par>
                                <p:cTn id="415" presetID="2" presetClass="entr" presetSubtype="8" fill="hold" grpId="0" nodeType="withEffect">
                                  <p:stCondLst>
                                    <p:cond delay="0"/>
                                  </p:stCondLst>
                                  <p:childTnLst>
                                    <p:set>
                                      <p:cBhvr>
                                        <p:cTn id="416" dur="1" fill="hold">
                                          <p:stCondLst>
                                            <p:cond delay="0"/>
                                          </p:stCondLst>
                                        </p:cTn>
                                        <p:tgtEl>
                                          <p:spTgt spid="7"/>
                                        </p:tgtEl>
                                        <p:attrNameLst>
                                          <p:attrName>style.visibility</p:attrName>
                                        </p:attrNameLst>
                                      </p:cBhvr>
                                      <p:to>
                                        <p:strVal val="visible"/>
                                      </p:to>
                                    </p:set>
                                    <p:anim calcmode="lin" valueType="num">
                                      <p:cBhvr additive="base">
                                        <p:cTn id="417" dur="4000" fill="hold"/>
                                        <p:tgtEl>
                                          <p:spTgt spid="7"/>
                                        </p:tgtEl>
                                        <p:attrNameLst>
                                          <p:attrName>ppt_x</p:attrName>
                                        </p:attrNameLst>
                                      </p:cBhvr>
                                      <p:tavLst>
                                        <p:tav tm="0">
                                          <p:val>
                                            <p:strVal val="0-#ppt_w/2"/>
                                          </p:val>
                                        </p:tav>
                                        <p:tav tm="100000">
                                          <p:val>
                                            <p:strVal val="#ppt_x"/>
                                          </p:val>
                                        </p:tav>
                                      </p:tavLst>
                                    </p:anim>
                                    <p:anim calcmode="lin" valueType="num">
                                      <p:cBhvr additive="base">
                                        <p:cTn id="418" dur="4000" fill="hold"/>
                                        <p:tgtEl>
                                          <p:spTgt spid="7"/>
                                        </p:tgtEl>
                                        <p:attrNameLst>
                                          <p:attrName>ppt_y</p:attrName>
                                        </p:attrNameLst>
                                      </p:cBhvr>
                                      <p:tavLst>
                                        <p:tav tm="0">
                                          <p:val>
                                            <p:strVal val="#ppt_y"/>
                                          </p:val>
                                        </p:tav>
                                        <p:tav tm="100000">
                                          <p:val>
                                            <p:strVal val="#ppt_y"/>
                                          </p:val>
                                        </p:tav>
                                      </p:tavLst>
                                    </p:anim>
                                  </p:childTnLst>
                                </p:cTn>
                              </p:par>
                              <p:par>
                                <p:cTn id="419" presetID="2" presetClass="exit" presetSubtype="2" fill="hold" grpId="1" nodeType="withEffect">
                                  <p:stCondLst>
                                    <p:cond delay="0"/>
                                  </p:stCondLst>
                                  <p:childTnLst>
                                    <p:anim calcmode="lin" valueType="num">
                                      <p:cBhvr additive="base">
                                        <p:cTn id="420" dur="4500"/>
                                        <p:tgtEl>
                                          <p:spTgt spid="7"/>
                                        </p:tgtEl>
                                        <p:attrNameLst>
                                          <p:attrName>ppt_x</p:attrName>
                                        </p:attrNameLst>
                                      </p:cBhvr>
                                      <p:tavLst>
                                        <p:tav tm="0">
                                          <p:val>
                                            <p:strVal val="ppt_x"/>
                                          </p:val>
                                        </p:tav>
                                        <p:tav tm="100000">
                                          <p:val>
                                            <p:strVal val="1+ppt_w/2"/>
                                          </p:val>
                                        </p:tav>
                                      </p:tavLst>
                                    </p:anim>
                                    <p:anim calcmode="lin" valueType="num">
                                      <p:cBhvr additive="base">
                                        <p:cTn id="421" dur="4500"/>
                                        <p:tgtEl>
                                          <p:spTgt spid="7"/>
                                        </p:tgtEl>
                                        <p:attrNameLst>
                                          <p:attrName>ppt_y</p:attrName>
                                        </p:attrNameLst>
                                      </p:cBhvr>
                                      <p:tavLst>
                                        <p:tav tm="0">
                                          <p:val>
                                            <p:strVal val="ppt_y"/>
                                          </p:val>
                                        </p:tav>
                                        <p:tav tm="100000">
                                          <p:val>
                                            <p:strVal val="ppt_y"/>
                                          </p:val>
                                        </p:tav>
                                      </p:tavLst>
                                    </p:anim>
                                    <p:set>
                                      <p:cBhvr>
                                        <p:cTn id="422" dur="1" fill="hold">
                                          <p:stCondLst>
                                            <p:cond delay="4499"/>
                                          </p:stCondLst>
                                        </p:cTn>
                                        <p:tgtEl>
                                          <p:spTgt spid="7"/>
                                        </p:tgtEl>
                                        <p:attrNameLst>
                                          <p:attrName>style.visibility</p:attrName>
                                        </p:attrNameLst>
                                      </p:cBhvr>
                                      <p:to>
                                        <p:strVal val="hidden"/>
                                      </p:to>
                                    </p:set>
                                  </p:childTnLst>
                                </p:cTn>
                              </p:par>
                              <p:par>
                                <p:cTn id="423" presetID="3" presetClass="exit" presetSubtype="5" fill="hold" grpId="2" nodeType="withEffect">
                                  <p:stCondLst>
                                    <p:cond delay="0"/>
                                  </p:stCondLst>
                                  <p:childTnLst>
                                    <p:animEffect transition="out" filter="blinds(vertical)">
                                      <p:cBhvr>
                                        <p:cTn id="424" dur="5500"/>
                                        <p:tgtEl>
                                          <p:spTgt spid="7"/>
                                        </p:tgtEl>
                                      </p:cBhvr>
                                    </p:animEffect>
                                    <p:set>
                                      <p:cBhvr>
                                        <p:cTn id="425" dur="1" fill="hold">
                                          <p:stCondLst>
                                            <p:cond delay="5499"/>
                                          </p:stCondLst>
                                        </p:cTn>
                                        <p:tgtEl>
                                          <p:spTgt spid="7"/>
                                        </p:tgtEl>
                                        <p:attrNameLst>
                                          <p:attrName>style.visibility</p:attrName>
                                        </p:attrNameLst>
                                      </p:cBhvr>
                                      <p:to>
                                        <p:strVal val="hidden"/>
                                      </p:to>
                                    </p:set>
                                  </p:childTnLst>
                                </p:cTn>
                              </p:par>
                              <p:par>
                                <p:cTn id="426" presetID="2" presetClass="entr" presetSubtype="8" fill="hold" grpId="0" nodeType="withEffect">
                                  <p:stCondLst>
                                    <p:cond delay="0"/>
                                  </p:stCondLst>
                                  <p:childTnLst>
                                    <p:set>
                                      <p:cBhvr>
                                        <p:cTn id="427" dur="1" fill="hold">
                                          <p:stCondLst>
                                            <p:cond delay="0"/>
                                          </p:stCondLst>
                                        </p:cTn>
                                        <p:tgtEl>
                                          <p:spTgt spid="6"/>
                                        </p:tgtEl>
                                        <p:attrNameLst>
                                          <p:attrName>style.visibility</p:attrName>
                                        </p:attrNameLst>
                                      </p:cBhvr>
                                      <p:to>
                                        <p:strVal val="visible"/>
                                      </p:to>
                                    </p:set>
                                    <p:anim calcmode="lin" valueType="num">
                                      <p:cBhvr additive="base">
                                        <p:cTn id="428" dur="4000" fill="hold"/>
                                        <p:tgtEl>
                                          <p:spTgt spid="6"/>
                                        </p:tgtEl>
                                        <p:attrNameLst>
                                          <p:attrName>ppt_x</p:attrName>
                                        </p:attrNameLst>
                                      </p:cBhvr>
                                      <p:tavLst>
                                        <p:tav tm="0">
                                          <p:val>
                                            <p:strVal val="0-#ppt_w/2"/>
                                          </p:val>
                                        </p:tav>
                                        <p:tav tm="100000">
                                          <p:val>
                                            <p:strVal val="#ppt_x"/>
                                          </p:val>
                                        </p:tav>
                                      </p:tavLst>
                                    </p:anim>
                                    <p:anim calcmode="lin" valueType="num">
                                      <p:cBhvr additive="base">
                                        <p:cTn id="429" dur="4000" fill="hold"/>
                                        <p:tgtEl>
                                          <p:spTgt spid="6"/>
                                        </p:tgtEl>
                                        <p:attrNameLst>
                                          <p:attrName>ppt_y</p:attrName>
                                        </p:attrNameLst>
                                      </p:cBhvr>
                                      <p:tavLst>
                                        <p:tav tm="0">
                                          <p:val>
                                            <p:strVal val="#ppt_y"/>
                                          </p:val>
                                        </p:tav>
                                        <p:tav tm="100000">
                                          <p:val>
                                            <p:strVal val="#ppt_y"/>
                                          </p:val>
                                        </p:tav>
                                      </p:tavLst>
                                    </p:anim>
                                  </p:childTnLst>
                                </p:cTn>
                              </p:par>
                              <p:par>
                                <p:cTn id="430" presetID="2" presetClass="exit" presetSubtype="2" fill="hold" grpId="1" nodeType="withEffect">
                                  <p:stCondLst>
                                    <p:cond delay="0"/>
                                  </p:stCondLst>
                                  <p:childTnLst>
                                    <p:anim calcmode="lin" valueType="num">
                                      <p:cBhvr additive="base">
                                        <p:cTn id="431" dur="4500"/>
                                        <p:tgtEl>
                                          <p:spTgt spid="6"/>
                                        </p:tgtEl>
                                        <p:attrNameLst>
                                          <p:attrName>ppt_x</p:attrName>
                                        </p:attrNameLst>
                                      </p:cBhvr>
                                      <p:tavLst>
                                        <p:tav tm="0">
                                          <p:val>
                                            <p:strVal val="ppt_x"/>
                                          </p:val>
                                        </p:tav>
                                        <p:tav tm="100000">
                                          <p:val>
                                            <p:strVal val="1+ppt_w/2"/>
                                          </p:val>
                                        </p:tav>
                                      </p:tavLst>
                                    </p:anim>
                                    <p:anim calcmode="lin" valueType="num">
                                      <p:cBhvr additive="base">
                                        <p:cTn id="432" dur="4500"/>
                                        <p:tgtEl>
                                          <p:spTgt spid="6"/>
                                        </p:tgtEl>
                                        <p:attrNameLst>
                                          <p:attrName>ppt_y</p:attrName>
                                        </p:attrNameLst>
                                      </p:cBhvr>
                                      <p:tavLst>
                                        <p:tav tm="0">
                                          <p:val>
                                            <p:strVal val="ppt_y"/>
                                          </p:val>
                                        </p:tav>
                                        <p:tav tm="100000">
                                          <p:val>
                                            <p:strVal val="ppt_y"/>
                                          </p:val>
                                        </p:tav>
                                      </p:tavLst>
                                    </p:anim>
                                    <p:set>
                                      <p:cBhvr>
                                        <p:cTn id="433" dur="1" fill="hold">
                                          <p:stCondLst>
                                            <p:cond delay="4499"/>
                                          </p:stCondLst>
                                        </p:cTn>
                                        <p:tgtEl>
                                          <p:spTgt spid="6"/>
                                        </p:tgtEl>
                                        <p:attrNameLst>
                                          <p:attrName>style.visibility</p:attrName>
                                        </p:attrNameLst>
                                      </p:cBhvr>
                                      <p:to>
                                        <p:strVal val="hidden"/>
                                      </p:to>
                                    </p:set>
                                  </p:childTnLst>
                                </p:cTn>
                              </p:par>
                              <p:par>
                                <p:cTn id="434" presetID="3" presetClass="exit" presetSubtype="5" fill="hold" grpId="2" nodeType="withEffect">
                                  <p:stCondLst>
                                    <p:cond delay="0"/>
                                  </p:stCondLst>
                                  <p:childTnLst>
                                    <p:animEffect transition="out" filter="blinds(vertical)">
                                      <p:cBhvr>
                                        <p:cTn id="435" dur="5500"/>
                                        <p:tgtEl>
                                          <p:spTgt spid="6"/>
                                        </p:tgtEl>
                                      </p:cBhvr>
                                    </p:animEffect>
                                    <p:set>
                                      <p:cBhvr>
                                        <p:cTn id="436" dur="1" fill="hold">
                                          <p:stCondLst>
                                            <p:cond delay="5499"/>
                                          </p:stCondLst>
                                        </p:cTn>
                                        <p:tgtEl>
                                          <p:spTgt spid="6"/>
                                        </p:tgtEl>
                                        <p:attrNameLst>
                                          <p:attrName>style.visibility</p:attrName>
                                        </p:attrNameLst>
                                      </p:cBhvr>
                                      <p:to>
                                        <p:strVal val="hidden"/>
                                      </p:to>
                                    </p:set>
                                  </p:childTnLst>
                                </p:cTn>
                              </p:par>
                              <p:par>
                                <p:cTn id="437" presetID="2" presetClass="entr" presetSubtype="8" fill="hold" grpId="0" nodeType="withEffect">
                                  <p:stCondLst>
                                    <p:cond delay="0"/>
                                  </p:stCondLst>
                                  <p:childTnLst>
                                    <p:set>
                                      <p:cBhvr>
                                        <p:cTn id="438" dur="1" fill="hold">
                                          <p:stCondLst>
                                            <p:cond delay="0"/>
                                          </p:stCondLst>
                                        </p:cTn>
                                        <p:tgtEl>
                                          <p:spTgt spid="5"/>
                                        </p:tgtEl>
                                        <p:attrNameLst>
                                          <p:attrName>style.visibility</p:attrName>
                                        </p:attrNameLst>
                                      </p:cBhvr>
                                      <p:to>
                                        <p:strVal val="visible"/>
                                      </p:to>
                                    </p:set>
                                    <p:anim calcmode="lin" valueType="num">
                                      <p:cBhvr additive="base">
                                        <p:cTn id="439" dur="4000" fill="hold"/>
                                        <p:tgtEl>
                                          <p:spTgt spid="5"/>
                                        </p:tgtEl>
                                        <p:attrNameLst>
                                          <p:attrName>ppt_x</p:attrName>
                                        </p:attrNameLst>
                                      </p:cBhvr>
                                      <p:tavLst>
                                        <p:tav tm="0">
                                          <p:val>
                                            <p:strVal val="0-#ppt_w/2"/>
                                          </p:val>
                                        </p:tav>
                                        <p:tav tm="100000">
                                          <p:val>
                                            <p:strVal val="#ppt_x"/>
                                          </p:val>
                                        </p:tav>
                                      </p:tavLst>
                                    </p:anim>
                                    <p:anim calcmode="lin" valueType="num">
                                      <p:cBhvr additive="base">
                                        <p:cTn id="440" dur="4000" fill="hold"/>
                                        <p:tgtEl>
                                          <p:spTgt spid="5"/>
                                        </p:tgtEl>
                                        <p:attrNameLst>
                                          <p:attrName>ppt_y</p:attrName>
                                        </p:attrNameLst>
                                      </p:cBhvr>
                                      <p:tavLst>
                                        <p:tav tm="0">
                                          <p:val>
                                            <p:strVal val="#ppt_y"/>
                                          </p:val>
                                        </p:tav>
                                        <p:tav tm="100000">
                                          <p:val>
                                            <p:strVal val="#ppt_y"/>
                                          </p:val>
                                        </p:tav>
                                      </p:tavLst>
                                    </p:anim>
                                  </p:childTnLst>
                                </p:cTn>
                              </p:par>
                              <p:par>
                                <p:cTn id="441" presetID="2" presetClass="exit" presetSubtype="2" fill="hold" grpId="1" nodeType="withEffect">
                                  <p:stCondLst>
                                    <p:cond delay="0"/>
                                  </p:stCondLst>
                                  <p:childTnLst>
                                    <p:anim calcmode="lin" valueType="num">
                                      <p:cBhvr additive="base">
                                        <p:cTn id="442" dur="4500"/>
                                        <p:tgtEl>
                                          <p:spTgt spid="5"/>
                                        </p:tgtEl>
                                        <p:attrNameLst>
                                          <p:attrName>ppt_x</p:attrName>
                                        </p:attrNameLst>
                                      </p:cBhvr>
                                      <p:tavLst>
                                        <p:tav tm="0">
                                          <p:val>
                                            <p:strVal val="ppt_x"/>
                                          </p:val>
                                        </p:tav>
                                        <p:tav tm="100000">
                                          <p:val>
                                            <p:strVal val="1+ppt_w/2"/>
                                          </p:val>
                                        </p:tav>
                                      </p:tavLst>
                                    </p:anim>
                                    <p:anim calcmode="lin" valueType="num">
                                      <p:cBhvr additive="base">
                                        <p:cTn id="443" dur="4500"/>
                                        <p:tgtEl>
                                          <p:spTgt spid="5"/>
                                        </p:tgtEl>
                                        <p:attrNameLst>
                                          <p:attrName>ppt_y</p:attrName>
                                        </p:attrNameLst>
                                      </p:cBhvr>
                                      <p:tavLst>
                                        <p:tav tm="0">
                                          <p:val>
                                            <p:strVal val="ppt_y"/>
                                          </p:val>
                                        </p:tav>
                                        <p:tav tm="100000">
                                          <p:val>
                                            <p:strVal val="ppt_y"/>
                                          </p:val>
                                        </p:tav>
                                      </p:tavLst>
                                    </p:anim>
                                    <p:set>
                                      <p:cBhvr>
                                        <p:cTn id="444" dur="1" fill="hold">
                                          <p:stCondLst>
                                            <p:cond delay="4499"/>
                                          </p:stCondLst>
                                        </p:cTn>
                                        <p:tgtEl>
                                          <p:spTgt spid="5"/>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5500"/>
                                        <p:tgtEl>
                                          <p:spTgt spid="5"/>
                                        </p:tgtEl>
                                      </p:cBhvr>
                                    </p:animEffect>
                                    <p:set>
                                      <p:cBhvr>
                                        <p:cTn id="447" dur="1" fill="hold">
                                          <p:stCondLst>
                                            <p:cond delay="5499"/>
                                          </p:stCondLst>
                                        </p:cTn>
                                        <p:tgtEl>
                                          <p:spTgt spid="5"/>
                                        </p:tgtEl>
                                        <p:attrNameLst>
                                          <p:attrName>style.visibility</p:attrName>
                                        </p:attrNameLst>
                                      </p:cBhvr>
                                      <p:to>
                                        <p:strVal val="hidden"/>
                                      </p:to>
                                    </p:set>
                                  </p:childTnLst>
                                </p:cTn>
                              </p:par>
                              <p:par>
                                <p:cTn id="448" presetID="2" presetClass="entr" presetSubtype="8" fill="hold" grpId="0" nodeType="withEffect">
                                  <p:stCondLst>
                                    <p:cond delay="0"/>
                                  </p:stCondLst>
                                  <p:childTnLst>
                                    <p:set>
                                      <p:cBhvr>
                                        <p:cTn id="449" dur="1" fill="hold">
                                          <p:stCondLst>
                                            <p:cond delay="0"/>
                                          </p:stCondLst>
                                        </p:cTn>
                                        <p:tgtEl>
                                          <p:spTgt spid="4"/>
                                        </p:tgtEl>
                                        <p:attrNameLst>
                                          <p:attrName>style.visibility</p:attrName>
                                        </p:attrNameLst>
                                      </p:cBhvr>
                                      <p:to>
                                        <p:strVal val="visible"/>
                                      </p:to>
                                    </p:set>
                                    <p:anim calcmode="lin" valueType="num">
                                      <p:cBhvr additive="base">
                                        <p:cTn id="450" dur="4000" fill="hold"/>
                                        <p:tgtEl>
                                          <p:spTgt spid="4"/>
                                        </p:tgtEl>
                                        <p:attrNameLst>
                                          <p:attrName>ppt_x</p:attrName>
                                        </p:attrNameLst>
                                      </p:cBhvr>
                                      <p:tavLst>
                                        <p:tav tm="0">
                                          <p:val>
                                            <p:strVal val="0-#ppt_w/2"/>
                                          </p:val>
                                        </p:tav>
                                        <p:tav tm="100000">
                                          <p:val>
                                            <p:strVal val="#ppt_x"/>
                                          </p:val>
                                        </p:tav>
                                      </p:tavLst>
                                    </p:anim>
                                    <p:anim calcmode="lin" valueType="num">
                                      <p:cBhvr additive="base">
                                        <p:cTn id="451" dur="4000" fill="hold"/>
                                        <p:tgtEl>
                                          <p:spTgt spid="4"/>
                                        </p:tgtEl>
                                        <p:attrNameLst>
                                          <p:attrName>ppt_y</p:attrName>
                                        </p:attrNameLst>
                                      </p:cBhvr>
                                      <p:tavLst>
                                        <p:tav tm="0">
                                          <p:val>
                                            <p:strVal val="#ppt_y"/>
                                          </p:val>
                                        </p:tav>
                                        <p:tav tm="100000">
                                          <p:val>
                                            <p:strVal val="#ppt_y"/>
                                          </p:val>
                                        </p:tav>
                                      </p:tavLst>
                                    </p:anim>
                                  </p:childTnLst>
                                </p:cTn>
                              </p:par>
                              <p:par>
                                <p:cTn id="452" presetID="2" presetClass="exit" presetSubtype="2" fill="hold" grpId="1" nodeType="withEffect">
                                  <p:stCondLst>
                                    <p:cond delay="0"/>
                                  </p:stCondLst>
                                  <p:childTnLst>
                                    <p:anim calcmode="lin" valueType="num">
                                      <p:cBhvr additive="base">
                                        <p:cTn id="453" dur="4500"/>
                                        <p:tgtEl>
                                          <p:spTgt spid="4"/>
                                        </p:tgtEl>
                                        <p:attrNameLst>
                                          <p:attrName>ppt_x</p:attrName>
                                        </p:attrNameLst>
                                      </p:cBhvr>
                                      <p:tavLst>
                                        <p:tav tm="0">
                                          <p:val>
                                            <p:strVal val="ppt_x"/>
                                          </p:val>
                                        </p:tav>
                                        <p:tav tm="100000">
                                          <p:val>
                                            <p:strVal val="1+ppt_w/2"/>
                                          </p:val>
                                        </p:tav>
                                      </p:tavLst>
                                    </p:anim>
                                    <p:anim calcmode="lin" valueType="num">
                                      <p:cBhvr additive="base">
                                        <p:cTn id="454" dur="4500"/>
                                        <p:tgtEl>
                                          <p:spTgt spid="4"/>
                                        </p:tgtEl>
                                        <p:attrNameLst>
                                          <p:attrName>ppt_y</p:attrName>
                                        </p:attrNameLst>
                                      </p:cBhvr>
                                      <p:tavLst>
                                        <p:tav tm="0">
                                          <p:val>
                                            <p:strVal val="ppt_y"/>
                                          </p:val>
                                        </p:tav>
                                        <p:tav tm="100000">
                                          <p:val>
                                            <p:strVal val="ppt_y"/>
                                          </p:val>
                                        </p:tav>
                                      </p:tavLst>
                                    </p:anim>
                                    <p:set>
                                      <p:cBhvr>
                                        <p:cTn id="455" dur="1" fill="hold">
                                          <p:stCondLst>
                                            <p:cond delay="4499"/>
                                          </p:stCondLst>
                                        </p:cTn>
                                        <p:tgtEl>
                                          <p:spTgt spid="4"/>
                                        </p:tgtEl>
                                        <p:attrNameLst>
                                          <p:attrName>style.visibility</p:attrName>
                                        </p:attrNameLst>
                                      </p:cBhvr>
                                      <p:to>
                                        <p:strVal val="hidden"/>
                                      </p:to>
                                    </p:set>
                                  </p:childTnLst>
                                </p:cTn>
                              </p:par>
                              <p:par>
                                <p:cTn id="456" presetID="3" presetClass="exit" presetSubtype="5" fill="hold" grpId="2" nodeType="withEffect">
                                  <p:stCondLst>
                                    <p:cond delay="0"/>
                                  </p:stCondLst>
                                  <p:childTnLst>
                                    <p:animEffect transition="out" filter="blinds(vertical)">
                                      <p:cBhvr>
                                        <p:cTn id="457" dur="5500"/>
                                        <p:tgtEl>
                                          <p:spTgt spid="4"/>
                                        </p:tgtEl>
                                      </p:cBhvr>
                                    </p:animEffect>
                                    <p:set>
                                      <p:cBhvr>
                                        <p:cTn id="458" dur="1" fill="hold">
                                          <p:stCondLst>
                                            <p:cond delay="5499"/>
                                          </p:stCondLst>
                                        </p:cTn>
                                        <p:tgtEl>
                                          <p:spTgt spid="4"/>
                                        </p:tgtEl>
                                        <p:attrNameLst>
                                          <p:attrName>style.visibility</p:attrName>
                                        </p:attrNameLst>
                                      </p:cBhvr>
                                      <p:to>
                                        <p:strVal val="hidden"/>
                                      </p:to>
                                    </p:set>
                                  </p:childTnLst>
                                </p:cTn>
                              </p:par>
                              <p:par>
                                <p:cTn id="459" presetID="2" presetClass="entr" presetSubtype="8" fill="hold" grpId="0" nodeType="withEffect">
                                  <p:stCondLst>
                                    <p:cond delay="0"/>
                                  </p:stCondLst>
                                  <p:childTnLst>
                                    <p:set>
                                      <p:cBhvr>
                                        <p:cTn id="460" dur="1" fill="hold">
                                          <p:stCondLst>
                                            <p:cond delay="0"/>
                                          </p:stCondLst>
                                        </p:cTn>
                                        <p:tgtEl>
                                          <p:spTgt spid="87"/>
                                        </p:tgtEl>
                                        <p:attrNameLst>
                                          <p:attrName>style.visibility</p:attrName>
                                        </p:attrNameLst>
                                      </p:cBhvr>
                                      <p:to>
                                        <p:strVal val="visible"/>
                                      </p:to>
                                    </p:set>
                                    <p:anim calcmode="lin" valueType="num">
                                      <p:cBhvr additive="base">
                                        <p:cTn id="461" dur="4000" fill="hold"/>
                                        <p:tgtEl>
                                          <p:spTgt spid="87"/>
                                        </p:tgtEl>
                                        <p:attrNameLst>
                                          <p:attrName>ppt_x</p:attrName>
                                        </p:attrNameLst>
                                      </p:cBhvr>
                                      <p:tavLst>
                                        <p:tav tm="0">
                                          <p:val>
                                            <p:strVal val="0-#ppt_w/2"/>
                                          </p:val>
                                        </p:tav>
                                        <p:tav tm="100000">
                                          <p:val>
                                            <p:strVal val="#ppt_x"/>
                                          </p:val>
                                        </p:tav>
                                      </p:tavLst>
                                    </p:anim>
                                    <p:anim calcmode="lin" valueType="num">
                                      <p:cBhvr additive="base">
                                        <p:cTn id="462" dur="4000" fill="hold"/>
                                        <p:tgtEl>
                                          <p:spTgt spid="87"/>
                                        </p:tgtEl>
                                        <p:attrNameLst>
                                          <p:attrName>ppt_y</p:attrName>
                                        </p:attrNameLst>
                                      </p:cBhvr>
                                      <p:tavLst>
                                        <p:tav tm="0">
                                          <p:val>
                                            <p:strVal val="#ppt_y"/>
                                          </p:val>
                                        </p:tav>
                                        <p:tav tm="100000">
                                          <p:val>
                                            <p:strVal val="#ppt_y"/>
                                          </p:val>
                                        </p:tav>
                                      </p:tavLst>
                                    </p:anim>
                                  </p:childTnLst>
                                </p:cTn>
                              </p:par>
                              <p:par>
                                <p:cTn id="463" presetID="2" presetClass="exit" presetSubtype="8" fill="hold" grpId="1" nodeType="withEffect">
                                  <p:stCondLst>
                                    <p:cond delay="0"/>
                                  </p:stCondLst>
                                  <p:childTnLst>
                                    <p:anim calcmode="lin" valueType="num">
                                      <p:cBhvr additive="base">
                                        <p:cTn id="464" dur="4500"/>
                                        <p:tgtEl>
                                          <p:spTgt spid="87"/>
                                        </p:tgtEl>
                                        <p:attrNameLst>
                                          <p:attrName>ppt_x</p:attrName>
                                        </p:attrNameLst>
                                      </p:cBhvr>
                                      <p:tavLst>
                                        <p:tav tm="0">
                                          <p:val>
                                            <p:strVal val="ppt_x"/>
                                          </p:val>
                                        </p:tav>
                                        <p:tav tm="100000">
                                          <p:val>
                                            <p:strVal val="0-ppt_w/2"/>
                                          </p:val>
                                        </p:tav>
                                      </p:tavLst>
                                    </p:anim>
                                    <p:anim calcmode="lin" valueType="num">
                                      <p:cBhvr additive="base">
                                        <p:cTn id="465" dur="4500"/>
                                        <p:tgtEl>
                                          <p:spTgt spid="87"/>
                                        </p:tgtEl>
                                        <p:attrNameLst>
                                          <p:attrName>ppt_y</p:attrName>
                                        </p:attrNameLst>
                                      </p:cBhvr>
                                      <p:tavLst>
                                        <p:tav tm="0">
                                          <p:val>
                                            <p:strVal val="ppt_y"/>
                                          </p:val>
                                        </p:tav>
                                        <p:tav tm="100000">
                                          <p:val>
                                            <p:strVal val="ppt_y"/>
                                          </p:val>
                                        </p:tav>
                                      </p:tavLst>
                                    </p:anim>
                                    <p:set>
                                      <p:cBhvr>
                                        <p:cTn id="466" dur="1" fill="hold">
                                          <p:stCondLst>
                                            <p:cond delay="4499"/>
                                          </p:stCondLst>
                                        </p:cTn>
                                        <p:tgtEl>
                                          <p:spTgt spid="87"/>
                                        </p:tgtEl>
                                        <p:attrNameLst>
                                          <p:attrName>style.visibility</p:attrName>
                                        </p:attrNameLst>
                                      </p:cBhvr>
                                      <p:to>
                                        <p:strVal val="hidden"/>
                                      </p:to>
                                    </p:set>
                                  </p:childTnLst>
                                </p:cTn>
                              </p:par>
                              <p:par>
                                <p:cTn id="467" presetID="3" presetClass="exit" presetSubtype="5" fill="hold" grpId="2" nodeType="withEffect">
                                  <p:stCondLst>
                                    <p:cond delay="0"/>
                                  </p:stCondLst>
                                  <p:childTnLst>
                                    <p:animEffect transition="out" filter="blinds(vertical)">
                                      <p:cBhvr>
                                        <p:cTn id="468" dur="5500"/>
                                        <p:tgtEl>
                                          <p:spTgt spid="87"/>
                                        </p:tgtEl>
                                      </p:cBhvr>
                                    </p:animEffect>
                                    <p:set>
                                      <p:cBhvr>
                                        <p:cTn id="469" dur="1" fill="hold">
                                          <p:stCondLst>
                                            <p:cond delay="5499"/>
                                          </p:stCondLst>
                                        </p:cTn>
                                        <p:tgtEl>
                                          <p:spTgt spid="87"/>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86"/>
                                        </p:tgtEl>
                                        <p:attrNameLst>
                                          <p:attrName>style.visibility</p:attrName>
                                        </p:attrNameLst>
                                      </p:cBhvr>
                                      <p:to>
                                        <p:strVal val="visible"/>
                                      </p:to>
                                    </p:set>
                                    <p:anim calcmode="lin" valueType="num">
                                      <p:cBhvr additive="base">
                                        <p:cTn id="472" dur="4000" fill="hold"/>
                                        <p:tgtEl>
                                          <p:spTgt spid="86"/>
                                        </p:tgtEl>
                                        <p:attrNameLst>
                                          <p:attrName>ppt_x</p:attrName>
                                        </p:attrNameLst>
                                      </p:cBhvr>
                                      <p:tavLst>
                                        <p:tav tm="0">
                                          <p:val>
                                            <p:strVal val="0-#ppt_w/2"/>
                                          </p:val>
                                        </p:tav>
                                        <p:tav tm="100000">
                                          <p:val>
                                            <p:strVal val="#ppt_x"/>
                                          </p:val>
                                        </p:tav>
                                      </p:tavLst>
                                    </p:anim>
                                    <p:anim calcmode="lin" valueType="num">
                                      <p:cBhvr additive="base">
                                        <p:cTn id="473" dur="4000" fill="hold"/>
                                        <p:tgtEl>
                                          <p:spTgt spid="86"/>
                                        </p:tgtEl>
                                        <p:attrNameLst>
                                          <p:attrName>ppt_y</p:attrName>
                                        </p:attrNameLst>
                                      </p:cBhvr>
                                      <p:tavLst>
                                        <p:tav tm="0">
                                          <p:val>
                                            <p:strVal val="#ppt_y"/>
                                          </p:val>
                                        </p:tav>
                                        <p:tav tm="100000">
                                          <p:val>
                                            <p:strVal val="#ppt_y"/>
                                          </p:val>
                                        </p:tav>
                                      </p:tavLst>
                                    </p:anim>
                                  </p:childTnLst>
                                </p:cTn>
                              </p:par>
                              <p:par>
                                <p:cTn id="474" presetID="2" presetClass="exit" presetSubtype="8" fill="hold" grpId="1" nodeType="withEffect">
                                  <p:stCondLst>
                                    <p:cond delay="0"/>
                                  </p:stCondLst>
                                  <p:childTnLst>
                                    <p:anim calcmode="lin" valueType="num">
                                      <p:cBhvr additive="base">
                                        <p:cTn id="475" dur="4500"/>
                                        <p:tgtEl>
                                          <p:spTgt spid="86"/>
                                        </p:tgtEl>
                                        <p:attrNameLst>
                                          <p:attrName>ppt_x</p:attrName>
                                        </p:attrNameLst>
                                      </p:cBhvr>
                                      <p:tavLst>
                                        <p:tav tm="0">
                                          <p:val>
                                            <p:strVal val="ppt_x"/>
                                          </p:val>
                                        </p:tav>
                                        <p:tav tm="100000">
                                          <p:val>
                                            <p:strVal val="0-ppt_w/2"/>
                                          </p:val>
                                        </p:tav>
                                      </p:tavLst>
                                    </p:anim>
                                    <p:anim calcmode="lin" valueType="num">
                                      <p:cBhvr additive="base">
                                        <p:cTn id="476" dur="4500"/>
                                        <p:tgtEl>
                                          <p:spTgt spid="86"/>
                                        </p:tgtEl>
                                        <p:attrNameLst>
                                          <p:attrName>ppt_y</p:attrName>
                                        </p:attrNameLst>
                                      </p:cBhvr>
                                      <p:tavLst>
                                        <p:tav tm="0">
                                          <p:val>
                                            <p:strVal val="ppt_y"/>
                                          </p:val>
                                        </p:tav>
                                        <p:tav tm="100000">
                                          <p:val>
                                            <p:strVal val="ppt_y"/>
                                          </p:val>
                                        </p:tav>
                                      </p:tavLst>
                                    </p:anim>
                                    <p:set>
                                      <p:cBhvr>
                                        <p:cTn id="477" dur="1" fill="hold">
                                          <p:stCondLst>
                                            <p:cond delay="4499"/>
                                          </p:stCondLst>
                                        </p:cTn>
                                        <p:tgtEl>
                                          <p:spTgt spid="86"/>
                                        </p:tgtEl>
                                        <p:attrNameLst>
                                          <p:attrName>style.visibility</p:attrName>
                                        </p:attrNameLst>
                                      </p:cBhvr>
                                      <p:to>
                                        <p:strVal val="hidden"/>
                                      </p:to>
                                    </p:set>
                                  </p:childTnLst>
                                </p:cTn>
                              </p:par>
                              <p:par>
                                <p:cTn id="478" presetID="3" presetClass="exit" presetSubtype="5" fill="hold" grpId="2" nodeType="withEffect">
                                  <p:stCondLst>
                                    <p:cond delay="0"/>
                                  </p:stCondLst>
                                  <p:childTnLst>
                                    <p:animEffect transition="out" filter="blinds(vertical)">
                                      <p:cBhvr>
                                        <p:cTn id="479" dur="5500"/>
                                        <p:tgtEl>
                                          <p:spTgt spid="86"/>
                                        </p:tgtEl>
                                      </p:cBhvr>
                                    </p:animEffect>
                                    <p:set>
                                      <p:cBhvr>
                                        <p:cTn id="480" dur="1" fill="hold">
                                          <p:stCondLst>
                                            <p:cond delay="5499"/>
                                          </p:stCondLst>
                                        </p:cTn>
                                        <p:tgtEl>
                                          <p:spTgt spid="86"/>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85"/>
                                        </p:tgtEl>
                                        <p:attrNameLst>
                                          <p:attrName>style.visibility</p:attrName>
                                        </p:attrNameLst>
                                      </p:cBhvr>
                                      <p:to>
                                        <p:strVal val="visible"/>
                                      </p:to>
                                    </p:set>
                                    <p:anim calcmode="lin" valueType="num">
                                      <p:cBhvr additive="base">
                                        <p:cTn id="483" dur="4000" fill="hold"/>
                                        <p:tgtEl>
                                          <p:spTgt spid="85"/>
                                        </p:tgtEl>
                                        <p:attrNameLst>
                                          <p:attrName>ppt_x</p:attrName>
                                        </p:attrNameLst>
                                      </p:cBhvr>
                                      <p:tavLst>
                                        <p:tav tm="0">
                                          <p:val>
                                            <p:strVal val="0-#ppt_w/2"/>
                                          </p:val>
                                        </p:tav>
                                        <p:tav tm="100000">
                                          <p:val>
                                            <p:strVal val="#ppt_x"/>
                                          </p:val>
                                        </p:tav>
                                      </p:tavLst>
                                    </p:anim>
                                    <p:anim calcmode="lin" valueType="num">
                                      <p:cBhvr additive="base">
                                        <p:cTn id="484" dur="4000" fill="hold"/>
                                        <p:tgtEl>
                                          <p:spTgt spid="85"/>
                                        </p:tgtEl>
                                        <p:attrNameLst>
                                          <p:attrName>ppt_y</p:attrName>
                                        </p:attrNameLst>
                                      </p:cBhvr>
                                      <p:tavLst>
                                        <p:tav tm="0">
                                          <p:val>
                                            <p:strVal val="#ppt_y"/>
                                          </p:val>
                                        </p:tav>
                                        <p:tav tm="100000">
                                          <p:val>
                                            <p:strVal val="#ppt_y"/>
                                          </p:val>
                                        </p:tav>
                                      </p:tavLst>
                                    </p:anim>
                                  </p:childTnLst>
                                </p:cTn>
                              </p:par>
                              <p:par>
                                <p:cTn id="485" presetID="2" presetClass="exit" presetSubtype="8" fill="hold" grpId="1" nodeType="withEffect">
                                  <p:stCondLst>
                                    <p:cond delay="0"/>
                                  </p:stCondLst>
                                  <p:childTnLst>
                                    <p:anim calcmode="lin" valueType="num">
                                      <p:cBhvr additive="base">
                                        <p:cTn id="486" dur="4500"/>
                                        <p:tgtEl>
                                          <p:spTgt spid="85"/>
                                        </p:tgtEl>
                                        <p:attrNameLst>
                                          <p:attrName>ppt_x</p:attrName>
                                        </p:attrNameLst>
                                      </p:cBhvr>
                                      <p:tavLst>
                                        <p:tav tm="0">
                                          <p:val>
                                            <p:strVal val="ppt_x"/>
                                          </p:val>
                                        </p:tav>
                                        <p:tav tm="100000">
                                          <p:val>
                                            <p:strVal val="0-ppt_w/2"/>
                                          </p:val>
                                        </p:tav>
                                      </p:tavLst>
                                    </p:anim>
                                    <p:anim calcmode="lin" valueType="num">
                                      <p:cBhvr additive="base">
                                        <p:cTn id="487" dur="4500"/>
                                        <p:tgtEl>
                                          <p:spTgt spid="85"/>
                                        </p:tgtEl>
                                        <p:attrNameLst>
                                          <p:attrName>ppt_y</p:attrName>
                                        </p:attrNameLst>
                                      </p:cBhvr>
                                      <p:tavLst>
                                        <p:tav tm="0">
                                          <p:val>
                                            <p:strVal val="ppt_y"/>
                                          </p:val>
                                        </p:tav>
                                        <p:tav tm="100000">
                                          <p:val>
                                            <p:strVal val="ppt_y"/>
                                          </p:val>
                                        </p:tav>
                                      </p:tavLst>
                                    </p:anim>
                                    <p:set>
                                      <p:cBhvr>
                                        <p:cTn id="488" dur="1" fill="hold">
                                          <p:stCondLst>
                                            <p:cond delay="4499"/>
                                          </p:stCondLst>
                                        </p:cTn>
                                        <p:tgtEl>
                                          <p:spTgt spid="85"/>
                                        </p:tgtEl>
                                        <p:attrNameLst>
                                          <p:attrName>style.visibility</p:attrName>
                                        </p:attrNameLst>
                                      </p:cBhvr>
                                      <p:to>
                                        <p:strVal val="hidden"/>
                                      </p:to>
                                    </p:set>
                                  </p:childTnLst>
                                </p:cTn>
                              </p:par>
                              <p:par>
                                <p:cTn id="489" presetID="3" presetClass="exit" presetSubtype="5" fill="hold" grpId="2" nodeType="withEffect">
                                  <p:stCondLst>
                                    <p:cond delay="0"/>
                                  </p:stCondLst>
                                  <p:childTnLst>
                                    <p:animEffect transition="out" filter="blinds(vertical)">
                                      <p:cBhvr>
                                        <p:cTn id="490" dur="5500"/>
                                        <p:tgtEl>
                                          <p:spTgt spid="85"/>
                                        </p:tgtEl>
                                      </p:cBhvr>
                                    </p:animEffect>
                                    <p:set>
                                      <p:cBhvr>
                                        <p:cTn id="491" dur="1" fill="hold">
                                          <p:stCondLst>
                                            <p:cond delay="5499"/>
                                          </p:stCondLst>
                                        </p:cTn>
                                        <p:tgtEl>
                                          <p:spTgt spid="85"/>
                                        </p:tgtEl>
                                        <p:attrNameLst>
                                          <p:attrName>style.visibility</p:attrName>
                                        </p:attrNameLst>
                                      </p:cBhvr>
                                      <p:to>
                                        <p:strVal val="hidden"/>
                                      </p:to>
                                    </p:set>
                                  </p:childTnLst>
                                </p:cTn>
                              </p:par>
                              <p:par>
                                <p:cTn id="492" presetID="2" presetClass="entr" presetSubtype="8" fill="hold" grpId="0" nodeType="withEffect">
                                  <p:stCondLst>
                                    <p:cond delay="0"/>
                                  </p:stCondLst>
                                  <p:childTnLst>
                                    <p:set>
                                      <p:cBhvr>
                                        <p:cTn id="493" dur="1" fill="hold">
                                          <p:stCondLst>
                                            <p:cond delay="0"/>
                                          </p:stCondLst>
                                        </p:cTn>
                                        <p:tgtEl>
                                          <p:spTgt spid="84"/>
                                        </p:tgtEl>
                                        <p:attrNameLst>
                                          <p:attrName>style.visibility</p:attrName>
                                        </p:attrNameLst>
                                      </p:cBhvr>
                                      <p:to>
                                        <p:strVal val="visible"/>
                                      </p:to>
                                    </p:set>
                                    <p:anim calcmode="lin" valueType="num">
                                      <p:cBhvr additive="base">
                                        <p:cTn id="494" dur="4000" fill="hold"/>
                                        <p:tgtEl>
                                          <p:spTgt spid="84"/>
                                        </p:tgtEl>
                                        <p:attrNameLst>
                                          <p:attrName>ppt_x</p:attrName>
                                        </p:attrNameLst>
                                      </p:cBhvr>
                                      <p:tavLst>
                                        <p:tav tm="0">
                                          <p:val>
                                            <p:strVal val="0-#ppt_w/2"/>
                                          </p:val>
                                        </p:tav>
                                        <p:tav tm="100000">
                                          <p:val>
                                            <p:strVal val="#ppt_x"/>
                                          </p:val>
                                        </p:tav>
                                      </p:tavLst>
                                    </p:anim>
                                    <p:anim calcmode="lin" valueType="num">
                                      <p:cBhvr additive="base">
                                        <p:cTn id="495" dur="4000" fill="hold"/>
                                        <p:tgtEl>
                                          <p:spTgt spid="84"/>
                                        </p:tgtEl>
                                        <p:attrNameLst>
                                          <p:attrName>ppt_y</p:attrName>
                                        </p:attrNameLst>
                                      </p:cBhvr>
                                      <p:tavLst>
                                        <p:tav tm="0">
                                          <p:val>
                                            <p:strVal val="#ppt_y"/>
                                          </p:val>
                                        </p:tav>
                                        <p:tav tm="100000">
                                          <p:val>
                                            <p:strVal val="#ppt_y"/>
                                          </p:val>
                                        </p:tav>
                                      </p:tavLst>
                                    </p:anim>
                                  </p:childTnLst>
                                </p:cTn>
                              </p:par>
                              <p:par>
                                <p:cTn id="496" presetID="2" presetClass="exit" presetSubtype="8" fill="hold" grpId="1" nodeType="withEffect">
                                  <p:stCondLst>
                                    <p:cond delay="0"/>
                                  </p:stCondLst>
                                  <p:childTnLst>
                                    <p:anim calcmode="lin" valueType="num">
                                      <p:cBhvr additive="base">
                                        <p:cTn id="497" dur="4500"/>
                                        <p:tgtEl>
                                          <p:spTgt spid="84"/>
                                        </p:tgtEl>
                                        <p:attrNameLst>
                                          <p:attrName>ppt_x</p:attrName>
                                        </p:attrNameLst>
                                      </p:cBhvr>
                                      <p:tavLst>
                                        <p:tav tm="0">
                                          <p:val>
                                            <p:strVal val="ppt_x"/>
                                          </p:val>
                                        </p:tav>
                                        <p:tav tm="100000">
                                          <p:val>
                                            <p:strVal val="0-ppt_w/2"/>
                                          </p:val>
                                        </p:tav>
                                      </p:tavLst>
                                    </p:anim>
                                    <p:anim calcmode="lin" valueType="num">
                                      <p:cBhvr additive="base">
                                        <p:cTn id="498" dur="4500"/>
                                        <p:tgtEl>
                                          <p:spTgt spid="84"/>
                                        </p:tgtEl>
                                        <p:attrNameLst>
                                          <p:attrName>ppt_y</p:attrName>
                                        </p:attrNameLst>
                                      </p:cBhvr>
                                      <p:tavLst>
                                        <p:tav tm="0">
                                          <p:val>
                                            <p:strVal val="ppt_y"/>
                                          </p:val>
                                        </p:tav>
                                        <p:tav tm="100000">
                                          <p:val>
                                            <p:strVal val="ppt_y"/>
                                          </p:val>
                                        </p:tav>
                                      </p:tavLst>
                                    </p:anim>
                                    <p:set>
                                      <p:cBhvr>
                                        <p:cTn id="499" dur="1" fill="hold">
                                          <p:stCondLst>
                                            <p:cond delay="4499"/>
                                          </p:stCondLst>
                                        </p:cTn>
                                        <p:tgtEl>
                                          <p:spTgt spid="84"/>
                                        </p:tgtEl>
                                        <p:attrNameLst>
                                          <p:attrName>style.visibility</p:attrName>
                                        </p:attrNameLst>
                                      </p:cBhvr>
                                      <p:to>
                                        <p:strVal val="hidden"/>
                                      </p:to>
                                    </p:set>
                                  </p:childTnLst>
                                </p:cTn>
                              </p:par>
                              <p:par>
                                <p:cTn id="500" presetID="3" presetClass="exit" presetSubtype="5" fill="hold" grpId="2" nodeType="withEffect">
                                  <p:stCondLst>
                                    <p:cond delay="0"/>
                                  </p:stCondLst>
                                  <p:childTnLst>
                                    <p:animEffect transition="out" filter="blinds(vertical)">
                                      <p:cBhvr>
                                        <p:cTn id="501" dur="5500"/>
                                        <p:tgtEl>
                                          <p:spTgt spid="84"/>
                                        </p:tgtEl>
                                      </p:cBhvr>
                                    </p:animEffect>
                                    <p:set>
                                      <p:cBhvr>
                                        <p:cTn id="502" dur="1" fill="hold">
                                          <p:stCondLst>
                                            <p:cond delay="5499"/>
                                          </p:stCondLst>
                                        </p:cTn>
                                        <p:tgtEl>
                                          <p:spTgt spid="84"/>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83"/>
                                        </p:tgtEl>
                                        <p:attrNameLst>
                                          <p:attrName>style.visibility</p:attrName>
                                        </p:attrNameLst>
                                      </p:cBhvr>
                                      <p:to>
                                        <p:strVal val="visible"/>
                                      </p:to>
                                    </p:set>
                                    <p:anim calcmode="lin" valueType="num">
                                      <p:cBhvr additive="base">
                                        <p:cTn id="505" dur="4000" fill="hold"/>
                                        <p:tgtEl>
                                          <p:spTgt spid="83"/>
                                        </p:tgtEl>
                                        <p:attrNameLst>
                                          <p:attrName>ppt_x</p:attrName>
                                        </p:attrNameLst>
                                      </p:cBhvr>
                                      <p:tavLst>
                                        <p:tav tm="0">
                                          <p:val>
                                            <p:strVal val="0-#ppt_w/2"/>
                                          </p:val>
                                        </p:tav>
                                        <p:tav tm="100000">
                                          <p:val>
                                            <p:strVal val="#ppt_x"/>
                                          </p:val>
                                        </p:tav>
                                      </p:tavLst>
                                    </p:anim>
                                    <p:anim calcmode="lin" valueType="num">
                                      <p:cBhvr additive="base">
                                        <p:cTn id="506" dur="4000" fill="hold"/>
                                        <p:tgtEl>
                                          <p:spTgt spid="83"/>
                                        </p:tgtEl>
                                        <p:attrNameLst>
                                          <p:attrName>ppt_y</p:attrName>
                                        </p:attrNameLst>
                                      </p:cBhvr>
                                      <p:tavLst>
                                        <p:tav tm="0">
                                          <p:val>
                                            <p:strVal val="#ppt_y"/>
                                          </p:val>
                                        </p:tav>
                                        <p:tav tm="100000">
                                          <p:val>
                                            <p:strVal val="#ppt_y"/>
                                          </p:val>
                                        </p:tav>
                                      </p:tavLst>
                                    </p:anim>
                                  </p:childTnLst>
                                </p:cTn>
                              </p:par>
                              <p:par>
                                <p:cTn id="507" presetID="2" presetClass="exit" presetSubtype="8" fill="hold" grpId="1" nodeType="withEffect">
                                  <p:stCondLst>
                                    <p:cond delay="0"/>
                                  </p:stCondLst>
                                  <p:childTnLst>
                                    <p:anim calcmode="lin" valueType="num">
                                      <p:cBhvr additive="base">
                                        <p:cTn id="508" dur="4500"/>
                                        <p:tgtEl>
                                          <p:spTgt spid="83"/>
                                        </p:tgtEl>
                                        <p:attrNameLst>
                                          <p:attrName>ppt_x</p:attrName>
                                        </p:attrNameLst>
                                      </p:cBhvr>
                                      <p:tavLst>
                                        <p:tav tm="0">
                                          <p:val>
                                            <p:strVal val="ppt_x"/>
                                          </p:val>
                                        </p:tav>
                                        <p:tav tm="100000">
                                          <p:val>
                                            <p:strVal val="0-ppt_w/2"/>
                                          </p:val>
                                        </p:tav>
                                      </p:tavLst>
                                    </p:anim>
                                    <p:anim calcmode="lin" valueType="num">
                                      <p:cBhvr additive="base">
                                        <p:cTn id="509" dur="4500"/>
                                        <p:tgtEl>
                                          <p:spTgt spid="83"/>
                                        </p:tgtEl>
                                        <p:attrNameLst>
                                          <p:attrName>ppt_y</p:attrName>
                                        </p:attrNameLst>
                                      </p:cBhvr>
                                      <p:tavLst>
                                        <p:tav tm="0">
                                          <p:val>
                                            <p:strVal val="ppt_y"/>
                                          </p:val>
                                        </p:tav>
                                        <p:tav tm="100000">
                                          <p:val>
                                            <p:strVal val="ppt_y"/>
                                          </p:val>
                                        </p:tav>
                                      </p:tavLst>
                                    </p:anim>
                                    <p:set>
                                      <p:cBhvr>
                                        <p:cTn id="510" dur="1" fill="hold">
                                          <p:stCondLst>
                                            <p:cond delay="4499"/>
                                          </p:stCondLst>
                                        </p:cTn>
                                        <p:tgtEl>
                                          <p:spTgt spid="83"/>
                                        </p:tgtEl>
                                        <p:attrNameLst>
                                          <p:attrName>style.visibility</p:attrName>
                                        </p:attrNameLst>
                                      </p:cBhvr>
                                      <p:to>
                                        <p:strVal val="hidden"/>
                                      </p:to>
                                    </p:set>
                                  </p:childTnLst>
                                </p:cTn>
                              </p:par>
                              <p:par>
                                <p:cTn id="511" presetID="3" presetClass="exit" presetSubtype="5" fill="hold" grpId="2" nodeType="withEffect">
                                  <p:stCondLst>
                                    <p:cond delay="0"/>
                                  </p:stCondLst>
                                  <p:childTnLst>
                                    <p:animEffect transition="out" filter="blinds(vertical)">
                                      <p:cBhvr>
                                        <p:cTn id="512" dur="5500"/>
                                        <p:tgtEl>
                                          <p:spTgt spid="83"/>
                                        </p:tgtEl>
                                      </p:cBhvr>
                                    </p:animEffect>
                                    <p:set>
                                      <p:cBhvr>
                                        <p:cTn id="513" dur="1" fill="hold">
                                          <p:stCondLst>
                                            <p:cond delay="5499"/>
                                          </p:stCondLst>
                                        </p:cTn>
                                        <p:tgtEl>
                                          <p:spTgt spid="83"/>
                                        </p:tgtEl>
                                        <p:attrNameLst>
                                          <p:attrName>style.visibility</p:attrName>
                                        </p:attrNameLst>
                                      </p:cBhvr>
                                      <p:to>
                                        <p:strVal val="hidden"/>
                                      </p:to>
                                    </p:set>
                                  </p:childTnLst>
                                </p:cTn>
                              </p:par>
                              <p:par>
                                <p:cTn id="514" presetID="2" presetClass="entr" presetSubtype="8" fill="hold" grpId="0" nodeType="withEffect">
                                  <p:stCondLst>
                                    <p:cond delay="0"/>
                                  </p:stCondLst>
                                  <p:childTnLst>
                                    <p:set>
                                      <p:cBhvr>
                                        <p:cTn id="515" dur="1" fill="hold">
                                          <p:stCondLst>
                                            <p:cond delay="0"/>
                                          </p:stCondLst>
                                        </p:cTn>
                                        <p:tgtEl>
                                          <p:spTgt spid="82"/>
                                        </p:tgtEl>
                                        <p:attrNameLst>
                                          <p:attrName>style.visibility</p:attrName>
                                        </p:attrNameLst>
                                      </p:cBhvr>
                                      <p:to>
                                        <p:strVal val="visible"/>
                                      </p:to>
                                    </p:set>
                                    <p:anim calcmode="lin" valueType="num">
                                      <p:cBhvr additive="base">
                                        <p:cTn id="516" dur="4000" fill="hold"/>
                                        <p:tgtEl>
                                          <p:spTgt spid="82"/>
                                        </p:tgtEl>
                                        <p:attrNameLst>
                                          <p:attrName>ppt_x</p:attrName>
                                        </p:attrNameLst>
                                      </p:cBhvr>
                                      <p:tavLst>
                                        <p:tav tm="0">
                                          <p:val>
                                            <p:strVal val="0-#ppt_w/2"/>
                                          </p:val>
                                        </p:tav>
                                        <p:tav tm="100000">
                                          <p:val>
                                            <p:strVal val="#ppt_x"/>
                                          </p:val>
                                        </p:tav>
                                      </p:tavLst>
                                    </p:anim>
                                    <p:anim calcmode="lin" valueType="num">
                                      <p:cBhvr additive="base">
                                        <p:cTn id="517" dur="4000" fill="hold"/>
                                        <p:tgtEl>
                                          <p:spTgt spid="82"/>
                                        </p:tgtEl>
                                        <p:attrNameLst>
                                          <p:attrName>ppt_y</p:attrName>
                                        </p:attrNameLst>
                                      </p:cBhvr>
                                      <p:tavLst>
                                        <p:tav tm="0">
                                          <p:val>
                                            <p:strVal val="#ppt_y"/>
                                          </p:val>
                                        </p:tav>
                                        <p:tav tm="100000">
                                          <p:val>
                                            <p:strVal val="#ppt_y"/>
                                          </p:val>
                                        </p:tav>
                                      </p:tavLst>
                                    </p:anim>
                                  </p:childTnLst>
                                </p:cTn>
                              </p:par>
                              <p:par>
                                <p:cTn id="518" presetID="2" presetClass="exit" presetSubtype="8" fill="hold" grpId="1" nodeType="withEffect">
                                  <p:stCondLst>
                                    <p:cond delay="0"/>
                                  </p:stCondLst>
                                  <p:childTnLst>
                                    <p:anim calcmode="lin" valueType="num">
                                      <p:cBhvr additive="base">
                                        <p:cTn id="519" dur="4500"/>
                                        <p:tgtEl>
                                          <p:spTgt spid="82"/>
                                        </p:tgtEl>
                                        <p:attrNameLst>
                                          <p:attrName>ppt_x</p:attrName>
                                        </p:attrNameLst>
                                      </p:cBhvr>
                                      <p:tavLst>
                                        <p:tav tm="0">
                                          <p:val>
                                            <p:strVal val="ppt_x"/>
                                          </p:val>
                                        </p:tav>
                                        <p:tav tm="100000">
                                          <p:val>
                                            <p:strVal val="0-ppt_w/2"/>
                                          </p:val>
                                        </p:tav>
                                      </p:tavLst>
                                    </p:anim>
                                    <p:anim calcmode="lin" valueType="num">
                                      <p:cBhvr additive="base">
                                        <p:cTn id="520" dur="4500"/>
                                        <p:tgtEl>
                                          <p:spTgt spid="82"/>
                                        </p:tgtEl>
                                        <p:attrNameLst>
                                          <p:attrName>ppt_y</p:attrName>
                                        </p:attrNameLst>
                                      </p:cBhvr>
                                      <p:tavLst>
                                        <p:tav tm="0">
                                          <p:val>
                                            <p:strVal val="ppt_y"/>
                                          </p:val>
                                        </p:tav>
                                        <p:tav tm="100000">
                                          <p:val>
                                            <p:strVal val="ppt_y"/>
                                          </p:val>
                                        </p:tav>
                                      </p:tavLst>
                                    </p:anim>
                                    <p:set>
                                      <p:cBhvr>
                                        <p:cTn id="521" dur="1" fill="hold">
                                          <p:stCondLst>
                                            <p:cond delay="4499"/>
                                          </p:stCondLst>
                                        </p:cTn>
                                        <p:tgtEl>
                                          <p:spTgt spid="82"/>
                                        </p:tgtEl>
                                        <p:attrNameLst>
                                          <p:attrName>style.visibility</p:attrName>
                                        </p:attrNameLst>
                                      </p:cBhvr>
                                      <p:to>
                                        <p:strVal val="hidden"/>
                                      </p:to>
                                    </p:set>
                                  </p:childTnLst>
                                </p:cTn>
                              </p:par>
                              <p:par>
                                <p:cTn id="522" presetID="3" presetClass="exit" presetSubtype="5" fill="hold" grpId="2" nodeType="withEffect">
                                  <p:stCondLst>
                                    <p:cond delay="0"/>
                                  </p:stCondLst>
                                  <p:childTnLst>
                                    <p:animEffect transition="out" filter="blinds(vertical)">
                                      <p:cBhvr>
                                        <p:cTn id="523" dur="5500"/>
                                        <p:tgtEl>
                                          <p:spTgt spid="82"/>
                                        </p:tgtEl>
                                      </p:cBhvr>
                                    </p:animEffect>
                                    <p:set>
                                      <p:cBhvr>
                                        <p:cTn id="524" dur="1" fill="hold">
                                          <p:stCondLst>
                                            <p:cond delay="5499"/>
                                          </p:stCondLst>
                                        </p:cTn>
                                        <p:tgtEl>
                                          <p:spTgt spid="82"/>
                                        </p:tgtEl>
                                        <p:attrNameLst>
                                          <p:attrName>style.visibility</p:attrName>
                                        </p:attrNameLst>
                                      </p:cBhvr>
                                      <p:to>
                                        <p:strVal val="hidden"/>
                                      </p:to>
                                    </p:set>
                                  </p:childTnLst>
                                </p:cTn>
                              </p:par>
                              <p:par>
                                <p:cTn id="525" presetID="2" presetClass="entr" presetSubtype="8" fill="hold" grpId="0" nodeType="withEffect">
                                  <p:stCondLst>
                                    <p:cond delay="0"/>
                                  </p:stCondLst>
                                  <p:childTnLst>
                                    <p:set>
                                      <p:cBhvr>
                                        <p:cTn id="526" dur="1" fill="hold">
                                          <p:stCondLst>
                                            <p:cond delay="0"/>
                                          </p:stCondLst>
                                        </p:cTn>
                                        <p:tgtEl>
                                          <p:spTgt spid="81"/>
                                        </p:tgtEl>
                                        <p:attrNameLst>
                                          <p:attrName>style.visibility</p:attrName>
                                        </p:attrNameLst>
                                      </p:cBhvr>
                                      <p:to>
                                        <p:strVal val="visible"/>
                                      </p:to>
                                    </p:set>
                                    <p:anim calcmode="lin" valueType="num">
                                      <p:cBhvr additive="base">
                                        <p:cTn id="527" dur="4000" fill="hold"/>
                                        <p:tgtEl>
                                          <p:spTgt spid="81"/>
                                        </p:tgtEl>
                                        <p:attrNameLst>
                                          <p:attrName>ppt_x</p:attrName>
                                        </p:attrNameLst>
                                      </p:cBhvr>
                                      <p:tavLst>
                                        <p:tav tm="0">
                                          <p:val>
                                            <p:strVal val="0-#ppt_w/2"/>
                                          </p:val>
                                        </p:tav>
                                        <p:tav tm="100000">
                                          <p:val>
                                            <p:strVal val="#ppt_x"/>
                                          </p:val>
                                        </p:tav>
                                      </p:tavLst>
                                    </p:anim>
                                    <p:anim calcmode="lin" valueType="num">
                                      <p:cBhvr additive="base">
                                        <p:cTn id="528" dur="4000" fill="hold"/>
                                        <p:tgtEl>
                                          <p:spTgt spid="81"/>
                                        </p:tgtEl>
                                        <p:attrNameLst>
                                          <p:attrName>ppt_y</p:attrName>
                                        </p:attrNameLst>
                                      </p:cBhvr>
                                      <p:tavLst>
                                        <p:tav tm="0">
                                          <p:val>
                                            <p:strVal val="#ppt_y"/>
                                          </p:val>
                                        </p:tav>
                                        <p:tav tm="100000">
                                          <p:val>
                                            <p:strVal val="#ppt_y"/>
                                          </p:val>
                                        </p:tav>
                                      </p:tavLst>
                                    </p:anim>
                                  </p:childTnLst>
                                </p:cTn>
                              </p:par>
                              <p:par>
                                <p:cTn id="529" presetID="2" presetClass="exit" presetSubtype="8" fill="hold" grpId="1" nodeType="withEffect">
                                  <p:stCondLst>
                                    <p:cond delay="0"/>
                                  </p:stCondLst>
                                  <p:childTnLst>
                                    <p:anim calcmode="lin" valueType="num">
                                      <p:cBhvr additive="base">
                                        <p:cTn id="530" dur="4500"/>
                                        <p:tgtEl>
                                          <p:spTgt spid="81"/>
                                        </p:tgtEl>
                                        <p:attrNameLst>
                                          <p:attrName>ppt_x</p:attrName>
                                        </p:attrNameLst>
                                      </p:cBhvr>
                                      <p:tavLst>
                                        <p:tav tm="0">
                                          <p:val>
                                            <p:strVal val="ppt_x"/>
                                          </p:val>
                                        </p:tav>
                                        <p:tav tm="100000">
                                          <p:val>
                                            <p:strVal val="0-ppt_w/2"/>
                                          </p:val>
                                        </p:tav>
                                      </p:tavLst>
                                    </p:anim>
                                    <p:anim calcmode="lin" valueType="num">
                                      <p:cBhvr additive="base">
                                        <p:cTn id="531" dur="4500"/>
                                        <p:tgtEl>
                                          <p:spTgt spid="81"/>
                                        </p:tgtEl>
                                        <p:attrNameLst>
                                          <p:attrName>ppt_y</p:attrName>
                                        </p:attrNameLst>
                                      </p:cBhvr>
                                      <p:tavLst>
                                        <p:tav tm="0">
                                          <p:val>
                                            <p:strVal val="ppt_y"/>
                                          </p:val>
                                        </p:tav>
                                        <p:tav tm="100000">
                                          <p:val>
                                            <p:strVal val="ppt_y"/>
                                          </p:val>
                                        </p:tav>
                                      </p:tavLst>
                                    </p:anim>
                                    <p:set>
                                      <p:cBhvr>
                                        <p:cTn id="532" dur="1" fill="hold">
                                          <p:stCondLst>
                                            <p:cond delay="4499"/>
                                          </p:stCondLst>
                                        </p:cTn>
                                        <p:tgtEl>
                                          <p:spTgt spid="81"/>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5500"/>
                                        <p:tgtEl>
                                          <p:spTgt spid="81"/>
                                        </p:tgtEl>
                                      </p:cBhvr>
                                    </p:animEffect>
                                    <p:set>
                                      <p:cBhvr>
                                        <p:cTn id="535" dur="1" fill="hold">
                                          <p:stCondLst>
                                            <p:cond delay="5499"/>
                                          </p:stCondLst>
                                        </p:cTn>
                                        <p:tgtEl>
                                          <p:spTgt spid="81"/>
                                        </p:tgtEl>
                                        <p:attrNameLst>
                                          <p:attrName>style.visibility</p:attrName>
                                        </p:attrNameLst>
                                      </p:cBhvr>
                                      <p:to>
                                        <p:strVal val="hidden"/>
                                      </p:to>
                                    </p:set>
                                  </p:childTnLst>
                                </p:cTn>
                              </p:par>
                              <p:par>
                                <p:cTn id="536" presetID="2" presetClass="entr" presetSubtype="8" fill="hold" grpId="0" nodeType="withEffect">
                                  <p:stCondLst>
                                    <p:cond delay="0"/>
                                  </p:stCondLst>
                                  <p:childTnLst>
                                    <p:set>
                                      <p:cBhvr>
                                        <p:cTn id="537" dur="1" fill="hold">
                                          <p:stCondLst>
                                            <p:cond delay="0"/>
                                          </p:stCondLst>
                                        </p:cTn>
                                        <p:tgtEl>
                                          <p:spTgt spid="80"/>
                                        </p:tgtEl>
                                        <p:attrNameLst>
                                          <p:attrName>style.visibility</p:attrName>
                                        </p:attrNameLst>
                                      </p:cBhvr>
                                      <p:to>
                                        <p:strVal val="visible"/>
                                      </p:to>
                                    </p:set>
                                    <p:anim calcmode="lin" valueType="num">
                                      <p:cBhvr additive="base">
                                        <p:cTn id="538" dur="4000" fill="hold"/>
                                        <p:tgtEl>
                                          <p:spTgt spid="80"/>
                                        </p:tgtEl>
                                        <p:attrNameLst>
                                          <p:attrName>ppt_x</p:attrName>
                                        </p:attrNameLst>
                                      </p:cBhvr>
                                      <p:tavLst>
                                        <p:tav tm="0">
                                          <p:val>
                                            <p:strVal val="0-#ppt_w/2"/>
                                          </p:val>
                                        </p:tav>
                                        <p:tav tm="100000">
                                          <p:val>
                                            <p:strVal val="#ppt_x"/>
                                          </p:val>
                                        </p:tav>
                                      </p:tavLst>
                                    </p:anim>
                                    <p:anim calcmode="lin" valueType="num">
                                      <p:cBhvr additive="base">
                                        <p:cTn id="539" dur="4000" fill="hold"/>
                                        <p:tgtEl>
                                          <p:spTgt spid="80"/>
                                        </p:tgtEl>
                                        <p:attrNameLst>
                                          <p:attrName>ppt_y</p:attrName>
                                        </p:attrNameLst>
                                      </p:cBhvr>
                                      <p:tavLst>
                                        <p:tav tm="0">
                                          <p:val>
                                            <p:strVal val="#ppt_y"/>
                                          </p:val>
                                        </p:tav>
                                        <p:tav tm="100000">
                                          <p:val>
                                            <p:strVal val="#ppt_y"/>
                                          </p:val>
                                        </p:tav>
                                      </p:tavLst>
                                    </p:anim>
                                  </p:childTnLst>
                                </p:cTn>
                              </p:par>
                              <p:par>
                                <p:cTn id="540" presetID="2" presetClass="exit" presetSubtype="8" fill="hold" grpId="1" nodeType="withEffect">
                                  <p:stCondLst>
                                    <p:cond delay="0"/>
                                  </p:stCondLst>
                                  <p:childTnLst>
                                    <p:anim calcmode="lin" valueType="num">
                                      <p:cBhvr additive="base">
                                        <p:cTn id="541" dur="4500"/>
                                        <p:tgtEl>
                                          <p:spTgt spid="80"/>
                                        </p:tgtEl>
                                        <p:attrNameLst>
                                          <p:attrName>ppt_x</p:attrName>
                                        </p:attrNameLst>
                                      </p:cBhvr>
                                      <p:tavLst>
                                        <p:tav tm="0">
                                          <p:val>
                                            <p:strVal val="ppt_x"/>
                                          </p:val>
                                        </p:tav>
                                        <p:tav tm="100000">
                                          <p:val>
                                            <p:strVal val="0-ppt_w/2"/>
                                          </p:val>
                                        </p:tav>
                                      </p:tavLst>
                                    </p:anim>
                                    <p:anim calcmode="lin" valueType="num">
                                      <p:cBhvr additive="base">
                                        <p:cTn id="542" dur="4500"/>
                                        <p:tgtEl>
                                          <p:spTgt spid="80"/>
                                        </p:tgtEl>
                                        <p:attrNameLst>
                                          <p:attrName>ppt_y</p:attrName>
                                        </p:attrNameLst>
                                      </p:cBhvr>
                                      <p:tavLst>
                                        <p:tav tm="0">
                                          <p:val>
                                            <p:strVal val="ppt_y"/>
                                          </p:val>
                                        </p:tav>
                                        <p:tav tm="100000">
                                          <p:val>
                                            <p:strVal val="ppt_y"/>
                                          </p:val>
                                        </p:tav>
                                      </p:tavLst>
                                    </p:anim>
                                    <p:set>
                                      <p:cBhvr>
                                        <p:cTn id="543" dur="1" fill="hold">
                                          <p:stCondLst>
                                            <p:cond delay="4499"/>
                                          </p:stCondLst>
                                        </p:cTn>
                                        <p:tgtEl>
                                          <p:spTgt spid="80"/>
                                        </p:tgtEl>
                                        <p:attrNameLst>
                                          <p:attrName>style.visibility</p:attrName>
                                        </p:attrNameLst>
                                      </p:cBhvr>
                                      <p:to>
                                        <p:strVal val="hidden"/>
                                      </p:to>
                                    </p:set>
                                  </p:childTnLst>
                                </p:cTn>
                              </p:par>
                              <p:par>
                                <p:cTn id="544" presetID="3" presetClass="exit" presetSubtype="5" fill="hold" grpId="2" nodeType="withEffect">
                                  <p:stCondLst>
                                    <p:cond delay="0"/>
                                  </p:stCondLst>
                                  <p:childTnLst>
                                    <p:animEffect transition="out" filter="blinds(vertical)">
                                      <p:cBhvr>
                                        <p:cTn id="545" dur="5500"/>
                                        <p:tgtEl>
                                          <p:spTgt spid="80"/>
                                        </p:tgtEl>
                                      </p:cBhvr>
                                    </p:animEffect>
                                    <p:set>
                                      <p:cBhvr>
                                        <p:cTn id="546" dur="1" fill="hold">
                                          <p:stCondLst>
                                            <p:cond delay="5499"/>
                                          </p:stCondLst>
                                        </p:cTn>
                                        <p:tgtEl>
                                          <p:spTgt spid="80"/>
                                        </p:tgtEl>
                                        <p:attrNameLst>
                                          <p:attrName>style.visibility</p:attrName>
                                        </p:attrNameLst>
                                      </p:cBhvr>
                                      <p:to>
                                        <p:strVal val="hidden"/>
                                      </p:to>
                                    </p:set>
                                  </p:childTnLst>
                                </p:cTn>
                              </p:par>
                              <p:par>
                                <p:cTn id="547" presetID="2" presetClass="entr" presetSubtype="8" fill="hold" grpId="0" nodeType="withEffect">
                                  <p:stCondLst>
                                    <p:cond delay="0"/>
                                  </p:stCondLst>
                                  <p:childTnLst>
                                    <p:set>
                                      <p:cBhvr>
                                        <p:cTn id="548" dur="1" fill="hold">
                                          <p:stCondLst>
                                            <p:cond delay="0"/>
                                          </p:stCondLst>
                                        </p:cTn>
                                        <p:tgtEl>
                                          <p:spTgt spid="79"/>
                                        </p:tgtEl>
                                        <p:attrNameLst>
                                          <p:attrName>style.visibility</p:attrName>
                                        </p:attrNameLst>
                                      </p:cBhvr>
                                      <p:to>
                                        <p:strVal val="visible"/>
                                      </p:to>
                                    </p:set>
                                    <p:anim calcmode="lin" valueType="num">
                                      <p:cBhvr additive="base">
                                        <p:cTn id="549" dur="4000" fill="hold"/>
                                        <p:tgtEl>
                                          <p:spTgt spid="79"/>
                                        </p:tgtEl>
                                        <p:attrNameLst>
                                          <p:attrName>ppt_x</p:attrName>
                                        </p:attrNameLst>
                                      </p:cBhvr>
                                      <p:tavLst>
                                        <p:tav tm="0">
                                          <p:val>
                                            <p:strVal val="0-#ppt_w/2"/>
                                          </p:val>
                                        </p:tav>
                                        <p:tav tm="100000">
                                          <p:val>
                                            <p:strVal val="#ppt_x"/>
                                          </p:val>
                                        </p:tav>
                                      </p:tavLst>
                                    </p:anim>
                                    <p:anim calcmode="lin" valueType="num">
                                      <p:cBhvr additive="base">
                                        <p:cTn id="550" dur="4000" fill="hold"/>
                                        <p:tgtEl>
                                          <p:spTgt spid="79"/>
                                        </p:tgtEl>
                                        <p:attrNameLst>
                                          <p:attrName>ppt_y</p:attrName>
                                        </p:attrNameLst>
                                      </p:cBhvr>
                                      <p:tavLst>
                                        <p:tav tm="0">
                                          <p:val>
                                            <p:strVal val="#ppt_y"/>
                                          </p:val>
                                        </p:tav>
                                        <p:tav tm="100000">
                                          <p:val>
                                            <p:strVal val="#ppt_y"/>
                                          </p:val>
                                        </p:tav>
                                      </p:tavLst>
                                    </p:anim>
                                  </p:childTnLst>
                                </p:cTn>
                              </p:par>
                              <p:par>
                                <p:cTn id="551" presetID="2" presetClass="exit" presetSubtype="8" fill="hold" grpId="1" nodeType="withEffect">
                                  <p:stCondLst>
                                    <p:cond delay="0"/>
                                  </p:stCondLst>
                                  <p:childTnLst>
                                    <p:anim calcmode="lin" valueType="num">
                                      <p:cBhvr additive="base">
                                        <p:cTn id="552" dur="4500"/>
                                        <p:tgtEl>
                                          <p:spTgt spid="79"/>
                                        </p:tgtEl>
                                        <p:attrNameLst>
                                          <p:attrName>ppt_x</p:attrName>
                                        </p:attrNameLst>
                                      </p:cBhvr>
                                      <p:tavLst>
                                        <p:tav tm="0">
                                          <p:val>
                                            <p:strVal val="ppt_x"/>
                                          </p:val>
                                        </p:tav>
                                        <p:tav tm="100000">
                                          <p:val>
                                            <p:strVal val="0-ppt_w/2"/>
                                          </p:val>
                                        </p:tav>
                                      </p:tavLst>
                                    </p:anim>
                                    <p:anim calcmode="lin" valueType="num">
                                      <p:cBhvr additive="base">
                                        <p:cTn id="553" dur="4500"/>
                                        <p:tgtEl>
                                          <p:spTgt spid="79"/>
                                        </p:tgtEl>
                                        <p:attrNameLst>
                                          <p:attrName>ppt_y</p:attrName>
                                        </p:attrNameLst>
                                      </p:cBhvr>
                                      <p:tavLst>
                                        <p:tav tm="0">
                                          <p:val>
                                            <p:strVal val="ppt_y"/>
                                          </p:val>
                                        </p:tav>
                                        <p:tav tm="100000">
                                          <p:val>
                                            <p:strVal val="ppt_y"/>
                                          </p:val>
                                        </p:tav>
                                      </p:tavLst>
                                    </p:anim>
                                    <p:set>
                                      <p:cBhvr>
                                        <p:cTn id="554" dur="1" fill="hold">
                                          <p:stCondLst>
                                            <p:cond delay="4499"/>
                                          </p:stCondLst>
                                        </p:cTn>
                                        <p:tgtEl>
                                          <p:spTgt spid="79"/>
                                        </p:tgtEl>
                                        <p:attrNameLst>
                                          <p:attrName>style.visibility</p:attrName>
                                        </p:attrNameLst>
                                      </p:cBhvr>
                                      <p:to>
                                        <p:strVal val="hidden"/>
                                      </p:to>
                                    </p:set>
                                  </p:childTnLst>
                                </p:cTn>
                              </p:par>
                              <p:par>
                                <p:cTn id="555" presetID="3" presetClass="exit" presetSubtype="5" fill="hold" grpId="2" nodeType="withEffect">
                                  <p:stCondLst>
                                    <p:cond delay="0"/>
                                  </p:stCondLst>
                                  <p:childTnLst>
                                    <p:animEffect transition="out" filter="blinds(vertical)">
                                      <p:cBhvr>
                                        <p:cTn id="556" dur="5500"/>
                                        <p:tgtEl>
                                          <p:spTgt spid="79"/>
                                        </p:tgtEl>
                                      </p:cBhvr>
                                    </p:animEffect>
                                    <p:set>
                                      <p:cBhvr>
                                        <p:cTn id="557" dur="1" fill="hold">
                                          <p:stCondLst>
                                            <p:cond delay="5499"/>
                                          </p:stCondLst>
                                        </p:cTn>
                                        <p:tgtEl>
                                          <p:spTgt spid="79"/>
                                        </p:tgtEl>
                                        <p:attrNameLst>
                                          <p:attrName>style.visibility</p:attrName>
                                        </p:attrNameLst>
                                      </p:cBhvr>
                                      <p:to>
                                        <p:strVal val="hidden"/>
                                      </p:to>
                                    </p:set>
                                  </p:childTnLst>
                                </p:cTn>
                              </p:par>
                              <p:par>
                                <p:cTn id="558" presetID="2" presetClass="entr" presetSubtype="8" fill="hold" grpId="0" nodeType="withEffect">
                                  <p:stCondLst>
                                    <p:cond delay="0"/>
                                  </p:stCondLst>
                                  <p:childTnLst>
                                    <p:set>
                                      <p:cBhvr>
                                        <p:cTn id="559" dur="1" fill="hold">
                                          <p:stCondLst>
                                            <p:cond delay="0"/>
                                          </p:stCondLst>
                                        </p:cTn>
                                        <p:tgtEl>
                                          <p:spTgt spid="78"/>
                                        </p:tgtEl>
                                        <p:attrNameLst>
                                          <p:attrName>style.visibility</p:attrName>
                                        </p:attrNameLst>
                                      </p:cBhvr>
                                      <p:to>
                                        <p:strVal val="visible"/>
                                      </p:to>
                                    </p:set>
                                    <p:anim calcmode="lin" valueType="num">
                                      <p:cBhvr additive="base">
                                        <p:cTn id="560" dur="4000" fill="hold"/>
                                        <p:tgtEl>
                                          <p:spTgt spid="78"/>
                                        </p:tgtEl>
                                        <p:attrNameLst>
                                          <p:attrName>ppt_x</p:attrName>
                                        </p:attrNameLst>
                                      </p:cBhvr>
                                      <p:tavLst>
                                        <p:tav tm="0">
                                          <p:val>
                                            <p:strVal val="0-#ppt_w/2"/>
                                          </p:val>
                                        </p:tav>
                                        <p:tav tm="100000">
                                          <p:val>
                                            <p:strVal val="#ppt_x"/>
                                          </p:val>
                                        </p:tav>
                                      </p:tavLst>
                                    </p:anim>
                                    <p:anim calcmode="lin" valueType="num">
                                      <p:cBhvr additive="base">
                                        <p:cTn id="561" dur="4000" fill="hold"/>
                                        <p:tgtEl>
                                          <p:spTgt spid="78"/>
                                        </p:tgtEl>
                                        <p:attrNameLst>
                                          <p:attrName>ppt_y</p:attrName>
                                        </p:attrNameLst>
                                      </p:cBhvr>
                                      <p:tavLst>
                                        <p:tav tm="0">
                                          <p:val>
                                            <p:strVal val="#ppt_y"/>
                                          </p:val>
                                        </p:tav>
                                        <p:tav tm="100000">
                                          <p:val>
                                            <p:strVal val="#ppt_y"/>
                                          </p:val>
                                        </p:tav>
                                      </p:tavLst>
                                    </p:anim>
                                  </p:childTnLst>
                                </p:cTn>
                              </p:par>
                              <p:par>
                                <p:cTn id="562" presetID="2" presetClass="exit" presetSubtype="8" fill="hold" grpId="1" nodeType="withEffect">
                                  <p:stCondLst>
                                    <p:cond delay="0"/>
                                  </p:stCondLst>
                                  <p:childTnLst>
                                    <p:anim calcmode="lin" valueType="num">
                                      <p:cBhvr additive="base">
                                        <p:cTn id="563" dur="4500"/>
                                        <p:tgtEl>
                                          <p:spTgt spid="78"/>
                                        </p:tgtEl>
                                        <p:attrNameLst>
                                          <p:attrName>ppt_x</p:attrName>
                                        </p:attrNameLst>
                                      </p:cBhvr>
                                      <p:tavLst>
                                        <p:tav tm="0">
                                          <p:val>
                                            <p:strVal val="ppt_x"/>
                                          </p:val>
                                        </p:tav>
                                        <p:tav tm="100000">
                                          <p:val>
                                            <p:strVal val="0-ppt_w/2"/>
                                          </p:val>
                                        </p:tav>
                                      </p:tavLst>
                                    </p:anim>
                                    <p:anim calcmode="lin" valueType="num">
                                      <p:cBhvr additive="base">
                                        <p:cTn id="564" dur="4500"/>
                                        <p:tgtEl>
                                          <p:spTgt spid="78"/>
                                        </p:tgtEl>
                                        <p:attrNameLst>
                                          <p:attrName>ppt_y</p:attrName>
                                        </p:attrNameLst>
                                      </p:cBhvr>
                                      <p:tavLst>
                                        <p:tav tm="0">
                                          <p:val>
                                            <p:strVal val="ppt_y"/>
                                          </p:val>
                                        </p:tav>
                                        <p:tav tm="100000">
                                          <p:val>
                                            <p:strVal val="ppt_y"/>
                                          </p:val>
                                        </p:tav>
                                      </p:tavLst>
                                    </p:anim>
                                    <p:set>
                                      <p:cBhvr>
                                        <p:cTn id="565" dur="1" fill="hold">
                                          <p:stCondLst>
                                            <p:cond delay="4499"/>
                                          </p:stCondLst>
                                        </p:cTn>
                                        <p:tgtEl>
                                          <p:spTgt spid="78"/>
                                        </p:tgtEl>
                                        <p:attrNameLst>
                                          <p:attrName>style.visibility</p:attrName>
                                        </p:attrNameLst>
                                      </p:cBhvr>
                                      <p:to>
                                        <p:strVal val="hidden"/>
                                      </p:to>
                                    </p:set>
                                  </p:childTnLst>
                                </p:cTn>
                              </p:par>
                              <p:par>
                                <p:cTn id="566" presetID="3" presetClass="exit" presetSubtype="5" fill="hold" grpId="2" nodeType="withEffect">
                                  <p:stCondLst>
                                    <p:cond delay="0"/>
                                  </p:stCondLst>
                                  <p:childTnLst>
                                    <p:animEffect transition="out" filter="blinds(vertical)">
                                      <p:cBhvr>
                                        <p:cTn id="567" dur="5500"/>
                                        <p:tgtEl>
                                          <p:spTgt spid="78"/>
                                        </p:tgtEl>
                                      </p:cBhvr>
                                    </p:animEffect>
                                    <p:set>
                                      <p:cBhvr>
                                        <p:cTn id="568" dur="1" fill="hold">
                                          <p:stCondLst>
                                            <p:cond delay="5499"/>
                                          </p:stCondLst>
                                        </p:cTn>
                                        <p:tgtEl>
                                          <p:spTgt spid="78"/>
                                        </p:tgtEl>
                                        <p:attrNameLst>
                                          <p:attrName>style.visibility</p:attrName>
                                        </p:attrNameLst>
                                      </p:cBhvr>
                                      <p:to>
                                        <p:strVal val="hidden"/>
                                      </p:to>
                                    </p:set>
                                  </p:childTnLst>
                                </p:cTn>
                              </p:par>
                              <p:par>
                                <p:cTn id="569" presetID="2" presetClass="entr" presetSubtype="8" fill="hold" grpId="0" nodeType="withEffect">
                                  <p:stCondLst>
                                    <p:cond delay="0"/>
                                  </p:stCondLst>
                                  <p:childTnLst>
                                    <p:set>
                                      <p:cBhvr>
                                        <p:cTn id="570" dur="1" fill="hold">
                                          <p:stCondLst>
                                            <p:cond delay="0"/>
                                          </p:stCondLst>
                                        </p:cTn>
                                        <p:tgtEl>
                                          <p:spTgt spid="77"/>
                                        </p:tgtEl>
                                        <p:attrNameLst>
                                          <p:attrName>style.visibility</p:attrName>
                                        </p:attrNameLst>
                                      </p:cBhvr>
                                      <p:to>
                                        <p:strVal val="visible"/>
                                      </p:to>
                                    </p:set>
                                    <p:anim calcmode="lin" valueType="num">
                                      <p:cBhvr additive="base">
                                        <p:cTn id="571" dur="4000" fill="hold"/>
                                        <p:tgtEl>
                                          <p:spTgt spid="77"/>
                                        </p:tgtEl>
                                        <p:attrNameLst>
                                          <p:attrName>ppt_x</p:attrName>
                                        </p:attrNameLst>
                                      </p:cBhvr>
                                      <p:tavLst>
                                        <p:tav tm="0">
                                          <p:val>
                                            <p:strVal val="0-#ppt_w/2"/>
                                          </p:val>
                                        </p:tav>
                                        <p:tav tm="100000">
                                          <p:val>
                                            <p:strVal val="#ppt_x"/>
                                          </p:val>
                                        </p:tav>
                                      </p:tavLst>
                                    </p:anim>
                                    <p:anim calcmode="lin" valueType="num">
                                      <p:cBhvr additive="base">
                                        <p:cTn id="572" dur="4000" fill="hold"/>
                                        <p:tgtEl>
                                          <p:spTgt spid="77"/>
                                        </p:tgtEl>
                                        <p:attrNameLst>
                                          <p:attrName>ppt_y</p:attrName>
                                        </p:attrNameLst>
                                      </p:cBhvr>
                                      <p:tavLst>
                                        <p:tav tm="0">
                                          <p:val>
                                            <p:strVal val="#ppt_y"/>
                                          </p:val>
                                        </p:tav>
                                        <p:tav tm="100000">
                                          <p:val>
                                            <p:strVal val="#ppt_y"/>
                                          </p:val>
                                        </p:tav>
                                      </p:tavLst>
                                    </p:anim>
                                  </p:childTnLst>
                                </p:cTn>
                              </p:par>
                              <p:par>
                                <p:cTn id="573" presetID="2" presetClass="exit" presetSubtype="8" fill="hold" grpId="1" nodeType="withEffect">
                                  <p:stCondLst>
                                    <p:cond delay="0"/>
                                  </p:stCondLst>
                                  <p:childTnLst>
                                    <p:anim calcmode="lin" valueType="num">
                                      <p:cBhvr additive="base">
                                        <p:cTn id="574" dur="4500"/>
                                        <p:tgtEl>
                                          <p:spTgt spid="77"/>
                                        </p:tgtEl>
                                        <p:attrNameLst>
                                          <p:attrName>ppt_x</p:attrName>
                                        </p:attrNameLst>
                                      </p:cBhvr>
                                      <p:tavLst>
                                        <p:tav tm="0">
                                          <p:val>
                                            <p:strVal val="ppt_x"/>
                                          </p:val>
                                        </p:tav>
                                        <p:tav tm="100000">
                                          <p:val>
                                            <p:strVal val="0-ppt_w/2"/>
                                          </p:val>
                                        </p:tav>
                                      </p:tavLst>
                                    </p:anim>
                                    <p:anim calcmode="lin" valueType="num">
                                      <p:cBhvr additive="base">
                                        <p:cTn id="575" dur="4500"/>
                                        <p:tgtEl>
                                          <p:spTgt spid="77"/>
                                        </p:tgtEl>
                                        <p:attrNameLst>
                                          <p:attrName>ppt_y</p:attrName>
                                        </p:attrNameLst>
                                      </p:cBhvr>
                                      <p:tavLst>
                                        <p:tav tm="0">
                                          <p:val>
                                            <p:strVal val="ppt_y"/>
                                          </p:val>
                                        </p:tav>
                                        <p:tav tm="100000">
                                          <p:val>
                                            <p:strVal val="ppt_y"/>
                                          </p:val>
                                        </p:tav>
                                      </p:tavLst>
                                    </p:anim>
                                    <p:set>
                                      <p:cBhvr>
                                        <p:cTn id="576" dur="1" fill="hold">
                                          <p:stCondLst>
                                            <p:cond delay="4499"/>
                                          </p:stCondLst>
                                        </p:cTn>
                                        <p:tgtEl>
                                          <p:spTgt spid="77"/>
                                        </p:tgtEl>
                                        <p:attrNameLst>
                                          <p:attrName>style.visibility</p:attrName>
                                        </p:attrNameLst>
                                      </p:cBhvr>
                                      <p:to>
                                        <p:strVal val="hidden"/>
                                      </p:to>
                                    </p:set>
                                  </p:childTnLst>
                                </p:cTn>
                              </p:par>
                              <p:par>
                                <p:cTn id="577" presetID="3" presetClass="exit" presetSubtype="5" fill="hold" grpId="2" nodeType="withEffect">
                                  <p:stCondLst>
                                    <p:cond delay="0"/>
                                  </p:stCondLst>
                                  <p:childTnLst>
                                    <p:animEffect transition="out" filter="blinds(vertical)">
                                      <p:cBhvr>
                                        <p:cTn id="578" dur="5500"/>
                                        <p:tgtEl>
                                          <p:spTgt spid="77"/>
                                        </p:tgtEl>
                                      </p:cBhvr>
                                    </p:animEffect>
                                    <p:set>
                                      <p:cBhvr>
                                        <p:cTn id="579" dur="1" fill="hold">
                                          <p:stCondLst>
                                            <p:cond delay="5499"/>
                                          </p:stCondLst>
                                        </p:cTn>
                                        <p:tgtEl>
                                          <p:spTgt spid="77"/>
                                        </p:tgtEl>
                                        <p:attrNameLst>
                                          <p:attrName>style.visibility</p:attrName>
                                        </p:attrNameLst>
                                      </p:cBhvr>
                                      <p:to>
                                        <p:strVal val="hidden"/>
                                      </p:to>
                                    </p:set>
                                  </p:childTnLst>
                                </p:cTn>
                              </p:par>
                              <p:par>
                                <p:cTn id="580" presetID="2" presetClass="entr" presetSubtype="8" fill="hold" grpId="0" nodeType="withEffect">
                                  <p:stCondLst>
                                    <p:cond delay="0"/>
                                  </p:stCondLst>
                                  <p:childTnLst>
                                    <p:set>
                                      <p:cBhvr>
                                        <p:cTn id="581" dur="1" fill="hold">
                                          <p:stCondLst>
                                            <p:cond delay="0"/>
                                          </p:stCondLst>
                                        </p:cTn>
                                        <p:tgtEl>
                                          <p:spTgt spid="76"/>
                                        </p:tgtEl>
                                        <p:attrNameLst>
                                          <p:attrName>style.visibility</p:attrName>
                                        </p:attrNameLst>
                                      </p:cBhvr>
                                      <p:to>
                                        <p:strVal val="visible"/>
                                      </p:to>
                                    </p:set>
                                    <p:anim calcmode="lin" valueType="num">
                                      <p:cBhvr additive="base">
                                        <p:cTn id="582" dur="4000" fill="hold"/>
                                        <p:tgtEl>
                                          <p:spTgt spid="76"/>
                                        </p:tgtEl>
                                        <p:attrNameLst>
                                          <p:attrName>ppt_x</p:attrName>
                                        </p:attrNameLst>
                                      </p:cBhvr>
                                      <p:tavLst>
                                        <p:tav tm="0">
                                          <p:val>
                                            <p:strVal val="0-#ppt_w/2"/>
                                          </p:val>
                                        </p:tav>
                                        <p:tav tm="100000">
                                          <p:val>
                                            <p:strVal val="#ppt_x"/>
                                          </p:val>
                                        </p:tav>
                                      </p:tavLst>
                                    </p:anim>
                                    <p:anim calcmode="lin" valueType="num">
                                      <p:cBhvr additive="base">
                                        <p:cTn id="583" dur="4000" fill="hold"/>
                                        <p:tgtEl>
                                          <p:spTgt spid="76"/>
                                        </p:tgtEl>
                                        <p:attrNameLst>
                                          <p:attrName>ppt_y</p:attrName>
                                        </p:attrNameLst>
                                      </p:cBhvr>
                                      <p:tavLst>
                                        <p:tav tm="0">
                                          <p:val>
                                            <p:strVal val="#ppt_y"/>
                                          </p:val>
                                        </p:tav>
                                        <p:tav tm="100000">
                                          <p:val>
                                            <p:strVal val="#ppt_y"/>
                                          </p:val>
                                        </p:tav>
                                      </p:tavLst>
                                    </p:anim>
                                  </p:childTnLst>
                                </p:cTn>
                              </p:par>
                              <p:par>
                                <p:cTn id="584" presetID="2" presetClass="exit" presetSubtype="8" fill="hold" grpId="1" nodeType="withEffect">
                                  <p:stCondLst>
                                    <p:cond delay="0"/>
                                  </p:stCondLst>
                                  <p:childTnLst>
                                    <p:anim calcmode="lin" valueType="num">
                                      <p:cBhvr additive="base">
                                        <p:cTn id="585" dur="4500"/>
                                        <p:tgtEl>
                                          <p:spTgt spid="76"/>
                                        </p:tgtEl>
                                        <p:attrNameLst>
                                          <p:attrName>ppt_x</p:attrName>
                                        </p:attrNameLst>
                                      </p:cBhvr>
                                      <p:tavLst>
                                        <p:tav tm="0">
                                          <p:val>
                                            <p:strVal val="ppt_x"/>
                                          </p:val>
                                        </p:tav>
                                        <p:tav tm="100000">
                                          <p:val>
                                            <p:strVal val="0-ppt_w/2"/>
                                          </p:val>
                                        </p:tav>
                                      </p:tavLst>
                                    </p:anim>
                                    <p:anim calcmode="lin" valueType="num">
                                      <p:cBhvr additive="base">
                                        <p:cTn id="586" dur="4500"/>
                                        <p:tgtEl>
                                          <p:spTgt spid="76"/>
                                        </p:tgtEl>
                                        <p:attrNameLst>
                                          <p:attrName>ppt_y</p:attrName>
                                        </p:attrNameLst>
                                      </p:cBhvr>
                                      <p:tavLst>
                                        <p:tav tm="0">
                                          <p:val>
                                            <p:strVal val="ppt_y"/>
                                          </p:val>
                                        </p:tav>
                                        <p:tav tm="100000">
                                          <p:val>
                                            <p:strVal val="ppt_y"/>
                                          </p:val>
                                        </p:tav>
                                      </p:tavLst>
                                    </p:anim>
                                    <p:set>
                                      <p:cBhvr>
                                        <p:cTn id="587" dur="1" fill="hold">
                                          <p:stCondLst>
                                            <p:cond delay="4499"/>
                                          </p:stCondLst>
                                        </p:cTn>
                                        <p:tgtEl>
                                          <p:spTgt spid="76"/>
                                        </p:tgtEl>
                                        <p:attrNameLst>
                                          <p:attrName>style.visibility</p:attrName>
                                        </p:attrNameLst>
                                      </p:cBhvr>
                                      <p:to>
                                        <p:strVal val="hidden"/>
                                      </p:to>
                                    </p:set>
                                  </p:childTnLst>
                                </p:cTn>
                              </p:par>
                              <p:par>
                                <p:cTn id="588" presetID="3" presetClass="exit" presetSubtype="5" fill="hold" grpId="2" nodeType="withEffect">
                                  <p:stCondLst>
                                    <p:cond delay="0"/>
                                  </p:stCondLst>
                                  <p:childTnLst>
                                    <p:animEffect transition="out" filter="blinds(vertical)">
                                      <p:cBhvr>
                                        <p:cTn id="589" dur="5500"/>
                                        <p:tgtEl>
                                          <p:spTgt spid="76"/>
                                        </p:tgtEl>
                                      </p:cBhvr>
                                    </p:animEffect>
                                    <p:set>
                                      <p:cBhvr>
                                        <p:cTn id="590" dur="1" fill="hold">
                                          <p:stCondLst>
                                            <p:cond delay="5499"/>
                                          </p:stCondLst>
                                        </p:cTn>
                                        <p:tgtEl>
                                          <p:spTgt spid="76"/>
                                        </p:tgtEl>
                                        <p:attrNameLst>
                                          <p:attrName>style.visibility</p:attrName>
                                        </p:attrNameLst>
                                      </p:cBhvr>
                                      <p:to>
                                        <p:strVal val="hidden"/>
                                      </p:to>
                                    </p:set>
                                  </p:childTnLst>
                                </p:cTn>
                              </p:par>
                              <p:par>
                                <p:cTn id="591" presetID="2" presetClass="entr" presetSubtype="8" fill="hold" grpId="0" nodeType="withEffect">
                                  <p:stCondLst>
                                    <p:cond delay="0"/>
                                  </p:stCondLst>
                                  <p:childTnLst>
                                    <p:set>
                                      <p:cBhvr>
                                        <p:cTn id="592" dur="1" fill="hold">
                                          <p:stCondLst>
                                            <p:cond delay="0"/>
                                          </p:stCondLst>
                                        </p:cTn>
                                        <p:tgtEl>
                                          <p:spTgt spid="75"/>
                                        </p:tgtEl>
                                        <p:attrNameLst>
                                          <p:attrName>style.visibility</p:attrName>
                                        </p:attrNameLst>
                                      </p:cBhvr>
                                      <p:to>
                                        <p:strVal val="visible"/>
                                      </p:to>
                                    </p:set>
                                    <p:anim calcmode="lin" valueType="num">
                                      <p:cBhvr additive="base">
                                        <p:cTn id="593" dur="4000" fill="hold"/>
                                        <p:tgtEl>
                                          <p:spTgt spid="75"/>
                                        </p:tgtEl>
                                        <p:attrNameLst>
                                          <p:attrName>ppt_x</p:attrName>
                                        </p:attrNameLst>
                                      </p:cBhvr>
                                      <p:tavLst>
                                        <p:tav tm="0">
                                          <p:val>
                                            <p:strVal val="0-#ppt_w/2"/>
                                          </p:val>
                                        </p:tav>
                                        <p:tav tm="100000">
                                          <p:val>
                                            <p:strVal val="#ppt_x"/>
                                          </p:val>
                                        </p:tav>
                                      </p:tavLst>
                                    </p:anim>
                                    <p:anim calcmode="lin" valueType="num">
                                      <p:cBhvr additive="base">
                                        <p:cTn id="594" dur="4000" fill="hold"/>
                                        <p:tgtEl>
                                          <p:spTgt spid="75"/>
                                        </p:tgtEl>
                                        <p:attrNameLst>
                                          <p:attrName>ppt_y</p:attrName>
                                        </p:attrNameLst>
                                      </p:cBhvr>
                                      <p:tavLst>
                                        <p:tav tm="0">
                                          <p:val>
                                            <p:strVal val="#ppt_y"/>
                                          </p:val>
                                        </p:tav>
                                        <p:tav tm="100000">
                                          <p:val>
                                            <p:strVal val="#ppt_y"/>
                                          </p:val>
                                        </p:tav>
                                      </p:tavLst>
                                    </p:anim>
                                  </p:childTnLst>
                                </p:cTn>
                              </p:par>
                              <p:par>
                                <p:cTn id="595" presetID="2" presetClass="exit" presetSubtype="8" fill="hold" grpId="1" nodeType="withEffect">
                                  <p:stCondLst>
                                    <p:cond delay="0"/>
                                  </p:stCondLst>
                                  <p:childTnLst>
                                    <p:anim calcmode="lin" valueType="num">
                                      <p:cBhvr additive="base">
                                        <p:cTn id="596" dur="4500"/>
                                        <p:tgtEl>
                                          <p:spTgt spid="75"/>
                                        </p:tgtEl>
                                        <p:attrNameLst>
                                          <p:attrName>ppt_x</p:attrName>
                                        </p:attrNameLst>
                                      </p:cBhvr>
                                      <p:tavLst>
                                        <p:tav tm="0">
                                          <p:val>
                                            <p:strVal val="ppt_x"/>
                                          </p:val>
                                        </p:tav>
                                        <p:tav tm="100000">
                                          <p:val>
                                            <p:strVal val="0-ppt_w/2"/>
                                          </p:val>
                                        </p:tav>
                                      </p:tavLst>
                                    </p:anim>
                                    <p:anim calcmode="lin" valueType="num">
                                      <p:cBhvr additive="base">
                                        <p:cTn id="597" dur="4500"/>
                                        <p:tgtEl>
                                          <p:spTgt spid="75"/>
                                        </p:tgtEl>
                                        <p:attrNameLst>
                                          <p:attrName>ppt_y</p:attrName>
                                        </p:attrNameLst>
                                      </p:cBhvr>
                                      <p:tavLst>
                                        <p:tav tm="0">
                                          <p:val>
                                            <p:strVal val="ppt_y"/>
                                          </p:val>
                                        </p:tav>
                                        <p:tav tm="100000">
                                          <p:val>
                                            <p:strVal val="ppt_y"/>
                                          </p:val>
                                        </p:tav>
                                      </p:tavLst>
                                    </p:anim>
                                    <p:set>
                                      <p:cBhvr>
                                        <p:cTn id="598" dur="1" fill="hold">
                                          <p:stCondLst>
                                            <p:cond delay="4499"/>
                                          </p:stCondLst>
                                        </p:cTn>
                                        <p:tgtEl>
                                          <p:spTgt spid="75"/>
                                        </p:tgtEl>
                                        <p:attrNameLst>
                                          <p:attrName>style.visibility</p:attrName>
                                        </p:attrNameLst>
                                      </p:cBhvr>
                                      <p:to>
                                        <p:strVal val="hidden"/>
                                      </p:to>
                                    </p:set>
                                  </p:childTnLst>
                                </p:cTn>
                              </p:par>
                              <p:par>
                                <p:cTn id="599" presetID="3" presetClass="exit" presetSubtype="5" fill="hold" grpId="2" nodeType="withEffect">
                                  <p:stCondLst>
                                    <p:cond delay="0"/>
                                  </p:stCondLst>
                                  <p:childTnLst>
                                    <p:animEffect transition="out" filter="blinds(vertical)">
                                      <p:cBhvr>
                                        <p:cTn id="600" dur="5500"/>
                                        <p:tgtEl>
                                          <p:spTgt spid="75"/>
                                        </p:tgtEl>
                                      </p:cBhvr>
                                    </p:animEffect>
                                    <p:set>
                                      <p:cBhvr>
                                        <p:cTn id="601" dur="1" fill="hold">
                                          <p:stCondLst>
                                            <p:cond delay="5499"/>
                                          </p:stCondLst>
                                        </p:cTn>
                                        <p:tgtEl>
                                          <p:spTgt spid="75"/>
                                        </p:tgtEl>
                                        <p:attrNameLst>
                                          <p:attrName>style.visibility</p:attrName>
                                        </p:attrNameLst>
                                      </p:cBhvr>
                                      <p:to>
                                        <p:strVal val="hidden"/>
                                      </p:to>
                                    </p:set>
                                  </p:childTnLst>
                                </p:cTn>
                              </p:par>
                              <p:par>
                                <p:cTn id="602" presetID="2" presetClass="entr" presetSubtype="8" fill="hold" grpId="0" nodeType="withEffect">
                                  <p:stCondLst>
                                    <p:cond delay="0"/>
                                  </p:stCondLst>
                                  <p:childTnLst>
                                    <p:set>
                                      <p:cBhvr>
                                        <p:cTn id="603" dur="1" fill="hold">
                                          <p:stCondLst>
                                            <p:cond delay="0"/>
                                          </p:stCondLst>
                                        </p:cTn>
                                        <p:tgtEl>
                                          <p:spTgt spid="74"/>
                                        </p:tgtEl>
                                        <p:attrNameLst>
                                          <p:attrName>style.visibility</p:attrName>
                                        </p:attrNameLst>
                                      </p:cBhvr>
                                      <p:to>
                                        <p:strVal val="visible"/>
                                      </p:to>
                                    </p:set>
                                    <p:anim calcmode="lin" valueType="num">
                                      <p:cBhvr additive="base">
                                        <p:cTn id="604" dur="4000" fill="hold"/>
                                        <p:tgtEl>
                                          <p:spTgt spid="74"/>
                                        </p:tgtEl>
                                        <p:attrNameLst>
                                          <p:attrName>ppt_x</p:attrName>
                                        </p:attrNameLst>
                                      </p:cBhvr>
                                      <p:tavLst>
                                        <p:tav tm="0">
                                          <p:val>
                                            <p:strVal val="0-#ppt_w/2"/>
                                          </p:val>
                                        </p:tav>
                                        <p:tav tm="100000">
                                          <p:val>
                                            <p:strVal val="#ppt_x"/>
                                          </p:val>
                                        </p:tav>
                                      </p:tavLst>
                                    </p:anim>
                                    <p:anim calcmode="lin" valueType="num">
                                      <p:cBhvr additive="base">
                                        <p:cTn id="605" dur="4000" fill="hold"/>
                                        <p:tgtEl>
                                          <p:spTgt spid="74"/>
                                        </p:tgtEl>
                                        <p:attrNameLst>
                                          <p:attrName>ppt_y</p:attrName>
                                        </p:attrNameLst>
                                      </p:cBhvr>
                                      <p:tavLst>
                                        <p:tav tm="0">
                                          <p:val>
                                            <p:strVal val="#ppt_y"/>
                                          </p:val>
                                        </p:tav>
                                        <p:tav tm="100000">
                                          <p:val>
                                            <p:strVal val="#ppt_y"/>
                                          </p:val>
                                        </p:tav>
                                      </p:tavLst>
                                    </p:anim>
                                  </p:childTnLst>
                                </p:cTn>
                              </p:par>
                              <p:par>
                                <p:cTn id="606" presetID="2" presetClass="exit" presetSubtype="8" fill="hold" grpId="1" nodeType="withEffect">
                                  <p:stCondLst>
                                    <p:cond delay="0"/>
                                  </p:stCondLst>
                                  <p:childTnLst>
                                    <p:anim calcmode="lin" valueType="num">
                                      <p:cBhvr additive="base">
                                        <p:cTn id="607" dur="4500"/>
                                        <p:tgtEl>
                                          <p:spTgt spid="74"/>
                                        </p:tgtEl>
                                        <p:attrNameLst>
                                          <p:attrName>ppt_x</p:attrName>
                                        </p:attrNameLst>
                                      </p:cBhvr>
                                      <p:tavLst>
                                        <p:tav tm="0">
                                          <p:val>
                                            <p:strVal val="ppt_x"/>
                                          </p:val>
                                        </p:tav>
                                        <p:tav tm="100000">
                                          <p:val>
                                            <p:strVal val="0-ppt_w/2"/>
                                          </p:val>
                                        </p:tav>
                                      </p:tavLst>
                                    </p:anim>
                                    <p:anim calcmode="lin" valueType="num">
                                      <p:cBhvr additive="base">
                                        <p:cTn id="608" dur="4500"/>
                                        <p:tgtEl>
                                          <p:spTgt spid="74"/>
                                        </p:tgtEl>
                                        <p:attrNameLst>
                                          <p:attrName>ppt_y</p:attrName>
                                        </p:attrNameLst>
                                      </p:cBhvr>
                                      <p:tavLst>
                                        <p:tav tm="0">
                                          <p:val>
                                            <p:strVal val="ppt_y"/>
                                          </p:val>
                                        </p:tav>
                                        <p:tav tm="100000">
                                          <p:val>
                                            <p:strVal val="ppt_y"/>
                                          </p:val>
                                        </p:tav>
                                      </p:tavLst>
                                    </p:anim>
                                    <p:set>
                                      <p:cBhvr>
                                        <p:cTn id="609" dur="1" fill="hold">
                                          <p:stCondLst>
                                            <p:cond delay="4499"/>
                                          </p:stCondLst>
                                        </p:cTn>
                                        <p:tgtEl>
                                          <p:spTgt spid="74"/>
                                        </p:tgtEl>
                                        <p:attrNameLst>
                                          <p:attrName>style.visibility</p:attrName>
                                        </p:attrNameLst>
                                      </p:cBhvr>
                                      <p:to>
                                        <p:strVal val="hidden"/>
                                      </p:to>
                                    </p:set>
                                  </p:childTnLst>
                                </p:cTn>
                              </p:par>
                              <p:par>
                                <p:cTn id="610" presetID="3" presetClass="exit" presetSubtype="5" fill="hold" grpId="2" nodeType="withEffect">
                                  <p:stCondLst>
                                    <p:cond delay="0"/>
                                  </p:stCondLst>
                                  <p:childTnLst>
                                    <p:animEffect transition="out" filter="blinds(vertical)">
                                      <p:cBhvr>
                                        <p:cTn id="611" dur="5500"/>
                                        <p:tgtEl>
                                          <p:spTgt spid="74"/>
                                        </p:tgtEl>
                                      </p:cBhvr>
                                    </p:animEffect>
                                    <p:set>
                                      <p:cBhvr>
                                        <p:cTn id="612" dur="1" fill="hold">
                                          <p:stCondLst>
                                            <p:cond delay="5499"/>
                                          </p:stCondLst>
                                        </p:cTn>
                                        <p:tgtEl>
                                          <p:spTgt spid="74"/>
                                        </p:tgtEl>
                                        <p:attrNameLst>
                                          <p:attrName>style.visibility</p:attrName>
                                        </p:attrNameLst>
                                      </p:cBhvr>
                                      <p:to>
                                        <p:strVal val="hidden"/>
                                      </p:to>
                                    </p:set>
                                  </p:childTnLst>
                                </p:cTn>
                              </p:par>
                              <p:par>
                                <p:cTn id="613" presetID="2" presetClass="entr" presetSubtype="8" fill="hold" grpId="0" nodeType="withEffect">
                                  <p:stCondLst>
                                    <p:cond delay="0"/>
                                  </p:stCondLst>
                                  <p:childTnLst>
                                    <p:set>
                                      <p:cBhvr>
                                        <p:cTn id="614" dur="1" fill="hold">
                                          <p:stCondLst>
                                            <p:cond delay="0"/>
                                          </p:stCondLst>
                                        </p:cTn>
                                        <p:tgtEl>
                                          <p:spTgt spid="73"/>
                                        </p:tgtEl>
                                        <p:attrNameLst>
                                          <p:attrName>style.visibility</p:attrName>
                                        </p:attrNameLst>
                                      </p:cBhvr>
                                      <p:to>
                                        <p:strVal val="visible"/>
                                      </p:to>
                                    </p:set>
                                    <p:anim calcmode="lin" valueType="num">
                                      <p:cBhvr additive="base">
                                        <p:cTn id="615" dur="4000" fill="hold"/>
                                        <p:tgtEl>
                                          <p:spTgt spid="73"/>
                                        </p:tgtEl>
                                        <p:attrNameLst>
                                          <p:attrName>ppt_x</p:attrName>
                                        </p:attrNameLst>
                                      </p:cBhvr>
                                      <p:tavLst>
                                        <p:tav tm="0">
                                          <p:val>
                                            <p:strVal val="0-#ppt_w/2"/>
                                          </p:val>
                                        </p:tav>
                                        <p:tav tm="100000">
                                          <p:val>
                                            <p:strVal val="#ppt_x"/>
                                          </p:val>
                                        </p:tav>
                                      </p:tavLst>
                                    </p:anim>
                                    <p:anim calcmode="lin" valueType="num">
                                      <p:cBhvr additive="base">
                                        <p:cTn id="616" dur="4000" fill="hold"/>
                                        <p:tgtEl>
                                          <p:spTgt spid="73"/>
                                        </p:tgtEl>
                                        <p:attrNameLst>
                                          <p:attrName>ppt_y</p:attrName>
                                        </p:attrNameLst>
                                      </p:cBhvr>
                                      <p:tavLst>
                                        <p:tav tm="0">
                                          <p:val>
                                            <p:strVal val="#ppt_y"/>
                                          </p:val>
                                        </p:tav>
                                        <p:tav tm="100000">
                                          <p:val>
                                            <p:strVal val="#ppt_y"/>
                                          </p:val>
                                        </p:tav>
                                      </p:tavLst>
                                    </p:anim>
                                  </p:childTnLst>
                                </p:cTn>
                              </p:par>
                              <p:par>
                                <p:cTn id="617" presetID="2" presetClass="exit" presetSubtype="8" fill="hold" grpId="1" nodeType="withEffect">
                                  <p:stCondLst>
                                    <p:cond delay="0"/>
                                  </p:stCondLst>
                                  <p:childTnLst>
                                    <p:anim calcmode="lin" valueType="num">
                                      <p:cBhvr additive="base">
                                        <p:cTn id="618" dur="4500"/>
                                        <p:tgtEl>
                                          <p:spTgt spid="73"/>
                                        </p:tgtEl>
                                        <p:attrNameLst>
                                          <p:attrName>ppt_x</p:attrName>
                                        </p:attrNameLst>
                                      </p:cBhvr>
                                      <p:tavLst>
                                        <p:tav tm="0">
                                          <p:val>
                                            <p:strVal val="ppt_x"/>
                                          </p:val>
                                        </p:tav>
                                        <p:tav tm="100000">
                                          <p:val>
                                            <p:strVal val="0-ppt_w/2"/>
                                          </p:val>
                                        </p:tav>
                                      </p:tavLst>
                                    </p:anim>
                                    <p:anim calcmode="lin" valueType="num">
                                      <p:cBhvr additive="base">
                                        <p:cTn id="619" dur="4500"/>
                                        <p:tgtEl>
                                          <p:spTgt spid="73"/>
                                        </p:tgtEl>
                                        <p:attrNameLst>
                                          <p:attrName>ppt_y</p:attrName>
                                        </p:attrNameLst>
                                      </p:cBhvr>
                                      <p:tavLst>
                                        <p:tav tm="0">
                                          <p:val>
                                            <p:strVal val="ppt_y"/>
                                          </p:val>
                                        </p:tav>
                                        <p:tav tm="100000">
                                          <p:val>
                                            <p:strVal val="ppt_y"/>
                                          </p:val>
                                        </p:tav>
                                      </p:tavLst>
                                    </p:anim>
                                    <p:set>
                                      <p:cBhvr>
                                        <p:cTn id="620" dur="1" fill="hold">
                                          <p:stCondLst>
                                            <p:cond delay="4499"/>
                                          </p:stCondLst>
                                        </p:cTn>
                                        <p:tgtEl>
                                          <p:spTgt spid="73"/>
                                        </p:tgtEl>
                                        <p:attrNameLst>
                                          <p:attrName>style.visibility</p:attrName>
                                        </p:attrNameLst>
                                      </p:cBhvr>
                                      <p:to>
                                        <p:strVal val="hidden"/>
                                      </p:to>
                                    </p:set>
                                  </p:childTnLst>
                                </p:cTn>
                              </p:par>
                              <p:par>
                                <p:cTn id="621" presetID="3" presetClass="exit" presetSubtype="5" fill="hold" grpId="2" nodeType="withEffect">
                                  <p:stCondLst>
                                    <p:cond delay="0"/>
                                  </p:stCondLst>
                                  <p:childTnLst>
                                    <p:animEffect transition="out" filter="blinds(vertical)">
                                      <p:cBhvr>
                                        <p:cTn id="622" dur="5500"/>
                                        <p:tgtEl>
                                          <p:spTgt spid="73"/>
                                        </p:tgtEl>
                                      </p:cBhvr>
                                    </p:animEffect>
                                    <p:set>
                                      <p:cBhvr>
                                        <p:cTn id="623" dur="1" fill="hold">
                                          <p:stCondLst>
                                            <p:cond delay="5499"/>
                                          </p:stCondLst>
                                        </p:cTn>
                                        <p:tgtEl>
                                          <p:spTgt spid="73"/>
                                        </p:tgtEl>
                                        <p:attrNameLst>
                                          <p:attrName>style.visibility</p:attrName>
                                        </p:attrNameLst>
                                      </p:cBhvr>
                                      <p:to>
                                        <p:strVal val="hidden"/>
                                      </p:to>
                                    </p:set>
                                  </p:childTnLst>
                                </p:cTn>
                              </p:par>
                              <p:par>
                                <p:cTn id="624" presetID="2" presetClass="entr" presetSubtype="8" fill="hold" grpId="0" nodeType="withEffect">
                                  <p:stCondLst>
                                    <p:cond delay="0"/>
                                  </p:stCondLst>
                                  <p:childTnLst>
                                    <p:set>
                                      <p:cBhvr>
                                        <p:cTn id="625" dur="1" fill="hold">
                                          <p:stCondLst>
                                            <p:cond delay="0"/>
                                          </p:stCondLst>
                                        </p:cTn>
                                        <p:tgtEl>
                                          <p:spTgt spid="72"/>
                                        </p:tgtEl>
                                        <p:attrNameLst>
                                          <p:attrName>style.visibility</p:attrName>
                                        </p:attrNameLst>
                                      </p:cBhvr>
                                      <p:to>
                                        <p:strVal val="visible"/>
                                      </p:to>
                                    </p:set>
                                    <p:anim calcmode="lin" valueType="num">
                                      <p:cBhvr additive="base">
                                        <p:cTn id="626" dur="4000" fill="hold"/>
                                        <p:tgtEl>
                                          <p:spTgt spid="72"/>
                                        </p:tgtEl>
                                        <p:attrNameLst>
                                          <p:attrName>ppt_x</p:attrName>
                                        </p:attrNameLst>
                                      </p:cBhvr>
                                      <p:tavLst>
                                        <p:tav tm="0">
                                          <p:val>
                                            <p:strVal val="0-#ppt_w/2"/>
                                          </p:val>
                                        </p:tav>
                                        <p:tav tm="100000">
                                          <p:val>
                                            <p:strVal val="#ppt_x"/>
                                          </p:val>
                                        </p:tav>
                                      </p:tavLst>
                                    </p:anim>
                                    <p:anim calcmode="lin" valueType="num">
                                      <p:cBhvr additive="base">
                                        <p:cTn id="627" dur="4000" fill="hold"/>
                                        <p:tgtEl>
                                          <p:spTgt spid="72"/>
                                        </p:tgtEl>
                                        <p:attrNameLst>
                                          <p:attrName>ppt_y</p:attrName>
                                        </p:attrNameLst>
                                      </p:cBhvr>
                                      <p:tavLst>
                                        <p:tav tm="0">
                                          <p:val>
                                            <p:strVal val="#ppt_y"/>
                                          </p:val>
                                        </p:tav>
                                        <p:tav tm="100000">
                                          <p:val>
                                            <p:strVal val="#ppt_y"/>
                                          </p:val>
                                        </p:tav>
                                      </p:tavLst>
                                    </p:anim>
                                  </p:childTnLst>
                                </p:cTn>
                              </p:par>
                              <p:par>
                                <p:cTn id="628" presetID="2" presetClass="exit" presetSubtype="8" fill="hold" grpId="1" nodeType="withEffect">
                                  <p:stCondLst>
                                    <p:cond delay="0"/>
                                  </p:stCondLst>
                                  <p:childTnLst>
                                    <p:anim calcmode="lin" valueType="num">
                                      <p:cBhvr additive="base">
                                        <p:cTn id="629" dur="4500"/>
                                        <p:tgtEl>
                                          <p:spTgt spid="72"/>
                                        </p:tgtEl>
                                        <p:attrNameLst>
                                          <p:attrName>ppt_x</p:attrName>
                                        </p:attrNameLst>
                                      </p:cBhvr>
                                      <p:tavLst>
                                        <p:tav tm="0">
                                          <p:val>
                                            <p:strVal val="ppt_x"/>
                                          </p:val>
                                        </p:tav>
                                        <p:tav tm="100000">
                                          <p:val>
                                            <p:strVal val="0-ppt_w/2"/>
                                          </p:val>
                                        </p:tav>
                                      </p:tavLst>
                                    </p:anim>
                                    <p:anim calcmode="lin" valueType="num">
                                      <p:cBhvr additive="base">
                                        <p:cTn id="630" dur="4500"/>
                                        <p:tgtEl>
                                          <p:spTgt spid="72"/>
                                        </p:tgtEl>
                                        <p:attrNameLst>
                                          <p:attrName>ppt_y</p:attrName>
                                        </p:attrNameLst>
                                      </p:cBhvr>
                                      <p:tavLst>
                                        <p:tav tm="0">
                                          <p:val>
                                            <p:strVal val="ppt_y"/>
                                          </p:val>
                                        </p:tav>
                                        <p:tav tm="100000">
                                          <p:val>
                                            <p:strVal val="ppt_y"/>
                                          </p:val>
                                        </p:tav>
                                      </p:tavLst>
                                    </p:anim>
                                    <p:set>
                                      <p:cBhvr>
                                        <p:cTn id="631" dur="1" fill="hold">
                                          <p:stCondLst>
                                            <p:cond delay="4499"/>
                                          </p:stCondLst>
                                        </p:cTn>
                                        <p:tgtEl>
                                          <p:spTgt spid="72"/>
                                        </p:tgtEl>
                                        <p:attrNameLst>
                                          <p:attrName>style.visibility</p:attrName>
                                        </p:attrNameLst>
                                      </p:cBhvr>
                                      <p:to>
                                        <p:strVal val="hidden"/>
                                      </p:to>
                                    </p:set>
                                  </p:childTnLst>
                                </p:cTn>
                              </p:par>
                              <p:par>
                                <p:cTn id="632" presetID="3" presetClass="exit" presetSubtype="5" fill="hold" grpId="2" nodeType="withEffect">
                                  <p:stCondLst>
                                    <p:cond delay="0"/>
                                  </p:stCondLst>
                                  <p:childTnLst>
                                    <p:animEffect transition="out" filter="blinds(vertical)">
                                      <p:cBhvr>
                                        <p:cTn id="633" dur="5500"/>
                                        <p:tgtEl>
                                          <p:spTgt spid="72"/>
                                        </p:tgtEl>
                                      </p:cBhvr>
                                    </p:animEffect>
                                    <p:set>
                                      <p:cBhvr>
                                        <p:cTn id="634" dur="1" fill="hold">
                                          <p:stCondLst>
                                            <p:cond delay="5499"/>
                                          </p:stCondLst>
                                        </p:cTn>
                                        <p:tgtEl>
                                          <p:spTgt spid="7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71"/>
                                        </p:tgtEl>
                                        <p:attrNameLst>
                                          <p:attrName>style.visibility</p:attrName>
                                        </p:attrNameLst>
                                      </p:cBhvr>
                                      <p:to>
                                        <p:strVal val="visible"/>
                                      </p:to>
                                    </p:set>
                                    <p:anim calcmode="lin" valueType="num">
                                      <p:cBhvr additive="base">
                                        <p:cTn id="637" dur="4000" fill="hold"/>
                                        <p:tgtEl>
                                          <p:spTgt spid="71"/>
                                        </p:tgtEl>
                                        <p:attrNameLst>
                                          <p:attrName>ppt_x</p:attrName>
                                        </p:attrNameLst>
                                      </p:cBhvr>
                                      <p:tavLst>
                                        <p:tav tm="0">
                                          <p:val>
                                            <p:strVal val="0-#ppt_w/2"/>
                                          </p:val>
                                        </p:tav>
                                        <p:tav tm="100000">
                                          <p:val>
                                            <p:strVal val="#ppt_x"/>
                                          </p:val>
                                        </p:tav>
                                      </p:tavLst>
                                    </p:anim>
                                    <p:anim calcmode="lin" valueType="num">
                                      <p:cBhvr additive="base">
                                        <p:cTn id="638" dur="4000" fill="hold"/>
                                        <p:tgtEl>
                                          <p:spTgt spid="71"/>
                                        </p:tgtEl>
                                        <p:attrNameLst>
                                          <p:attrName>ppt_y</p:attrName>
                                        </p:attrNameLst>
                                      </p:cBhvr>
                                      <p:tavLst>
                                        <p:tav tm="0">
                                          <p:val>
                                            <p:strVal val="#ppt_y"/>
                                          </p:val>
                                        </p:tav>
                                        <p:tav tm="100000">
                                          <p:val>
                                            <p:strVal val="#ppt_y"/>
                                          </p:val>
                                        </p:tav>
                                      </p:tavLst>
                                    </p:anim>
                                  </p:childTnLst>
                                </p:cTn>
                              </p:par>
                              <p:par>
                                <p:cTn id="639" presetID="2" presetClass="exit" presetSubtype="8" fill="hold" grpId="1" nodeType="withEffect">
                                  <p:stCondLst>
                                    <p:cond delay="0"/>
                                  </p:stCondLst>
                                  <p:childTnLst>
                                    <p:anim calcmode="lin" valueType="num">
                                      <p:cBhvr additive="base">
                                        <p:cTn id="640" dur="4500"/>
                                        <p:tgtEl>
                                          <p:spTgt spid="71"/>
                                        </p:tgtEl>
                                        <p:attrNameLst>
                                          <p:attrName>ppt_x</p:attrName>
                                        </p:attrNameLst>
                                      </p:cBhvr>
                                      <p:tavLst>
                                        <p:tav tm="0">
                                          <p:val>
                                            <p:strVal val="ppt_x"/>
                                          </p:val>
                                        </p:tav>
                                        <p:tav tm="100000">
                                          <p:val>
                                            <p:strVal val="0-ppt_w/2"/>
                                          </p:val>
                                        </p:tav>
                                      </p:tavLst>
                                    </p:anim>
                                    <p:anim calcmode="lin" valueType="num">
                                      <p:cBhvr additive="base">
                                        <p:cTn id="641" dur="4500"/>
                                        <p:tgtEl>
                                          <p:spTgt spid="71"/>
                                        </p:tgtEl>
                                        <p:attrNameLst>
                                          <p:attrName>ppt_y</p:attrName>
                                        </p:attrNameLst>
                                      </p:cBhvr>
                                      <p:tavLst>
                                        <p:tav tm="0">
                                          <p:val>
                                            <p:strVal val="ppt_y"/>
                                          </p:val>
                                        </p:tav>
                                        <p:tav tm="100000">
                                          <p:val>
                                            <p:strVal val="ppt_y"/>
                                          </p:val>
                                        </p:tav>
                                      </p:tavLst>
                                    </p:anim>
                                    <p:set>
                                      <p:cBhvr>
                                        <p:cTn id="642" dur="1" fill="hold">
                                          <p:stCondLst>
                                            <p:cond delay="4499"/>
                                          </p:stCondLst>
                                        </p:cTn>
                                        <p:tgtEl>
                                          <p:spTgt spid="71"/>
                                        </p:tgtEl>
                                        <p:attrNameLst>
                                          <p:attrName>style.visibility</p:attrName>
                                        </p:attrNameLst>
                                      </p:cBhvr>
                                      <p:to>
                                        <p:strVal val="hidden"/>
                                      </p:to>
                                    </p:set>
                                  </p:childTnLst>
                                </p:cTn>
                              </p:par>
                              <p:par>
                                <p:cTn id="643" presetID="3" presetClass="exit" presetSubtype="5" fill="hold" grpId="2" nodeType="withEffect">
                                  <p:stCondLst>
                                    <p:cond delay="0"/>
                                  </p:stCondLst>
                                  <p:childTnLst>
                                    <p:animEffect transition="out" filter="blinds(vertical)">
                                      <p:cBhvr>
                                        <p:cTn id="644" dur="5500"/>
                                        <p:tgtEl>
                                          <p:spTgt spid="71"/>
                                        </p:tgtEl>
                                      </p:cBhvr>
                                    </p:animEffect>
                                    <p:set>
                                      <p:cBhvr>
                                        <p:cTn id="645" dur="1" fill="hold">
                                          <p:stCondLst>
                                            <p:cond delay="5499"/>
                                          </p:stCondLst>
                                        </p:cTn>
                                        <p:tgtEl>
                                          <p:spTgt spid="71"/>
                                        </p:tgtEl>
                                        <p:attrNameLst>
                                          <p:attrName>style.visibility</p:attrName>
                                        </p:attrNameLst>
                                      </p:cBhvr>
                                      <p:to>
                                        <p:strVal val="hidden"/>
                                      </p:to>
                                    </p:set>
                                  </p:childTnLst>
                                </p:cTn>
                              </p:par>
                              <p:par>
                                <p:cTn id="646" presetID="2" presetClass="entr" presetSubtype="8" fill="hold" grpId="0" nodeType="withEffect">
                                  <p:stCondLst>
                                    <p:cond delay="0"/>
                                  </p:stCondLst>
                                  <p:childTnLst>
                                    <p:set>
                                      <p:cBhvr>
                                        <p:cTn id="647" dur="1" fill="hold">
                                          <p:stCondLst>
                                            <p:cond delay="0"/>
                                          </p:stCondLst>
                                        </p:cTn>
                                        <p:tgtEl>
                                          <p:spTgt spid="70"/>
                                        </p:tgtEl>
                                        <p:attrNameLst>
                                          <p:attrName>style.visibility</p:attrName>
                                        </p:attrNameLst>
                                      </p:cBhvr>
                                      <p:to>
                                        <p:strVal val="visible"/>
                                      </p:to>
                                    </p:set>
                                    <p:anim calcmode="lin" valueType="num">
                                      <p:cBhvr additive="base">
                                        <p:cTn id="648" dur="4000" fill="hold"/>
                                        <p:tgtEl>
                                          <p:spTgt spid="70"/>
                                        </p:tgtEl>
                                        <p:attrNameLst>
                                          <p:attrName>ppt_x</p:attrName>
                                        </p:attrNameLst>
                                      </p:cBhvr>
                                      <p:tavLst>
                                        <p:tav tm="0">
                                          <p:val>
                                            <p:strVal val="0-#ppt_w/2"/>
                                          </p:val>
                                        </p:tav>
                                        <p:tav tm="100000">
                                          <p:val>
                                            <p:strVal val="#ppt_x"/>
                                          </p:val>
                                        </p:tav>
                                      </p:tavLst>
                                    </p:anim>
                                    <p:anim calcmode="lin" valueType="num">
                                      <p:cBhvr additive="base">
                                        <p:cTn id="649" dur="4000" fill="hold"/>
                                        <p:tgtEl>
                                          <p:spTgt spid="70"/>
                                        </p:tgtEl>
                                        <p:attrNameLst>
                                          <p:attrName>ppt_y</p:attrName>
                                        </p:attrNameLst>
                                      </p:cBhvr>
                                      <p:tavLst>
                                        <p:tav tm="0">
                                          <p:val>
                                            <p:strVal val="#ppt_y"/>
                                          </p:val>
                                        </p:tav>
                                        <p:tav tm="100000">
                                          <p:val>
                                            <p:strVal val="#ppt_y"/>
                                          </p:val>
                                        </p:tav>
                                      </p:tavLst>
                                    </p:anim>
                                  </p:childTnLst>
                                </p:cTn>
                              </p:par>
                              <p:par>
                                <p:cTn id="650" presetID="2" presetClass="exit" presetSubtype="8" fill="hold" grpId="1" nodeType="withEffect">
                                  <p:stCondLst>
                                    <p:cond delay="0"/>
                                  </p:stCondLst>
                                  <p:childTnLst>
                                    <p:anim calcmode="lin" valueType="num">
                                      <p:cBhvr additive="base">
                                        <p:cTn id="651" dur="4500"/>
                                        <p:tgtEl>
                                          <p:spTgt spid="70"/>
                                        </p:tgtEl>
                                        <p:attrNameLst>
                                          <p:attrName>ppt_x</p:attrName>
                                        </p:attrNameLst>
                                      </p:cBhvr>
                                      <p:tavLst>
                                        <p:tav tm="0">
                                          <p:val>
                                            <p:strVal val="ppt_x"/>
                                          </p:val>
                                        </p:tav>
                                        <p:tav tm="100000">
                                          <p:val>
                                            <p:strVal val="0-ppt_w/2"/>
                                          </p:val>
                                        </p:tav>
                                      </p:tavLst>
                                    </p:anim>
                                    <p:anim calcmode="lin" valueType="num">
                                      <p:cBhvr additive="base">
                                        <p:cTn id="652" dur="4500"/>
                                        <p:tgtEl>
                                          <p:spTgt spid="70"/>
                                        </p:tgtEl>
                                        <p:attrNameLst>
                                          <p:attrName>ppt_y</p:attrName>
                                        </p:attrNameLst>
                                      </p:cBhvr>
                                      <p:tavLst>
                                        <p:tav tm="0">
                                          <p:val>
                                            <p:strVal val="ppt_y"/>
                                          </p:val>
                                        </p:tav>
                                        <p:tav tm="100000">
                                          <p:val>
                                            <p:strVal val="ppt_y"/>
                                          </p:val>
                                        </p:tav>
                                      </p:tavLst>
                                    </p:anim>
                                    <p:set>
                                      <p:cBhvr>
                                        <p:cTn id="653" dur="1" fill="hold">
                                          <p:stCondLst>
                                            <p:cond delay="4499"/>
                                          </p:stCondLst>
                                        </p:cTn>
                                        <p:tgtEl>
                                          <p:spTgt spid="70"/>
                                        </p:tgtEl>
                                        <p:attrNameLst>
                                          <p:attrName>style.visibility</p:attrName>
                                        </p:attrNameLst>
                                      </p:cBhvr>
                                      <p:to>
                                        <p:strVal val="hidden"/>
                                      </p:to>
                                    </p:set>
                                  </p:childTnLst>
                                </p:cTn>
                              </p:par>
                              <p:par>
                                <p:cTn id="654" presetID="3" presetClass="exit" presetSubtype="5" fill="hold" grpId="2" nodeType="withEffect">
                                  <p:stCondLst>
                                    <p:cond delay="0"/>
                                  </p:stCondLst>
                                  <p:childTnLst>
                                    <p:animEffect transition="out" filter="blinds(vertical)">
                                      <p:cBhvr>
                                        <p:cTn id="655" dur="5500"/>
                                        <p:tgtEl>
                                          <p:spTgt spid="70"/>
                                        </p:tgtEl>
                                      </p:cBhvr>
                                    </p:animEffect>
                                    <p:set>
                                      <p:cBhvr>
                                        <p:cTn id="656" dur="1" fill="hold">
                                          <p:stCondLst>
                                            <p:cond delay="5499"/>
                                          </p:stCondLst>
                                        </p:cTn>
                                        <p:tgtEl>
                                          <p:spTgt spid="70"/>
                                        </p:tgtEl>
                                        <p:attrNameLst>
                                          <p:attrName>style.visibility</p:attrName>
                                        </p:attrNameLst>
                                      </p:cBhvr>
                                      <p:to>
                                        <p:strVal val="hidden"/>
                                      </p:to>
                                    </p:set>
                                  </p:childTnLst>
                                </p:cTn>
                              </p:par>
                              <p:par>
                                <p:cTn id="657" presetID="2" presetClass="entr" presetSubtype="8" fill="hold" grpId="0" nodeType="withEffect">
                                  <p:stCondLst>
                                    <p:cond delay="0"/>
                                  </p:stCondLst>
                                  <p:childTnLst>
                                    <p:set>
                                      <p:cBhvr>
                                        <p:cTn id="658" dur="1" fill="hold">
                                          <p:stCondLst>
                                            <p:cond delay="0"/>
                                          </p:stCondLst>
                                        </p:cTn>
                                        <p:tgtEl>
                                          <p:spTgt spid="69"/>
                                        </p:tgtEl>
                                        <p:attrNameLst>
                                          <p:attrName>style.visibility</p:attrName>
                                        </p:attrNameLst>
                                      </p:cBhvr>
                                      <p:to>
                                        <p:strVal val="visible"/>
                                      </p:to>
                                    </p:set>
                                    <p:anim calcmode="lin" valueType="num">
                                      <p:cBhvr additive="base">
                                        <p:cTn id="659" dur="4000" fill="hold"/>
                                        <p:tgtEl>
                                          <p:spTgt spid="69"/>
                                        </p:tgtEl>
                                        <p:attrNameLst>
                                          <p:attrName>ppt_x</p:attrName>
                                        </p:attrNameLst>
                                      </p:cBhvr>
                                      <p:tavLst>
                                        <p:tav tm="0">
                                          <p:val>
                                            <p:strVal val="0-#ppt_w/2"/>
                                          </p:val>
                                        </p:tav>
                                        <p:tav tm="100000">
                                          <p:val>
                                            <p:strVal val="#ppt_x"/>
                                          </p:val>
                                        </p:tav>
                                      </p:tavLst>
                                    </p:anim>
                                    <p:anim calcmode="lin" valueType="num">
                                      <p:cBhvr additive="base">
                                        <p:cTn id="660" dur="4000" fill="hold"/>
                                        <p:tgtEl>
                                          <p:spTgt spid="69"/>
                                        </p:tgtEl>
                                        <p:attrNameLst>
                                          <p:attrName>ppt_y</p:attrName>
                                        </p:attrNameLst>
                                      </p:cBhvr>
                                      <p:tavLst>
                                        <p:tav tm="0">
                                          <p:val>
                                            <p:strVal val="#ppt_y"/>
                                          </p:val>
                                        </p:tav>
                                        <p:tav tm="100000">
                                          <p:val>
                                            <p:strVal val="#ppt_y"/>
                                          </p:val>
                                        </p:tav>
                                      </p:tavLst>
                                    </p:anim>
                                  </p:childTnLst>
                                </p:cTn>
                              </p:par>
                              <p:par>
                                <p:cTn id="661" presetID="2" presetClass="exit" presetSubtype="8" fill="hold" grpId="1" nodeType="withEffect">
                                  <p:stCondLst>
                                    <p:cond delay="0"/>
                                  </p:stCondLst>
                                  <p:childTnLst>
                                    <p:anim calcmode="lin" valueType="num">
                                      <p:cBhvr additive="base">
                                        <p:cTn id="662" dur="4500"/>
                                        <p:tgtEl>
                                          <p:spTgt spid="69"/>
                                        </p:tgtEl>
                                        <p:attrNameLst>
                                          <p:attrName>ppt_x</p:attrName>
                                        </p:attrNameLst>
                                      </p:cBhvr>
                                      <p:tavLst>
                                        <p:tav tm="0">
                                          <p:val>
                                            <p:strVal val="ppt_x"/>
                                          </p:val>
                                        </p:tav>
                                        <p:tav tm="100000">
                                          <p:val>
                                            <p:strVal val="0-ppt_w/2"/>
                                          </p:val>
                                        </p:tav>
                                      </p:tavLst>
                                    </p:anim>
                                    <p:anim calcmode="lin" valueType="num">
                                      <p:cBhvr additive="base">
                                        <p:cTn id="663" dur="4500"/>
                                        <p:tgtEl>
                                          <p:spTgt spid="69"/>
                                        </p:tgtEl>
                                        <p:attrNameLst>
                                          <p:attrName>ppt_y</p:attrName>
                                        </p:attrNameLst>
                                      </p:cBhvr>
                                      <p:tavLst>
                                        <p:tav tm="0">
                                          <p:val>
                                            <p:strVal val="ppt_y"/>
                                          </p:val>
                                        </p:tav>
                                        <p:tav tm="100000">
                                          <p:val>
                                            <p:strVal val="ppt_y"/>
                                          </p:val>
                                        </p:tav>
                                      </p:tavLst>
                                    </p:anim>
                                    <p:set>
                                      <p:cBhvr>
                                        <p:cTn id="664" dur="1" fill="hold">
                                          <p:stCondLst>
                                            <p:cond delay="4499"/>
                                          </p:stCondLst>
                                        </p:cTn>
                                        <p:tgtEl>
                                          <p:spTgt spid="69"/>
                                        </p:tgtEl>
                                        <p:attrNameLst>
                                          <p:attrName>style.visibility</p:attrName>
                                        </p:attrNameLst>
                                      </p:cBhvr>
                                      <p:to>
                                        <p:strVal val="hidden"/>
                                      </p:to>
                                    </p:set>
                                  </p:childTnLst>
                                </p:cTn>
                              </p:par>
                              <p:par>
                                <p:cTn id="665" presetID="3" presetClass="exit" presetSubtype="5" fill="hold" grpId="2" nodeType="withEffect">
                                  <p:stCondLst>
                                    <p:cond delay="0"/>
                                  </p:stCondLst>
                                  <p:childTnLst>
                                    <p:animEffect transition="out" filter="blinds(vertical)">
                                      <p:cBhvr>
                                        <p:cTn id="666" dur="5500"/>
                                        <p:tgtEl>
                                          <p:spTgt spid="69"/>
                                        </p:tgtEl>
                                      </p:cBhvr>
                                    </p:animEffect>
                                    <p:set>
                                      <p:cBhvr>
                                        <p:cTn id="667" dur="1" fill="hold">
                                          <p:stCondLst>
                                            <p:cond delay="5499"/>
                                          </p:stCondLst>
                                        </p:cTn>
                                        <p:tgtEl>
                                          <p:spTgt spid="69"/>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68"/>
                                        </p:tgtEl>
                                        <p:attrNameLst>
                                          <p:attrName>style.visibility</p:attrName>
                                        </p:attrNameLst>
                                      </p:cBhvr>
                                      <p:to>
                                        <p:strVal val="visible"/>
                                      </p:to>
                                    </p:set>
                                    <p:anim calcmode="lin" valueType="num">
                                      <p:cBhvr additive="base">
                                        <p:cTn id="670" dur="4000" fill="hold"/>
                                        <p:tgtEl>
                                          <p:spTgt spid="68"/>
                                        </p:tgtEl>
                                        <p:attrNameLst>
                                          <p:attrName>ppt_x</p:attrName>
                                        </p:attrNameLst>
                                      </p:cBhvr>
                                      <p:tavLst>
                                        <p:tav tm="0">
                                          <p:val>
                                            <p:strVal val="0-#ppt_w/2"/>
                                          </p:val>
                                        </p:tav>
                                        <p:tav tm="100000">
                                          <p:val>
                                            <p:strVal val="#ppt_x"/>
                                          </p:val>
                                        </p:tav>
                                      </p:tavLst>
                                    </p:anim>
                                    <p:anim calcmode="lin" valueType="num">
                                      <p:cBhvr additive="base">
                                        <p:cTn id="671" dur="4000" fill="hold"/>
                                        <p:tgtEl>
                                          <p:spTgt spid="68"/>
                                        </p:tgtEl>
                                        <p:attrNameLst>
                                          <p:attrName>ppt_y</p:attrName>
                                        </p:attrNameLst>
                                      </p:cBhvr>
                                      <p:tavLst>
                                        <p:tav tm="0">
                                          <p:val>
                                            <p:strVal val="#ppt_y"/>
                                          </p:val>
                                        </p:tav>
                                        <p:tav tm="100000">
                                          <p:val>
                                            <p:strVal val="#ppt_y"/>
                                          </p:val>
                                        </p:tav>
                                      </p:tavLst>
                                    </p:anim>
                                  </p:childTnLst>
                                </p:cTn>
                              </p:par>
                              <p:par>
                                <p:cTn id="672" presetID="2" presetClass="exit" presetSubtype="8" fill="hold" grpId="1" nodeType="withEffect">
                                  <p:stCondLst>
                                    <p:cond delay="0"/>
                                  </p:stCondLst>
                                  <p:childTnLst>
                                    <p:anim calcmode="lin" valueType="num">
                                      <p:cBhvr additive="base">
                                        <p:cTn id="673" dur="4500"/>
                                        <p:tgtEl>
                                          <p:spTgt spid="68"/>
                                        </p:tgtEl>
                                        <p:attrNameLst>
                                          <p:attrName>ppt_x</p:attrName>
                                        </p:attrNameLst>
                                      </p:cBhvr>
                                      <p:tavLst>
                                        <p:tav tm="0">
                                          <p:val>
                                            <p:strVal val="ppt_x"/>
                                          </p:val>
                                        </p:tav>
                                        <p:tav tm="100000">
                                          <p:val>
                                            <p:strVal val="0-ppt_w/2"/>
                                          </p:val>
                                        </p:tav>
                                      </p:tavLst>
                                    </p:anim>
                                    <p:anim calcmode="lin" valueType="num">
                                      <p:cBhvr additive="base">
                                        <p:cTn id="674" dur="4500"/>
                                        <p:tgtEl>
                                          <p:spTgt spid="68"/>
                                        </p:tgtEl>
                                        <p:attrNameLst>
                                          <p:attrName>ppt_y</p:attrName>
                                        </p:attrNameLst>
                                      </p:cBhvr>
                                      <p:tavLst>
                                        <p:tav tm="0">
                                          <p:val>
                                            <p:strVal val="ppt_y"/>
                                          </p:val>
                                        </p:tav>
                                        <p:tav tm="100000">
                                          <p:val>
                                            <p:strVal val="ppt_y"/>
                                          </p:val>
                                        </p:tav>
                                      </p:tavLst>
                                    </p:anim>
                                    <p:set>
                                      <p:cBhvr>
                                        <p:cTn id="675" dur="1" fill="hold">
                                          <p:stCondLst>
                                            <p:cond delay="4499"/>
                                          </p:stCondLst>
                                        </p:cTn>
                                        <p:tgtEl>
                                          <p:spTgt spid="68"/>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500"/>
                                        <p:tgtEl>
                                          <p:spTgt spid="68"/>
                                        </p:tgtEl>
                                      </p:cBhvr>
                                    </p:animEffect>
                                    <p:set>
                                      <p:cBhvr>
                                        <p:cTn id="678" dur="1" fill="hold">
                                          <p:stCondLst>
                                            <p:cond delay="5499"/>
                                          </p:stCondLst>
                                        </p:cTn>
                                        <p:tgtEl>
                                          <p:spTgt spid="68"/>
                                        </p:tgtEl>
                                        <p:attrNameLst>
                                          <p:attrName>style.visibility</p:attrName>
                                        </p:attrNameLst>
                                      </p:cBhvr>
                                      <p:to>
                                        <p:strVal val="hidden"/>
                                      </p:to>
                                    </p:set>
                                  </p:childTnLst>
                                </p:cTn>
                              </p:par>
                              <p:par>
                                <p:cTn id="679" presetID="2" presetClass="entr" presetSubtype="8" fill="hold" grpId="0" nodeType="withEffect">
                                  <p:stCondLst>
                                    <p:cond delay="0"/>
                                  </p:stCondLst>
                                  <p:childTnLst>
                                    <p:set>
                                      <p:cBhvr>
                                        <p:cTn id="680" dur="1" fill="hold">
                                          <p:stCondLst>
                                            <p:cond delay="0"/>
                                          </p:stCondLst>
                                        </p:cTn>
                                        <p:tgtEl>
                                          <p:spTgt spid="67"/>
                                        </p:tgtEl>
                                        <p:attrNameLst>
                                          <p:attrName>style.visibility</p:attrName>
                                        </p:attrNameLst>
                                      </p:cBhvr>
                                      <p:to>
                                        <p:strVal val="visible"/>
                                      </p:to>
                                    </p:set>
                                    <p:anim calcmode="lin" valueType="num">
                                      <p:cBhvr additive="base">
                                        <p:cTn id="681" dur="4000" fill="hold"/>
                                        <p:tgtEl>
                                          <p:spTgt spid="67"/>
                                        </p:tgtEl>
                                        <p:attrNameLst>
                                          <p:attrName>ppt_x</p:attrName>
                                        </p:attrNameLst>
                                      </p:cBhvr>
                                      <p:tavLst>
                                        <p:tav tm="0">
                                          <p:val>
                                            <p:strVal val="0-#ppt_w/2"/>
                                          </p:val>
                                        </p:tav>
                                        <p:tav tm="100000">
                                          <p:val>
                                            <p:strVal val="#ppt_x"/>
                                          </p:val>
                                        </p:tav>
                                      </p:tavLst>
                                    </p:anim>
                                    <p:anim calcmode="lin" valueType="num">
                                      <p:cBhvr additive="base">
                                        <p:cTn id="682" dur="4000" fill="hold"/>
                                        <p:tgtEl>
                                          <p:spTgt spid="67"/>
                                        </p:tgtEl>
                                        <p:attrNameLst>
                                          <p:attrName>ppt_y</p:attrName>
                                        </p:attrNameLst>
                                      </p:cBhvr>
                                      <p:tavLst>
                                        <p:tav tm="0">
                                          <p:val>
                                            <p:strVal val="#ppt_y"/>
                                          </p:val>
                                        </p:tav>
                                        <p:tav tm="100000">
                                          <p:val>
                                            <p:strVal val="#ppt_y"/>
                                          </p:val>
                                        </p:tav>
                                      </p:tavLst>
                                    </p:anim>
                                  </p:childTnLst>
                                </p:cTn>
                              </p:par>
                              <p:par>
                                <p:cTn id="683" presetID="2" presetClass="exit" presetSubtype="8" fill="hold" grpId="1" nodeType="withEffect">
                                  <p:stCondLst>
                                    <p:cond delay="0"/>
                                  </p:stCondLst>
                                  <p:childTnLst>
                                    <p:anim calcmode="lin" valueType="num">
                                      <p:cBhvr additive="base">
                                        <p:cTn id="684" dur="4500"/>
                                        <p:tgtEl>
                                          <p:spTgt spid="67"/>
                                        </p:tgtEl>
                                        <p:attrNameLst>
                                          <p:attrName>ppt_x</p:attrName>
                                        </p:attrNameLst>
                                      </p:cBhvr>
                                      <p:tavLst>
                                        <p:tav tm="0">
                                          <p:val>
                                            <p:strVal val="ppt_x"/>
                                          </p:val>
                                        </p:tav>
                                        <p:tav tm="100000">
                                          <p:val>
                                            <p:strVal val="0-ppt_w/2"/>
                                          </p:val>
                                        </p:tav>
                                      </p:tavLst>
                                    </p:anim>
                                    <p:anim calcmode="lin" valueType="num">
                                      <p:cBhvr additive="base">
                                        <p:cTn id="685" dur="4500"/>
                                        <p:tgtEl>
                                          <p:spTgt spid="67"/>
                                        </p:tgtEl>
                                        <p:attrNameLst>
                                          <p:attrName>ppt_y</p:attrName>
                                        </p:attrNameLst>
                                      </p:cBhvr>
                                      <p:tavLst>
                                        <p:tav tm="0">
                                          <p:val>
                                            <p:strVal val="ppt_y"/>
                                          </p:val>
                                        </p:tav>
                                        <p:tav tm="100000">
                                          <p:val>
                                            <p:strVal val="ppt_y"/>
                                          </p:val>
                                        </p:tav>
                                      </p:tavLst>
                                    </p:anim>
                                    <p:set>
                                      <p:cBhvr>
                                        <p:cTn id="686" dur="1" fill="hold">
                                          <p:stCondLst>
                                            <p:cond delay="4499"/>
                                          </p:stCondLst>
                                        </p:cTn>
                                        <p:tgtEl>
                                          <p:spTgt spid="67"/>
                                        </p:tgtEl>
                                        <p:attrNameLst>
                                          <p:attrName>style.visibility</p:attrName>
                                        </p:attrNameLst>
                                      </p:cBhvr>
                                      <p:to>
                                        <p:strVal val="hidden"/>
                                      </p:to>
                                    </p:set>
                                  </p:childTnLst>
                                </p:cTn>
                              </p:par>
                              <p:par>
                                <p:cTn id="687" presetID="3" presetClass="exit" presetSubtype="5" fill="hold" grpId="2" nodeType="withEffect">
                                  <p:stCondLst>
                                    <p:cond delay="0"/>
                                  </p:stCondLst>
                                  <p:childTnLst>
                                    <p:animEffect transition="out" filter="blinds(vertical)">
                                      <p:cBhvr>
                                        <p:cTn id="688" dur="5500"/>
                                        <p:tgtEl>
                                          <p:spTgt spid="67"/>
                                        </p:tgtEl>
                                      </p:cBhvr>
                                    </p:animEffect>
                                    <p:set>
                                      <p:cBhvr>
                                        <p:cTn id="689" dur="1" fill="hold">
                                          <p:stCondLst>
                                            <p:cond delay="5499"/>
                                          </p:stCondLst>
                                        </p:cTn>
                                        <p:tgtEl>
                                          <p:spTgt spid="67"/>
                                        </p:tgtEl>
                                        <p:attrNameLst>
                                          <p:attrName>style.visibility</p:attrName>
                                        </p:attrNameLst>
                                      </p:cBhvr>
                                      <p:to>
                                        <p:strVal val="hidden"/>
                                      </p:to>
                                    </p:set>
                                  </p:childTnLst>
                                </p:cTn>
                              </p:par>
                              <p:par>
                                <p:cTn id="690" presetID="2" presetClass="entr" presetSubtype="8" fill="hold" grpId="0" nodeType="withEffect">
                                  <p:stCondLst>
                                    <p:cond delay="0"/>
                                  </p:stCondLst>
                                  <p:childTnLst>
                                    <p:set>
                                      <p:cBhvr>
                                        <p:cTn id="691" dur="1" fill="hold">
                                          <p:stCondLst>
                                            <p:cond delay="0"/>
                                          </p:stCondLst>
                                        </p:cTn>
                                        <p:tgtEl>
                                          <p:spTgt spid="66"/>
                                        </p:tgtEl>
                                        <p:attrNameLst>
                                          <p:attrName>style.visibility</p:attrName>
                                        </p:attrNameLst>
                                      </p:cBhvr>
                                      <p:to>
                                        <p:strVal val="visible"/>
                                      </p:to>
                                    </p:set>
                                    <p:anim calcmode="lin" valueType="num">
                                      <p:cBhvr additive="base">
                                        <p:cTn id="692" dur="4000" fill="hold"/>
                                        <p:tgtEl>
                                          <p:spTgt spid="66"/>
                                        </p:tgtEl>
                                        <p:attrNameLst>
                                          <p:attrName>ppt_x</p:attrName>
                                        </p:attrNameLst>
                                      </p:cBhvr>
                                      <p:tavLst>
                                        <p:tav tm="0">
                                          <p:val>
                                            <p:strVal val="0-#ppt_w/2"/>
                                          </p:val>
                                        </p:tav>
                                        <p:tav tm="100000">
                                          <p:val>
                                            <p:strVal val="#ppt_x"/>
                                          </p:val>
                                        </p:tav>
                                      </p:tavLst>
                                    </p:anim>
                                    <p:anim calcmode="lin" valueType="num">
                                      <p:cBhvr additive="base">
                                        <p:cTn id="693" dur="4000" fill="hold"/>
                                        <p:tgtEl>
                                          <p:spTgt spid="66"/>
                                        </p:tgtEl>
                                        <p:attrNameLst>
                                          <p:attrName>ppt_y</p:attrName>
                                        </p:attrNameLst>
                                      </p:cBhvr>
                                      <p:tavLst>
                                        <p:tav tm="0">
                                          <p:val>
                                            <p:strVal val="#ppt_y"/>
                                          </p:val>
                                        </p:tav>
                                        <p:tav tm="100000">
                                          <p:val>
                                            <p:strVal val="#ppt_y"/>
                                          </p:val>
                                        </p:tav>
                                      </p:tavLst>
                                    </p:anim>
                                  </p:childTnLst>
                                </p:cTn>
                              </p:par>
                              <p:par>
                                <p:cTn id="694" presetID="2" presetClass="exit" presetSubtype="8" fill="hold" grpId="1" nodeType="withEffect">
                                  <p:stCondLst>
                                    <p:cond delay="0"/>
                                  </p:stCondLst>
                                  <p:childTnLst>
                                    <p:anim calcmode="lin" valueType="num">
                                      <p:cBhvr additive="base">
                                        <p:cTn id="695" dur="4500"/>
                                        <p:tgtEl>
                                          <p:spTgt spid="66"/>
                                        </p:tgtEl>
                                        <p:attrNameLst>
                                          <p:attrName>ppt_x</p:attrName>
                                        </p:attrNameLst>
                                      </p:cBhvr>
                                      <p:tavLst>
                                        <p:tav tm="0">
                                          <p:val>
                                            <p:strVal val="ppt_x"/>
                                          </p:val>
                                        </p:tav>
                                        <p:tav tm="100000">
                                          <p:val>
                                            <p:strVal val="0-ppt_w/2"/>
                                          </p:val>
                                        </p:tav>
                                      </p:tavLst>
                                    </p:anim>
                                    <p:anim calcmode="lin" valueType="num">
                                      <p:cBhvr additive="base">
                                        <p:cTn id="696" dur="4500"/>
                                        <p:tgtEl>
                                          <p:spTgt spid="66"/>
                                        </p:tgtEl>
                                        <p:attrNameLst>
                                          <p:attrName>ppt_y</p:attrName>
                                        </p:attrNameLst>
                                      </p:cBhvr>
                                      <p:tavLst>
                                        <p:tav tm="0">
                                          <p:val>
                                            <p:strVal val="ppt_y"/>
                                          </p:val>
                                        </p:tav>
                                        <p:tav tm="100000">
                                          <p:val>
                                            <p:strVal val="ppt_y"/>
                                          </p:val>
                                        </p:tav>
                                      </p:tavLst>
                                    </p:anim>
                                    <p:set>
                                      <p:cBhvr>
                                        <p:cTn id="697" dur="1" fill="hold">
                                          <p:stCondLst>
                                            <p:cond delay="4499"/>
                                          </p:stCondLst>
                                        </p:cTn>
                                        <p:tgtEl>
                                          <p:spTgt spid="66"/>
                                        </p:tgtEl>
                                        <p:attrNameLst>
                                          <p:attrName>style.visibility</p:attrName>
                                        </p:attrNameLst>
                                      </p:cBhvr>
                                      <p:to>
                                        <p:strVal val="hidden"/>
                                      </p:to>
                                    </p:set>
                                  </p:childTnLst>
                                </p:cTn>
                              </p:par>
                              <p:par>
                                <p:cTn id="698" presetID="3" presetClass="exit" presetSubtype="5" fill="hold" grpId="2" nodeType="withEffect">
                                  <p:stCondLst>
                                    <p:cond delay="0"/>
                                  </p:stCondLst>
                                  <p:childTnLst>
                                    <p:animEffect transition="out" filter="blinds(vertical)">
                                      <p:cBhvr>
                                        <p:cTn id="699" dur="5500"/>
                                        <p:tgtEl>
                                          <p:spTgt spid="66"/>
                                        </p:tgtEl>
                                      </p:cBhvr>
                                    </p:animEffect>
                                    <p:set>
                                      <p:cBhvr>
                                        <p:cTn id="700" dur="1" fill="hold">
                                          <p:stCondLst>
                                            <p:cond delay="5499"/>
                                          </p:stCondLst>
                                        </p:cTn>
                                        <p:tgtEl>
                                          <p:spTgt spid="66"/>
                                        </p:tgtEl>
                                        <p:attrNameLst>
                                          <p:attrName>style.visibility</p:attrName>
                                        </p:attrNameLst>
                                      </p:cBhvr>
                                      <p:to>
                                        <p:strVal val="hidden"/>
                                      </p:to>
                                    </p:set>
                                  </p:childTnLst>
                                </p:cTn>
                              </p:par>
                              <p:par>
                                <p:cTn id="701" presetID="2" presetClass="entr" presetSubtype="8" fill="hold" grpId="0" nodeType="withEffect">
                                  <p:stCondLst>
                                    <p:cond delay="0"/>
                                  </p:stCondLst>
                                  <p:childTnLst>
                                    <p:set>
                                      <p:cBhvr>
                                        <p:cTn id="702" dur="1" fill="hold">
                                          <p:stCondLst>
                                            <p:cond delay="0"/>
                                          </p:stCondLst>
                                        </p:cTn>
                                        <p:tgtEl>
                                          <p:spTgt spid="65"/>
                                        </p:tgtEl>
                                        <p:attrNameLst>
                                          <p:attrName>style.visibility</p:attrName>
                                        </p:attrNameLst>
                                      </p:cBhvr>
                                      <p:to>
                                        <p:strVal val="visible"/>
                                      </p:to>
                                    </p:set>
                                    <p:anim calcmode="lin" valueType="num">
                                      <p:cBhvr additive="base">
                                        <p:cTn id="703" dur="4000" fill="hold"/>
                                        <p:tgtEl>
                                          <p:spTgt spid="65"/>
                                        </p:tgtEl>
                                        <p:attrNameLst>
                                          <p:attrName>ppt_x</p:attrName>
                                        </p:attrNameLst>
                                      </p:cBhvr>
                                      <p:tavLst>
                                        <p:tav tm="0">
                                          <p:val>
                                            <p:strVal val="0-#ppt_w/2"/>
                                          </p:val>
                                        </p:tav>
                                        <p:tav tm="100000">
                                          <p:val>
                                            <p:strVal val="#ppt_x"/>
                                          </p:val>
                                        </p:tav>
                                      </p:tavLst>
                                    </p:anim>
                                    <p:anim calcmode="lin" valueType="num">
                                      <p:cBhvr additive="base">
                                        <p:cTn id="704" dur="4000" fill="hold"/>
                                        <p:tgtEl>
                                          <p:spTgt spid="65"/>
                                        </p:tgtEl>
                                        <p:attrNameLst>
                                          <p:attrName>ppt_y</p:attrName>
                                        </p:attrNameLst>
                                      </p:cBhvr>
                                      <p:tavLst>
                                        <p:tav tm="0">
                                          <p:val>
                                            <p:strVal val="#ppt_y"/>
                                          </p:val>
                                        </p:tav>
                                        <p:tav tm="100000">
                                          <p:val>
                                            <p:strVal val="#ppt_y"/>
                                          </p:val>
                                        </p:tav>
                                      </p:tavLst>
                                    </p:anim>
                                  </p:childTnLst>
                                </p:cTn>
                              </p:par>
                              <p:par>
                                <p:cTn id="705" presetID="2" presetClass="exit" presetSubtype="8" fill="hold" grpId="1" nodeType="withEffect">
                                  <p:stCondLst>
                                    <p:cond delay="0"/>
                                  </p:stCondLst>
                                  <p:childTnLst>
                                    <p:anim calcmode="lin" valueType="num">
                                      <p:cBhvr additive="base">
                                        <p:cTn id="706" dur="4500"/>
                                        <p:tgtEl>
                                          <p:spTgt spid="65"/>
                                        </p:tgtEl>
                                        <p:attrNameLst>
                                          <p:attrName>ppt_x</p:attrName>
                                        </p:attrNameLst>
                                      </p:cBhvr>
                                      <p:tavLst>
                                        <p:tav tm="0">
                                          <p:val>
                                            <p:strVal val="ppt_x"/>
                                          </p:val>
                                        </p:tav>
                                        <p:tav tm="100000">
                                          <p:val>
                                            <p:strVal val="0-ppt_w/2"/>
                                          </p:val>
                                        </p:tav>
                                      </p:tavLst>
                                    </p:anim>
                                    <p:anim calcmode="lin" valueType="num">
                                      <p:cBhvr additive="base">
                                        <p:cTn id="707" dur="4500"/>
                                        <p:tgtEl>
                                          <p:spTgt spid="65"/>
                                        </p:tgtEl>
                                        <p:attrNameLst>
                                          <p:attrName>ppt_y</p:attrName>
                                        </p:attrNameLst>
                                      </p:cBhvr>
                                      <p:tavLst>
                                        <p:tav tm="0">
                                          <p:val>
                                            <p:strVal val="ppt_y"/>
                                          </p:val>
                                        </p:tav>
                                        <p:tav tm="100000">
                                          <p:val>
                                            <p:strVal val="ppt_y"/>
                                          </p:val>
                                        </p:tav>
                                      </p:tavLst>
                                    </p:anim>
                                    <p:set>
                                      <p:cBhvr>
                                        <p:cTn id="708" dur="1" fill="hold">
                                          <p:stCondLst>
                                            <p:cond delay="4499"/>
                                          </p:stCondLst>
                                        </p:cTn>
                                        <p:tgtEl>
                                          <p:spTgt spid="65"/>
                                        </p:tgtEl>
                                        <p:attrNameLst>
                                          <p:attrName>style.visibility</p:attrName>
                                        </p:attrNameLst>
                                      </p:cBhvr>
                                      <p:to>
                                        <p:strVal val="hidden"/>
                                      </p:to>
                                    </p:set>
                                  </p:childTnLst>
                                </p:cTn>
                              </p:par>
                              <p:par>
                                <p:cTn id="709" presetID="3" presetClass="exit" presetSubtype="5" fill="hold" grpId="2" nodeType="withEffect">
                                  <p:stCondLst>
                                    <p:cond delay="0"/>
                                  </p:stCondLst>
                                  <p:childTnLst>
                                    <p:animEffect transition="out" filter="blinds(vertical)">
                                      <p:cBhvr>
                                        <p:cTn id="710" dur="5500"/>
                                        <p:tgtEl>
                                          <p:spTgt spid="65"/>
                                        </p:tgtEl>
                                      </p:cBhvr>
                                    </p:animEffect>
                                    <p:set>
                                      <p:cBhvr>
                                        <p:cTn id="711" dur="1" fill="hold">
                                          <p:stCondLst>
                                            <p:cond delay="5499"/>
                                          </p:stCondLst>
                                        </p:cTn>
                                        <p:tgtEl>
                                          <p:spTgt spid="65"/>
                                        </p:tgtEl>
                                        <p:attrNameLst>
                                          <p:attrName>style.visibility</p:attrName>
                                        </p:attrNameLst>
                                      </p:cBhvr>
                                      <p:to>
                                        <p:strVal val="hidden"/>
                                      </p:to>
                                    </p:set>
                                  </p:childTnLst>
                                </p:cTn>
                              </p:par>
                              <p:par>
                                <p:cTn id="712" presetID="2" presetClass="entr" presetSubtype="8" fill="hold" grpId="0" nodeType="withEffect">
                                  <p:stCondLst>
                                    <p:cond delay="0"/>
                                  </p:stCondLst>
                                  <p:childTnLst>
                                    <p:set>
                                      <p:cBhvr>
                                        <p:cTn id="713" dur="1" fill="hold">
                                          <p:stCondLst>
                                            <p:cond delay="0"/>
                                          </p:stCondLst>
                                        </p:cTn>
                                        <p:tgtEl>
                                          <p:spTgt spid="64"/>
                                        </p:tgtEl>
                                        <p:attrNameLst>
                                          <p:attrName>style.visibility</p:attrName>
                                        </p:attrNameLst>
                                      </p:cBhvr>
                                      <p:to>
                                        <p:strVal val="visible"/>
                                      </p:to>
                                    </p:set>
                                    <p:anim calcmode="lin" valueType="num">
                                      <p:cBhvr additive="base">
                                        <p:cTn id="714" dur="4000" fill="hold"/>
                                        <p:tgtEl>
                                          <p:spTgt spid="64"/>
                                        </p:tgtEl>
                                        <p:attrNameLst>
                                          <p:attrName>ppt_x</p:attrName>
                                        </p:attrNameLst>
                                      </p:cBhvr>
                                      <p:tavLst>
                                        <p:tav tm="0">
                                          <p:val>
                                            <p:strVal val="0-#ppt_w/2"/>
                                          </p:val>
                                        </p:tav>
                                        <p:tav tm="100000">
                                          <p:val>
                                            <p:strVal val="#ppt_x"/>
                                          </p:val>
                                        </p:tav>
                                      </p:tavLst>
                                    </p:anim>
                                    <p:anim calcmode="lin" valueType="num">
                                      <p:cBhvr additive="base">
                                        <p:cTn id="715" dur="4000" fill="hold"/>
                                        <p:tgtEl>
                                          <p:spTgt spid="64"/>
                                        </p:tgtEl>
                                        <p:attrNameLst>
                                          <p:attrName>ppt_y</p:attrName>
                                        </p:attrNameLst>
                                      </p:cBhvr>
                                      <p:tavLst>
                                        <p:tav tm="0">
                                          <p:val>
                                            <p:strVal val="#ppt_y"/>
                                          </p:val>
                                        </p:tav>
                                        <p:tav tm="100000">
                                          <p:val>
                                            <p:strVal val="#ppt_y"/>
                                          </p:val>
                                        </p:tav>
                                      </p:tavLst>
                                    </p:anim>
                                  </p:childTnLst>
                                </p:cTn>
                              </p:par>
                              <p:par>
                                <p:cTn id="716" presetID="2" presetClass="exit" presetSubtype="8" fill="hold" grpId="1" nodeType="withEffect">
                                  <p:stCondLst>
                                    <p:cond delay="0"/>
                                  </p:stCondLst>
                                  <p:childTnLst>
                                    <p:anim calcmode="lin" valueType="num">
                                      <p:cBhvr additive="base">
                                        <p:cTn id="717" dur="4500"/>
                                        <p:tgtEl>
                                          <p:spTgt spid="64"/>
                                        </p:tgtEl>
                                        <p:attrNameLst>
                                          <p:attrName>ppt_x</p:attrName>
                                        </p:attrNameLst>
                                      </p:cBhvr>
                                      <p:tavLst>
                                        <p:tav tm="0">
                                          <p:val>
                                            <p:strVal val="ppt_x"/>
                                          </p:val>
                                        </p:tav>
                                        <p:tav tm="100000">
                                          <p:val>
                                            <p:strVal val="0-ppt_w/2"/>
                                          </p:val>
                                        </p:tav>
                                      </p:tavLst>
                                    </p:anim>
                                    <p:anim calcmode="lin" valueType="num">
                                      <p:cBhvr additive="base">
                                        <p:cTn id="718" dur="4500"/>
                                        <p:tgtEl>
                                          <p:spTgt spid="64"/>
                                        </p:tgtEl>
                                        <p:attrNameLst>
                                          <p:attrName>ppt_y</p:attrName>
                                        </p:attrNameLst>
                                      </p:cBhvr>
                                      <p:tavLst>
                                        <p:tav tm="0">
                                          <p:val>
                                            <p:strVal val="ppt_y"/>
                                          </p:val>
                                        </p:tav>
                                        <p:tav tm="100000">
                                          <p:val>
                                            <p:strVal val="ppt_y"/>
                                          </p:val>
                                        </p:tav>
                                      </p:tavLst>
                                    </p:anim>
                                    <p:set>
                                      <p:cBhvr>
                                        <p:cTn id="719" dur="1" fill="hold">
                                          <p:stCondLst>
                                            <p:cond delay="4499"/>
                                          </p:stCondLst>
                                        </p:cTn>
                                        <p:tgtEl>
                                          <p:spTgt spid="64"/>
                                        </p:tgtEl>
                                        <p:attrNameLst>
                                          <p:attrName>style.visibility</p:attrName>
                                        </p:attrNameLst>
                                      </p:cBhvr>
                                      <p:to>
                                        <p:strVal val="hidden"/>
                                      </p:to>
                                    </p:set>
                                  </p:childTnLst>
                                </p:cTn>
                              </p:par>
                              <p:par>
                                <p:cTn id="720" presetID="3" presetClass="exit" presetSubtype="5" fill="hold" grpId="2" nodeType="withEffect">
                                  <p:stCondLst>
                                    <p:cond delay="0"/>
                                  </p:stCondLst>
                                  <p:childTnLst>
                                    <p:animEffect transition="out" filter="blinds(vertical)">
                                      <p:cBhvr>
                                        <p:cTn id="721" dur="5500"/>
                                        <p:tgtEl>
                                          <p:spTgt spid="64"/>
                                        </p:tgtEl>
                                      </p:cBhvr>
                                    </p:animEffect>
                                    <p:set>
                                      <p:cBhvr>
                                        <p:cTn id="722" dur="1" fill="hold">
                                          <p:stCondLst>
                                            <p:cond delay="5499"/>
                                          </p:stCondLst>
                                        </p:cTn>
                                        <p:tgtEl>
                                          <p:spTgt spid="64"/>
                                        </p:tgtEl>
                                        <p:attrNameLst>
                                          <p:attrName>style.visibility</p:attrName>
                                        </p:attrNameLst>
                                      </p:cBhvr>
                                      <p:to>
                                        <p:strVal val="hidden"/>
                                      </p:to>
                                    </p:set>
                                  </p:childTnLst>
                                </p:cTn>
                              </p:par>
                              <p:par>
                                <p:cTn id="723" presetID="2" presetClass="entr" presetSubtype="8" fill="hold" grpId="0" nodeType="withEffect">
                                  <p:stCondLst>
                                    <p:cond delay="0"/>
                                  </p:stCondLst>
                                  <p:childTnLst>
                                    <p:set>
                                      <p:cBhvr>
                                        <p:cTn id="724" dur="1" fill="hold">
                                          <p:stCondLst>
                                            <p:cond delay="0"/>
                                          </p:stCondLst>
                                        </p:cTn>
                                        <p:tgtEl>
                                          <p:spTgt spid="63"/>
                                        </p:tgtEl>
                                        <p:attrNameLst>
                                          <p:attrName>style.visibility</p:attrName>
                                        </p:attrNameLst>
                                      </p:cBhvr>
                                      <p:to>
                                        <p:strVal val="visible"/>
                                      </p:to>
                                    </p:set>
                                    <p:anim calcmode="lin" valueType="num">
                                      <p:cBhvr additive="base">
                                        <p:cTn id="725" dur="4000" fill="hold"/>
                                        <p:tgtEl>
                                          <p:spTgt spid="63"/>
                                        </p:tgtEl>
                                        <p:attrNameLst>
                                          <p:attrName>ppt_x</p:attrName>
                                        </p:attrNameLst>
                                      </p:cBhvr>
                                      <p:tavLst>
                                        <p:tav tm="0">
                                          <p:val>
                                            <p:strVal val="0-#ppt_w/2"/>
                                          </p:val>
                                        </p:tav>
                                        <p:tav tm="100000">
                                          <p:val>
                                            <p:strVal val="#ppt_x"/>
                                          </p:val>
                                        </p:tav>
                                      </p:tavLst>
                                    </p:anim>
                                    <p:anim calcmode="lin" valueType="num">
                                      <p:cBhvr additive="base">
                                        <p:cTn id="726" dur="4000" fill="hold"/>
                                        <p:tgtEl>
                                          <p:spTgt spid="63"/>
                                        </p:tgtEl>
                                        <p:attrNameLst>
                                          <p:attrName>ppt_y</p:attrName>
                                        </p:attrNameLst>
                                      </p:cBhvr>
                                      <p:tavLst>
                                        <p:tav tm="0">
                                          <p:val>
                                            <p:strVal val="#ppt_y"/>
                                          </p:val>
                                        </p:tav>
                                        <p:tav tm="100000">
                                          <p:val>
                                            <p:strVal val="#ppt_y"/>
                                          </p:val>
                                        </p:tav>
                                      </p:tavLst>
                                    </p:anim>
                                  </p:childTnLst>
                                </p:cTn>
                              </p:par>
                              <p:par>
                                <p:cTn id="727" presetID="2" presetClass="exit" presetSubtype="8" fill="hold" grpId="1" nodeType="withEffect">
                                  <p:stCondLst>
                                    <p:cond delay="0"/>
                                  </p:stCondLst>
                                  <p:childTnLst>
                                    <p:anim calcmode="lin" valueType="num">
                                      <p:cBhvr additive="base">
                                        <p:cTn id="728" dur="4500"/>
                                        <p:tgtEl>
                                          <p:spTgt spid="63"/>
                                        </p:tgtEl>
                                        <p:attrNameLst>
                                          <p:attrName>ppt_x</p:attrName>
                                        </p:attrNameLst>
                                      </p:cBhvr>
                                      <p:tavLst>
                                        <p:tav tm="0">
                                          <p:val>
                                            <p:strVal val="ppt_x"/>
                                          </p:val>
                                        </p:tav>
                                        <p:tav tm="100000">
                                          <p:val>
                                            <p:strVal val="0-ppt_w/2"/>
                                          </p:val>
                                        </p:tav>
                                      </p:tavLst>
                                    </p:anim>
                                    <p:anim calcmode="lin" valueType="num">
                                      <p:cBhvr additive="base">
                                        <p:cTn id="729" dur="4500"/>
                                        <p:tgtEl>
                                          <p:spTgt spid="63"/>
                                        </p:tgtEl>
                                        <p:attrNameLst>
                                          <p:attrName>ppt_y</p:attrName>
                                        </p:attrNameLst>
                                      </p:cBhvr>
                                      <p:tavLst>
                                        <p:tav tm="0">
                                          <p:val>
                                            <p:strVal val="ppt_y"/>
                                          </p:val>
                                        </p:tav>
                                        <p:tav tm="100000">
                                          <p:val>
                                            <p:strVal val="ppt_y"/>
                                          </p:val>
                                        </p:tav>
                                      </p:tavLst>
                                    </p:anim>
                                    <p:set>
                                      <p:cBhvr>
                                        <p:cTn id="730" dur="1" fill="hold">
                                          <p:stCondLst>
                                            <p:cond delay="4499"/>
                                          </p:stCondLst>
                                        </p:cTn>
                                        <p:tgtEl>
                                          <p:spTgt spid="63"/>
                                        </p:tgtEl>
                                        <p:attrNameLst>
                                          <p:attrName>style.visibility</p:attrName>
                                        </p:attrNameLst>
                                      </p:cBhvr>
                                      <p:to>
                                        <p:strVal val="hidden"/>
                                      </p:to>
                                    </p:set>
                                  </p:childTnLst>
                                </p:cTn>
                              </p:par>
                              <p:par>
                                <p:cTn id="731" presetID="3" presetClass="exit" presetSubtype="5" fill="hold" grpId="2" nodeType="withEffect">
                                  <p:stCondLst>
                                    <p:cond delay="0"/>
                                  </p:stCondLst>
                                  <p:childTnLst>
                                    <p:animEffect transition="out" filter="blinds(vertical)">
                                      <p:cBhvr>
                                        <p:cTn id="732" dur="5500"/>
                                        <p:tgtEl>
                                          <p:spTgt spid="63"/>
                                        </p:tgtEl>
                                      </p:cBhvr>
                                    </p:animEffect>
                                    <p:set>
                                      <p:cBhvr>
                                        <p:cTn id="733" dur="1" fill="hold">
                                          <p:stCondLst>
                                            <p:cond delay="5499"/>
                                          </p:stCondLst>
                                        </p:cTn>
                                        <p:tgtEl>
                                          <p:spTgt spid="63"/>
                                        </p:tgtEl>
                                        <p:attrNameLst>
                                          <p:attrName>style.visibility</p:attrName>
                                        </p:attrNameLst>
                                      </p:cBhvr>
                                      <p:to>
                                        <p:strVal val="hidden"/>
                                      </p:to>
                                    </p:set>
                                  </p:childTnLst>
                                </p:cTn>
                              </p:par>
                              <p:par>
                                <p:cTn id="734" presetID="2" presetClass="entr" presetSubtype="8" fill="hold" grpId="0" nodeType="withEffect">
                                  <p:stCondLst>
                                    <p:cond delay="0"/>
                                  </p:stCondLst>
                                  <p:childTnLst>
                                    <p:set>
                                      <p:cBhvr>
                                        <p:cTn id="735" dur="1" fill="hold">
                                          <p:stCondLst>
                                            <p:cond delay="0"/>
                                          </p:stCondLst>
                                        </p:cTn>
                                        <p:tgtEl>
                                          <p:spTgt spid="62"/>
                                        </p:tgtEl>
                                        <p:attrNameLst>
                                          <p:attrName>style.visibility</p:attrName>
                                        </p:attrNameLst>
                                      </p:cBhvr>
                                      <p:to>
                                        <p:strVal val="visible"/>
                                      </p:to>
                                    </p:set>
                                    <p:anim calcmode="lin" valueType="num">
                                      <p:cBhvr additive="base">
                                        <p:cTn id="736" dur="4000" fill="hold"/>
                                        <p:tgtEl>
                                          <p:spTgt spid="62"/>
                                        </p:tgtEl>
                                        <p:attrNameLst>
                                          <p:attrName>ppt_x</p:attrName>
                                        </p:attrNameLst>
                                      </p:cBhvr>
                                      <p:tavLst>
                                        <p:tav tm="0">
                                          <p:val>
                                            <p:strVal val="0-#ppt_w/2"/>
                                          </p:val>
                                        </p:tav>
                                        <p:tav tm="100000">
                                          <p:val>
                                            <p:strVal val="#ppt_x"/>
                                          </p:val>
                                        </p:tav>
                                      </p:tavLst>
                                    </p:anim>
                                    <p:anim calcmode="lin" valueType="num">
                                      <p:cBhvr additive="base">
                                        <p:cTn id="737" dur="4000" fill="hold"/>
                                        <p:tgtEl>
                                          <p:spTgt spid="62"/>
                                        </p:tgtEl>
                                        <p:attrNameLst>
                                          <p:attrName>ppt_y</p:attrName>
                                        </p:attrNameLst>
                                      </p:cBhvr>
                                      <p:tavLst>
                                        <p:tav tm="0">
                                          <p:val>
                                            <p:strVal val="#ppt_y"/>
                                          </p:val>
                                        </p:tav>
                                        <p:tav tm="100000">
                                          <p:val>
                                            <p:strVal val="#ppt_y"/>
                                          </p:val>
                                        </p:tav>
                                      </p:tavLst>
                                    </p:anim>
                                  </p:childTnLst>
                                </p:cTn>
                              </p:par>
                              <p:par>
                                <p:cTn id="738" presetID="2" presetClass="exit" presetSubtype="8" fill="hold" grpId="1" nodeType="withEffect">
                                  <p:stCondLst>
                                    <p:cond delay="0"/>
                                  </p:stCondLst>
                                  <p:childTnLst>
                                    <p:anim calcmode="lin" valueType="num">
                                      <p:cBhvr additive="base">
                                        <p:cTn id="739" dur="4500"/>
                                        <p:tgtEl>
                                          <p:spTgt spid="62"/>
                                        </p:tgtEl>
                                        <p:attrNameLst>
                                          <p:attrName>ppt_x</p:attrName>
                                        </p:attrNameLst>
                                      </p:cBhvr>
                                      <p:tavLst>
                                        <p:tav tm="0">
                                          <p:val>
                                            <p:strVal val="ppt_x"/>
                                          </p:val>
                                        </p:tav>
                                        <p:tav tm="100000">
                                          <p:val>
                                            <p:strVal val="0-ppt_w/2"/>
                                          </p:val>
                                        </p:tav>
                                      </p:tavLst>
                                    </p:anim>
                                    <p:anim calcmode="lin" valueType="num">
                                      <p:cBhvr additive="base">
                                        <p:cTn id="740" dur="4500"/>
                                        <p:tgtEl>
                                          <p:spTgt spid="62"/>
                                        </p:tgtEl>
                                        <p:attrNameLst>
                                          <p:attrName>ppt_y</p:attrName>
                                        </p:attrNameLst>
                                      </p:cBhvr>
                                      <p:tavLst>
                                        <p:tav tm="0">
                                          <p:val>
                                            <p:strVal val="ppt_y"/>
                                          </p:val>
                                        </p:tav>
                                        <p:tav tm="100000">
                                          <p:val>
                                            <p:strVal val="ppt_y"/>
                                          </p:val>
                                        </p:tav>
                                      </p:tavLst>
                                    </p:anim>
                                    <p:set>
                                      <p:cBhvr>
                                        <p:cTn id="741" dur="1" fill="hold">
                                          <p:stCondLst>
                                            <p:cond delay="4499"/>
                                          </p:stCondLst>
                                        </p:cTn>
                                        <p:tgtEl>
                                          <p:spTgt spid="62"/>
                                        </p:tgtEl>
                                        <p:attrNameLst>
                                          <p:attrName>style.visibility</p:attrName>
                                        </p:attrNameLst>
                                      </p:cBhvr>
                                      <p:to>
                                        <p:strVal val="hidden"/>
                                      </p:to>
                                    </p:set>
                                  </p:childTnLst>
                                </p:cTn>
                              </p:par>
                              <p:par>
                                <p:cTn id="742" presetID="3" presetClass="exit" presetSubtype="5" fill="hold" grpId="2" nodeType="withEffect">
                                  <p:stCondLst>
                                    <p:cond delay="0"/>
                                  </p:stCondLst>
                                  <p:childTnLst>
                                    <p:animEffect transition="out" filter="blinds(vertical)">
                                      <p:cBhvr>
                                        <p:cTn id="743" dur="5500"/>
                                        <p:tgtEl>
                                          <p:spTgt spid="62"/>
                                        </p:tgtEl>
                                      </p:cBhvr>
                                    </p:animEffect>
                                    <p:set>
                                      <p:cBhvr>
                                        <p:cTn id="744" dur="1" fill="hold">
                                          <p:stCondLst>
                                            <p:cond delay="5499"/>
                                          </p:stCondLst>
                                        </p:cTn>
                                        <p:tgtEl>
                                          <p:spTgt spid="62"/>
                                        </p:tgtEl>
                                        <p:attrNameLst>
                                          <p:attrName>style.visibility</p:attrName>
                                        </p:attrNameLst>
                                      </p:cBhvr>
                                      <p:to>
                                        <p:strVal val="hidden"/>
                                      </p:to>
                                    </p:set>
                                  </p:childTnLst>
                                </p:cTn>
                              </p:par>
                              <p:par>
                                <p:cTn id="745" presetID="2" presetClass="entr" presetSubtype="8" fill="hold" grpId="0" nodeType="withEffect">
                                  <p:stCondLst>
                                    <p:cond delay="0"/>
                                  </p:stCondLst>
                                  <p:childTnLst>
                                    <p:set>
                                      <p:cBhvr>
                                        <p:cTn id="746" dur="1" fill="hold">
                                          <p:stCondLst>
                                            <p:cond delay="0"/>
                                          </p:stCondLst>
                                        </p:cTn>
                                        <p:tgtEl>
                                          <p:spTgt spid="61"/>
                                        </p:tgtEl>
                                        <p:attrNameLst>
                                          <p:attrName>style.visibility</p:attrName>
                                        </p:attrNameLst>
                                      </p:cBhvr>
                                      <p:to>
                                        <p:strVal val="visible"/>
                                      </p:to>
                                    </p:set>
                                    <p:anim calcmode="lin" valueType="num">
                                      <p:cBhvr additive="base">
                                        <p:cTn id="747" dur="4000" fill="hold"/>
                                        <p:tgtEl>
                                          <p:spTgt spid="61"/>
                                        </p:tgtEl>
                                        <p:attrNameLst>
                                          <p:attrName>ppt_x</p:attrName>
                                        </p:attrNameLst>
                                      </p:cBhvr>
                                      <p:tavLst>
                                        <p:tav tm="0">
                                          <p:val>
                                            <p:strVal val="0-#ppt_w/2"/>
                                          </p:val>
                                        </p:tav>
                                        <p:tav tm="100000">
                                          <p:val>
                                            <p:strVal val="#ppt_x"/>
                                          </p:val>
                                        </p:tav>
                                      </p:tavLst>
                                    </p:anim>
                                    <p:anim calcmode="lin" valueType="num">
                                      <p:cBhvr additive="base">
                                        <p:cTn id="748" dur="4000" fill="hold"/>
                                        <p:tgtEl>
                                          <p:spTgt spid="61"/>
                                        </p:tgtEl>
                                        <p:attrNameLst>
                                          <p:attrName>ppt_y</p:attrName>
                                        </p:attrNameLst>
                                      </p:cBhvr>
                                      <p:tavLst>
                                        <p:tav tm="0">
                                          <p:val>
                                            <p:strVal val="#ppt_y"/>
                                          </p:val>
                                        </p:tav>
                                        <p:tav tm="100000">
                                          <p:val>
                                            <p:strVal val="#ppt_y"/>
                                          </p:val>
                                        </p:tav>
                                      </p:tavLst>
                                    </p:anim>
                                  </p:childTnLst>
                                </p:cTn>
                              </p:par>
                              <p:par>
                                <p:cTn id="749" presetID="2" presetClass="exit" presetSubtype="8" fill="hold" grpId="1" nodeType="withEffect">
                                  <p:stCondLst>
                                    <p:cond delay="0"/>
                                  </p:stCondLst>
                                  <p:childTnLst>
                                    <p:anim calcmode="lin" valueType="num">
                                      <p:cBhvr additive="base">
                                        <p:cTn id="750" dur="4500"/>
                                        <p:tgtEl>
                                          <p:spTgt spid="61"/>
                                        </p:tgtEl>
                                        <p:attrNameLst>
                                          <p:attrName>ppt_x</p:attrName>
                                        </p:attrNameLst>
                                      </p:cBhvr>
                                      <p:tavLst>
                                        <p:tav tm="0">
                                          <p:val>
                                            <p:strVal val="ppt_x"/>
                                          </p:val>
                                        </p:tav>
                                        <p:tav tm="100000">
                                          <p:val>
                                            <p:strVal val="0-ppt_w/2"/>
                                          </p:val>
                                        </p:tav>
                                      </p:tavLst>
                                    </p:anim>
                                    <p:anim calcmode="lin" valueType="num">
                                      <p:cBhvr additive="base">
                                        <p:cTn id="751" dur="4500"/>
                                        <p:tgtEl>
                                          <p:spTgt spid="61"/>
                                        </p:tgtEl>
                                        <p:attrNameLst>
                                          <p:attrName>ppt_y</p:attrName>
                                        </p:attrNameLst>
                                      </p:cBhvr>
                                      <p:tavLst>
                                        <p:tav tm="0">
                                          <p:val>
                                            <p:strVal val="ppt_y"/>
                                          </p:val>
                                        </p:tav>
                                        <p:tav tm="100000">
                                          <p:val>
                                            <p:strVal val="ppt_y"/>
                                          </p:val>
                                        </p:tav>
                                      </p:tavLst>
                                    </p:anim>
                                    <p:set>
                                      <p:cBhvr>
                                        <p:cTn id="752" dur="1" fill="hold">
                                          <p:stCondLst>
                                            <p:cond delay="4499"/>
                                          </p:stCondLst>
                                        </p:cTn>
                                        <p:tgtEl>
                                          <p:spTgt spid="61"/>
                                        </p:tgtEl>
                                        <p:attrNameLst>
                                          <p:attrName>style.visibility</p:attrName>
                                        </p:attrNameLst>
                                      </p:cBhvr>
                                      <p:to>
                                        <p:strVal val="hidden"/>
                                      </p:to>
                                    </p:set>
                                  </p:childTnLst>
                                </p:cTn>
                              </p:par>
                              <p:par>
                                <p:cTn id="753" presetID="3" presetClass="exit" presetSubtype="5" fill="hold" grpId="2" nodeType="withEffect">
                                  <p:stCondLst>
                                    <p:cond delay="0"/>
                                  </p:stCondLst>
                                  <p:childTnLst>
                                    <p:animEffect transition="out" filter="blinds(vertical)">
                                      <p:cBhvr>
                                        <p:cTn id="754" dur="5500"/>
                                        <p:tgtEl>
                                          <p:spTgt spid="61"/>
                                        </p:tgtEl>
                                      </p:cBhvr>
                                    </p:animEffect>
                                    <p:set>
                                      <p:cBhvr>
                                        <p:cTn id="755" dur="1" fill="hold">
                                          <p:stCondLst>
                                            <p:cond delay="5499"/>
                                          </p:stCondLst>
                                        </p:cTn>
                                        <p:tgtEl>
                                          <p:spTgt spid="61"/>
                                        </p:tgtEl>
                                        <p:attrNameLst>
                                          <p:attrName>style.visibility</p:attrName>
                                        </p:attrNameLst>
                                      </p:cBhvr>
                                      <p:to>
                                        <p:strVal val="hidden"/>
                                      </p:to>
                                    </p:set>
                                  </p:childTnLst>
                                </p:cTn>
                              </p:par>
                              <p:par>
                                <p:cTn id="756" presetID="2" presetClass="entr" presetSubtype="8" fill="hold" grpId="0" nodeType="withEffect">
                                  <p:stCondLst>
                                    <p:cond delay="0"/>
                                  </p:stCondLst>
                                  <p:childTnLst>
                                    <p:set>
                                      <p:cBhvr>
                                        <p:cTn id="757" dur="1" fill="hold">
                                          <p:stCondLst>
                                            <p:cond delay="0"/>
                                          </p:stCondLst>
                                        </p:cTn>
                                        <p:tgtEl>
                                          <p:spTgt spid="60"/>
                                        </p:tgtEl>
                                        <p:attrNameLst>
                                          <p:attrName>style.visibility</p:attrName>
                                        </p:attrNameLst>
                                      </p:cBhvr>
                                      <p:to>
                                        <p:strVal val="visible"/>
                                      </p:to>
                                    </p:set>
                                    <p:anim calcmode="lin" valueType="num">
                                      <p:cBhvr additive="base">
                                        <p:cTn id="758" dur="4000" fill="hold"/>
                                        <p:tgtEl>
                                          <p:spTgt spid="60"/>
                                        </p:tgtEl>
                                        <p:attrNameLst>
                                          <p:attrName>ppt_x</p:attrName>
                                        </p:attrNameLst>
                                      </p:cBhvr>
                                      <p:tavLst>
                                        <p:tav tm="0">
                                          <p:val>
                                            <p:strVal val="0-#ppt_w/2"/>
                                          </p:val>
                                        </p:tav>
                                        <p:tav tm="100000">
                                          <p:val>
                                            <p:strVal val="#ppt_x"/>
                                          </p:val>
                                        </p:tav>
                                      </p:tavLst>
                                    </p:anim>
                                    <p:anim calcmode="lin" valueType="num">
                                      <p:cBhvr additive="base">
                                        <p:cTn id="759" dur="4000" fill="hold"/>
                                        <p:tgtEl>
                                          <p:spTgt spid="60"/>
                                        </p:tgtEl>
                                        <p:attrNameLst>
                                          <p:attrName>ppt_y</p:attrName>
                                        </p:attrNameLst>
                                      </p:cBhvr>
                                      <p:tavLst>
                                        <p:tav tm="0">
                                          <p:val>
                                            <p:strVal val="#ppt_y"/>
                                          </p:val>
                                        </p:tav>
                                        <p:tav tm="100000">
                                          <p:val>
                                            <p:strVal val="#ppt_y"/>
                                          </p:val>
                                        </p:tav>
                                      </p:tavLst>
                                    </p:anim>
                                  </p:childTnLst>
                                </p:cTn>
                              </p:par>
                              <p:par>
                                <p:cTn id="760" presetID="2" presetClass="exit" presetSubtype="8" fill="hold" grpId="1" nodeType="withEffect">
                                  <p:stCondLst>
                                    <p:cond delay="0"/>
                                  </p:stCondLst>
                                  <p:childTnLst>
                                    <p:anim calcmode="lin" valueType="num">
                                      <p:cBhvr additive="base">
                                        <p:cTn id="761" dur="4500"/>
                                        <p:tgtEl>
                                          <p:spTgt spid="60"/>
                                        </p:tgtEl>
                                        <p:attrNameLst>
                                          <p:attrName>ppt_x</p:attrName>
                                        </p:attrNameLst>
                                      </p:cBhvr>
                                      <p:tavLst>
                                        <p:tav tm="0">
                                          <p:val>
                                            <p:strVal val="ppt_x"/>
                                          </p:val>
                                        </p:tav>
                                        <p:tav tm="100000">
                                          <p:val>
                                            <p:strVal val="0-ppt_w/2"/>
                                          </p:val>
                                        </p:tav>
                                      </p:tavLst>
                                    </p:anim>
                                    <p:anim calcmode="lin" valueType="num">
                                      <p:cBhvr additive="base">
                                        <p:cTn id="762" dur="4500"/>
                                        <p:tgtEl>
                                          <p:spTgt spid="60"/>
                                        </p:tgtEl>
                                        <p:attrNameLst>
                                          <p:attrName>ppt_y</p:attrName>
                                        </p:attrNameLst>
                                      </p:cBhvr>
                                      <p:tavLst>
                                        <p:tav tm="0">
                                          <p:val>
                                            <p:strVal val="ppt_y"/>
                                          </p:val>
                                        </p:tav>
                                        <p:tav tm="100000">
                                          <p:val>
                                            <p:strVal val="ppt_y"/>
                                          </p:val>
                                        </p:tav>
                                      </p:tavLst>
                                    </p:anim>
                                    <p:set>
                                      <p:cBhvr>
                                        <p:cTn id="763" dur="1" fill="hold">
                                          <p:stCondLst>
                                            <p:cond delay="4499"/>
                                          </p:stCondLst>
                                        </p:cTn>
                                        <p:tgtEl>
                                          <p:spTgt spid="60"/>
                                        </p:tgtEl>
                                        <p:attrNameLst>
                                          <p:attrName>style.visibility</p:attrName>
                                        </p:attrNameLst>
                                      </p:cBhvr>
                                      <p:to>
                                        <p:strVal val="hidden"/>
                                      </p:to>
                                    </p:set>
                                  </p:childTnLst>
                                </p:cTn>
                              </p:par>
                              <p:par>
                                <p:cTn id="764" presetID="3" presetClass="exit" presetSubtype="5" fill="hold" grpId="2" nodeType="withEffect">
                                  <p:stCondLst>
                                    <p:cond delay="0"/>
                                  </p:stCondLst>
                                  <p:childTnLst>
                                    <p:animEffect transition="out" filter="blinds(vertical)">
                                      <p:cBhvr>
                                        <p:cTn id="765" dur="5500"/>
                                        <p:tgtEl>
                                          <p:spTgt spid="60"/>
                                        </p:tgtEl>
                                      </p:cBhvr>
                                    </p:animEffect>
                                    <p:set>
                                      <p:cBhvr>
                                        <p:cTn id="766" dur="1" fill="hold">
                                          <p:stCondLst>
                                            <p:cond delay="5499"/>
                                          </p:stCondLst>
                                        </p:cTn>
                                        <p:tgtEl>
                                          <p:spTgt spid="60"/>
                                        </p:tgtEl>
                                        <p:attrNameLst>
                                          <p:attrName>style.visibility</p:attrName>
                                        </p:attrNameLst>
                                      </p:cBhvr>
                                      <p:to>
                                        <p:strVal val="hidden"/>
                                      </p:to>
                                    </p:set>
                                  </p:childTnLst>
                                </p:cTn>
                              </p:par>
                              <p:par>
                                <p:cTn id="767" presetID="2" presetClass="entr" presetSubtype="8" fill="hold" grpId="0" nodeType="withEffect">
                                  <p:stCondLst>
                                    <p:cond delay="0"/>
                                  </p:stCondLst>
                                  <p:childTnLst>
                                    <p:set>
                                      <p:cBhvr>
                                        <p:cTn id="768" dur="1" fill="hold">
                                          <p:stCondLst>
                                            <p:cond delay="0"/>
                                          </p:stCondLst>
                                        </p:cTn>
                                        <p:tgtEl>
                                          <p:spTgt spid="59"/>
                                        </p:tgtEl>
                                        <p:attrNameLst>
                                          <p:attrName>style.visibility</p:attrName>
                                        </p:attrNameLst>
                                      </p:cBhvr>
                                      <p:to>
                                        <p:strVal val="visible"/>
                                      </p:to>
                                    </p:set>
                                    <p:anim calcmode="lin" valueType="num">
                                      <p:cBhvr additive="base">
                                        <p:cTn id="769" dur="4000" fill="hold"/>
                                        <p:tgtEl>
                                          <p:spTgt spid="59"/>
                                        </p:tgtEl>
                                        <p:attrNameLst>
                                          <p:attrName>ppt_x</p:attrName>
                                        </p:attrNameLst>
                                      </p:cBhvr>
                                      <p:tavLst>
                                        <p:tav tm="0">
                                          <p:val>
                                            <p:strVal val="0-#ppt_w/2"/>
                                          </p:val>
                                        </p:tav>
                                        <p:tav tm="100000">
                                          <p:val>
                                            <p:strVal val="#ppt_x"/>
                                          </p:val>
                                        </p:tav>
                                      </p:tavLst>
                                    </p:anim>
                                    <p:anim calcmode="lin" valueType="num">
                                      <p:cBhvr additive="base">
                                        <p:cTn id="770" dur="4000" fill="hold"/>
                                        <p:tgtEl>
                                          <p:spTgt spid="59"/>
                                        </p:tgtEl>
                                        <p:attrNameLst>
                                          <p:attrName>ppt_y</p:attrName>
                                        </p:attrNameLst>
                                      </p:cBhvr>
                                      <p:tavLst>
                                        <p:tav tm="0">
                                          <p:val>
                                            <p:strVal val="#ppt_y"/>
                                          </p:val>
                                        </p:tav>
                                        <p:tav tm="100000">
                                          <p:val>
                                            <p:strVal val="#ppt_y"/>
                                          </p:val>
                                        </p:tav>
                                      </p:tavLst>
                                    </p:anim>
                                  </p:childTnLst>
                                </p:cTn>
                              </p:par>
                              <p:par>
                                <p:cTn id="771" presetID="2" presetClass="exit" presetSubtype="8" fill="hold" grpId="1" nodeType="withEffect">
                                  <p:stCondLst>
                                    <p:cond delay="0"/>
                                  </p:stCondLst>
                                  <p:childTnLst>
                                    <p:anim calcmode="lin" valueType="num">
                                      <p:cBhvr additive="base">
                                        <p:cTn id="772" dur="4500"/>
                                        <p:tgtEl>
                                          <p:spTgt spid="59"/>
                                        </p:tgtEl>
                                        <p:attrNameLst>
                                          <p:attrName>ppt_x</p:attrName>
                                        </p:attrNameLst>
                                      </p:cBhvr>
                                      <p:tavLst>
                                        <p:tav tm="0">
                                          <p:val>
                                            <p:strVal val="ppt_x"/>
                                          </p:val>
                                        </p:tav>
                                        <p:tav tm="100000">
                                          <p:val>
                                            <p:strVal val="0-ppt_w/2"/>
                                          </p:val>
                                        </p:tav>
                                      </p:tavLst>
                                    </p:anim>
                                    <p:anim calcmode="lin" valueType="num">
                                      <p:cBhvr additive="base">
                                        <p:cTn id="773" dur="4500"/>
                                        <p:tgtEl>
                                          <p:spTgt spid="59"/>
                                        </p:tgtEl>
                                        <p:attrNameLst>
                                          <p:attrName>ppt_y</p:attrName>
                                        </p:attrNameLst>
                                      </p:cBhvr>
                                      <p:tavLst>
                                        <p:tav tm="0">
                                          <p:val>
                                            <p:strVal val="ppt_y"/>
                                          </p:val>
                                        </p:tav>
                                        <p:tav tm="100000">
                                          <p:val>
                                            <p:strVal val="ppt_y"/>
                                          </p:val>
                                        </p:tav>
                                      </p:tavLst>
                                    </p:anim>
                                    <p:set>
                                      <p:cBhvr>
                                        <p:cTn id="774" dur="1" fill="hold">
                                          <p:stCondLst>
                                            <p:cond delay="4499"/>
                                          </p:stCondLst>
                                        </p:cTn>
                                        <p:tgtEl>
                                          <p:spTgt spid="59"/>
                                        </p:tgtEl>
                                        <p:attrNameLst>
                                          <p:attrName>style.visibility</p:attrName>
                                        </p:attrNameLst>
                                      </p:cBhvr>
                                      <p:to>
                                        <p:strVal val="hidden"/>
                                      </p:to>
                                    </p:set>
                                  </p:childTnLst>
                                </p:cTn>
                              </p:par>
                              <p:par>
                                <p:cTn id="775" presetID="3" presetClass="exit" presetSubtype="5" fill="hold" grpId="2" nodeType="withEffect">
                                  <p:stCondLst>
                                    <p:cond delay="0"/>
                                  </p:stCondLst>
                                  <p:childTnLst>
                                    <p:animEffect transition="out" filter="blinds(vertical)">
                                      <p:cBhvr>
                                        <p:cTn id="776" dur="5500"/>
                                        <p:tgtEl>
                                          <p:spTgt spid="59"/>
                                        </p:tgtEl>
                                      </p:cBhvr>
                                    </p:animEffect>
                                    <p:set>
                                      <p:cBhvr>
                                        <p:cTn id="777" dur="1" fill="hold">
                                          <p:stCondLst>
                                            <p:cond delay="5499"/>
                                          </p:stCondLst>
                                        </p:cTn>
                                        <p:tgtEl>
                                          <p:spTgt spid="59"/>
                                        </p:tgtEl>
                                        <p:attrNameLst>
                                          <p:attrName>style.visibility</p:attrName>
                                        </p:attrNameLst>
                                      </p:cBhvr>
                                      <p:to>
                                        <p:strVal val="hidden"/>
                                      </p:to>
                                    </p:set>
                                  </p:childTnLst>
                                </p:cTn>
                              </p:par>
                              <p:par>
                                <p:cTn id="778" presetID="2" presetClass="entr" presetSubtype="8" fill="hold" grpId="0" nodeType="withEffect">
                                  <p:stCondLst>
                                    <p:cond delay="0"/>
                                  </p:stCondLst>
                                  <p:childTnLst>
                                    <p:set>
                                      <p:cBhvr>
                                        <p:cTn id="779" dur="1" fill="hold">
                                          <p:stCondLst>
                                            <p:cond delay="0"/>
                                          </p:stCondLst>
                                        </p:cTn>
                                        <p:tgtEl>
                                          <p:spTgt spid="58"/>
                                        </p:tgtEl>
                                        <p:attrNameLst>
                                          <p:attrName>style.visibility</p:attrName>
                                        </p:attrNameLst>
                                      </p:cBhvr>
                                      <p:to>
                                        <p:strVal val="visible"/>
                                      </p:to>
                                    </p:set>
                                    <p:anim calcmode="lin" valueType="num">
                                      <p:cBhvr additive="base">
                                        <p:cTn id="780" dur="4000" fill="hold"/>
                                        <p:tgtEl>
                                          <p:spTgt spid="58"/>
                                        </p:tgtEl>
                                        <p:attrNameLst>
                                          <p:attrName>ppt_x</p:attrName>
                                        </p:attrNameLst>
                                      </p:cBhvr>
                                      <p:tavLst>
                                        <p:tav tm="0">
                                          <p:val>
                                            <p:strVal val="0-#ppt_w/2"/>
                                          </p:val>
                                        </p:tav>
                                        <p:tav tm="100000">
                                          <p:val>
                                            <p:strVal val="#ppt_x"/>
                                          </p:val>
                                        </p:tav>
                                      </p:tavLst>
                                    </p:anim>
                                    <p:anim calcmode="lin" valueType="num">
                                      <p:cBhvr additive="base">
                                        <p:cTn id="781" dur="4000" fill="hold"/>
                                        <p:tgtEl>
                                          <p:spTgt spid="58"/>
                                        </p:tgtEl>
                                        <p:attrNameLst>
                                          <p:attrName>ppt_y</p:attrName>
                                        </p:attrNameLst>
                                      </p:cBhvr>
                                      <p:tavLst>
                                        <p:tav tm="0">
                                          <p:val>
                                            <p:strVal val="#ppt_y"/>
                                          </p:val>
                                        </p:tav>
                                        <p:tav tm="100000">
                                          <p:val>
                                            <p:strVal val="#ppt_y"/>
                                          </p:val>
                                        </p:tav>
                                      </p:tavLst>
                                    </p:anim>
                                  </p:childTnLst>
                                </p:cTn>
                              </p:par>
                              <p:par>
                                <p:cTn id="782" presetID="2" presetClass="exit" presetSubtype="8" fill="hold" grpId="1" nodeType="withEffect">
                                  <p:stCondLst>
                                    <p:cond delay="0"/>
                                  </p:stCondLst>
                                  <p:childTnLst>
                                    <p:anim calcmode="lin" valueType="num">
                                      <p:cBhvr additive="base">
                                        <p:cTn id="783" dur="4500"/>
                                        <p:tgtEl>
                                          <p:spTgt spid="58"/>
                                        </p:tgtEl>
                                        <p:attrNameLst>
                                          <p:attrName>ppt_x</p:attrName>
                                        </p:attrNameLst>
                                      </p:cBhvr>
                                      <p:tavLst>
                                        <p:tav tm="0">
                                          <p:val>
                                            <p:strVal val="ppt_x"/>
                                          </p:val>
                                        </p:tav>
                                        <p:tav tm="100000">
                                          <p:val>
                                            <p:strVal val="0-ppt_w/2"/>
                                          </p:val>
                                        </p:tav>
                                      </p:tavLst>
                                    </p:anim>
                                    <p:anim calcmode="lin" valueType="num">
                                      <p:cBhvr additive="base">
                                        <p:cTn id="784" dur="4500"/>
                                        <p:tgtEl>
                                          <p:spTgt spid="58"/>
                                        </p:tgtEl>
                                        <p:attrNameLst>
                                          <p:attrName>ppt_y</p:attrName>
                                        </p:attrNameLst>
                                      </p:cBhvr>
                                      <p:tavLst>
                                        <p:tav tm="0">
                                          <p:val>
                                            <p:strVal val="ppt_y"/>
                                          </p:val>
                                        </p:tav>
                                        <p:tav tm="100000">
                                          <p:val>
                                            <p:strVal val="ppt_y"/>
                                          </p:val>
                                        </p:tav>
                                      </p:tavLst>
                                    </p:anim>
                                    <p:set>
                                      <p:cBhvr>
                                        <p:cTn id="785" dur="1" fill="hold">
                                          <p:stCondLst>
                                            <p:cond delay="4499"/>
                                          </p:stCondLst>
                                        </p:cTn>
                                        <p:tgtEl>
                                          <p:spTgt spid="58"/>
                                        </p:tgtEl>
                                        <p:attrNameLst>
                                          <p:attrName>style.visibility</p:attrName>
                                        </p:attrNameLst>
                                      </p:cBhvr>
                                      <p:to>
                                        <p:strVal val="hidden"/>
                                      </p:to>
                                    </p:set>
                                  </p:childTnLst>
                                </p:cTn>
                              </p:par>
                              <p:par>
                                <p:cTn id="786" presetID="3" presetClass="exit" presetSubtype="5" fill="hold" grpId="2" nodeType="withEffect">
                                  <p:stCondLst>
                                    <p:cond delay="0"/>
                                  </p:stCondLst>
                                  <p:childTnLst>
                                    <p:animEffect transition="out" filter="blinds(vertical)">
                                      <p:cBhvr>
                                        <p:cTn id="787" dur="5500"/>
                                        <p:tgtEl>
                                          <p:spTgt spid="58"/>
                                        </p:tgtEl>
                                      </p:cBhvr>
                                    </p:animEffect>
                                    <p:set>
                                      <p:cBhvr>
                                        <p:cTn id="788" dur="1" fill="hold">
                                          <p:stCondLst>
                                            <p:cond delay="5499"/>
                                          </p:stCondLst>
                                        </p:cTn>
                                        <p:tgtEl>
                                          <p:spTgt spid="58"/>
                                        </p:tgtEl>
                                        <p:attrNameLst>
                                          <p:attrName>style.visibility</p:attrName>
                                        </p:attrNameLst>
                                      </p:cBhvr>
                                      <p:to>
                                        <p:strVal val="hidden"/>
                                      </p:to>
                                    </p:set>
                                  </p:childTnLst>
                                </p:cTn>
                              </p:par>
                              <p:par>
                                <p:cTn id="789" presetID="2" presetClass="entr" presetSubtype="8" fill="hold" grpId="0" nodeType="withEffect">
                                  <p:stCondLst>
                                    <p:cond delay="0"/>
                                  </p:stCondLst>
                                  <p:childTnLst>
                                    <p:set>
                                      <p:cBhvr>
                                        <p:cTn id="790" dur="1" fill="hold">
                                          <p:stCondLst>
                                            <p:cond delay="0"/>
                                          </p:stCondLst>
                                        </p:cTn>
                                        <p:tgtEl>
                                          <p:spTgt spid="57"/>
                                        </p:tgtEl>
                                        <p:attrNameLst>
                                          <p:attrName>style.visibility</p:attrName>
                                        </p:attrNameLst>
                                      </p:cBhvr>
                                      <p:to>
                                        <p:strVal val="visible"/>
                                      </p:to>
                                    </p:set>
                                    <p:anim calcmode="lin" valueType="num">
                                      <p:cBhvr additive="base">
                                        <p:cTn id="791" dur="4000" fill="hold"/>
                                        <p:tgtEl>
                                          <p:spTgt spid="57"/>
                                        </p:tgtEl>
                                        <p:attrNameLst>
                                          <p:attrName>ppt_x</p:attrName>
                                        </p:attrNameLst>
                                      </p:cBhvr>
                                      <p:tavLst>
                                        <p:tav tm="0">
                                          <p:val>
                                            <p:strVal val="0-#ppt_w/2"/>
                                          </p:val>
                                        </p:tav>
                                        <p:tav tm="100000">
                                          <p:val>
                                            <p:strVal val="#ppt_x"/>
                                          </p:val>
                                        </p:tav>
                                      </p:tavLst>
                                    </p:anim>
                                    <p:anim calcmode="lin" valueType="num">
                                      <p:cBhvr additive="base">
                                        <p:cTn id="792" dur="4000" fill="hold"/>
                                        <p:tgtEl>
                                          <p:spTgt spid="57"/>
                                        </p:tgtEl>
                                        <p:attrNameLst>
                                          <p:attrName>ppt_y</p:attrName>
                                        </p:attrNameLst>
                                      </p:cBhvr>
                                      <p:tavLst>
                                        <p:tav tm="0">
                                          <p:val>
                                            <p:strVal val="#ppt_y"/>
                                          </p:val>
                                        </p:tav>
                                        <p:tav tm="100000">
                                          <p:val>
                                            <p:strVal val="#ppt_y"/>
                                          </p:val>
                                        </p:tav>
                                      </p:tavLst>
                                    </p:anim>
                                  </p:childTnLst>
                                </p:cTn>
                              </p:par>
                              <p:par>
                                <p:cTn id="793" presetID="2" presetClass="exit" presetSubtype="8" fill="hold" grpId="1" nodeType="withEffect">
                                  <p:stCondLst>
                                    <p:cond delay="0"/>
                                  </p:stCondLst>
                                  <p:childTnLst>
                                    <p:anim calcmode="lin" valueType="num">
                                      <p:cBhvr additive="base">
                                        <p:cTn id="794" dur="4500"/>
                                        <p:tgtEl>
                                          <p:spTgt spid="57"/>
                                        </p:tgtEl>
                                        <p:attrNameLst>
                                          <p:attrName>ppt_x</p:attrName>
                                        </p:attrNameLst>
                                      </p:cBhvr>
                                      <p:tavLst>
                                        <p:tav tm="0">
                                          <p:val>
                                            <p:strVal val="ppt_x"/>
                                          </p:val>
                                        </p:tav>
                                        <p:tav tm="100000">
                                          <p:val>
                                            <p:strVal val="0-ppt_w/2"/>
                                          </p:val>
                                        </p:tav>
                                      </p:tavLst>
                                    </p:anim>
                                    <p:anim calcmode="lin" valueType="num">
                                      <p:cBhvr additive="base">
                                        <p:cTn id="795" dur="4500"/>
                                        <p:tgtEl>
                                          <p:spTgt spid="57"/>
                                        </p:tgtEl>
                                        <p:attrNameLst>
                                          <p:attrName>ppt_y</p:attrName>
                                        </p:attrNameLst>
                                      </p:cBhvr>
                                      <p:tavLst>
                                        <p:tav tm="0">
                                          <p:val>
                                            <p:strVal val="ppt_y"/>
                                          </p:val>
                                        </p:tav>
                                        <p:tav tm="100000">
                                          <p:val>
                                            <p:strVal val="ppt_y"/>
                                          </p:val>
                                        </p:tav>
                                      </p:tavLst>
                                    </p:anim>
                                    <p:set>
                                      <p:cBhvr>
                                        <p:cTn id="796" dur="1" fill="hold">
                                          <p:stCondLst>
                                            <p:cond delay="4499"/>
                                          </p:stCondLst>
                                        </p:cTn>
                                        <p:tgtEl>
                                          <p:spTgt spid="57"/>
                                        </p:tgtEl>
                                        <p:attrNameLst>
                                          <p:attrName>style.visibility</p:attrName>
                                        </p:attrNameLst>
                                      </p:cBhvr>
                                      <p:to>
                                        <p:strVal val="hidden"/>
                                      </p:to>
                                    </p:set>
                                  </p:childTnLst>
                                </p:cTn>
                              </p:par>
                              <p:par>
                                <p:cTn id="797" presetID="3" presetClass="exit" presetSubtype="5" fill="hold" grpId="2" nodeType="withEffect">
                                  <p:stCondLst>
                                    <p:cond delay="0"/>
                                  </p:stCondLst>
                                  <p:childTnLst>
                                    <p:animEffect transition="out" filter="blinds(vertical)">
                                      <p:cBhvr>
                                        <p:cTn id="798" dur="5500"/>
                                        <p:tgtEl>
                                          <p:spTgt spid="57"/>
                                        </p:tgtEl>
                                      </p:cBhvr>
                                    </p:animEffect>
                                    <p:set>
                                      <p:cBhvr>
                                        <p:cTn id="799" dur="1" fill="hold">
                                          <p:stCondLst>
                                            <p:cond delay="5499"/>
                                          </p:stCondLst>
                                        </p:cTn>
                                        <p:tgtEl>
                                          <p:spTgt spid="5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56"/>
                                        </p:tgtEl>
                                        <p:attrNameLst>
                                          <p:attrName>style.visibility</p:attrName>
                                        </p:attrNameLst>
                                      </p:cBhvr>
                                      <p:to>
                                        <p:strVal val="visible"/>
                                      </p:to>
                                    </p:set>
                                    <p:anim calcmode="lin" valueType="num">
                                      <p:cBhvr additive="base">
                                        <p:cTn id="802" dur="4000" fill="hold"/>
                                        <p:tgtEl>
                                          <p:spTgt spid="56"/>
                                        </p:tgtEl>
                                        <p:attrNameLst>
                                          <p:attrName>ppt_x</p:attrName>
                                        </p:attrNameLst>
                                      </p:cBhvr>
                                      <p:tavLst>
                                        <p:tav tm="0">
                                          <p:val>
                                            <p:strVal val="0-#ppt_w/2"/>
                                          </p:val>
                                        </p:tav>
                                        <p:tav tm="100000">
                                          <p:val>
                                            <p:strVal val="#ppt_x"/>
                                          </p:val>
                                        </p:tav>
                                      </p:tavLst>
                                    </p:anim>
                                    <p:anim calcmode="lin" valueType="num">
                                      <p:cBhvr additive="base">
                                        <p:cTn id="803" dur="4000" fill="hold"/>
                                        <p:tgtEl>
                                          <p:spTgt spid="56"/>
                                        </p:tgtEl>
                                        <p:attrNameLst>
                                          <p:attrName>ppt_y</p:attrName>
                                        </p:attrNameLst>
                                      </p:cBhvr>
                                      <p:tavLst>
                                        <p:tav tm="0">
                                          <p:val>
                                            <p:strVal val="#ppt_y"/>
                                          </p:val>
                                        </p:tav>
                                        <p:tav tm="100000">
                                          <p:val>
                                            <p:strVal val="#ppt_y"/>
                                          </p:val>
                                        </p:tav>
                                      </p:tavLst>
                                    </p:anim>
                                  </p:childTnLst>
                                </p:cTn>
                              </p:par>
                              <p:par>
                                <p:cTn id="804" presetID="2" presetClass="exit" presetSubtype="8" fill="hold" grpId="1" nodeType="withEffect">
                                  <p:stCondLst>
                                    <p:cond delay="0"/>
                                  </p:stCondLst>
                                  <p:childTnLst>
                                    <p:anim calcmode="lin" valueType="num">
                                      <p:cBhvr additive="base">
                                        <p:cTn id="805" dur="4500"/>
                                        <p:tgtEl>
                                          <p:spTgt spid="56"/>
                                        </p:tgtEl>
                                        <p:attrNameLst>
                                          <p:attrName>ppt_x</p:attrName>
                                        </p:attrNameLst>
                                      </p:cBhvr>
                                      <p:tavLst>
                                        <p:tav tm="0">
                                          <p:val>
                                            <p:strVal val="ppt_x"/>
                                          </p:val>
                                        </p:tav>
                                        <p:tav tm="100000">
                                          <p:val>
                                            <p:strVal val="0-ppt_w/2"/>
                                          </p:val>
                                        </p:tav>
                                      </p:tavLst>
                                    </p:anim>
                                    <p:anim calcmode="lin" valueType="num">
                                      <p:cBhvr additive="base">
                                        <p:cTn id="806" dur="4500"/>
                                        <p:tgtEl>
                                          <p:spTgt spid="56"/>
                                        </p:tgtEl>
                                        <p:attrNameLst>
                                          <p:attrName>ppt_y</p:attrName>
                                        </p:attrNameLst>
                                      </p:cBhvr>
                                      <p:tavLst>
                                        <p:tav tm="0">
                                          <p:val>
                                            <p:strVal val="ppt_y"/>
                                          </p:val>
                                        </p:tav>
                                        <p:tav tm="100000">
                                          <p:val>
                                            <p:strVal val="ppt_y"/>
                                          </p:val>
                                        </p:tav>
                                      </p:tavLst>
                                    </p:anim>
                                    <p:set>
                                      <p:cBhvr>
                                        <p:cTn id="807" dur="1" fill="hold">
                                          <p:stCondLst>
                                            <p:cond delay="4499"/>
                                          </p:stCondLst>
                                        </p:cTn>
                                        <p:tgtEl>
                                          <p:spTgt spid="56"/>
                                        </p:tgtEl>
                                        <p:attrNameLst>
                                          <p:attrName>style.visibility</p:attrName>
                                        </p:attrNameLst>
                                      </p:cBhvr>
                                      <p:to>
                                        <p:strVal val="hidden"/>
                                      </p:to>
                                    </p:set>
                                  </p:childTnLst>
                                </p:cTn>
                              </p:par>
                              <p:par>
                                <p:cTn id="808" presetID="3" presetClass="exit" presetSubtype="5" fill="hold" grpId="2" nodeType="withEffect">
                                  <p:stCondLst>
                                    <p:cond delay="0"/>
                                  </p:stCondLst>
                                  <p:childTnLst>
                                    <p:animEffect transition="out" filter="blinds(vertical)">
                                      <p:cBhvr>
                                        <p:cTn id="809" dur="5500"/>
                                        <p:tgtEl>
                                          <p:spTgt spid="56"/>
                                        </p:tgtEl>
                                      </p:cBhvr>
                                    </p:animEffect>
                                    <p:set>
                                      <p:cBhvr>
                                        <p:cTn id="810" dur="1" fill="hold">
                                          <p:stCondLst>
                                            <p:cond delay="5499"/>
                                          </p:stCondLst>
                                        </p:cTn>
                                        <p:tgtEl>
                                          <p:spTgt spid="56"/>
                                        </p:tgtEl>
                                        <p:attrNameLst>
                                          <p:attrName>style.visibility</p:attrName>
                                        </p:attrNameLst>
                                      </p:cBhvr>
                                      <p:to>
                                        <p:strVal val="hidden"/>
                                      </p:to>
                                    </p:set>
                                  </p:childTnLst>
                                </p:cTn>
                              </p:par>
                              <p:par>
                                <p:cTn id="811" presetID="2" presetClass="entr" presetSubtype="8" fill="hold" grpId="0" nodeType="withEffect">
                                  <p:stCondLst>
                                    <p:cond delay="0"/>
                                  </p:stCondLst>
                                  <p:childTnLst>
                                    <p:set>
                                      <p:cBhvr>
                                        <p:cTn id="812" dur="1" fill="hold">
                                          <p:stCondLst>
                                            <p:cond delay="0"/>
                                          </p:stCondLst>
                                        </p:cTn>
                                        <p:tgtEl>
                                          <p:spTgt spid="55"/>
                                        </p:tgtEl>
                                        <p:attrNameLst>
                                          <p:attrName>style.visibility</p:attrName>
                                        </p:attrNameLst>
                                      </p:cBhvr>
                                      <p:to>
                                        <p:strVal val="visible"/>
                                      </p:to>
                                    </p:set>
                                    <p:anim calcmode="lin" valueType="num">
                                      <p:cBhvr additive="base">
                                        <p:cTn id="813" dur="4000" fill="hold"/>
                                        <p:tgtEl>
                                          <p:spTgt spid="55"/>
                                        </p:tgtEl>
                                        <p:attrNameLst>
                                          <p:attrName>ppt_x</p:attrName>
                                        </p:attrNameLst>
                                      </p:cBhvr>
                                      <p:tavLst>
                                        <p:tav tm="0">
                                          <p:val>
                                            <p:strVal val="0-#ppt_w/2"/>
                                          </p:val>
                                        </p:tav>
                                        <p:tav tm="100000">
                                          <p:val>
                                            <p:strVal val="#ppt_x"/>
                                          </p:val>
                                        </p:tav>
                                      </p:tavLst>
                                    </p:anim>
                                    <p:anim calcmode="lin" valueType="num">
                                      <p:cBhvr additive="base">
                                        <p:cTn id="814" dur="4000" fill="hold"/>
                                        <p:tgtEl>
                                          <p:spTgt spid="55"/>
                                        </p:tgtEl>
                                        <p:attrNameLst>
                                          <p:attrName>ppt_y</p:attrName>
                                        </p:attrNameLst>
                                      </p:cBhvr>
                                      <p:tavLst>
                                        <p:tav tm="0">
                                          <p:val>
                                            <p:strVal val="#ppt_y"/>
                                          </p:val>
                                        </p:tav>
                                        <p:tav tm="100000">
                                          <p:val>
                                            <p:strVal val="#ppt_y"/>
                                          </p:val>
                                        </p:tav>
                                      </p:tavLst>
                                    </p:anim>
                                  </p:childTnLst>
                                </p:cTn>
                              </p:par>
                              <p:par>
                                <p:cTn id="815" presetID="2" presetClass="exit" presetSubtype="8" fill="hold" grpId="1" nodeType="withEffect">
                                  <p:stCondLst>
                                    <p:cond delay="0"/>
                                  </p:stCondLst>
                                  <p:childTnLst>
                                    <p:anim calcmode="lin" valueType="num">
                                      <p:cBhvr additive="base">
                                        <p:cTn id="816" dur="4500"/>
                                        <p:tgtEl>
                                          <p:spTgt spid="55"/>
                                        </p:tgtEl>
                                        <p:attrNameLst>
                                          <p:attrName>ppt_x</p:attrName>
                                        </p:attrNameLst>
                                      </p:cBhvr>
                                      <p:tavLst>
                                        <p:tav tm="0">
                                          <p:val>
                                            <p:strVal val="ppt_x"/>
                                          </p:val>
                                        </p:tav>
                                        <p:tav tm="100000">
                                          <p:val>
                                            <p:strVal val="0-ppt_w/2"/>
                                          </p:val>
                                        </p:tav>
                                      </p:tavLst>
                                    </p:anim>
                                    <p:anim calcmode="lin" valueType="num">
                                      <p:cBhvr additive="base">
                                        <p:cTn id="817" dur="4500"/>
                                        <p:tgtEl>
                                          <p:spTgt spid="55"/>
                                        </p:tgtEl>
                                        <p:attrNameLst>
                                          <p:attrName>ppt_y</p:attrName>
                                        </p:attrNameLst>
                                      </p:cBhvr>
                                      <p:tavLst>
                                        <p:tav tm="0">
                                          <p:val>
                                            <p:strVal val="ppt_y"/>
                                          </p:val>
                                        </p:tav>
                                        <p:tav tm="100000">
                                          <p:val>
                                            <p:strVal val="ppt_y"/>
                                          </p:val>
                                        </p:tav>
                                      </p:tavLst>
                                    </p:anim>
                                    <p:set>
                                      <p:cBhvr>
                                        <p:cTn id="818" dur="1" fill="hold">
                                          <p:stCondLst>
                                            <p:cond delay="4499"/>
                                          </p:stCondLst>
                                        </p:cTn>
                                        <p:tgtEl>
                                          <p:spTgt spid="55"/>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500"/>
                                        <p:tgtEl>
                                          <p:spTgt spid="55"/>
                                        </p:tgtEl>
                                      </p:cBhvr>
                                    </p:animEffect>
                                    <p:set>
                                      <p:cBhvr>
                                        <p:cTn id="821" dur="1" fill="hold">
                                          <p:stCondLst>
                                            <p:cond delay="5499"/>
                                          </p:stCondLst>
                                        </p:cTn>
                                        <p:tgtEl>
                                          <p:spTgt spid="55"/>
                                        </p:tgtEl>
                                        <p:attrNameLst>
                                          <p:attrName>style.visibility</p:attrName>
                                        </p:attrNameLst>
                                      </p:cBhvr>
                                      <p:to>
                                        <p:strVal val="hidden"/>
                                      </p:to>
                                    </p:set>
                                  </p:childTnLst>
                                </p:cTn>
                              </p:par>
                              <p:par>
                                <p:cTn id="822" presetID="2" presetClass="entr" presetSubtype="8" fill="hold" grpId="0" nodeType="withEffect">
                                  <p:stCondLst>
                                    <p:cond delay="0"/>
                                  </p:stCondLst>
                                  <p:childTnLst>
                                    <p:set>
                                      <p:cBhvr>
                                        <p:cTn id="823" dur="1" fill="hold">
                                          <p:stCondLst>
                                            <p:cond delay="0"/>
                                          </p:stCondLst>
                                        </p:cTn>
                                        <p:tgtEl>
                                          <p:spTgt spid="54"/>
                                        </p:tgtEl>
                                        <p:attrNameLst>
                                          <p:attrName>style.visibility</p:attrName>
                                        </p:attrNameLst>
                                      </p:cBhvr>
                                      <p:to>
                                        <p:strVal val="visible"/>
                                      </p:to>
                                    </p:set>
                                    <p:anim calcmode="lin" valueType="num">
                                      <p:cBhvr additive="base">
                                        <p:cTn id="824" dur="4000" fill="hold"/>
                                        <p:tgtEl>
                                          <p:spTgt spid="54"/>
                                        </p:tgtEl>
                                        <p:attrNameLst>
                                          <p:attrName>ppt_x</p:attrName>
                                        </p:attrNameLst>
                                      </p:cBhvr>
                                      <p:tavLst>
                                        <p:tav tm="0">
                                          <p:val>
                                            <p:strVal val="0-#ppt_w/2"/>
                                          </p:val>
                                        </p:tav>
                                        <p:tav tm="100000">
                                          <p:val>
                                            <p:strVal val="#ppt_x"/>
                                          </p:val>
                                        </p:tav>
                                      </p:tavLst>
                                    </p:anim>
                                    <p:anim calcmode="lin" valueType="num">
                                      <p:cBhvr additive="base">
                                        <p:cTn id="825" dur="4000" fill="hold"/>
                                        <p:tgtEl>
                                          <p:spTgt spid="54"/>
                                        </p:tgtEl>
                                        <p:attrNameLst>
                                          <p:attrName>ppt_y</p:attrName>
                                        </p:attrNameLst>
                                      </p:cBhvr>
                                      <p:tavLst>
                                        <p:tav tm="0">
                                          <p:val>
                                            <p:strVal val="#ppt_y"/>
                                          </p:val>
                                        </p:tav>
                                        <p:tav tm="100000">
                                          <p:val>
                                            <p:strVal val="#ppt_y"/>
                                          </p:val>
                                        </p:tav>
                                      </p:tavLst>
                                    </p:anim>
                                  </p:childTnLst>
                                </p:cTn>
                              </p:par>
                              <p:par>
                                <p:cTn id="826" presetID="2" presetClass="exit" presetSubtype="8" fill="hold" grpId="1" nodeType="withEffect">
                                  <p:stCondLst>
                                    <p:cond delay="0"/>
                                  </p:stCondLst>
                                  <p:childTnLst>
                                    <p:anim calcmode="lin" valueType="num">
                                      <p:cBhvr additive="base">
                                        <p:cTn id="827" dur="4500"/>
                                        <p:tgtEl>
                                          <p:spTgt spid="54"/>
                                        </p:tgtEl>
                                        <p:attrNameLst>
                                          <p:attrName>ppt_x</p:attrName>
                                        </p:attrNameLst>
                                      </p:cBhvr>
                                      <p:tavLst>
                                        <p:tav tm="0">
                                          <p:val>
                                            <p:strVal val="ppt_x"/>
                                          </p:val>
                                        </p:tav>
                                        <p:tav tm="100000">
                                          <p:val>
                                            <p:strVal val="0-ppt_w/2"/>
                                          </p:val>
                                        </p:tav>
                                      </p:tavLst>
                                    </p:anim>
                                    <p:anim calcmode="lin" valueType="num">
                                      <p:cBhvr additive="base">
                                        <p:cTn id="828" dur="4500"/>
                                        <p:tgtEl>
                                          <p:spTgt spid="54"/>
                                        </p:tgtEl>
                                        <p:attrNameLst>
                                          <p:attrName>ppt_y</p:attrName>
                                        </p:attrNameLst>
                                      </p:cBhvr>
                                      <p:tavLst>
                                        <p:tav tm="0">
                                          <p:val>
                                            <p:strVal val="ppt_y"/>
                                          </p:val>
                                        </p:tav>
                                        <p:tav tm="100000">
                                          <p:val>
                                            <p:strVal val="ppt_y"/>
                                          </p:val>
                                        </p:tav>
                                      </p:tavLst>
                                    </p:anim>
                                    <p:set>
                                      <p:cBhvr>
                                        <p:cTn id="829" dur="1" fill="hold">
                                          <p:stCondLst>
                                            <p:cond delay="4499"/>
                                          </p:stCondLst>
                                        </p:cTn>
                                        <p:tgtEl>
                                          <p:spTgt spid="54"/>
                                        </p:tgtEl>
                                        <p:attrNameLst>
                                          <p:attrName>style.visibility</p:attrName>
                                        </p:attrNameLst>
                                      </p:cBhvr>
                                      <p:to>
                                        <p:strVal val="hidden"/>
                                      </p:to>
                                    </p:set>
                                  </p:childTnLst>
                                </p:cTn>
                              </p:par>
                              <p:par>
                                <p:cTn id="830" presetID="3" presetClass="exit" presetSubtype="5" fill="hold" grpId="2" nodeType="withEffect">
                                  <p:stCondLst>
                                    <p:cond delay="0"/>
                                  </p:stCondLst>
                                  <p:childTnLst>
                                    <p:animEffect transition="out" filter="blinds(vertical)">
                                      <p:cBhvr>
                                        <p:cTn id="831" dur="5500"/>
                                        <p:tgtEl>
                                          <p:spTgt spid="54"/>
                                        </p:tgtEl>
                                      </p:cBhvr>
                                    </p:animEffect>
                                    <p:set>
                                      <p:cBhvr>
                                        <p:cTn id="832" dur="1" fill="hold">
                                          <p:stCondLst>
                                            <p:cond delay="5499"/>
                                          </p:stCondLst>
                                        </p:cTn>
                                        <p:tgtEl>
                                          <p:spTgt spid="54"/>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53"/>
                                        </p:tgtEl>
                                        <p:attrNameLst>
                                          <p:attrName>style.visibility</p:attrName>
                                        </p:attrNameLst>
                                      </p:cBhvr>
                                      <p:to>
                                        <p:strVal val="visible"/>
                                      </p:to>
                                    </p:set>
                                    <p:anim calcmode="lin" valueType="num">
                                      <p:cBhvr additive="base">
                                        <p:cTn id="835" dur="4000" fill="hold"/>
                                        <p:tgtEl>
                                          <p:spTgt spid="53"/>
                                        </p:tgtEl>
                                        <p:attrNameLst>
                                          <p:attrName>ppt_x</p:attrName>
                                        </p:attrNameLst>
                                      </p:cBhvr>
                                      <p:tavLst>
                                        <p:tav tm="0">
                                          <p:val>
                                            <p:strVal val="0-#ppt_w/2"/>
                                          </p:val>
                                        </p:tav>
                                        <p:tav tm="100000">
                                          <p:val>
                                            <p:strVal val="#ppt_x"/>
                                          </p:val>
                                        </p:tav>
                                      </p:tavLst>
                                    </p:anim>
                                    <p:anim calcmode="lin" valueType="num">
                                      <p:cBhvr additive="base">
                                        <p:cTn id="836" dur="4000" fill="hold"/>
                                        <p:tgtEl>
                                          <p:spTgt spid="53"/>
                                        </p:tgtEl>
                                        <p:attrNameLst>
                                          <p:attrName>ppt_y</p:attrName>
                                        </p:attrNameLst>
                                      </p:cBhvr>
                                      <p:tavLst>
                                        <p:tav tm="0">
                                          <p:val>
                                            <p:strVal val="#ppt_y"/>
                                          </p:val>
                                        </p:tav>
                                        <p:tav tm="100000">
                                          <p:val>
                                            <p:strVal val="#ppt_y"/>
                                          </p:val>
                                        </p:tav>
                                      </p:tavLst>
                                    </p:anim>
                                  </p:childTnLst>
                                </p:cTn>
                              </p:par>
                              <p:par>
                                <p:cTn id="837" presetID="2" presetClass="exit" presetSubtype="8" fill="hold" grpId="1" nodeType="withEffect">
                                  <p:stCondLst>
                                    <p:cond delay="0"/>
                                  </p:stCondLst>
                                  <p:childTnLst>
                                    <p:anim calcmode="lin" valueType="num">
                                      <p:cBhvr additive="base">
                                        <p:cTn id="838" dur="4500"/>
                                        <p:tgtEl>
                                          <p:spTgt spid="53"/>
                                        </p:tgtEl>
                                        <p:attrNameLst>
                                          <p:attrName>ppt_x</p:attrName>
                                        </p:attrNameLst>
                                      </p:cBhvr>
                                      <p:tavLst>
                                        <p:tav tm="0">
                                          <p:val>
                                            <p:strVal val="ppt_x"/>
                                          </p:val>
                                        </p:tav>
                                        <p:tav tm="100000">
                                          <p:val>
                                            <p:strVal val="0-ppt_w/2"/>
                                          </p:val>
                                        </p:tav>
                                      </p:tavLst>
                                    </p:anim>
                                    <p:anim calcmode="lin" valueType="num">
                                      <p:cBhvr additive="base">
                                        <p:cTn id="839" dur="4500"/>
                                        <p:tgtEl>
                                          <p:spTgt spid="53"/>
                                        </p:tgtEl>
                                        <p:attrNameLst>
                                          <p:attrName>ppt_y</p:attrName>
                                        </p:attrNameLst>
                                      </p:cBhvr>
                                      <p:tavLst>
                                        <p:tav tm="0">
                                          <p:val>
                                            <p:strVal val="ppt_y"/>
                                          </p:val>
                                        </p:tav>
                                        <p:tav tm="100000">
                                          <p:val>
                                            <p:strVal val="ppt_y"/>
                                          </p:val>
                                        </p:tav>
                                      </p:tavLst>
                                    </p:anim>
                                    <p:set>
                                      <p:cBhvr>
                                        <p:cTn id="840" dur="1" fill="hold">
                                          <p:stCondLst>
                                            <p:cond delay="4499"/>
                                          </p:stCondLst>
                                        </p:cTn>
                                        <p:tgtEl>
                                          <p:spTgt spid="53"/>
                                        </p:tgtEl>
                                        <p:attrNameLst>
                                          <p:attrName>style.visibility</p:attrName>
                                        </p:attrNameLst>
                                      </p:cBhvr>
                                      <p:to>
                                        <p:strVal val="hidden"/>
                                      </p:to>
                                    </p:set>
                                  </p:childTnLst>
                                </p:cTn>
                              </p:par>
                              <p:par>
                                <p:cTn id="841" presetID="3" presetClass="exit" presetSubtype="5" fill="hold" grpId="2" nodeType="withEffect">
                                  <p:stCondLst>
                                    <p:cond delay="0"/>
                                  </p:stCondLst>
                                  <p:childTnLst>
                                    <p:animEffect transition="out" filter="blinds(vertical)">
                                      <p:cBhvr>
                                        <p:cTn id="842" dur="5500"/>
                                        <p:tgtEl>
                                          <p:spTgt spid="53"/>
                                        </p:tgtEl>
                                      </p:cBhvr>
                                    </p:animEffect>
                                    <p:set>
                                      <p:cBhvr>
                                        <p:cTn id="843" dur="1" fill="hold">
                                          <p:stCondLst>
                                            <p:cond delay="5499"/>
                                          </p:stCondLst>
                                        </p:cTn>
                                        <p:tgtEl>
                                          <p:spTgt spid="53"/>
                                        </p:tgtEl>
                                        <p:attrNameLst>
                                          <p:attrName>style.visibility</p:attrName>
                                        </p:attrNameLst>
                                      </p:cBhvr>
                                      <p:to>
                                        <p:strVal val="hidden"/>
                                      </p:to>
                                    </p:set>
                                  </p:childTnLst>
                                </p:cTn>
                              </p:par>
                              <p:par>
                                <p:cTn id="844" presetID="2" presetClass="entr" presetSubtype="8" fill="hold" grpId="0" nodeType="withEffect">
                                  <p:stCondLst>
                                    <p:cond delay="0"/>
                                  </p:stCondLst>
                                  <p:childTnLst>
                                    <p:set>
                                      <p:cBhvr>
                                        <p:cTn id="845" dur="1" fill="hold">
                                          <p:stCondLst>
                                            <p:cond delay="0"/>
                                          </p:stCondLst>
                                        </p:cTn>
                                        <p:tgtEl>
                                          <p:spTgt spid="52"/>
                                        </p:tgtEl>
                                        <p:attrNameLst>
                                          <p:attrName>style.visibility</p:attrName>
                                        </p:attrNameLst>
                                      </p:cBhvr>
                                      <p:to>
                                        <p:strVal val="visible"/>
                                      </p:to>
                                    </p:set>
                                    <p:anim calcmode="lin" valueType="num">
                                      <p:cBhvr additive="base">
                                        <p:cTn id="846" dur="4000" fill="hold"/>
                                        <p:tgtEl>
                                          <p:spTgt spid="52"/>
                                        </p:tgtEl>
                                        <p:attrNameLst>
                                          <p:attrName>ppt_x</p:attrName>
                                        </p:attrNameLst>
                                      </p:cBhvr>
                                      <p:tavLst>
                                        <p:tav tm="0">
                                          <p:val>
                                            <p:strVal val="0-#ppt_w/2"/>
                                          </p:val>
                                        </p:tav>
                                        <p:tav tm="100000">
                                          <p:val>
                                            <p:strVal val="#ppt_x"/>
                                          </p:val>
                                        </p:tav>
                                      </p:tavLst>
                                    </p:anim>
                                    <p:anim calcmode="lin" valueType="num">
                                      <p:cBhvr additive="base">
                                        <p:cTn id="847" dur="4000" fill="hold"/>
                                        <p:tgtEl>
                                          <p:spTgt spid="52"/>
                                        </p:tgtEl>
                                        <p:attrNameLst>
                                          <p:attrName>ppt_y</p:attrName>
                                        </p:attrNameLst>
                                      </p:cBhvr>
                                      <p:tavLst>
                                        <p:tav tm="0">
                                          <p:val>
                                            <p:strVal val="#ppt_y"/>
                                          </p:val>
                                        </p:tav>
                                        <p:tav tm="100000">
                                          <p:val>
                                            <p:strVal val="#ppt_y"/>
                                          </p:val>
                                        </p:tav>
                                      </p:tavLst>
                                    </p:anim>
                                  </p:childTnLst>
                                </p:cTn>
                              </p:par>
                              <p:par>
                                <p:cTn id="848" presetID="2" presetClass="exit" presetSubtype="8" fill="hold" grpId="1" nodeType="withEffect">
                                  <p:stCondLst>
                                    <p:cond delay="0"/>
                                  </p:stCondLst>
                                  <p:childTnLst>
                                    <p:anim calcmode="lin" valueType="num">
                                      <p:cBhvr additive="base">
                                        <p:cTn id="849" dur="4500"/>
                                        <p:tgtEl>
                                          <p:spTgt spid="52"/>
                                        </p:tgtEl>
                                        <p:attrNameLst>
                                          <p:attrName>ppt_x</p:attrName>
                                        </p:attrNameLst>
                                      </p:cBhvr>
                                      <p:tavLst>
                                        <p:tav tm="0">
                                          <p:val>
                                            <p:strVal val="ppt_x"/>
                                          </p:val>
                                        </p:tav>
                                        <p:tav tm="100000">
                                          <p:val>
                                            <p:strVal val="0-ppt_w/2"/>
                                          </p:val>
                                        </p:tav>
                                      </p:tavLst>
                                    </p:anim>
                                    <p:anim calcmode="lin" valueType="num">
                                      <p:cBhvr additive="base">
                                        <p:cTn id="850" dur="4500"/>
                                        <p:tgtEl>
                                          <p:spTgt spid="52"/>
                                        </p:tgtEl>
                                        <p:attrNameLst>
                                          <p:attrName>ppt_y</p:attrName>
                                        </p:attrNameLst>
                                      </p:cBhvr>
                                      <p:tavLst>
                                        <p:tav tm="0">
                                          <p:val>
                                            <p:strVal val="ppt_y"/>
                                          </p:val>
                                        </p:tav>
                                        <p:tav tm="100000">
                                          <p:val>
                                            <p:strVal val="ppt_y"/>
                                          </p:val>
                                        </p:tav>
                                      </p:tavLst>
                                    </p:anim>
                                    <p:set>
                                      <p:cBhvr>
                                        <p:cTn id="851" dur="1" fill="hold">
                                          <p:stCondLst>
                                            <p:cond delay="4499"/>
                                          </p:stCondLst>
                                        </p:cTn>
                                        <p:tgtEl>
                                          <p:spTgt spid="52"/>
                                        </p:tgtEl>
                                        <p:attrNameLst>
                                          <p:attrName>style.visibility</p:attrName>
                                        </p:attrNameLst>
                                      </p:cBhvr>
                                      <p:to>
                                        <p:strVal val="hidden"/>
                                      </p:to>
                                    </p:set>
                                  </p:childTnLst>
                                </p:cTn>
                              </p:par>
                              <p:par>
                                <p:cTn id="852" presetID="3" presetClass="exit" presetSubtype="5" fill="hold" grpId="2" nodeType="withEffect">
                                  <p:stCondLst>
                                    <p:cond delay="0"/>
                                  </p:stCondLst>
                                  <p:childTnLst>
                                    <p:animEffect transition="out" filter="blinds(vertical)">
                                      <p:cBhvr>
                                        <p:cTn id="853" dur="5500"/>
                                        <p:tgtEl>
                                          <p:spTgt spid="52"/>
                                        </p:tgtEl>
                                      </p:cBhvr>
                                    </p:animEffect>
                                    <p:set>
                                      <p:cBhvr>
                                        <p:cTn id="854" dur="1" fill="hold">
                                          <p:stCondLst>
                                            <p:cond delay="5499"/>
                                          </p:stCondLst>
                                        </p:cTn>
                                        <p:tgtEl>
                                          <p:spTgt spid="52"/>
                                        </p:tgtEl>
                                        <p:attrNameLst>
                                          <p:attrName>style.visibility</p:attrName>
                                        </p:attrNameLst>
                                      </p:cBhvr>
                                      <p:to>
                                        <p:strVal val="hidden"/>
                                      </p:to>
                                    </p:set>
                                  </p:childTnLst>
                                </p:cTn>
                              </p:par>
                              <p:par>
                                <p:cTn id="855" presetID="2" presetClass="entr" presetSubtype="8" fill="hold" grpId="0" nodeType="withEffect">
                                  <p:stCondLst>
                                    <p:cond delay="0"/>
                                  </p:stCondLst>
                                  <p:childTnLst>
                                    <p:set>
                                      <p:cBhvr>
                                        <p:cTn id="856" dur="1" fill="hold">
                                          <p:stCondLst>
                                            <p:cond delay="0"/>
                                          </p:stCondLst>
                                        </p:cTn>
                                        <p:tgtEl>
                                          <p:spTgt spid="51"/>
                                        </p:tgtEl>
                                        <p:attrNameLst>
                                          <p:attrName>style.visibility</p:attrName>
                                        </p:attrNameLst>
                                      </p:cBhvr>
                                      <p:to>
                                        <p:strVal val="visible"/>
                                      </p:to>
                                    </p:set>
                                    <p:anim calcmode="lin" valueType="num">
                                      <p:cBhvr additive="base">
                                        <p:cTn id="857" dur="4000" fill="hold"/>
                                        <p:tgtEl>
                                          <p:spTgt spid="51"/>
                                        </p:tgtEl>
                                        <p:attrNameLst>
                                          <p:attrName>ppt_x</p:attrName>
                                        </p:attrNameLst>
                                      </p:cBhvr>
                                      <p:tavLst>
                                        <p:tav tm="0">
                                          <p:val>
                                            <p:strVal val="0-#ppt_w/2"/>
                                          </p:val>
                                        </p:tav>
                                        <p:tav tm="100000">
                                          <p:val>
                                            <p:strVal val="#ppt_x"/>
                                          </p:val>
                                        </p:tav>
                                      </p:tavLst>
                                    </p:anim>
                                    <p:anim calcmode="lin" valueType="num">
                                      <p:cBhvr additive="base">
                                        <p:cTn id="858" dur="4000" fill="hold"/>
                                        <p:tgtEl>
                                          <p:spTgt spid="51"/>
                                        </p:tgtEl>
                                        <p:attrNameLst>
                                          <p:attrName>ppt_y</p:attrName>
                                        </p:attrNameLst>
                                      </p:cBhvr>
                                      <p:tavLst>
                                        <p:tav tm="0">
                                          <p:val>
                                            <p:strVal val="#ppt_y"/>
                                          </p:val>
                                        </p:tav>
                                        <p:tav tm="100000">
                                          <p:val>
                                            <p:strVal val="#ppt_y"/>
                                          </p:val>
                                        </p:tav>
                                      </p:tavLst>
                                    </p:anim>
                                  </p:childTnLst>
                                </p:cTn>
                              </p:par>
                              <p:par>
                                <p:cTn id="859" presetID="2" presetClass="exit" presetSubtype="8" fill="hold" grpId="1" nodeType="withEffect">
                                  <p:stCondLst>
                                    <p:cond delay="0"/>
                                  </p:stCondLst>
                                  <p:childTnLst>
                                    <p:anim calcmode="lin" valueType="num">
                                      <p:cBhvr additive="base">
                                        <p:cTn id="860" dur="4500"/>
                                        <p:tgtEl>
                                          <p:spTgt spid="51"/>
                                        </p:tgtEl>
                                        <p:attrNameLst>
                                          <p:attrName>ppt_x</p:attrName>
                                        </p:attrNameLst>
                                      </p:cBhvr>
                                      <p:tavLst>
                                        <p:tav tm="0">
                                          <p:val>
                                            <p:strVal val="ppt_x"/>
                                          </p:val>
                                        </p:tav>
                                        <p:tav tm="100000">
                                          <p:val>
                                            <p:strVal val="0-ppt_w/2"/>
                                          </p:val>
                                        </p:tav>
                                      </p:tavLst>
                                    </p:anim>
                                    <p:anim calcmode="lin" valueType="num">
                                      <p:cBhvr additive="base">
                                        <p:cTn id="861" dur="4500"/>
                                        <p:tgtEl>
                                          <p:spTgt spid="51"/>
                                        </p:tgtEl>
                                        <p:attrNameLst>
                                          <p:attrName>ppt_y</p:attrName>
                                        </p:attrNameLst>
                                      </p:cBhvr>
                                      <p:tavLst>
                                        <p:tav tm="0">
                                          <p:val>
                                            <p:strVal val="ppt_y"/>
                                          </p:val>
                                        </p:tav>
                                        <p:tav tm="100000">
                                          <p:val>
                                            <p:strVal val="ppt_y"/>
                                          </p:val>
                                        </p:tav>
                                      </p:tavLst>
                                    </p:anim>
                                    <p:set>
                                      <p:cBhvr>
                                        <p:cTn id="862" dur="1" fill="hold">
                                          <p:stCondLst>
                                            <p:cond delay="4499"/>
                                          </p:stCondLst>
                                        </p:cTn>
                                        <p:tgtEl>
                                          <p:spTgt spid="51"/>
                                        </p:tgtEl>
                                        <p:attrNameLst>
                                          <p:attrName>style.visibility</p:attrName>
                                        </p:attrNameLst>
                                      </p:cBhvr>
                                      <p:to>
                                        <p:strVal val="hidden"/>
                                      </p:to>
                                    </p:set>
                                  </p:childTnLst>
                                </p:cTn>
                              </p:par>
                              <p:par>
                                <p:cTn id="863" presetID="3" presetClass="exit" presetSubtype="5" fill="hold" grpId="2" nodeType="withEffect">
                                  <p:stCondLst>
                                    <p:cond delay="0"/>
                                  </p:stCondLst>
                                  <p:childTnLst>
                                    <p:animEffect transition="out" filter="blinds(vertical)">
                                      <p:cBhvr>
                                        <p:cTn id="864" dur="5500"/>
                                        <p:tgtEl>
                                          <p:spTgt spid="51"/>
                                        </p:tgtEl>
                                      </p:cBhvr>
                                    </p:animEffect>
                                    <p:set>
                                      <p:cBhvr>
                                        <p:cTn id="865" dur="1" fill="hold">
                                          <p:stCondLst>
                                            <p:cond delay="5499"/>
                                          </p:stCondLst>
                                        </p:cTn>
                                        <p:tgtEl>
                                          <p:spTgt spid="51"/>
                                        </p:tgtEl>
                                        <p:attrNameLst>
                                          <p:attrName>style.visibility</p:attrName>
                                        </p:attrNameLst>
                                      </p:cBhvr>
                                      <p:to>
                                        <p:strVal val="hidden"/>
                                      </p:to>
                                    </p:set>
                                  </p:childTnLst>
                                </p:cTn>
                              </p:par>
                              <p:par>
                                <p:cTn id="866" presetID="2" presetClass="entr" presetSubtype="8" fill="hold" grpId="0" nodeType="withEffect">
                                  <p:stCondLst>
                                    <p:cond delay="0"/>
                                  </p:stCondLst>
                                  <p:childTnLst>
                                    <p:set>
                                      <p:cBhvr>
                                        <p:cTn id="867" dur="1" fill="hold">
                                          <p:stCondLst>
                                            <p:cond delay="0"/>
                                          </p:stCondLst>
                                        </p:cTn>
                                        <p:tgtEl>
                                          <p:spTgt spid="50"/>
                                        </p:tgtEl>
                                        <p:attrNameLst>
                                          <p:attrName>style.visibility</p:attrName>
                                        </p:attrNameLst>
                                      </p:cBhvr>
                                      <p:to>
                                        <p:strVal val="visible"/>
                                      </p:to>
                                    </p:set>
                                    <p:anim calcmode="lin" valueType="num">
                                      <p:cBhvr additive="base">
                                        <p:cTn id="868" dur="4000" fill="hold"/>
                                        <p:tgtEl>
                                          <p:spTgt spid="50"/>
                                        </p:tgtEl>
                                        <p:attrNameLst>
                                          <p:attrName>ppt_x</p:attrName>
                                        </p:attrNameLst>
                                      </p:cBhvr>
                                      <p:tavLst>
                                        <p:tav tm="0">
                                          <p:val>
                                            <p:strVal val="0-#ppt_w/2"/>
                                          </p:val>
                                        </p:tav>
                                        <p:tav tm="100000">
                                          <p:val>
                                            <p:strVal val="#ppt_x"/>
                                          </p:val>
                                        </p:tav>
                                      </p:tavLst>
                                    </p:anim>
                                    <p:anim calcmode="lin" valueType="num">
                                      <p:cBhvr additive="base">
                                        <p:cTn id="869" dur="4000" fill="hold"/>
                                        <p:tgtEl>
                                          <p:spTgt spid="50"/>
                                        </p:tgtEl>
                                        <p:attrNameLst>
                                          <p:attrName>ppt_y</p:attrName>
                                        </p:attrNameLst>
                                      </p:cBhvr>
                                      <p:tavLst>
                                        <p:tav tm="0">
                                          <p:val>
                                            <p:strVal val="#ppt_y"/>
                                          </p:val>
                                        </p:tav>
                                        <p:tav tm="100000">
                                          <p:val>
                                            <p:strVal val="#ppt_y"/>
                                          </p:val>
                                        </p:tav>
                                      </p:tavLst>
                                    </p:anim>
                                  </p:childTnLst>
                                </p:cTn>
                              </p:par>
                              <p:par>
                                <p:cTn id="870" presetID="2" presetClass="exit" presetSubtype="8" fill="hold" grpId="1" nodeType="withEffect">
                                  <p:stCondLst>
                                    <p:cond delay="0"/>
                                  </p:stCondLst>
                                  <p:childTnLst>
                                    <p:anim calcmode="lin" valueType="num">
                                      <p:cBhvr additive="base">
                                        <p:cTn id="871" dur="4500"/>
                                        <p:tgtEl>
                                          <p:spTgt spid="50"/>
                                        </p:tgtEl>
                                        <p:attrNameLst>
                                          <p:attrName>ppt_x</p:attrName>
                                        </p:attrNameLst>
                                      </p:cBhvr>
                                      <p:tavLst>
                                        <p:tav tm="0">
                                          <p:val>
                                            <p:strVal val="ppt_x"/>
                                          </p:val>
                                        </p:tav>
                                        <p:tav tm="100000">
                                          <p:val>
                                            <p:strVal val="0-ppt_w/2"/>
                                          </p:val>
                                        </p:tav>
                                      </p:tavLst>
                                    </p:anim>
                                    <p:anim calcmode="lin" valueType="num">
                                      <p:cBhvr additive="base">
                                        <p:cTn id="872" dur="4500"/>
                                        <p:tgtEl>
                                          <p:spTgt spid="50"/>
                                        </p:tgtEl>
                                        <p:attrNameLst>
                                          <p:attrName>ppt_y</p:attrName>
                                        </p:attrNameLst>
                                      </p:cBhvr>
                                      <p:tavLst>
                                        <p:tav tm="0">
                                          <p:val>
                                            <p:strVal val="ppt_y"/>
                                          </p:val>
                                        </p:tav>
                                        <p:tav tm="100000">
                                          <p:val>
                                            <p:strVal val="ppt_y"/>
                                          </p:val>
                                        </p:tav>
                                      </p:tavLst>
                                    </p:anim>
                                    <p:set>
                                      <p:cBhvr>
                                        <p:cTn id="873" dur="1" fill="hold">
                                          <p:stCondLst>
                                            <p:cond delay="4499"/>
                                          </p:stCondLst>
                                        </p:cTn>
                                        <p:tgtEl>
                                          <p:spTgt spid="50"/>
                                        </p:tgtEl>
                                        <p:attrNameLst>
                                          <p:attrName>style.visibility</p:attrName>
                                        </p:attrNameLst>
                                      </p:cBhvr>
                                      <p:to>
                                        <p:strVal val="hidden"/>
                                      </p:to>
                                    </p:set>
                                  </p:childTnLst>
                                </p:cTn>
                              </p:par>
                              <p:par>
                                <p:cTn id="874" presetID="3" presetClass="exit" presetSubtype="5" fill="hold" grpId="2" nodeType="withEffect">
                                  <p:stCondLst>
                                    <p:cond delay="0"/>
                                  </p:stCondLst>
                                  <p:childTnLst>
                                    <p:animEffect transition="out" filter="blinds(vertical)">
                                      <p:cBhvr>
                                        <p:cTn id="875" dur="5500"/>
                                        <p:tgtEl>
                                          <p:spTgt spid="50"/>
                                        </p:tgtEl>
                                      </p:cBhvr>
                                    </p:animEffect>
                                    <p:set>
                                      <p:cBhvr>
                                        <p:cTn id="876" dur="1" fill="hold">
                                          <p:stCondLst>
                                            <p:cond delay="5499"/>
                                          </p:stCondLst>
                                        </p:cTn>
                                        <p:tgtEl>
                                          <p:spTgt spid="50"/>
                                        </p:tgtEl>
                                        <p:attrNameLst>
                                          <p:attrName>style.visibility</p:attrName>
                                        </p:attrNameLst>
                                      </p:cBhvr>
                                      <p:to>
                                        <p:strVal val="hidden"/>
                                      </p:to>
                                    </p:set>
                                  </p:childTnLst>
                                </p:cTn>
                              </p:par>
                              <p:par>
                                <p:cTn id="877" presetID="2" presetClass="entr" presetSubtype="8" fill="hold" grpId="0" nodeType="withEffect">
                                  <p:stCondLst>
                                    <p:cond delay="0"/>
                                  </p:stCondLst>
                                  <p:childTnLst>
                                    <p:set>
                                      <p:cBhvr>
                                        <p:cTn id="878" dur="1" fill="hold">
                                          <p:stCondLst>
                                            <p:cond delay="0"/>
                                          </p:stCondLst>
                                        </p:cTn>
                                        <p:tgtEl>
                                          <p:spTgt spid="49"/>
                                        </p:tgtEl>
                                        <p:attrNameLst>
                                          <p:attrName>style.visibility</p:attrName>
                                        </p:attrNameLst>
                                      </p:cBhvr>
                                      <p:to>
                                        <p:strVal val="visible"/>
                                      </p:to>
                                    </p:set>
                                    <p:anim calcmode="lin" valueType="num">
                                      <p:cBhvr additive="base">
                                        <p:cTn id="879" dur="4000" fill="hold"/>
                                        <p:tgtEl>
                                          <p:spTgt spid="49"/>
                                        </p:tgtEl>
                                        <p:attrNameLst>
                                          <p:attrName>ppt_x</p:attrName>
                                        </p:attrNameLst>
                                      </p:cBhvr>
                                      <p:tavLst>
                                        <p:tav tm="0">
                                          <p:val>
                                            <p:strVal val="0-#ppt_w/2"/>
                                          </p:val>
                                        </p:tav>
                                        <p:tav tm="100000">
                                          <p:val>
                                            <p:strVal val="#ppt_x"/>
                                          </p:val>
                                        </p:tav>
                                      </p:tavLst>
                                    </p:anim>
                                    <p:anim calcmode="lin" valueType="num">
                                      <p:cBhvr additive="base">
                                        <p:cTn id="880" dur="4000" fill="hold"/>
                                        <p:tgtEl>
                                          <p:spTgt spid="49"/>
                                        </p:tgtEl>
                                        <p:attrNameLst>
                                          <p:attrName>ppt_y</p:attrName>
                                        </p:attrNameLst>
                                      </p:cBhvr>
                                      <p:tavLst>
                                        <p:tav tm="0">
                                          <p:val>
                                            <p:strVal val="#ppt_y"/>
                                          </p:val>
                                        </p:tav>
                                        <p:tav tm="100000">
                                          <p:val>
                                            <p:strVal val="#ppt_y"/>
                                          </p:val>
                                        </p:tav>
                                      </p:tavLst>
                                    </p:anim>
                                  </p:childTnLst>
                                </p:cTn>
                              </p:par>
                              <p:par>
                                <p:cTn id="881" presetID="2" presetClass="exit" presetSubtype="8" fill="hold" grpId="1" nodeType="withEffect">
                                  <p:stCondLst>
                                    <p:cond delay="0"/>
                                  </p:stCondLst>
                                  <p:childTnLst>
                                    <p:anim calcmode="lin" valueType="num">
                                      <p:cBhvr additive="base">
                                        <p:cTn id="882" dur="4500"/>
                                        <p:tgtEl>
                                          <p:spTgt spid="49"/>
                                        </p:tgtEl>
                                        <p:attrNameLst>
                                          <p:attrName>ppt_x</p:attrName>
                                        </p:attrNameLst>
                                      </p:cBhvr>
                                      <p:tavLst>
                                        <p:tav tm="0">
                                          <p:val>
                                            <p:strVal val="ppt_x"/>
                                          </p:val>
                                        </p:tav>
                                        <p:tav tm="100000">
                                          <p:val>
                                            <p:strVal val="0-ppt_w/2"/>
                                          </p:val>
                                        </p:tav>
                                      </p:tavLst>
                                    </p:anim>
                                    <p:anim calcmode="lin" valueType="num">
                                      <p:cBhvr additive="base">
                                        <p:cTn id="883" dur="4500"/>
                                        <p:tgtEl>
                                          <p:spTgt spid="49"/>
                                        </p:tgtEl>
                                        <p:attrNameLst>
                                          <p:attrName>ppt_y</p:attrName>
                                        </p:attrNameLst>
                                      </p:cBhvr>
                                      <p:tavLst>
                                        <p:tav tm="0">
                                          <p:val>
                                            <p:strVal val="ppt_y"/>
                                          </p:val>
                                        </p:tav>
                                        <p:tav tm="100000">
                                          <p:val>
                                            <p:strVal val="ppt_y"/>
                                          </p:val>
                                        </p:tav>
                                      </p:tavLst>
                                    </p:anim>
                                    <p:set>
                                      <p:cBhvr>
                                        <p:cTn id="884" dur="1" fill="hold">
                                          <p:stCondLst>
                                            <p:cond delay="4499"/>
                                          </p:stCondLst>
                                        </p:cTn>
                                        <p:tgtEl>
                                          <p:spTgt spid="49"/>
                                        </p:tgtEl>
                                        <p:attrNameLst>
                                          <p:attrName>style.visibility</p:attrName>
                                        </p:attrNameLst>
                                      </p:cBhvr>
                                      <p:to>
                                        <p:strVal val="hidden"/>
                                      </p:to>
                                    </p:set>
                                  </p:childTnLst>
                                </p:cTn>
                              </p:par>
                              <p:par>
                                <p:cTn id="885" presetID="3" presetClass="exit" presetSubtype="5" fill="hold" grpId="2" nodeType="withEffect">
                                  <p:stCondLst>
                                    <p:cond delay="0"/>
                                  </p:stCondLst>
                                  <p:childTnLst>
                                    <p:animEffect transition="out" filter="blinds(vertical)">
                                      <p:cBhvr>
                                        <p:cTn id="886" dur="5500"/>
                                        <p:tgtEl>
                                          <p:spTgt spid="49"/>
                                        </p:tgtEl>
                                      </p:cBhvr>
                                    </p:animEffect>
                                    <p:set>
                                      <p:cBhvr>
                                        <p:cTn id="887" dur="1" fill="hold">
                                          <p:stCondLst>
                                            <p:cond delay="5499"/>
                                          </p:stCondLst>
                                        </p:cTn>
                                        <p:tgtEl>
                                          <p:spTgt spid="49"/>
                                        </p:tgtEl>
                                        <p:attrNameLst>
                                          <p:attrName>style.visibility</p:attrName>
                                        </p:attrNameLst>
                                      </p:cBhvr>
                                      <p:to>
                                        <p:strVal val="hidden"/>
                                      </p:to>
                                    </p:set>
                                  </p:childTnLst>
                                </p:cTn>
                              </p:par>
                              <p:par>
                                <p:cTn id="888" presetID="2" presetClass="entr" presetSubtype="8" fill="hold" grpId="0" nodeType="withEffect">
                                  <p:stCondLst>
                                    <p:cond delay="0"/>
                                  </p:stCondLst>
                                  <p:childTnLst>
                                    <p:set>
                                      <p:cBhvr>
                                        <p:cTn id="889" dur="1" fill="hold">
                                          <p:stCondLst>
                                            <p:cond delay="0"/>
                                          </p:stCondLst>
                                        </p:cTn>
                                        <p:tgtEl>
                                          <p:spTgt spid="48"/>
                                        </p:tgtEl>
                                        <p:attrNameLst>
                                          <p:attrName>style.visibility</p:attrName>
                                        </p:attrNameLst>
                                      </p:cBhvr>
                                      <p:to>
                                        <p:strVal val="visible"/>
                                      </p:to>
                                    </p:set>
                                    <p:anim calcmode="lin" valueType="num">
                                      <p:cBhvr additive="base">
                                        <p:cTn id="890" dur="4000" fill="hold"/>
                                        <p:tgtEl>
                                          <p:spTgt spid="48"/>
                                        </p:tgtEl>
                                        <p:attrNameLst>
                                          <p:attrName>ppt_x</p:attrName>
                                        </p:attrNameLst>
                                      </p:cBhvr>
                                      <p:tavLst>
                                        <p:tav tm="0">
                                          <p:val>
                                            <p:strVal val="0-#ppt_w/2"/>
                                          </p:val>
                                        </p:tav>
                                        <p:tav tm="100000">
                                          <p:val>
                                            <p:strVal val="#ppt_x"/>
                                          </p:val>
                                        </p:tav>
                                      </p:tavLst>
                                    </p:anim>
                                    <p:anim calcmode="lin" valueType="num">
                                      <p:cBhvr additive="base">
                                        <p:cTn id="891" dur="4000" fill="hold"/>
                                        <p:tgtEl>
                                          <p:spTgt spid="48"/>
                                        </p:tgtEl>
                                        <p:attrNameLst>
                                          <p:attrName>ppt_y</p:attrName>
                                        </p:attrNameLst>
                                      </p:cBhvr>
                                      <p:tavLst>
                                        <p:tav tm="0">
                                          <p:val>
                                            <p:strVal val="#ppt_y"/>
                                          </p:val>
                                        </p:tav>
                                        <p:tav tm="100000">
                                          <p:val>
                                            <p:strVal val="#ppt_y"/>
                                          </p:val>
                                        </p:tav>
                                      </p:tavLst>
                                    </p:anim>
                                  </p:childTnLst>
                                </p:cTn>
                              </p:par>
                              <p:par>
                                <p:cTn id="892" presetID="2" presetClass="exit" presetSubtype="8" fill="hold" grpId="1" nodeType="withEffect">
                                  <p:stCondLst>
                                    <p:cond delay="0"/>
                                  </p:stCondLst>
                                  <p:childTnLst>
                                    <p:anim calcmode="lin" valueType="num">
                                      <p:cBhvr additive="base">
                                        <p:cTn id="893" dur="4500"/>
                                        <p:tgtEl>
                                          <p:spTgt spid="48"/>
                                        </p:tgtEl>
                                        <p:attrNameLst>
                                          <p:attrName>ppt_x</p:attrName>
                                        </p:attrNameLst>
                                      </p:cBhvr>
                                      <p:tavLst>
                                        <p:tav tm="0">
                                          <p:val>
                                            <p:strVal val="ppt_x"/>
                                          </p:val>
                                        </p:tav>
                                        <p:tav tm="100000">
                                          <p:val>
                                            <p:strVal val="0-ppt_w/2"/>
                                          </p:val>
                                        </p:tav>
                                      </p:tavLst>
                                    </p:anim>
                                    <p:anim calcmode="lin" valueType="num">
                                      <p:cBhvr additive="base">
                                        <p:cTn id="894" dur="4500"/>
                                        <p:tgtEl>
                                          <p:spTgt spid="48"/>
                                        </p:tgtEl>
                                        <p:attrNameLst>
                                          <p:attrName>ppt_y</p:attrName>
                                        </p:attrNameLst>
                                      </p:cBhvr>
                                      <p:tavLst>
                                        <p:tav tm="0">
                                          <p:val>
                                            <p:strVal val="ppt_y"/>
                                          </p:val>
                                        </p:tav>
                                        <p:tav tm="100000">
                                          <p:val>
                                            <p:strVal val="ppt_y"/>
                                          </p:val>
                                        </p:tav>
                                      </p:tavLst>
                                    </p:anim>
                                    <p:set>
                                      <p:cBhvr>
                                        <p:cTn id="895" dur="1" fill="hold">
                                          <p:stCondLst>
                                            <p:cond delay="4499"/>
                                          </p:stCondLst>
                                        </p:cTn>
                                        <p:tgtEl>
                                          <p:spTgt spid="48"/>
                                        </p:tgtEl>
                                        <p:attrNameLst>
                                          <p:attrName>style.visibility</p:attrName>
                                        </p:attrNameLst>
                                      </p:cBhvr>
                                      <p:to>
                                        <p:strVal val="hidden"/>
                                      </p:to>
                                    </p:set>
                                  </p:childTnLst>
                                </p:cTn>
                              </p:par>
                              <p:par>
                                <p:cTn id="896" presetID="3" presetClass="exit" presetSubtype="5" fill="hold" grpId="2" nodeType="withEffect">
                                  <p:stCondLst>
                                    <p:cond delay="0"/>
                                  </p:stCondLst>
                                  <p:childTnLst>
                                    <p:animEffect transition="out" filter="blinds(vertical)">
                                      <p:cBhvr>
                                        <p:cTn id="897" dur="5500"/>
                                        <p:tgtEl>
                                          <p:spTgt spid="48"/>
                                        </p:tgtEl>
                                      </p:cBhvr>
                                    </p:animEffect>
                                    <p:set>
                                      <p:cBhvr>
                                        <p:cTn id="898" dur="1" fill="hold">
                                          <p:stCondLst>
                                            <p:cond delay="5499"/>
                                          </p:stCondLst>
                                        </p:cTn>
                                        <p:tgtEl>
                                          <p:spTgt spid="48"/>
                                        </p:tgtEl>
                                        <p:attrNameLst>
                                          <p:attrName>style.visibility</p:attrName>
                                        </p:attrNameLst>
                                      </p:cBhvr>
                                      <p:to>
                                        <p:strVal val="hidden"/>
                                      </p:to>
                                    </p:set>
                                  </p:childTnLst>
                                </p:cTn>
                              </p:par>
                              <p:par>
                                <p:cTn id="899" presetID="2" presetClass="entr" presetSubtype="8" fill="hold" grpId="0" nodeType="withEffect">
                                  <p:stCondLst>
                                    <p:cond delay="0"/>
                                  </p:stCondLst>
                                  <p:childTnLst>
                                    <p:set>
                                      <p:cBhvr>
                                        <p:cTn id="900" dur="1" fill="hold">
                                          <p:stCondLst>
                                            <p:cond delay="0"/>
                                          </p:stCondLst>
                                        </p:cTn>
                                        <p:tgtEl>
                                          <p:spTgt spid="47"/>
                                        </p:tgtEl>
                                        <p:attrNameLst>
                                          <p:attrName>style.visibility</p:attrName>
                                        </p:attrNameLst>
                                      </p:cBhvr>
                                      <p:to>
                                        <p:strVal val="visible"/>
                                      </p:to>
                                    </p:set>
                                    <p:anim calcmode="lin" valueType="num">
                                      <p:cBhvr additive="base">
                                        <p:cTn id="901" dur="4000" fill="hold"/>
                                        <p:tgtEl>
                                          <p:spTgt spid="47"/>
                                        </p:tgtEl>
                                        <p:attrNameLst>
                                          <p:attrName>ppt_x</p:attrName>
                                        </p:attrNameLst>
                                      </p:cBhvr>
                                      <p:tavLst>
                                        <p:tav tm="0">
                                          <p:val>
                                            <p:strVal val="0-#ppt_w/2"/>
                                          </p:val>
                                        </p:tav>
                                        <p:tav tm="100000">
                                          <p:val>
                                            <p:strVal val="#ppt_x"/>
                                          </p:val>
                                        </p:tav>
                                      </p:tavLst>
                                    </p:anim>
                                    <p:anim calcmode="lin" valueType="num">
                                      <p:cBhvr additive="base">
                                        <p:cTn id="902" dur="4000" fill="hold"/>
                                        <p:tgtEl>
                                          <p:spTgt spid="47"/>
                                        </p:tgtEl>
                                        <p:attrNameLst>
                                          <p:attrName>ppt_y</p:attrName>
                                        </p:attrNameLst>
                                      </p:cBhvr>
                                      <p:tavLst>
                                        <p:tav tm="0">
                                          <p:val>
                                            <p:strVal val="#ppt_y"/>
                                          </p:val>
                                        </p:tav>
                                        <p:tav tm="100000">
                                          <p:val>
                                            <p:strVal val="#ppt_y"/>
                                          </p:val>
                                        </p:tav>
                                      </p:tavLst>
                                    </p:anim>
                                  </p:childTnLst>
                                </p:cTn>
                              </p:par>
                              <p:par>
                                <p:cTn id="903" presetID="2" presetClass="exit" presetSubtype="8" fill="hold" grpId="1" nodeType="withEffect">
                                  <p:stCondLst>
                                    <p:cond delay="0"/>
                                  </p:stCondLst>
                                  <p:childTnLst>
                                    <p:anim calcmode="lin" valueType="num">
                                      <p:cBhvr additive="base">
                                        <p:cTn id="904" dur="4500"/>
                                        <p:tgtEl>
                                          <p:spTgt spid="47"/>
                                        </p:tgtEl>
                                        <p:attrNameLst>
                                          <p:attrName>ppt_x</p:attrName>
                                        </p:attrNameLst>
                                      </p:cBhvr>
                                      <p:tavLst>
                                        <p:tav tm="0">
                                          <p:val>
                                            <p:strVal val="ppt_x"/>
                                          </p:val>
                                        </p:tav>
                                        <p:tav tm="100000">
                                          <p:val>
                                            <p:strVal val="0-ppt_w/2"/>
                                          </p:val>
                                        </p:tav>
                                      </p:tavLst>
                                    </p:anim>
                                    <p:anim calcmode="lin" valueType="num">
                                      <p:cBhvr additive="base">
                                        <p:cTn id="905" dur="4500"/>
                                        <p:tgtEl>
                                          <p:spTgt spid="47"/>
                                        </p:tgtEl>
                                        <p:attrNameLst>
                                          <p:attrName>ppt_y</p:attrName>
                                        </p:attrNameLst>
                                      </p:cBhvr>
                                      <p:tavLst>
                                        <p:tav tm="0">
                                          <p:val>
                                            <p:strVal val="ppt_y"/>
                                          </p:val>
                                        </p:tav>
                                        <p:tav tm="100000">
                                          <p:val>
                                            <p:strVal val="ppt_y"/>
                                          </p:val>
                                        </p:tav>
                                      </p:tavLst>
                                    </p:anim>
                                    <p:set>
                                      <p:cBhvr>
                                        <p:cTn id="906" dur="1" fill="hold">
                                          <p:stCondLst>
                                            <p:cond delay="4499"/>
                                          </p:stCondLst>
                                        </p:cTn>
                                        <p:tgtEl>
                                          <p:spTgt spid="47"/>
                                        </p:tgtEl>
                                        <p:attrNameLst>
                                          <p:attrName>style.visibility</p:attrName>
                                        </p:attrNameLst>
                                      </p:cBhvr>
                                      <p:to>
                                        <p:strVal val="hidden"/>
                                      </p:to>
                                    </p:set>
                                  </p:childTnLst>
                                </p:cTn>
                              </p:par>
                              <p:par>
                                <p:cTn id="907" presetID="3" presetClass="exit" presetSubtype="5" fill="hold" grpId="2" nodeType="withEffect">
                                  <p:stCondLst>
                                    <p:cond delay="0"/>
                                  </p:stCondLst>
                                  <p:childTnLst>
                                    <p:animEffect transition="out" filter="blinds(vertical)">
                                      <p:cBhvr>
                                        <p:cTn id="908" dur="5500"/>
                                        <p:tgtEl>
                                          <p:spTgt spid="47"/>
                                        </p:tgtEl>
                                      </p:cBhvr>
                                    </p:animEffect>
                                    <p:set>
                                      <p:cBhvr>
                                        <p:cTn id="909" dur="1" fill="hold">
                                          <p:stCondLst>
                                            <p:cond delay="5499"/>
                                          </p:stCondLst>
                                        </p:cTn>
                                        <p:tgtEl>
                                          <p:spTgt spid="47"/>
                                        </p:tgtEl>
                                        <p:attrNameLst>
                                          <p:attrName>style.visibility</p:attrName>
                                        </p:attrNameLst>
                                      </p:cBhvr>
                                      <p:to>
                                        <p:strVal val="hidden"/>
                                      </p:to>
                                    </p:set>
                                  </p:childTnLst>
                                </p:cTn>
                              </p:par>
                              <p:par>
                                <p:cTn id="910" presetID="2" presetClass="entr" presetSubtype="8" fill="hold" grpId="0" nodeType="withEffect">
                                  <p:stCondLst>
                                    <p:cond delay="0"/>
                                  </p:stCondLst>
                                  <p:childTnLst>
                                    <p:set>
                                      <p:cBhvr>
                                        <p:cTn id="911" dur="1" fill="hold">
                                          <p:stCondLst>
                                            <p:cond delay="0"/>
                                          </p:stCondLst>
                                        </p:cTn>
                                        <p:tgtEl>
                                          <p:spTgt spid="46"/>
                                        </p:tgtEl>
                                        <p:attrNameLst>
                                          <p:attrName>style.visibility</p:attrName>
                                        </p:attrNameLst>
                                      </p:cBhvr>
                                      <p:to>
                                        <p:strVal val="visible"/>
                                      </p:to>
                                    </p:set>
                                    <p:anim calcmode="lin" valueType="num">
                                      <p:cBhvr additive="base">
                                        <p:cTn id="912" dur="4000" fill="hold"/>
                                        <p:tgtEl>
                                          <p:spTgt spid="46"/>
                                        </p:tgtEl>
                                        <p:attrNameLst>
                                          <p:attrName>ppt_x</p:attrName>
                                        </p:attrNameLst>
                                      </p:cBhvr>
                                      <p:tavLst>
                                        <p:tav tm="0">
                                          <p:val>
                                            <p:strVal val="0-#ppt_w/2"/>
                                          </p:val>
                                        </p:tav>
                                        <p:tav tm="100000">
                                          <p:val>
                                            <p:strVal val="#ppt_x"/>
                                          </p:val>
                                        </p:tav>
                                      </p:tavLst>
                                    </p:anim>
                                    <p:anim calcmode="lin" valueType="num">
                                      <p:cBhvr additive="base">
                                        <p:cTn id="913" dur="4000" fill="hold"/>
                                        <p:tgtEl>
                                          <p:spTgt spid="46"/>
                                        </p:tgtEl>
                                        <p:attrNameLst>
                                          <p:attrName>ppt_y</p:attrName>
                                        </p:attrNameLst>
                                      </p:cBhvr>
                                      <p:tavLst>
                                        <p:tav tm="0">
                                          <p:val>
                                            <p:strVal val="#ppt_y"/>
                                          </p:val>
                                        </p:tav>
                                        <p:tav tm="100000">
                                          <p:val>
                                            <p:strVal val="#ppt_y"/>
                                          </p:val>
                                        </p:tav>
                                      </p:tavLst>
                                    </p:anim>
                                  </p:childTnLst>
                                </p:cTn>
                              </p:par>
                              <p:par>
                                <p:cTn id="914" presetID="2" presetClass="exit" presetSubtype="8" fill="hold" grpId="1" nodeType="withEffect">
                                  <p:stCondLst>
                                    <p:cond delay="0"/>
                                  </p:stCondLst>
                                  <p:childTnLst>
                                    <p:anim calcmode="lin" valueType="num">
                                      <p:cBhvr additive="base">
                                        <p:cTn id="915" dur="4500"/>
                                        <p:tgtEl>
                                          <p:spTgt spid="46"/>
                                        </p:tgtEl>
                                        <p:attrNameLst>
                                          <p:attrName>ppt_x</p:attrName>
                                        </p:attrNameLst>
                                      </p:cBhvr>
                                      <p:tavLst>
                                        <p:tav tm="0">
                                          <p:val>
                                            <p:strVal val="ppt_x"/>
                                          </p:val>
                                        </p:tav>
                                        <p:tav tm="100000">
                                          <p:val>
                                            <p:strVal val="0-ppt_w/2"/>
                                          </p:val>
                                        </p:tav>
                                      </p:tavLst>
                                    </p:anim>
                                    <p:anim calcmode="lin" valueType="num">
                                      <p:cBhvr additive="base">
                                        <p:cTn id="916" dur="4500"/>
                                        <p:tgtEl>
                                          <p:spTgt spid="46"/>
                                        </p:tgtEl>
                                        <p:attrNameLst>
                                          <p:attrName>ppt_y</p:attrName>
                                        </p:attrNameLst>
                                      </p:cBhvr>
                                      <p:tavLst>
                                        <p:tav tm="0">
                                          <p:val>
                                            <p:strVal val="ppt_y"/>
                                          </p:val>
                                        </p:tav>
                                        <p:tav tm="100000">
                                          <p:val>
                                            <p:strVal val="ppt_y"/>
                                          </p:val>
                                        </p:tav>
                                      </p:tavLst>
                                    </p:anim>
                                    <p:set>
                                      <p:cBhvr>
                                        <p:cTn id="917" dur="1" fill="hold">
                                          <p:stCondLst>
                                            <p:cond delay="4499"/>
                                          </p:stCondLst>
                                        </p:cTn>
                                        <p:tgtEl>
                                          <p:spTgt spid="46"/>
                                        </p:tgtEl>
                                        <p:attrNameLst>
                                          <p:attrName>style.visibility</p:attrName>
                                        </p:attrNameLst>
                                      </p:cBhvr>
                                      <p:to>
                                        <p:strVal val="hidden"/>
                                      </p:to>
                                    </p:set>
                                  </p:childTnLst>
                                </p:cTn>
                              </p:par>
                              <p:par>
                                <p:cTn id="918" presetID="3" presetClass="exit" presetSubtype="5" fill="hold" grpId="2" nodeType="withEffect">
                                  <p:stCondLst>
                                    <p:cond delay="0"/>
                                  </p:stCondLst>
                                  <p:childTnLst>
                                    <p:animEffect transition="out" filter="blinds(vertical)">
                                      <p:cBhvr>
                                        <p:cTn id="919" dur="5500"/>
                                        <p:tgtEl>
                                          <p:spTgt spid="46"/>
                                        </p:tgtEl>
                                      </p:cBhvr>
                                    </p:animEffect>
                                    <p:set>
                                      <p:cBhvr>
                                        <p:cTn id="920" dur="1" fill="hold">
                                          <p:stCondLst>
                                            <p:cond delay="5499"/>
                                          </p:stCondLst>
                                        </p:cTn>
                                        <p:tgtEl>
                                          <p:spTgt spid="46"/>
                                        </p:tgtEl>
                                        <p:attrNameLst>
                                          <p:attrName>style.visibility</p:attrName>
                                        </p:attrNameLst>
                                      </p:cBhvr>
                                      <p:to>
                                        <p:strVal val="hidden"/>
                                      </p:to>
                                    </p:set>
                                  </p:childTnLst>
                                </p:cTn>
                              </p:par>
                              <p:par>
                                <p:cTn id="921" presetID="8" presetClass="emph" presetSubtype="0" fill="hold" grpId="3" nodeType="withEffect">
                                  <p:stCondLst>
                                    <p:cond delay="0"/>
                                  </p:stCondLst>
                                  <p:childTnLst>
                                    <p:animRot by="21600000">
                                      <p:cBhvr>
                                        <p:cTn id="922" dur="5000" fill="hold"/>
                                        <p:tgtEl>
                                          <p:spTgt spid="39"/>
                                        </p:tgtEl>
                                        <p:attrNameLst>
                                          <p:attrName>r</p:attrName>
                                        </p:attrNameLst>
                                      </p:cBhvr>
                                    </p:animRot>
                                  </p:childTnLst>
                                </p:cTn>
                              </p:par>
                              <p:par>
                                <p:cTn id="923" presetID="8" presetClass="emph" presetSubtype="0" fill="hold" grpId="3" nodeType="withEffect">
                                  <p:stCondLst>
                                    <p:cond delay="0"/>
                                  </p:stCondLst>
                                  <p:childTnLst>
                                    <p:animRot by="21600000">
                                      <p:cBhvr>
                                        <p:cTn id="924" dur="5000" fill="hold"/>
                                        <p:tgtEl>
                                          <p:spTgt spid="40"/>
                                        </p:tgtEl>
                                        <p:attrNameLst>
                                          <p:attrName>r</p:attrName>
                                        </p:attrNameLst>
                                      </p:cBhvr>
                                    </p:animRot>
                                  </p:childTnLst>
                                </p:cTn>
                              </p:par>
                              <p:par>
                                <p:cTn id="925" presetID="8" presetClass="emph" presetSubtype="0" fill="hold" grpId="3" nodeType="withEffect">
                                  <p:stCondLst>
                                    <p:cond delay="0"/>
                                  </p:stCondLst>
                                  <p:childTnLst>
                                    <p:animRot by="21600000">
                                      <p:cBhvr>
                                        <p:cTn id="926" dur="5000" fill="hold"/>
                                        <p:tgtEl>
                                          <p:spTgt spid="41"/>
                                        </p:tgtEl>
                                        <p:attrNameLst>
                                          <p:attrName>r</p:attrName>
                                        </p:attrNameLst>
                                      </p:cBhvr>
                                    </p:animRot>
                                  </p:childTnLst>
                                </p:cTn>
                              </p:par>
                              <p:par>
                                <p:cTn id="927" presetID="8" presetClass="emph" presetSubtype="0" fill="hold" grpId="3" nodeType="withEffect">
                                  <p:stCondLst>
                                    <p:cond delay="0"/>
                                  </p:stCondLst>
                                  <p:childTnLst>
                                    <p:animRot by="21600000">
                                      <p:cBhvr>
                                        <p:cTn id="928" dur="5000" fill="hold"/>
                                        <p:tgtEl>
                                          <p:spTgt spid="44"/>
                                        </p:tgtEl>
                                        <p:attrNameLst>
                                          <p:attrName>r</p:attrName>
                                        </p:attrNameLst>
                                      </p:cBhvr>
                                    </p:animRot>
                                  </p:childTnLst>
                                </p:cTn>
                              </p:par>
                              <p:par>
                                <p:cTn id="929" presetID="8" presetClass="emph" presetSubtype="0" fill="hold" grpId="3" nodeType="withEffect">
                                  <p:stCondLst>
                                    <p:cond delay="0"/>
                                  </p:stCondLst>
                                  <p:childTnLst>
                                    <p:animRot by="21600000">
                                      <p:cBhvr>
                                        <p:cTn id="930" dur="5000" fill="hold"/>
                                        <p:tgtEl>
                                          <p:spTgt spid="42"/>
                                        </p:tgtEl>
                                        <p:attrNameLst>
                                          <p:attrName>r</p:attrName>
                                        </p:attrNameLst>
                                      </p:cBhvr>
                                    </p:animRot>
                                  </p:childTnLst>
                                </p:cTn>
                              </p:par>
                              <p:par>
                                <p:cTn id="931" presetID="8" presetClass="emph" presetSubtype="0" fill="hold" grpId="3" nodeType="withEffect">
                                  <p:stCondLst>
                                    <p:cond delay="0"/>
                                  </p:stCondLst>
                                  <p:childTnLst>
                                    <p:animRot by="21600000">
                                      <p:cBhvr>
                                        <p:cTn id="932" dur="5000" fill="hold"/>
                                        <p:tgtEl>
                                          <p:spTgt spid="43"/>
                                        </p:tgtEl>
                                        <p:attrNameLst>
                                          <p:attrName>r</p:attrName>
                                        </p:attrNameLst>
                                      </p:cBhvr>
                                    </p:animRot>
                                  </p:childTnLst>
                                </p:cTn>
                              </p:par>
                              <p:par>
                                <p:cTn id="933" presetID="2" presetClass="entr" presetSubtype="8" fill="hold" grpId="0" nodeType="withEffect">
                                  <p:stCondLst>
                                    <p:cond delay="0"/>
                                  </p:stCondLst>
                                  <p:childTnLst>
                                    <p:set>
                                      <p:cBhvr>
                                        <p:cTn id="934" dur="1" fill="hold">
                                          <p:stCondLst>
                                            <p:cond delay="0"/>
                                          </p:stCondLst>
                                        </p:cTn>
                                        <p:tgtEl>
                                          <p:spTgt spid="45"/>
                                        </p:tgtEl>
                                        <p:attrNameLst>
                                          <p:attrName>style.visibility</p:attrName>
                                        </p:attrNameLst>
                                      </p:cBhvr>
                                      <p:to>
                                        <p:strVal val="visible"/>
                                      </p:to>
                                    </p:set>
                                    <p:anim calcmode="lin" valueType="num">
                                      <p:cBhvr additive="base">
                                        <p:cTn id="935" dur="4000" fill="hold"/>
                                        <p:tgtEl>
                                          <p:spTgt spid="45"/>
                                        </p:tgtEl>
                                        <p:attrNameLst>
                                          <p:attrName>ppt_x</p:attrName>
                                        </p:attrNameLst>
                                      </p:cBhvr>
                                      <p:tavLst>
                                        <p:tav tm="0">
                                          <p:val>
                                            <p:strVal val="0-#ppt_w/2"/>
                                          </p:val>
                                        </p:tav>
                                        <p:tav tm="100000">
                                          <p:val>
                                            <p:strVal val="#ppt_x"/>
                                          </p:val>
                                        </p:tav>
                                      </p:tavLst>
                                    </p:anim>
                                    <p:anim calcmode="lin" valueType="num">
                                      <p:cBhvr additive="base">
                                        <p:cTn id="936" dur="4000" fill="hold"/>
                                        <p:tgtEl>
                                          <p:spTgt spid="45"/>
                                        </p:tgtEl>
                                        <p:attrNameLst>
                                          <p:attrName>ppt_y</p:attrName>
                                        </p:attrNameLst>
                                      </p:cBhvr>
                                      <p:tavLst>
                                        <p:tav tm="0">
                                          <p:val>
                                            <p:strVal val="#ppt_y"/>
                                          </p:val>
                                        </p:tav>
                                        <p:tav tm="100000">
                                          <p:val>
                                            <p:strVal val="#ppt_y"/>
                                          </p:val>
                                        </p:tav>
                                      </p:tavLst>
                                    </p:anim>
                                  </p:childTnLst>
                                </p:cTn>
                              </p:par>
                              <p:par>
                                <p:cTn id="937" presetID="2" presetClass="exit" presetSubtype="2" fill="hold" grpId="1" nodeType="withEffect">
                                  <p:stCondLst>
                                    <p:cond delay="0"/>
                                  </p:stCondLst>
                                  <p:childTnLst>
                                    <p:anim calcmode="lin" valueType="num">
                                      <p:cBhvr additive="base">
                                        <p:cTn id="938" dur="4500"/>
                                        <p:tgtEl>
                                          <p:spTgt spid="45"/>
                                        </p:tgtEl>
                                        <p:attrNameLst>
                                          <p:attrName>ppt_x</p:attrName>
                                        </p:attrNameLst>
                                      </p:cBhvr>
                                      <p:tavLst>
                                        <p:tav tm="0">
                                          <p:val>
                                            <p:strVal val="ppt_x"/>
                                          </p:val>
                                        </p:tav>
                                        <p:tav tm="100000">
                                          <p:val>
                                            <p:strVal val="1+ppt_w/2"/>
                                          </p:val>
                                        </p:tav>
                                      </p:tavLst>
                                    </p:anim>
                                    <p:anim calcmode="lin" valueType="num">
                                      <p:cBhvr additive="base">
                                        <p:cTn id="939" dur="4500"/>
                                        <p:tgtEl>
                                          <p:spTgt spid="45"/>
                                        </p:tgtEl>
                                        <p:attrNameLst>
                                          <p:attrName>ppt_y</p:attrName>
                                        </p:attrNameLst>
                                      </p:cBhvr>
                                      <p:tavLst>
                                        <p:tav tm="0">
                                          <p:val>
                                            <p:strVal val="ppt_y"/>
                                          </p:val>
                                        </p:tav>
                                        <p:tav tm="100000">
                                          <p:val>
                                            <p:strVal val="ppt_y"/>
                                          </p:val>
                                        </p:tav>
                                      </p:tavLst>
                                    </p:anim>
                                    <p:set>
                                      <p:cBhvr>
                                        <p:cTn id="940" dur="1" fill="hold">
                                          <p:stCondLst>
                                            <p:cond delay="4499"/>
                                          </p:stCondLst>
                                        </p:cTn>
                                        <p:tgtEl>
                                          <p:spTgt spid="45"/>
                                        </p:tgtEl>
                                        <p:attrNameLst>
                                          <p:attrName>style.visibility</p:attrName>
                                        </p:attrNameLst>
                                      </p:cBhvr>
                                      <p:to>
                                        <p:strVal val="hidden"/>
                                      </p:to>
                                    </p:set>
                                  </p:childTnLst>
                                </p:cTn>
                              </p:par>
                              <p:par>
                                <p:cTn id="941" presetID="3" presetClass="exit" presetSubtype="5" fill="hold" grpId="2" nodeType="withEffect">
                                  <p:stCondLst>
                                    <p:cond delay="0"/>
                                  </p:stCondLst>
                                  <p:childTnLst>
                                    <p:animEffect transition="out" filter="blinds(vertical)">
                                      <p:cBhvr>
                                        <p:cTn id="942" dur="5500"/>
                                        <p:tgtEl>
                                          <p:spTgt spid="45"/>
                                        </p:tgtEl>
                                      </p:cBhvr>
                                    </p:animEffect>
                                    <p:set>
                                      <p:cBhvr>
                                        <p:cTn id="943" dur="1" fill="hold">
                                          <p:stCondLst>
                                            <p:cond delay="5499"/>
                                          </p:stCondLst>
                                        </p:cTn>
                                        <p:tgtEl>
                                          <p:spTgt spid="45"/>
                                        </p:tgtEl>
                                        <p:attrNameLst>
                                          <p:attrName>style.visibility</p:attrName>
                                        </p:attrNameLst>
                                      </p:cBhvr>
                                      <p:to>
                                        <p:strVal val="hidden"/>
                                      </p:to>
                                    </p:set>
                                  </p:childTnLst>
                                </p:cTn>
                              </p:par>
                              <p:par>
                                <p:cTn id="944" presetID="8" presetClass="emph" presetSubtype="0" fill="hold" grpId="3" nodeType="withEffect">
                                  <p:stCondLst>
                                    <p:cond delay="0"/>
                                  </p:stCondLst>
                                  <p:childTnLst>
                                    <p:animRot by="21600000">
                                      <p:cBhvr>
                                        <p:cTn id="945" dur="5000" fill="hold"/>
                                        <p:tgtEl>
                                          <p:spTgt spid="45"/>
                                        </p:tgtEl>
                                        <p:attrNameLst>
                                          <p:attrName>r</p:attrName>
                                        </p:attrNameLst>
                                      </p:cBhvr>
                                    </p:animRot>
                                  </p:childTnLst>
                                </p:cTn>
                              </p:par>
                              <p:par>
                                <p:cTn id="946" presetID="8" presetClass="emph" presetSubtype="0" fill="hold" grpId="3" nodeType="withEffect">
                                  <p:stCondLst>
                                    <p:cond delay="0"/>
                                  </p:stCondLst>
                                  <p:childTnLst>
                                    <p:animRot by="21600000">
                                      <p:cBhvr>
                                        <p:cTn id="947" dur="5000" fill="hold"/>
                                        <p:tgtEl>
                                          <p:spTgt spid="32"/>
                                        </p:tgtEl>
                                        <p:attrNameLst>
                                          <p:attrName>r</p:attrName>
                                        </p:attrNameLst>
                                      </p:cBhvr>
                                    </p:animRot>
                                  </p:childTnLst>
                                </p:cTn>
                              </p:par>
                              <p:par>
                                <p:cTn id="948" presetID="8" presetClass="emph" presetSubtype="0" fill="hold" grpId="3" nodeType="withEffect">
                                  <p:stCondLst>
                                    <p:cond delay="0"/>
                                  </p:stCondLst>
                                  <p:childTnLst>
                                    <p:animRot by="21600000">
                                      <p:cBhvr>
                                        <p:cTn id="949" dur="5000" fill="hold"/>
                                        <p:tgtEl>
                                          <p:spTgt spid="38"/>
                                        </p:tgtEl>
                                        <p:attrNameLst>
                                          <p:attrName>r</p:attrName>
                                        </p:attrNameLst>
                                      </p:cBhvr>
                                    </p:animRot>
                                  </p:childTnLst>
                                </p:cTn>
                              </p:par>
                              <p:par>
                                <p:cTn id="950" presetID="8" presetClass="emph" presetSubtype="0" fill="hold" grpId="3" nodeType="withEffect">
                                  <p:stCondLst>
                                    <p:cond delay="0"/>
                                  </p:stCondLst>
                                  <p:childTnLst>
                                    <p:animRot by="21600000">
                                      <p:cBhvr>
                                        <p:cTn id="951" dur="5000" fill="hold"/>
                                        <p:tgtEl>
                                          <p:spTgt spid="37"/>
                                        </p:tgtEl>
                                        <p:attrNameLst>
                                          <p:attrName>r</p:attrName>
                                        </p:attrNameLst>
                                      </p:cBhvr>
                                    </p:animRot>
                                  </p:childTnLst>
                                </p:cTn>
                              </p:par>
                              <p:par>
                                <p:cTn id="952" presetID="8" presetClass="emph" presetSubtype="0" fill="hold" grpId="3" nodeType="withEffect">
                                  <p:stCondLst>
                                    <p:cond delay="0"/>
                                  </p:stCondLst>
                                  <p:childTnLst>
                                    <p:animRot by="21600000">
                                      <p:cBhvr>
                                        <p:cTn id="953" dur="5000" fill="hold"/>
                                        <p:tgtEl>
                                          <p:spTgt spid="36"/>
                                        </p:tgtEl>
                                        <p:attrNameLst>
                                          <p:attrName>r</p:attrName>
                                        </p:attrNameLst>
                                      </p:cBhvr>
                                    </p:animRot>
                                  </p:childTnLst>
                                </p:cTn>
                              </p:par>
                              <p:par>
                                <p:cTn id="954" presetID="8" presetClass="emph" presetSubtype="0" fill="hold" grpId="3" nodeType="withEffect">
                                  <p:stCondLst>
                                    <p:cond delay="0"/>
                                  </p:stCondLst>
                                  <p:childTnLst>
                                    <p:animRot by="21600000">
                                      <p:cBhvr>
                                        <p:cTn id="955" dur="5000" fill="hold"/>
                                        <p:tgtEl>
                                          <p:spTgt spid="35"/>
                                        </p:tgtEl>
                                        <p:attrNameLst>
                                          <p:attrName>r</p:attrName>
                                        </p:attrNameLst>
                                      </p:cBhvr>
                                    </p:animRot>
                                  </p:childTnLst>
                                </p:cTn>
                              </p:par>
                              <p:par>
                                <p:cTn id="956" presetID="8" presetClass="emph" presetSubtype="0" fill="hold" grpId="3" nodeType="withEffect">
                                  <p:stCondLst>
                                    <p:cond delay="0"/>
                                  </p:stCondLst>
                                  <p:childTnLst>
                                    <p:animRot by="21600000">
                                      <p:cBhvr>
                                        <p:cTn id="957" dur="5000" fill="hold"/>
                                        <p:tgtEl>
                                          <p:spTgt spid="34"/>
                                        </p:tgtEl>
                                        <p:attrNameLst>
                                          <p:attrName>r</p:attrName>
                                        </p:attrNameLst>
                                      </p:cBhvr>
                                    </p:animRot>
                                  </p:childTnLst>
                                </p:cTn>
                              </p:par>
                              <p:par>
                                <p:cTn id="958" presetID="8" presetClass="emph" presetSubtype="0" fill="hold" grpId="3" nodeType="withEffect">
                                  <p:stCondLst>
                                    <p:cond delay="0"/>
                                  </p:stCondLst>
                                  <p:childTnLst>
                                    <p:animRot by="21600000">
                                      <p:cBhvr>
                                        <p:cTn id="959" dur="5000" fill="hold"/>
                                        <p:tgtEl>
                                          <p:spTgt spid="33"/>
                                        </p:tgtEl>
                                        <p:attrNameLst>
                                          <p:attrName>r</p:attrName>
                                        </p:attrNameLst>
                                      </p:cBhvr>
                                    </p:animRot>
                                  </p:childTnLst>
                                </p:cTn>
                              </p:par>
                              <p:par>
                                <p:cTn id="960" presetID="8" presetClass="emph" presetSubtype="0" fill="hold" grpId="3" nodeType="withEffect">
                                  <p:stCondLst>
                                    <p:cond delay="0"/>
                                  </p:stCondLst>
                                  <p:childTnLst>
                                    <p:animRot by="21600000">
                                      <p:cBhvr>
                                        <p:cTn id="961" dur="5000" fill="hold"/>
                                        <p:tgtEl>
                                          <p:spTgt spid="31"/>
                                        </p:tgtEl>
                                        <p:attrNameLst>
                                          <p:attrName>r</p:attrName>
                                        </p:attrNameLst>
                                      </p:cBhvr>
                                    </p:animRot>
                                  </p:childTnLst>
                                </p:cTn>
                              </p:par>
                              <p:par>
                                <p:cTn id="962" presetID="8" presetClass="emph" presetSubtype="0" fill="hold" grpId="3" nodeType="withEffect">
                                  <p:stCondLst>
                                    <p:cond delay="0"/>
                                  </p:stCondLst>
                                  <p:childTnLst>
                                    <p:animRot by="21600000">
                                      <p:cBhvr>
                                        <p:cTn id="963" dur="5000" fill="hold"/>
                                        <p:tgtEl>
                                          <p:spTgt spid="30"/>
                                        </p:tgtEl>
                                        <p:attrNameLst>
                                          <p:attrName>r</p:attrName>
                                        </p:attrNameLst>
                                      </p:cBhvr>
                                    </p:animRot>
                                  </p:childTnLst>
                                </p:cTn>
                              </p:par>
                              <p:par>
                                <p:cTn id="964" presetID="8" presetClass="emph" presetSubtype="0" fill="hold" grpId="3" nodeType="withEffect">
                                  <p:stCondLst>
                                    <p:cond delay="0"/>
                                  </p:stCondLst>
                                  <p:childTnLst>
                                    <p:animRot by="21600000">
                                      <p:cBhvr>
                                        <p:cTn id="965" dur="5000" fill="hold"/>
                                        <p:tgtEl>
                                          <p:spTgt spid="29"/>
                                        </p:tgtEl>
                                        <p:attrNameLst>
                                          <p:attrName>r</p:attrName>
                                        </p:attrNameLst>
                                      </p:cBhvr>
                                    </p:animRot>
                                  </p:childTnLst>
                                </p:cTn>
                              </p:par>
                              <p:par>
                                <p:cTn id="966" presetID="8" presetClass="emph" presetSubtype="0" fill="hold" grpId="3" nodeType="withEffect">
                                  <p:stCondLst>
                                    <p:cond delay="0"/>
                                  </p:stCondLst>
                                  <p:childTnLst>
                                    <p:animRot by="21600000">
                                      <p:cBhvr>
                                        <p:cTn id="967" dur="5000" fill="hold"/>
                                        <p:tgtEl>
                                          <p:spTgt spid="28"/>
                                        </p:tgtEl>
                                        <p:attrNameLst>
                                          <p:attrName>r</p:attrName>
                                        </p:attrNameLst>
                                      </p:cBhvr>
                                    </p:animRot>
                                  </p:childTnLst>
                                </p:cTn>
                              </p:par>
                              <p:par>
                                <p:cTn id="968" presetID="8" presetClass="emph" presetSubtype="0" fill="hold" grpId="3" nodeType="withEffect">
                                  <p:stCondLst>
                                    <p:cond delay="0"/>
                                  </p:stCondLst>
                                  <p:childTnLst>
                                    <p:animRot by="21600000">
                                      <p:cBhvr>
                                        <p:cTn id="969" dur="5000" fill="hold"/>
                                        <p:tgtEl>
                                          <p:spTgt spid="27"/>
                                        </p:tgtEl>
                                        <p:attrNameLst>
                                          <p:attrName>r</p:attrName>
                                        </p:attrNameLst>
                                      </p:cBhvr>
                                    </p:animRot>
                                  </p:childTnLst>
                                </p:cTn>
                              </p:par>
                              <p:par>
                                <p:cTn id="970" presetID="8" presetClass="emph" presetSubtype="0" fill="hold" grpId="3" nodeType="withEffect">
                                  <p:stCondLst>
                                    <p:cond delay="0"/>
                                  </p:stCondLst>
                                  <p:childTnLst>
                                    <p:animRot by="21600000">
                                      <p:cBhvr>
                                        <p:cTn id="971" dur="5000" fill="hold"/>
                                        <p:tgtEl>
                                          <p:spTgt spid="26"/>
                                        </p:tgtEl>
                                        <p:attrNameLst>
                                          <p:attrName>r</p:attrName>
                                        </p:attrNameLst>
                                      </p:cBhvr>
                                    </p:animRot>
                                  </p:childTnLst>
                                </p:cTn>
                              </p:par>
                              <p:par>
                                <p:cTn id="972" presetID="8" presetClass="emph" presetSubtype="0" fill="hold" grpId="3" nodeType="withEffect">
                                  <p:stCondLst>
                                    <p:cond delay="0"/>
                                  </p:stCondLst>
                                  <p:childTnLst>
                                    <p:animRot by="21600000">
                                      <p:cBhvr>
                                        <p:cTn id="973" dur="5000" fill="hold"/>
                                        <p:tgtEl>
                                          <p:spTgt spid="25"/>
                                        </p:tgtEl>
                                        <p:attrNameLst>
                                          <p:attrName>r</p:attrName>
                                        </p:attrNameLst>
                                      </p:cBhvr>
                                    </p:animRot>
                                  </p:childTnLst>
                                </p:cTn>
                              </p:par>
                              <p:par>
                                <p:cTn id="974" presetID="8" presetClass="emph" presetSubtype="0" fill="hold" grpId="3" nodeType="withEffect">
                                  <p:stCondLst>
                                    <p:cond delay="0"/>
                                  </p:stCondLst>
                                  <p:childTnLst>
                                    <p:animRot by="21600000">
                                      <p:cBhvr>
                                        <p:cTn id="975" dur="5000" fill="hold"/>
                                        <p:tgtEl>
                                          <p:spTgt spid="24"/>
                                        </p:tgtEl>
                                        <p:attrNameLst>
                                          <p:attrName>r</p:attrName>
                                        </p:attrNameLst>
                                      </p:cBhvr>
                                    </p:animRot>
                                  </p:childTnLst>
                                </p:cTn>
                              </p:par>
                              <p:par>
                                <p:cTn id="976" presetID="8" presetClass="emph" presetSubtype="0" fill="hold" grpId="3" nodeType="withEffect">
                                  <p:stCondLst>
                                    <p:cond delay="0"/>
                                  </p:stCondLst>
                                  <p:childTnLst>
                                    <p:animRot by="21600000">
                                      <p:cBhvr>
                                        <p:cTn id="977" dur="5000" fill="hold"/>
                                        <p:tgtEl>
                                          <p:spTgt spid="23"/>
                                        </p:tgtEl>
                                        <p:attrNameLst>
                                          <p:attrName>r</p:attrName>
                                        </p:attrNameLst>
                                      </p:cBhvr>
                                    </p:animRot>
                                  </p:childTnLst>
                                </p:cTn>
                              </p:par>
                              <p:par>
                                <p:cTn id="978" presetID="8" presetClass="emph" presetSubtype="0" fill="hold" grpId="3" nodeType="withEffect">
                                  <p:stCondLst>
                                    <p:cond delay="0"/>
                                  </p:stCondLst>
                                  <p:childTnLst>
                                    <p:animRot by="21600000">
                                      <p:cBhvr>
                                        <p:cTn id="979" dur="5000" fill="hold"/>
                                        <p:tgtEl>
                                          <p:spTgt spid="22"/>
                                        </p:tgtEl>
                                        <p:attrNameLst>
                                          <p:attrName>r</p:attrName>
                                        </p:attrNameLst>
                                      </p:cBhvr>
                                    </p:animRot>
                                  </p:childTnLst>
                                </p:cTn>
                              </p:par>
                              <p:par>
                                <p:cTn id="980" presetID="8" presetClass="emph" presetSubtype="0" fill="hold" grpId="3" nodeType="withEffect">
                                  <p:stCondLst>
                                    <p:cond delay="0"/>
                                  </p:stCondLst>
                                  <p:childTnLst>
                                    <p:animRot by="21600000">
                                      <p:cBhvr>
                                        <p:cTn id="981" dur="5000" fill="hold"/>
                                        <p:tgtEl>
                                          <p:spTgt spid="21"/>
                                        </p:tgtEl>
                                        <p:attrNameLst>
                                          <p:attrName>r</p:attrName>
                                        </p:attrNameLst>
                                      </p:cBhvr>
                                    </p:animRot>
                                  </p:childTnLst>
                                </p:cTn>
                              </p:par>
                              <p:par>
                                <p:cTn id="982" presetID="8" presetClass="emph" presetSubtype="0" fill="hold" grpId="3" nodeType="withEffect">
                                  <p:stCondLst>
                                    <p:cond delay="0"/>
                                  </p:stCondLst>
                                  <p:childTnLst>
                                    <p:animRot by="21600000">
                                      <p:cBhvr>
                                        <p:cTn id="983" dur="5000" fill="hold"/>
                                        <p:tgtEl>
                                          <p:spTgt spid="18"/>
                                        </p:tgtEl>
                                        <p:attrNameLst>
                                          <p:attrName>r</p:attrName>
                                        </p:attrNameLst>
                                      </p:cBhvr>
                                    </p:animRot>
                                  </p:childTnLst>
                                </p:cTn>
                              </p:par>
                              <p:par>
                                <p:cTn id="984" presetID="8" presetClass="emph" presetSubtype="0" fill="hold" grpId="3" nodeType="withEffect">
                                  <p:stCondLst>
                                    <p:cond delay="0"/>
                                  </p:stCondLst>
                                  <p:childTnLst>
                                    <p:animRot by="21600000">
                                      <p:cBhvr>
                                        <p:cTn id="985" dur="5000" fill="hold"/>
                                        <p:tgtEl>
                                          <p:spTgt spid="19"/>
                                        </p:tgtEl>
                                        <p:attrNameLst>
                                          <p:attrName>r</p:attrName>
                                        </p:attrNameLst>
                                      </p:cBhvr>
                                    </p:animRot>
                                  </p:childTnLst>
                                </p:cTn>
                              </p:par>
                              <p:par>
                                <p:cTn id="986" presetID="8" presetClass="emph" presetSubtype="0" fill="hold" grpId="3" nodeType="withEffect">
                                  <p:stCondLst>
                                    <p:cond delay="0"/>
                                  </p:stCondLst>
                                  <p:childTnLst>
                                    <p:animRot by="21600000">
                                      <p:cBhvr>
                                        <p:cTn id="987" dur="5000" fill="hold"/>
                                        <p:tgtEl>
                                          <p:spTgt spid="20"/>
                                        </p:tgtEl>
                                        <p:attrNameLst>
                                          <p:attrName>r</p:attrName>
                                        </p:attrNameLst>
                                      </p:cBhvr>
                                    </p:animRot>
                                  </p:childTnLst>
                                </p:cTn>
                              </p:par>
                              <p:par>
                                <p:cTn id="988" presetID="8" presetClass="emph" presetSubtype="0" fill="hold" grpId="3" nodeType="withEffect">
                                  <p:stCondLst>
                                    <p:cond delay="0"/>
                                  </p:stCondLst>
                                  <p:childTnLst>
                                    <p:animRot by="21600000">
                                      <p:cBhvr>
                                        <p:cTn id="989" dur="5000" fill="hold"/>
                                        <p:tgtEl>
                                          <p:spTgt spid="17"/>
                                        </p:tgtEl>
                                        <p:attrNameLst>
                                          <p:attrName>r</p:attrName>
                                        </p:attrNameLst>
                                      </p:cBhvr>
                                    </p:animRot>
                                  </p:childTnLst>
                                </p:cTn>
                              </p:par>
                              <p:par>
                                <p:cTn id="990" presetID="8" presetClass="emph" presetSubtype="0" fill="hold" grpId="3" nodeType="withEffect">
                                  <p:stCondLst>
                                    <p:cond delay="0"/>
                                  </p:stCondLst>
                                  <p:childTnLst>
                                    <p:animRot by="21600000">
                                      <p:cBhvr>
                                        <p:cTn id="991" dur="5000" fill="hold"/>
                                        <p:tgtEl>
                                          <p:spTgt spid="16"/>
                                        </p:tgtEl>
                                        <p:attrNameLst>
                                          <p:attrName>r</p:attrName>
                                        </p:attrNameLst>
                                      </p:cBhvr>
                                    </p:animRot>
                                  </p:childTnLst>
                                </p:cTn>
                              </p:par>
                              <p:par>
                                <p:cTn id="992" presetID="8" presetClass="emph" presetSubtype="0" fill="hold" grpId="3" nodeType="withEffect">
                                  <p:stCondLst>
                                    <p:cond delay="0"/>
                                  </p:stCondLst>
                                  <p:childTnLst>
                                    <p:animRot by="21600000">
                                      <p:cBhvr>
                                        <p:cTn id="993" dur="5000" fill="hold"/>
                                        <p:tgtEl>
                                          <p:spTgt spid="15"/>
                                        </p:tgtEl>
                                        <p:attrNameLst>
                                          <p:attrName>r</p:attrName>
                                        </p:attrNameLst>
                                      </p:cBhvr>
                                    </p:animRot>
                                  </p:childTnLst>
                                </p:cTn>
                              </p:par>
                              <p:par>
                                <p:cTn id="994" presetID="8" presetClass="emph" presetSubtype="0" fill="hold" grpId="3" nodeType="withEffect">
                                  <p:stCondLst>
                                    <p:cond delay="0"/>
                                  </p:stCondLst>
                                  <p:childTnLst>
                                    <p:animRot by="21600000">
                                      <p:cBhvr>
                                        <p:cTn id="995" dur="5000" fill="hold"/>
                                        <p:tgtEl>
                                          <p:spTgt spid="14"/>
                                        </p:tgtEl>
                                        <p:attrNameLst>
                                          <p:attrName>r</p:attrName>
                                        </p:attrNameLst>
                                      </p:cBhvr>
                                    </p:animRot>
                                  </p:childTnLst>
                                </p:cTn>
                              </p:par>
                              <p:par>
                                <p:cTn id="996" presetID="8" presetClass="emph" presetSubtype="0" fill="hold" grpId="3" nodeType="withEffect">
                                  <p:stCondLst>
                                    <p:cond delay="0"/>
                                  </p:stCondLst>
                                  <p:childTnLst>
                                    <p:animRot by="21600000">
                                      <p:cBhvr>
                                        <p:cTn id="997" dur="5000" fill="hold"/>
                                        <p:tgtEl>
                                          <p:spTgt spid="13"/>
                                        </p:tgtEl>
                                        <p:attrNameLst>
                                          <p:attrName>r</p:attrName>
                                        </p:attrNameLst>
                                      </p:cBhvr>
                                    </p:animRot>
                                  </p:childTnLst>
                                </p:cTn>
                              </p:par>
                              <p:par>
                                <p:cTn id="998" presetID="8" presetClass="emph" presetSubtype="0" fill="hold" grpId="3" nodeType="withEffect">
                                  <p:stCondLst>
                                    <p:cond delay="0"/>
                                  </p:stCondLst>
                                  <p:childTnLst>
                                    <p:animRot by="21600000">
                                      <p:cBhvr>
                                        <p:cTn id="999" dur="5000" fill="hold"/>
                                        <p:tgtEl>
                                          <p:spTgt spid="12"/>
                                        </p:tgtEl>
                                        <p:attrNameLst>
                                          <p:attrName>r</p:attrName>
                                        </p:attrNameLst>
                                      </p:cBhvr>
                                    </p:animRot>
                                  </p:childTnLst>
                                </p:cTn>
                              </p:par>
                              <p:par>
                                <p:cTn id="1000" presetID="8" presetClass="emph" presetSubtype="0" fill="hold" grpId="3" nodeType="withEffect">
                                  <p:stCondLst>
                                    <p:cond delay="0"/>
                                  </p:stCondLst>
                                  <p:childTnLst>
                                    <p:animRot by="21600000">
                                      <p:cBhvr>
                                        <p:cTn id="1001" dur="5000" fill="hold"/>
                                        <p:tgtEl>
                                          <p:spTgt spid="11"/>
                                        </p:tgtEl>
                                        <p:attrNameLst>
                                          <p:attrName>r</p:attrName>
                                        </p:attrNameLst>
                                      </p:cBhvr>
                                    </p:animRot>
                                  </p:childTnLst>
                                </p:cTn>
                              </p:par>
                              <p:par>
                                <p:cTn id="1002" presetID="8" presetClass="emph" presetSubtype="0" fill="hold" grpId="3" nodeType="withEffect">
                                  <p:stCondLst>
                                    <p:cond delay="0"/>
                                  </p:stCondLst>
                                  <p:childTnLst>
                                    <p:animRot by="21600000">
                                      <p:cBhvr>
                                        <p:cTn id="1003" dur="5000" fill="hold"/>
                                        <p:tgtEl>
                                          <p:spTgt spid="10"/>
                                        </p:tgtEl>
                                        <p:attrNameLst>
                                          <p:attrName>r</p:attrName>
                                        </p:attrNameLst>
                                      </p:cBhvr>
                                    </p:animRot>
                                  </p:childTnLst>
                                </p:cTn>
                              </p:par>
                              <p:par>
                                <p:cTn id="1004" presetID="8" presetClass="emph" presetSubtype="0" fill="hold" grpId="3" nodeType="withEffect">
                                  <p:stCondLst>
                                    <p:cond delay="0"/>
                                  </p:stCondLst>
                                  <p:childTnLst>
                                    <p:animRot by="21600000">
                                      <p:cBhvr>
                                        <p:cTn id="1005" dur="5000" fill="hold"/>
                                        <p:tgtEl>
                                          <p:spTgt spid="9"/>
                                        </p:tgtEl>
                                        <p:attrNameLst>
                                          <p:attrName>r</p:attrName>
                                        </p:attrNameLst>
                                      </p:cBhvr>
                                    </p:animRot>
                                  </p:childTnLst>
                                </p:cTn>
                              </p:par>
                              <p:par>
                                <p:cTn id="1006" presetID="8" presetClass="emph" presetSubtype="0" fill="hold" grpId="3" nodeType="withEffect">
                                  <p:stCondLst>
                                    <p:cond delay="0"/>
                                  </p:stCondLst>
                                  <p:childTnLst>
                                    <p:animRot by="21600000">
                                      <p:cBhvr>
                                        <p:cTn id="1007" dur="5000" fill="hold"/>
                                        <p:tgtEl>
                                          <p:spTgt spid="8"/>
                                        </p:tgtEl>
                                        <p:attrNameLst>
                                          <p:attrName>r</p:attrName>
                                        </p:attrNameLst>
                                      </p:cBhvr>
                                    </p:animRot>
                                  </p:childTnLst>
                                </p:cTn>
                              </p:par>
                              <p:par>
                                <p:cTn id="1008" presetID="8" presetClass="emph" presetSubtype="0" fill="hold" grpId="3" nodeType="withEffect">
                                  <p:stCondLst>
                                    <p:cond delay="0"/>
                                  </p:stCondLst>
                                  <p:childTnLst>
                                    <p:animRot by="21600000">
                                      <p:cBhvr>
                                        <p:cTn id="1009" dur="5000" fill="hold"/>
                                        <p:tgtEl>
                                          <p:spTgt spid="7"/>
                                        </p:tgtEl>
                                        <p:attrNameLst>
                                          <p:attrName>r</p:attrName>
                                        </p:attrNameLst>
                                      </p:cBhvr>
                                    </p:animRot>
                                  </p:childTnLst>
                                </p:cTn>
                              </p:par>
                              <p:par>
                                <p:cTn id="1010" presetID="8" presetClass="emph" presetSubtype="0" fill="hold" grpId="3" nodeType="withEffect">
                                  <p:stCondLst>
                                    <p:cond delay="0"/>
                                  </p:stCondLst>
                                  <p:childTnLst>
                                    <p:animRot by="21600000">
                                      <p:cBhvr>
                                        <p:cTn id="1011" dur="5000" fill="hold"/>
                                        <p:tgtEl>
                                          <p:spTgt spid="6"/>
                                        </p:tgtEl>
                                        <p:attrNameLst>
                                          <p:attrName>r</p:attrName>
                                        </p:attrNameLst>
                                      </p:cBhvr>
                                    </p:animRot>
                                  </p:childTnLst>
                                </p:cTn>
                              </p:par>
                              <p:par>
                                <p:cTn id="1012" presetID="8" presetClass="emph" presetSubtype="0" fill="hold" grpId="3" nodeType="withEffect">
                                  <p:stCondLst>
                                    <p:cond delay="0"/>
                                  </p:stCondLst>
                                  <p:childTnLst>
                                    <p:animRot by="21600000">
                                      <p:cBhvr>
                                        <p:cTn id="1013" dur="5000" fill="hold"/>
                                        <p:tgtEl>
                                          <p:spTgt spid="5"/>
                                        </p:tgtEl>
                                        <p:attrNameLst>
                                          <p:attrName>r</p:attrName>
                                        </p:attrNameLst>
                                      </p:cBhvr>
                                    </p:animRot>
                                  </p:childTnLst>
                                </p:cTn>
                              </p:par>
                              <p:par>
                                <p:cTn id="1014" presetID="8" presetClass="emph" presetSubtype="0" fill="hold" grpId="3" nodeType="withEffect">
                                  <p:stCondLst>
                                    <p:cond delay="0"/>
                                  </p:stCondLst>
                                  <p:childTnLst>
                                    <p:animRot by="21600000">
                                      <p:cBhvr>
                                        <p:cTn id="1015" dur="5000" fill="hold"/>
                                        <p:tgtEl>
                                          <p:spTgt spid="4"/>
                                        </p:tgtEl>
                                        <p:attrNameLst>
                                          <p:attrName>r</p:attrName>
                                        </p:attrNameLst>
                                      </p:cBhvr>
                                    </p:animRot>
                                  </p:childTnLst>
                                </p:cTn>
                              </p:par>
                              <p:par>
                                <p:cTn id="1016" presetID="8" presetClass="emph" presetSubtype="0" fill="hold" grpId="3" nodeType="withEffect">
                                  <p:stCondLst>
                                    <p:cond delay="0"/>
                                  </p:stCondLst>
                                  <p:childTnLst>
                                    <p:animRot by="-21600000">
                                      <p:cBhvr>
                                        <p:cTn id="1017" dur="5000" fill="hold"/>
                                        <p:tgtEl>
                                          <p:spTgt spid="87"/>
                                        </p:tgtEl>
                                        <p:attrNameLst>
                                          <p:attrName>r</p:attrName>
                                        </p:attrNameLst>
                                      </p:cBhvr>
                                    </p:animRot>
                                  </p:childTnLst>
                                </p:cTn>
                              </p:par>
                              <p:par>
                                <p:cTn id="1018" presetID="8" presetClass="emph" presetSubtype="0" fill="hold" grpId="3" nodeType="withEffect">
                                  <p:stCondLst>
                                    <p:cond delay="0"/>
                                  </p:stCondLst>
                                  <p:childTnLst>
                                    <p:animRot by="-21600000">
                                      <p:cBhvr>
                                        <p:cTn id="1019" dur="5000" fill="hold"/>
                                        <p:tgtEl>
                                          <p:spTgt spid="86"/>
                                        </p:tgtEl>
                                        <p:attrNameLst>
                                          <p:attrName>r</p:attrName>
                                        </p:attrNameLst>
                                      </p:cBhvr>
                                    </p:animRot>
                                  </p:childTnLst>
                                </p:cTn>
                              </p:par>
                              <p:par>
                                <p:cTn id="1020" presetID="8" presetClass="emph" presetSubtype="0" fill="hold" grpId="3" nodeType="withEffect">
                                  <p:stCondLst>
                                    <p:cond delay="0"/>
                                  </p:stCondLst>
                                  <p:childTnLst>
                                    <p:animRot by="-21600000">
                                      <p:cBhvr>
                                        <p:cTn id="1021" dur="5000" fill="hold"/>
                                        <p:tgtEl>
                                          <p:spTgt spid="85"/>
                                        </p:tgtEl>
                                        <p:attrNameLst>
                                          <p:attrName>r</p:attrName>
                                        </p:attrNameLst>
                                      </p:cBhvr>
                                    </p:animRot>
                                  </p:childTnLst>
                                </p:cTn>
                              </p:par>
                              <p:par>
                                <p:cTn id="1022" presetID="8" presetClass="emph" presetSubtype="0" fill="hold" grpId="3" nodeType="withEffect">
                                  <p:stCondLst>
                                    <p:cond delay="0"/>
                                  </p:stCondLst>
                                  <p:childTnLst>
                                    <p:animRot by="-21600000">
                                      <p:cBhvr>
                                        <p:cTn id="1023" dur="5000" fill="hold"/>
                                        <p:tgtEl>
                                          <p:spTgt spid="84"/>
                                        </p:tgtEl>
                                        <p:attrNameLst>
                                          <p:attrName>r</p:attrName>
                                        </p:attrNameLst>
                                      </p:cBhvr>
                                    </p:animRot>
                                  </p:childTnLst>
                                </p:cTn>
                              </p:par>
                              <p:par>
                                <p:cTn id="1024" presetID="8" presetClass="emph" presetSubtype="0" fill="hold" grpId="3" nodeType="withEffect">
                                  <p:stCondLst>
                                    <p:cond delay="0"/>
                                  </p:stCondLst>
                                  <p:childTnLst>
                                    <p:animRot by="-21600000">
                                      <p:cBhvr>
                                        <p:cTn id="1025" dur="5000" fill="hold"/>
                                        <p:tgtEl>
                                          <p:spTgt spid="83"/>
                                        </p:tgtEl>
                                        <p:attrNameLst>
                                          <p:attrName>r</p:attrName>
                                        </p:attrNameLst>
                                      </p:cBhvr>
                                    </p:animRot>
                                  </p:childTnLst>
                                </p:cTn>
                              </p:par>
                              <p:par>
                                <p:cTn id="1026" presetID="8" presetClass="emph" presetSubtype="0" fill="hold" grpId="3" nodeType="withEffect">
                                  <p:stCondLst>
                                    <p:cond delay="0"/>
                                  </p:stCondLst>
                                  <p:childTnLst>
                                    <p:animRot by="-21600000">
                                      <p:cBhvr>
                                        <p:cTn id="1027" dur="5000" fill="hold"/>
                                        <p:tgtEl>
                                          <p:spTgt spid="82"/>
                                        </p:tgtEl>
                                        <p:attrNameLst>
                                          <p:attrName>r</p:attrName>
                                        </p:attrNameLst>
                                      </p:cBhvr>
                                    </p:animRot>
                                  </p:childTnLst>
                                </p:cTn>
                              </p:par>
                              <p:par>
                                <p:cTn id="1028" presetID="8" presetClass="emph" presetSubtype="0" fill="hold" grpId="3" nodeType="withEffect">
                                  <p:stCondLst>
                                    <p:cond delay="0"/>
                                  </p:stCondLst>
                                  <p:childTnLst>
                                    <p:animRot by="-21600000">
                                      <p:cBhvr>
                                        <p:cTn id="1029" dur="5000" fill="hold"/>
                                        <p:tgtEl>
                                          <p:spTgt spid="81"/>
                                        </p:tgtEl>
                                        <p:attrNameLst>
                                          <p:attrName>r</p:attrName>
                                        </p:attrNameLst>
                                      </p:cBhvr>
                                    </p:animRot>
                                  </p:childTnLst>
                                </p:cTn>
                              </p:par>
                              <p:par>
                                <p:cTn id="1030" presetID="8" presetClass="emph" presetSubtype="0" fill="hold" grpId="3" nodeType="withEffect">
                                  <p:stCondLst>
                                    <p:cond delay="0"/>
                                  </p:stCondLst>
                                  <p:childTnLst>
                                    <p:animRot by="-21600000">
                                      <p:cBhvr>
                                        <p:cTn id="1031" dur="5000" fill="hold"/>
                                        <p:tgtEl>
                                          <p:spTgt spid="80"/>
                                        </p:tgtEl>
                                        <p:attrNameLst>
                                          <p:attrName>r</p:attrName>
                                        </p:attrNameLst>
                                      </p:cBhvr>
                                    </p:animRot>
                                  </p:childTnLst>
                                </p:cTn>
                              </p:par>
                              <p:par>
                                <p:cTn id="1032" presetID="8" presetClass="emph" presetSubtype="0" fill="hold" grpId="3" nodeType="withEffect">
                                  <p:stCondLst>
                                    <p:cond delay="0"/>
                                  </p:stCondLst>
                                  <p:childTnLst>
                                    <p:animRot by="-21600000">
                                      <p:cBhvr>
                                        <p:cTn id="1033" dur="5000" fill="hold"/>
                                        <p:tgtEl>
                                          <p:spTgt spid="79"/>
                                        </p:tgtEl>
                                        <p:attrNameLst>
                                          <p:attrName>r</p:attrName>
                                        </p:attrNameLst>
                                      </p:cBhvr>
                                    </p:animRot>
                                  </p:childTnLst>
                                </p:cTn>
                              </p:par>
                              <p:par>
                                <p:cTn id="1034" presetID="8" presetClass="emph" presetSubtype="0" fill="hold" grpId="3" nodeType="withEffect">
                                  <p:stCondLst>
                                    <p:cond delay="0"/>
                                  </p:stCondLst>
                                  <p:childTnLst>
                                    <p:animRot by="-21600000">
                                      <p:cBhvr>
                                        <p:cTn id="1035" dur="5000" fill="hold"/>
                                        <p:tgtEl>
                                          <p:spTgt spid="78"/>
                                        </p:tgtEl>
                                        <p:attrNameLst>
                                          <p:attrName>r</p:attrName>
                                        </p:attrNameLst>
                                      </p:cBhvr>
                                    </p:animRot>
                                  </p:childTnLst>
                                </p:cTn>
                              </p:par>
                              <p:par>
                                <p:cTn id="1036" presetID="8" presetClass="emph" presetSubtype="0" fill="hold" grpId="3" nodeType="withEffect">
                                  <p:stCondLst>
                                    <p:cond delay="0"/>
                                  </p:stCondLst>
                                  <p:childTnLst>
                                    <p:animRot by="-21600000">
                                      <p:cBhvr>
                                        <p:cTn id="1037" dur="5000" fill="hold"/>
                                        <p:tgtEl>
                                          <p:spTgt spid="77"/>
                                        </p:tgtEl>
                                        <p:attrNameLst>
                                          <p:attrName>r</p:attrName>
                                        </p:attrNameLst>
                                      </p:cBhvr>
                                    </p:animRot>
                                  </p:childTnLst>
                                </p:cTn>
                              </p:par>
                              <p:par>
                                <p:cTn id="1038" presetID="8" presetClass="emph" presetSubtype="0" fill="hold" grpId="3" nodeType="withEffect">
                                  <p:stCondLst>
                                    <p:cond delay="0"/>
                                  </p:stCondLst>
                                  <p:childTnLst>
                                    <p:animRot by="-21600000">
                                      <p:cBhvr>
                                        <p:cTn id="1039" dur="5000" fill="hold"/>
                                        <p:tgtEl>
                                          <p:spTgt spid="76"/>
                                        </p:tgtEl>
                                        <p:attrNameLst>
                                          <p:attrName>r</p:attrName>
                                        </p:attrNameLst>
                                      </p:cBhvr>
                                    </p:animRot>
                                  </p:childTnLst>
                                </p:cTn>
                              </p:par>
                              <p:par>
                                <p:cTn id="1040" presetID="8" presetClass="emph" presetSubtype="0" fill="hold" grpId="3" nodeType="withEffect">
                                  <p:stCondLst>
                                    <p:cond delay="0"/>
                                  </p:stCondLst>
                                  <p:childTnLst>
                                    <p:animRot by="-21600000">
                                      <p:cBhvr>
                                        <p:cTn id="1041" dur="5000" fill="hold"/>
                                        <p:tgtEl>
                                          <p:spTgt spid="75"/>
                                        </p:tgtEl>
                                        <p:attrNameLst>
                                          <p:attrName>r</p:attrName>
                                        </p:attrNameLst>
                                      </p:cBhvr>
                                    </p:animRot>
                                  </p:childTnLst>
                                </p:cTn>
                              </p:par>
                              <p:par>
                                <p:cTn id="1042" presetID="8" presetClass="emph" presetSubtype="0" fill="hold" grpId="3" nodeType="withEffect">
                                  <p:stCondLst>
                                    <p:cond delay="0"/>
                                  </p:stCondLst>
                                  <p:childTnLst>
                                    <p:animRot by="-21600000">
                                      <p:cBhvr>
                                        <p:cTn id="1043" dur="5000" fill="hold"/>
                                        <p:tgtEl>
                                          <p:spTgt spid="74"/>
                                        </p:tgtEl>
                                        <p:attrNameLst>
                                          <p:attrName>r</p:attrName>
                                        </p:attrNameLst>
                                      </p:cBhvr>
                                    </p:animRot>
                                  </p:childTnLst>
                                </p:cTn>
                              </p:par>
                              <p:par>
                                <p:cTn id="1044" presetID="8" presetClass="emph" presetSubtype="0" fill="hold" grpId="3" nodeType="withEffect">
                                  <p:stCondLst>
                                    <p:cond delay="0"/>
                                  </p:stCondLst>
                                  <p:childTnLst>
                                    <p:animRot by="-21600000">
                                      <p:cBhvr>
                                        <p:cTn id="1045" dur="5000" fill="hold"/>
                                        <p:tgtEl>
                                          <p:spTgt spid="73"/>
                                        </p:tgtEl>
                                        <p:attrNameLst>
                                          <p:attrName>r</p:attrName>
                                        </p:attrNameLst>
                                      </p:cBhvr>
                                    </p:animRot>
                                  </p:childTnLst>
                                </p:cTn>
                              </p:par>
                              <p:par>
                                <p:cTn id="1046" presetID="8" presetClass="emph" presetSubtype="0" fill="hold" grpId="3" nodeType="withEffect">
                                  <p:stCondLst>
                                    <p:cond delay="0"/>
                                  </p:stCondLst>
                                  <p:childTnLst>
                                    <p:animRot by="-21600000">
                                      <p:cBhvr>
                                        <p:cTn id="1047" dur="5000" fill="hold"/>
                                        <p:tgtEl>
                                          <p:spTgt spid="72"/>
                                        </p:tgtEl>
                                        <p:attrNameLst>
                                          <p:attrName>r</p:attrName>
                                        </p:attrNameLst>
                                      </p:cBhvr>
                                    </p:animRot>
                                  </p:childTnLst>
                                </p:cTn>
                              </p:par>
                              <p:par>
                                <p:cTn id="1048" presetID="8" presetClass="emph" presetSubtype="0" fill="hold" grpId="3" nodeType="withEffect">
                                  <p:stCondLst>
                                    <p:cond delay="0"/>
                                  </p:stCondLst>
                                  <p:childTnLst>
                                    <p:animRot by="-21600000">
                                      <p:cBhvr>
                                        <p:cTn id="1049" dur="5000" fill="hold"/>
                                        <p:tgtEl>
                                          <p:spTgt spid="71"/>
                                        </p:tgtEl>
                                        <p:attrNameLst>
                                          <p:attrName>r</p:attrName>
                                        </p:attrNameLst>
                                      </p:cBhvr>
                                    </p:animRot>
                                  </p:childTnLst>
                                </p:cTn>
                              </p:par>
                              <p:par>
                                <p:cTn id="1050" presetID="8" presetClass="emph" presetSubtype="0" fill="hold" grpId="3" nodeType="withEffect">
                                  <p:stCondLst>
                                    <p:cond delay="0"/>
                                  </p:stCondLst>
                                  <p:childTnLst>
                                    <p:animRot by="-21600000">
                                      <p:cBhvr>
                                        <p:cTn id="1051" dur="5000" fill="hold"/>
                                        <p:tgtEl>
                                          <p:spTgt spid="70"/>
                                        </p:tgtEl>
                                        <p:attrNameLst>
                                          <p:attrName>r</p:attrName>
                                        </p:attrNameLst>
                                      </p:cBhvr>
                                    </p:animRot>
                                  </p:childTnLst>
                                </p:cTn>
                              </p:par>
                              <p:par>
                                <p:cTn id="1052" presetID="8" presetClass="emph" presetSubtype="0" fill="hold" grpId="3" nodeType="withEffect">
                                  <p:stCondLst>
                                    <p:cond delay="0"/>
                                  </p:stCondLst>
                                  <p:childTnLst>
                                    <p:animRot by="-21600000">
                                      <p:cBhvr>
                                        <p:cTn id="1053" dur="5000" fill="hold"/>
                                        <p:tgtEl>
                                          <p:spTgt spid="69"/>
                                        </p:tgtEl>
                                        <p:attrNameLst>
                                          <p:attrName>r</p:attrName>
                                        </p:attrNameLst>
                                      </p:cBhvr>
                                    </p:animRot>
                                  </p:childTnLst>
                                </p:cTn>
                              </p:par>
                              <p:par>
                                <p:cTn id="1054" presetID="8" presetClass="emph" presetSubtype="0" fill="hold" grpId="3" nodeType="withEffect">
                                  <p:stCondLst>
                                    <p:cond delay="0"/>
                                  </p:stCondLst>
                                  <p:childTnLst>
                                    <p:animRot by="-21600000">
                                      <p:cBhvr>
                                        <p:cTn id="1055" dur="5000" fill="hold"/>
                                        <p:tgtEl>
                                          <p:spTgt spid="68"/>
                                        </p:tgtEl>
                                        <p:attrNameLst>
                                          <p:attrName>r</p:attrName>
                                        </p:attrNameLst>
                                      </p:cBhvr>
                                    </p:animRot>
                                  </p:childTnLst>
                                </p:cTn>
                              </p:par>
                              <p:par>
                                <p:cTn id="1056" presetID="8" presetClass="emph" presetSubtype="0" fill="hold" grpId="3" nodeType="withEffect">
                                  <p:stCondLst>
                                    <p:cond delay="0"/>
                                  </p:stCondLst>
                                  <p:childTnLst>
                                    <p:animRot by="-21600000">
                                      <p:cBhvr>
                                        <p:cTn id="1057" dur="5000" fill="hold"/>
                                        <p:tgtEl>
                                          <p:spTgt spid="67"/>
                                        </p:tgtEl>
                                        <p:attrNameLst>
                                          <p:attrName>r</p:attrName>
                                        </p:attrNameLst>
                                      </p:cBhvr>
                                    </p:animRot>
                                  </p:childTnLst>
                                </p:cTn>
                              </p:par>
                              <p:par>
                                <p:cTn id="1058" presetID="8" presetClass="emph" presetSubtype="0" fill="hold" grpId="3" nodeType="withEffect">
                                  <p:stCondLst>
                                    <p:cond delay="0"/>
                                  </p:stCondLst>
                                  <p:childTnLst>
                                    <p:animRot by="-21600000">
                                      <p:cBhvr>
                                        <p:cTn id="1059" dur="5000" fill="hold"/>
                                        <p:tgtEl>
                                          <p:spTgt spid="66"/>
                                        </p:tgtEl>
                                        <p:attrNameLst>
                                          <p:attrName>r</p:attrName>
                                        </p:attrNameLst>
                                      </p:cBhvr>
                                    </p:animRot>
                                  </p:childTnLst>
                                </p:cTn>
                              </p:par>
                              <p:par>
                                <p:cTn id="1060" presetID="8" presetClass="emph" presetSubtype="0" fill="hold" grpId="3" nodeType="withEffect">
                                  <p:stCondLst>
                                    <p:cond delay="0"/>
                                  </p:stCondLst>
                                  <p:childTnLst>
                                    <p:animRot by="-21600000">
                                      <p:cBhvr>
                                        <p:cTn id="1061" dur="5000" fill="hold"/>
                                        <p:tgtEl>
                                          <p:spTgt spid="65"/>
                                        </p:tgtEl>
                                        <p:attrNameLst>
                                          <p:attrName>r</p:attrName>
                                        </p:attrNameLst>
                                      </p:cBhvr>
                                    </p:animRot>
                                  </p:childTnLst>
                                </p:cTn>
                              </p:par>
                              <p:par>
                                <p:cTn id="1062" presetID="8" presetClass="emph" presetSubtype="0" fill="hold" grpId="3" nodeType="withEffect">
                                  <p:stCondLst>
                                    <p:cond delay="0"/>
                                  </p:stCondLst>
                                  <p:childTnLst>
                                    <p:animRot by="-21600000">
                                      <p:cBhvr>
                                        <p:cTn id="1063" dur="5000" fill="hold"/>
                                        <p:tgtEl>
                                          <p:spTgt spid="64"/>
                                        </p:tgtEl>
                                        <p:attrNameLst>
                                          <p:attrName>r</p:attrName>
                                        </p:attrNameLst>
                                      </p:cBhvr>
                                    </p:animRot>
                                  </p:childTnLst>
                                </p:cTn>
                              </p:par>
                              <p:par>
                                <p:cTn id="1064" presetID="8" presetClass="emph" presetSubtype="0" fill="hold" grpId="3" nodeType="withEffect">
                                  <p:stCondLst>
                                    <p:cond delay="0"/>
                                  </p:stCondLst>
                                  <p:childTnLst>
                                    <p:animRot by="-21600000">
                                      <p:cBhvr>
                                        <p:cTn id="1065" dur="5000" fill="hold"/>
                                        <p:tgtEl>
                                          <p:spTgt spid="63"/>
                                        </p:tgtEl>
                                        <p:attrNameLst>
                                          <p:attrName>r</p:attrName>
                                        </p:attrNameLst>
                                      </p:cBhvr>
                                    </p:animRot>
                                  </p:childTnLst>
                                </p:cTn>
                              </p:par>
                              <p:par>
                                <p:cTn id="1066" presetID="8" presetClass="emph" presetSubtype="0" fill="hold" grpId="3" nodeType="withEffect">
                                  <p:stCondLst>
                                    <p:cond delay="0"/>
                                  </p:stCondLst>
                                  <p:childTnLst>
                                    <p:animRot by="-21600000">
                                      <p:cBhvr>
                                        <p:cTn id="1067" dur="5000" fill="hold"/>
                                        <p:tgtEl>
                                          <p:spTgt spid="62"/>
                                        </p:tgtEl>
                                        <p:attrNameLst>
                                          <p:attrName>r</p:attrName>
                                        </p:attrNameLst>
                                      </p:cBhvr>
                                    </p:animRot>
                                  </p:childTnLst>
                                </p:cTn>
                              </p:par>
                              <p:par>
                                <p:cTn id="1068" presetID="8" presetClass="emph" presetSubtype="0" fill="hold" grpId="3" nodeType="withEffect">
                                  <p:stCondLst>
                                    <p:cond delay="0"/>
                                  </p:stCondLst>
                                  <p:childTnLst>
                                    <p:animRot by="-21600000">
                                      <p:cBhvr>
                                        <p:cTn id="1069" dur="5000" fill="hold"/>
                                        <p:tgtEl>
                                          <p:spTgt spid="61"/>
                                        </p:tgtEl>
                                        <p:attrNameLst>
                                          <p:attrName>r</p:attrName>
                                        </p:attrNameLst>
                                      </p:cBhvr>
                                    </p:animRot>
                                  </p:childTnLst>
                                </p:cTn>
                              </p:par>
                              <p:par>
                                <p:cTn id="1070" presetID="8" presetClass="emph" presetSubtype="0" fill="hold" grpId="3" nodeType="withEffect">
                                  <p:stCondLst>
                                    <p:cond delay="0"/>
                                  </p:stCondLst>
                                  <p:childTnLst>
                                    <p:animRot by="-21600000">
                                      <p:cBhvr>
                                        <p:cTn id="1071" dur="5000" fill="hold"/>
                                        <p:tgtEl>
                                          <p:spTgt spid="60"/>
                                        </p:tgtEl>
                                        <p:attrNameLst>
                                          <p:attrName>r</p:attrName>
                                        </p:attrNameLst>
                                      </p:cBhvr>
                                    </p:animRot>
                                  </p:childTnLst>
                                </p:cTn>
                              </p:par>
                              <p:par>
                                <p:cTn id="1072" presetID="8" presetClass="emph" presetSubtype="0" fill="hold" grpId="3" nodeType="withEffect">
                                  <p:stCondLst>
                                    <p:cond delay="0"/>
                                  </p:stCondLst>
                                  <p:childTnLst>
                                    <p:animRot by="-21600000">
                                      <p:cBhvr>
                                        <p:cTn id="1073" dur="5000" fill="hold"/>
                                        <p:tgtEl>
                                          <p:spTgt spid="59"/>
                                        </p:tgtEl>
                                        <p:attrNameLst>
                                          <p:attrName>r</p:attrName>
                                        </p:attrNameLst>
                                      </p:cBhvr>
                                    </p:animRot>
                                  </p:childTnLst>
                                </p:cTn>
                              </p:par>
                              <p:par>
                                <p:cTn id="1074" presetID="8" presetClass="emph" presetSubtype="0" fill="hold" grpId="3" nodeType="withEffect">
                                  <p:stCondLst>
                                    <p:cond delay="0"/>
                                  </p:stCondLst>
                                  <p:childTnLst>
                                    <p:animRot by="-21600000">
                                      <p:cBhvr>
                                        <p:cTn id="1075" dur="5000" fill="hold"/>
                                        <p:tgtEl>
                                          <p:spTgt spid="58"/>
                                        </p:tgtEl>
                                        <p:attrNameLst>
                                          <p:attrName>r</p:attrName>
                                        </p:attrNameLst>
                                      </p:cBhvr>
                                    </p:animRot>
                                  </p:childTnLst>
                                </p:cTn>
                              </p:par>
                              <p:par>
                                <p:cTn id="1076" presetID="8" presetClass="emph" presetSubtype="0" fill="hold" grpId="3" nodeType="withEffect">
                                  <p:stCondLst>
                                    <p:cond delay="0"/>
                                  </p:stCondLst>
                                  <p:childTnLst>
                                    <p:animRot by="-21600000">
                                      <p:cBhvr>
                                        <p:cTn id="1077" dur="5000" fill="hold"/>
                                        <p:tgtEl>
                                          <p:spTgt spid="57"/>
                                        </p:tgtEl>
                                        <p:attrNameLst>
                                          <p:attrName>r</p:attrName>
                                        </p:attrNameLst>
                                      </p:cBhvr>
                                    </p:animRot>
                                  </p:childTnLst>
                                </p:cTn>
                              </p:par>
                              <p:par>
                                <p:cTn id="1078" presetID="8" presetClass="emph" presetSubtype="0" fill="hold" grpId="3" nodeType="withEffect">
                                  <p:stCondLst>
                                    <p:cond delay="0"/>
                                  </p:stCondLst>
                                  <p:childTnLst>
                                    <p:animRot by="-21600000">
                                      <p:cBhvr>
                                        <p:cTn id="1079" dur="5000" fill="hold"/>
                                        <p:tgtEl>
                                          <p:spTgt spid="56"/>
                                        </p:tgtEl>
                                        <p:attrNameLst>
                                          <p:attrName>r</p:attrName>
                                        </p:attrNameLst>
                                      </p:cBhvr>
                                    </p:animRot>
                                  </p:childTnLst>
                                </p:cTn>
                              </p:par>
                              <p:par>
                                <p:cTn id="1080" presetID="8" presetClass="emph" presetSubtype="0" fill="hold" grpId="3" nodeType="withEffect">
                                  <p:stCondLst>
                                    <p:cond delay="0"/>
                                  </p:stCondLst>
                                  <p:childTnLst>
                                    <p:animRot by="-21600000">
                                      <p:cBhvr>
                                        <p:cTn id="1081" dur="5000" fill="hold"/>
                                        <p:tgtEl>
                                          <p:spTgt spid="55"/>
                                        </p:tgtEl>
                                        <p:attrNameLst>
                                          <p:attrName>r</p:attrName>
                                        </p:attrNameLst>
                                      </p:cBhvr>
                                    </p:animRot>
                                  </p:childTnLst>
                                </p:cTn>
                              </p:par>
                              <p:par>
                                <p:cTn id="1082" presetID="8" presetClass="emph" presetSubtype="0" fill="hold" grpId="3" nodeType="withEffect">
                                  <p:stCondLst>
                                    <p:cond delay="0"/>
                                  </p:stCondLst>
                                  <p:childTnLst>
                                    <p:animRot by="-21600000">
                                      <p:cBhvr>
                                        <p:cTn id="1083" dur="5000" fill="hold"/>
                                        <p:tgtEl>
                                          <p:spTgt spid="54"/>
                                        </p:tgtEl>
                                        <p:attrNameLst>
                                          <p:attrName>r</p:attrName>
                                        </p:attrNameLst>
                                      </p:cBhvr>
                                    </p:animRot>
                                  </p:childTnLst>
                                </p:cTn>
                              </p:par>
                              <p:par>
                                <p:cTn id="1084" presetID="8" presetClass="emph" presetSubtype="0" fill="hold" grpId="3" nodeType="withEffect">
                                  <p:stCondLst>
                                    <p:cond delay="0"/>
                                  </p:stCondLst>
                                  <p:childTnLst>
                                    <p:animRot by="-21600000">
                                      <p:cBhvr>
                                        <p:cTn id="1085" dur="5000" fill="hold"/>
                                        <p:tgtEl>
                                          <p:spTgt spid="53"/>
                                        </p:tgtEl>
                                        <p:attrNameLst>
                                          <p:attrName>r</p:attrName>
                                        </p:attrNameLst>
                                      </p:cBhvr>
                                    </p:animRot>
                                  </p:childTnLst>
                                </p:cTn>
                              </p:par>
                              <p:par>
                                <p:cTn id="1086" presetID="8" presetClass="emph" presetSubtype="0" fill="hold" grpId="3" nodeType="withEffect">
                                  <p:stCondLst>
                                    <p:cond delay="0"/>
                                  </p:stCondLst>
                                  <p:childTnLst>
                                    <p:animRot by="-21600000">
                                      <p:cBhvr>
                                        <p:cTn id="1087" dur="5000" fill="hold"/>
                                        <p:tgtEl>
                                          <p:spTgt spid="52"/>
                                        </p:tgtEl>
                                        <p:attrNameLst>
                                          <p:attrName>r</p:attrName>
                                        </p:attrNameLst>
                                      </p:cBhvr>
                                    </p:animRot>
                                  </p:childTnLst>
                                </p:cTn>
                              </p:par>
                              <p:par>
                                <p:cTn id="1088" presetID="8" presetClass="emph" presetSubtype="0" fill="hold" grpId="3" nodeType="withEffect">
                                  <p:stCondLst>
                                    <p:cond delay="0"/>
                                  </p:stCondLst>
                                  <p:childTnLst>
                                    <p:animRot by="-21600000">
                                      <p:cBhvr>
                                        <p:cTn id="1089" dur="5000" fill="hold"/>
                                        <p:tgtEl>
                                          <p:spTgt spid="51"/>
                                        </p:tgtEl>
                                        <p:attrNameLst>
                                          <p:attrName>r</p:attrName>
                                        </p:attrNameLst>
                                      </p:cBhvr>
                                    </p:animRot>
                                  </p:childTnLst>
                                </p:cTn>
                              </p:par>
                              <p:par>
                                <p:cTn id="1090" presetID="8" presetClass="emph" presetSubtype="0" fill="hold" grpId="3" nodeType="withEffect">
                                  <p:stCondLst>
                                    <p:cond delay="0"/>
                                  </p:stCondLst>
                                  <p:childTnLst>
                                    <p:animRot by="-21600000">
                                      <p:cBhvr>
                                        <p:cTn id="1091" dur="5000" fill="hold"/>
                                        <p:tgtEl>
                                          <p:spTgt spid="50"/>
                                        </p:tgtEl>
                                        <p:attrNameLst>
                                          <p:attrName>r</p:attrName>
                                        </p:attrNameLst>
                                      </p:cBhvr>
                                    </p:animRot>
                                  </p:childTnLst>
                                </p:cTn>
                              </p:par>
                              <p:par>
                                <p:cTn id="1092" presetID="8" presetClass="emph" presetSubtype="0" fill="hold" grpId="3" nodeType="withEffect">
                                  <p:stCondLst>
                                    <p:cond delay="0"/>
                                  </p:stCondLst>
                                  <p:childTnLst>
                                    <p:animRot by="-21600000">
                                      <p:cBhvr>
                                        <p:cTn id="1093" dur="5000" fill="hold"/>
                                        <p:tgtEl>
                                          <p:spTgt spid="49"/>
                                        </p:tgtEl>
                                        <p:attrNameLst>
                                          <p:attrName>r</p:attrName>
                                        </p:attrNameLst>
                                      </p:cBhvr>
                                    </p:animRot>
                                  </p:childTnLst>
                                </p:cTn>
                              </p:par>
                              <p:par>
                                <p:cTn id="1094" presetID="8" presetClass="emph" presetSubtype="0" fill="hold" grpId="3" nodeType="withEffect">
                                  <p:stCondLst>
                                    <p:cond delay="0"/>
                                  </p:stCondLst>
                                  <p:childTnLst>
                                    <p:animRot by="-21600000">
                                      <p:cBhvr>
                                        <p:cTn id="1095" dur="5000" fill="hold"/>
                                        <p:tgtEl>
                                          <p:spTgt spid="48"/>
                                        </p:tgtEl>
                                        <p:attrNameLst>
                                          <p:attrName>r</p:attrName>
                                        </p:attrNameLst>
                                      </p:cBhvr>
                                    </p:animRot>
                                  </p:childTnLst>
                                </p:cTn>
                              </p:par>
                              <p:par>
                                <p:cTn id="1096" presetID="8" presetClass="emph" presetSubtype="0" fill="hold" grpId="3" nodeType="withEffect">
                                  <p:stCondLst>
                                    <p:cond delay="0"/>
                                  </p:stCondLst>
                                  <p:childTnLst>
                                    <p:animRot by="-21600000">
                                      <p:cBhvr>
                                        <p:cTn id="1097" dur="5000" fill="hold"/>
                                        <p:tgtEl>
                                          <p:spTgt spid="47"/>
                                        </p:tgtEl>
                                        <p:attrNameLst>
                                          <p:attrName>r</p:attrName>
                                        </p:attrNameLst>
                                      </p:cBhvr>
                                    </p:animRot>
                                  </p:childTnLst>
                                </p:cTn>
                              </p:par>
                              <p:par>
                                <p:cTn id="1098" presetID="8" presetClass="emph" presetSubtype="0" fill="hold" grpId="3" nodeType="withEffect">
                                  <p:stCondLst>
                                    <p:cond delay="0"/>
                                  </p:stCondLst>
                                  <p:childTnLst>
                                    <p:animRot by="-21600000">
                                      <p:cBhvr>
                                        <p:cTn id="1099" dur="5000" fill="hold"/>
                                        <p:tgtEl>
                                          <p:spTgt spid="46"/>
                                        </p:tgtEl>
                                        <p:attrNameLst>
                                          <p:attrName>r</p:attrName>
                                        </p:attrNameLst>
                                      </p:cBhvr>
                                    </p:animRot>
                                  </p:childTnLst>
                                </p:cTn>
                              </p:par>
                              <p:par>
                                <p:cTn id="1100" presetID="23" presetClass="entr" presetSubtype="288" fill="hold" nodeType="withEffect">
                                  <p:stCondLst>
                                    <p:cond delay="750"/>
                                  </p:stCondLst>
                                  <p:childTnLst>
                                    <p:set>
                                      <p:cBhvr>
                                        <p:cTn id="1101" dur="1" fill="hold">
                                          <p:stCondLst>
                                            <p:cond delay="0"/>
                                          </p:stCondLst>
                                        </p:cTn>
                                        <p:tgtEl>
                                          <p:spTgt spid="91"/>
                                        </p:tgtEl>
                                        <p:attrNameLst>
                                          <p:attrName>style.visibility</p:attrName>
                                        </p:attrNameLst>
                                      </p:cBhvr>
                                      <p:to>
                                        <p:strVal val="visible"/>
                                      </p:to>
                                    </p:set>
                                    <p:anim calcmode="lin" valueType="num">
                                      <p:cBhvr>
                                        <p:cTn id="1102" dur="4000" fill="hold"/>
                                        <p:tgtEl>
                                          <p:spTgt spid="91"/>
                                        </p:tgtEl>
                                        <p:attrNameLst>
                                          <p:attrName>ppt_w</p:attrName>
                                        </p:attrNameLst>
                                      </p:cBhvr>
                                      <p:tavLst>
                                        <p:tav tm="0">
                                          <p:val>
                                            <p:strVal val="4/3*#ppt_w"/>
                                          </p:val>
                                        </p:tav>
                                        <p:tav tm="100000">
                                          <p:val>
                                            <p:strVal val="#ppt_w"/>
                                          </p:val>
                                        </p:tav>
                                      </p:tavLst>
                                    </p:anim>
                                    <p:anim calcmode="lin" valueType="num">
                                      <p:cBhvr>
                                        <p:cTn id="1103" dur="4000" fill="hold"/>
                                        <p:tgtEl>
                                          <p:spTgt spid="91"/>
                                        </p:tgtEl>
                                        <p:attrNameLst>
                                          <p:attrName>ppt_h</p:attrName>
                                        </p:attrNameLst>
                                      </p:cBhvr>
                                      <p:tavLst>
                                        <p:tav tm="0">
                                          <p:val>
                                            <p:strVal val="4/3*#ppt_h"/>
                                          </p:val>
                                        </p:tav>
                                        <p:tav tm="100000">
                                          <p:val>
                                            <p:strVal val="#ppt_h"/>
                                          </p:val>
                                        </p:tav>
                                      </p:tavLst>
                                    </p:anim>
                                  </p:childTnLst>
                                </p:cTn>
                              </p:par>
                              <p:par>
                                <p:cTn id="1104" presetID="16" presetClass="entr" presetSubtype="37" fill="hold" nodeType="withEffect">
                                  <p:stCondLst>
                                    <p:cond delay="750"/>
                                  </p:stCondLst>
                                  <p:childTnLst>
                                    <p:set>
                                      <p:cBhvr>
                                        <p:cTn id="1105" dur="1" fill="hold">
                                          <p:stCondLst>
                                            <p:cond delay="0"/>
                                          </p:stCondLst>
                                        </p:cTn>
                                        <p:tgtEl>
                                          <p:spTgt spid="91"/>
                                        </p:tgtEl>
                                        <p:attrNameLst>
                                          <p:attrName>style.visibility</p:attrName>
                                        </p:attrNameLst>
                                      </p:cBhvr>
                                      <p:to>
                                        <p:strVal val="visible"/>
                                      </p:to>
                                    </p:set>
                                    <p:animEffect transition="in" filter="barn(outVertical)">
                                      <p:cBhvr>
                                        <p:cTn id="1106" dur="4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43 Rectángulo"/>
          <p:cNvSpPr/>
          <p:nvPr/>
        </p:nvSpPr>
        <p:spPr>
          <a:xfrm>
            <a:off x="0" y="0"/>
            <a:ext cx="9126612" cy="5178403"/>
          </a:xfrm>
          <a:prstGeom prst="rect">
            <a:avLst/>
          </a:prstGeom>
          <a:gradFill>
            <a:gsLst>
              <a:gs pos="0">
                <a:srgbClr val="000082"/>
              </a:gs>
              <a:gs pos="13000">
                <a:srgbClr val="0047FF"/>
              </a:gs>
              <a:gs pos="28000">
                <a:srgbClr val="000082"/>
              </a:gs>
              <a:gs pos="42999">
                <a:srgbClr val="0047FF"/>
              </a:gs>
              <a:gs pos="58000">
                <a:srgbClr val="000082"/>
              </a:gs>
              <a:gs pos="72000">
                <a:srgbClr val="0047FF"/>
              </a:gs>
              <a:gs pos="87000">
                <a:srgbClr val="000082"/>
              </a:gs>
              <a:gs pos="100000">
                <a:srgbClr val="0047FF"/>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0" name="89 Imagen" descr="Diapositiva30"/>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Paralelogramo"/>
          <p:cNvSpPr/>
          <p:nvPr/>
        </p:nvSpPr>
        <p:spPr>
          <a:xfrm rot="3895105" flipV="1">
            <a:off x="21716"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3895105" flipV="1">
            <a:off x="514380"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3895105" flipV="1">
            <a:off x="994377"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3895105" flipV="1">
            <a:off x="1487095"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3895105" flipV="1">
            <a:off x="1979813"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3895105" flipV="1">
            <a:off x="2482824" y="392847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3895105" flipV="1">
            <a:off x="2954609" y="391491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3895105" flipV="1">
            <a:off x="31120" y="3125525"/>
            <a:ext cx="1185261" cy="38387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3895105" flipV="1">
            <a:off x="523783" y="3125525"/>
            <a:ext cx="1185261" cy="38387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3895105" flipV="1">
            <a:off x="1003780" y="3125525"/>
            <a:ext cx="1185261" cy="38387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3895105" flipV="1">
            <a:off x="1496499" y="3125525"/>
            <a:ext cx="1185261" cy="38387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3895105" flipV="1">
            <a:off x="1989217" y="3125525"/>
            <a:ext cx="1185261" cy="38387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3895105" flipV="1">
            <a:off x="2492227" y="3118570"/>
            <a:ext cx="1185261" cy="386910"/>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3895105" flipV="1">
            <a:off x="2964012" y="3105017"/>
            <a:ext cx="1185261" cy="38387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3895105" flipV="1">
            <a:off x="21976" y="2316165"/>
            <a:ext cx="1185261" cy="38387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3895105" flipV="1">
            <a:off x="514640" y="2316165"/>
            <a:ext cx="1185261" cy="38387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3895105" flipV="1">
            <a:off x="994637" y="2316165"/>
            <a:ext cx="1185261" cy="38387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3895105" flipV="1">
            <a:off x="1487355" y="2316165"/>
            <a:ext cx="1185261" cy="38387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3895105" flipV="1">
            <a:off x="1980073" y="2316165"/>
            <a:ext cx="1185261" cy="38387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3895105" flipV="1">
            <a:off x="2483084" y="2309210"/>
            <a:ext cx="1185261" cy="386910"/>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3895105" flipV="1">
            <a:off x="2954868" y="2295657"/>
            <a:ext cx="1185261" cy="38387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3895105" flipV="1">
            <a:off x="31380" y="1506265"/>
            <a:ext cx="1185261" cy="38387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3895105" flipV="1">
            <a:off x="524043" y="1506265"/>
            <a:ext cx="1185261" cy="38387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3895105" flipV="1">
            <a:off x="1004040" y="1506265"/>
            <a:ext cx="1185261" cy="38387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3895105" flipV="1">
            <a:off x="1496759" y="1506265"/>
            <a:ext cx="1185261" cy="38387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3895105" flipV="1">
            <a:off x="1989477" y="1506265"/>
            <a:ext cx="1185261" cy="38387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3895105" flipV="1">
            <a:off x="2492487" y="1499310"/>
            <a:ext cx="1185261" cy="386910"/>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3895105" flipV="1">
            <a:off x="2964272" y="1485756"/>
            <a:ext cx="1185261" cy="38387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3895105" flipV="1">
            <a:off x="34111" y="696904"/>
            <a:ext cx="1185261" cy="38387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3895105" flipV="1">
            <a:off x="526774" y="696904"/>
            <a:ext cx="1185261" cy="38387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3895105" flipV="1">
            <a:off x="1006772" y="696904"/>
            <a:ext cx="1185261" cy="38387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3895105" flipV="1">
            <a:off x="1499490" y="696904"/>
            <a:ext cx="1185261" cy="38387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3895105" flipV="1">
            <a:off x="1992208" y="696904"/>
            <a:ext cx="1185261" cy="38387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3895105" flipV="1">
            <a:off x="2495219" y="689949"/>
            <a:ext cx="1185261" cy="386910"/>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3895105" flipV="1">
            <a:off x="2967004" y="676396"/>
            <a:ext cx="1185261" cy="38387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3895105" flipV="1">
            <a:off x="43515" y="-112997"/>
            <a:ext cx="1185261" cy="38387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3895105" flipV="1">
            <a:off x="536178" y="-112997"/>
            <a:ext cx="1185261" cy="38387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3895105" flipV="1">
            <a:off x="1016175" y="-112997"/>
            <a:ext cx="1185261" cy="38387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3895105" flipV="1">
            <a:off x="1508894" y="-112997"/>
            <a:ext cx="1185261" cy="38387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3895105" flipV="1">
            <a:off x="2001612" y="-112997"/>
            <a:ext cx="1185261" cy="38387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3895105" flipV="1">
            <a:off x="2504622" y="-119952"/>
            <a:ext cx="1185261" cy="386910"/>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3895105" flipV="1">
            <a:off x="2976407" y="-133505"/>
            <a:ext cx="1185261" cy="38387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7699001" flipH="1" flipV="1">
            <a:off x="7912282"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7699001" flipH="1" flipV="1">
            <a:off x="7419619"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7699001" flipH="1" flipV="1">
            <a:off x="6939622"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7699001" flipH="1" flipV="1">
            <a:off x="6446903"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7699001" flipH="1" flipV="1">
            <a:off x="5954185"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7699001" flipH="1" flipV="1">
            <a:off x="5451577" y="394085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7699001" flipH="1" flipV="1">
            <a:off x="4979390" y="392750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7699001" flipH="1" flipV="1">
            <a:off x="7902881" y="3138109"/>
            <a:ext cx="1159769" cy="37306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7699001" flipH="1" flipV="1">
            <a:off x="7410217" y="3138109"/>
            <a:ext cx="1159769" cy="37306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7699001" flipH="1" flipV="1">
            <a:off x="6930220" y="3138109"/>
            <a:ext cx="1159769" cy="37306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7699001" flipH="1" flipV="1">
            <a:off x="6437502" y="3138109"/>
            <a:ext cx="1159769" cy="37306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7699001" flipH="1" flipV="1">
            <a:off x="5944784" y="3138109"/>
            <a:ext cx="1159769" cy="37306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7699001" flipH="1" flipV="1">
            <a:off x="5442175" y="3130951"/>
            <a:ext cx="1159769" cy="376016"/>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7699001" flipH="1" flipV="1">
            <a:off x="4969988" y="3117601"/>
            <a:ext cx="1159769" cy="373069"/>
          </a:xfrm>
          <a:prstGeom prst="parallelogram">
            <a:avLst>
              <a:gd name="adj" fmla="val 88032"/>
            </a:avLst>
          </a:prstGeom>
          <a:gradFill>
            <a:gsLst>
              <a:gs pos="42000">
                <a:schemeClr val="tx1">
                  <a:alpha val="32000"/>
                </a:schemeClr>
              </a:gs>
              <a:gs pos="50000">
                <a:srgbClr val="FF66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7699001" flipH="1" flipV="1">
            <a:off x="7912022" y="2328749"/>
            <a:ext cx="1159769" cy="37306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7699001" flipH="1" flipV="1">
            <a:off x="7419359" y="2328749"/>
            <a:ext cx="1159769" cy="37306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7699001" flipH="1" flipV="1">
            <a:off x="6939362" y="2328749"/>
            <a:ext cx="1159769" cy="37306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7699001" flipH="1" flipV="1">
            <a:off x="6446643" y="2328749"/>
            <a:ext cx="1159769" cy="37306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7699001" flipH="1" flipV="1">
            <a:off x="5953925" y="2328749"/>
            <a:ext cx="1159769" cy="37306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7699001" flipH="1" flipV="1">
            <a:off x="5451317" y="2321591"/>
            <a:ext cx="1159769" cy="376016"/>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7699001" flipH="1" flipV="1">
            <a:off x="4979130" y="2308241"/>
            <a:ext cx="1159769" cy="373069"/>
          </a:xfrm>
          <a:prstGeom prst="parallelogram">
            <a:avLst>
              <a:gd name="adj" fmla="val 88032"/>
            </a:avLst>
          </a:prstGeom>
          <a:gradFill>
            <a:gsLst>
              <a:gs pos="42000">
                <a:schemeClr val="tx1">
                  <a:alpha val="32000"/>
                </a:schemeClr>
              </a:gs>
              <a:gs pos="50000">
                <a:srgbClr val="FFFF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7699001" flipH="1" flipV="1">
            <a:off x="7902621" y="1518849"/>
            <a:ext cx="1159769" cy="37306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7699001" flipH="1" flipV="1">
            <a:off x="7409957" y="1518849"/>
            <a:ext cx="1159769" cy="37306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7699001" flipH="1" flipV="1">
            <a:off x="6929960" y="1518849"/>
            <a:ext cx="1159769" cy="37306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7699001" flipH="1" flipV="1">
            <a:off x="6437242" y="1518849"/>
            <a:ext cx="1159769" cy="37306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7699001" flipH="1" flipV="1">
            <a:off x="5944524" y="1518849"/>
            <a:ext cx="1159769" cy="373069"/>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7699001" flipH="1" flipV="1">
            <a:off x="5441915" y="1511691"/>
            <a:ext cx="1159769" cy="376016"/>
          </a:xfrm>
          <a:prstGeom prst="parallelogram">
            <a:avLst>
              <a:gd name="adj" fmla="val 88032"/>
            </a:avLst>
          </a:prstGeom>
          <a:gradFill>
            <a:gsLst>
              <a:gs pos="42000">
                <a:schemeClr val="tx1">
                  <a:alpha val="32000"/>
                </a:schemeClr>
              </a:gs>
              <a:gs pos="50000">
                <a:srgbClr val="00B0F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7699001" flipH="1" flipV="1">
            <a:off x="4969728" y="1498340"/>
            <a:ext cx="1159769" cy="373069"/>
          </a:xfrm>
          <a:prstGeom prst="parallelogram">
            <a:avLst>
              <a:gd name="adj" fmla="val 88032"/>
            </a:avLst>
          </a:prstGeom>
          <a:gradFill>
            <a:gsLst>
              <a:gs pos="42000">
                <a:schemeClr val="tx1">
                  <a:alpha val="32000"/>
                </a:schemeClr>
              </a:gs>
              <a:gs pos="50000">
                <a:srgbClr val="CCFF33"/>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7699001" flipH="1" flipV="1">
            <a:off x="7899887" y="709488"/>
            <a:ext cx="1159769" cy="37306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7699001" flipH="1" flipV="1">
            <a:off x="7407224" y="709488"/>
            <a:ext cx="1159769" cy="37306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7699001" flipH="1" flipV="1">
            <a:off x="6927227" y="709488"/>
            <a:ext cx="1159769" cy="37306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7699001" flipH="1" flipV="1">
            <a:off x="6434508" y="709488"/>
            <a:ext cx="1159769" cy="37306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7699001" flipH="1" flipV="1">
            <a:off x="5941790" y="709488"/>
            <a:ext cx="1159769" cy="37306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7699001" flipH="1" flipV="1">
            <a:off x="5439182" y="702330"/>
            <a:ext cx="1159769" cy="376016"/>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7699001" flipH="1" flipV="1">
            <a:off x="4966995" y="688980"/>
            <a:ext cx="1159769" cy="373069"/>
          </a:xfrm>
          <a:prstGeom prst="parallelogram">
            <a:avLst>
              <a:gd name="adj" fmla="val 88032"/>
            </a:avLst>
          </a:prstGeom>
          <a:gradFill>
            <a:gsLst>
              <a:gs pos="42000">
                <a:schemeClr val="tx1">
                  <a:alpha val="32000"/>
                </a:schemeClr>
              </a:gs>
              <a:gs pos="50000">
                <a:srgbClr val="FF000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7699001" flipH="1" flipV="1">
            <a:off x="7890486" y="-100413"/>
            <a:ext cx="1159769" cy="37306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7699001" flipH="1" flipV="1">
            <a:off x="7397822" y="-100413"/>
            <a:ext cx="1159769" cy="37306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7699001" flipH="1" flipV="1">
            <a:off x="6917825" y="-100413"/>
            <a:ext cx="1159769" cy="37306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7699001" flipH="1" flipV="1">
            <a:off x="6425107" y="-100413"/>
            <a:ext cx="1159769" cy="37306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7699001" flipH="1" flipV="1">
            <a:off x="5932389" y="-100413"/>
            <a:ext cx="1159769" cy="37306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7699001" flipH="1" flipV="1">
            <a:off x="5429780" y="-107571"/>
            <a:ext cx="1159769" cy="376016"/>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7699001" flipH="1" flipV="1">
            <a:off x="4957593" y="-120921"/>
            <a:ext cx="1159769" cy="373069"/>
          </a:xfrm>
          <a:prstGeom prst="parallelogram">
            <a:avLst>
              <a:gd name="adj" fmla="val 88032"/>
            </a:avLst>
          </a:prstGeom>
          <a:gradFill>
            <a:gsLst>
              <a:gs pos="42000">
                <a:schemeClr val="tx1">
                  <a:alpha val="32000"/>
                </a:schemeClr>
              </a:gs>
              <a:gs pos="50000">
                <a:srgbClr val="00B050"/>
              </a:gs>
              <a:gs pos="58000">
                <a:schemeClr val="tx1">
                  <a:alpha val="30000"/>
                </a:schemeClr>
              </a:gs>
            </a:gsLst>
            <a:lin ang="5400000" scaled="0"/>
          </a:gradFill>
          <a:ln w="12700">
            <a:solidFill>
              <a:schemeClr val="tx1"/>
            </a:solidFill>
            <a:prstDash val="sysDot"/>
          </a:ln>
          <a:effectLst>
            <a:reflection blurRad="6350" stA="50000" endA="300" endPos="55000" dir="5400000" sy="-100000" algn="bl" rotWithShape="0"/>
          </a:effectLst>
          <a:scene3d>
            <a:camera prst="obliqueBottomLeft"/>
            <a:lightRig rig="brightRoom" dir="t"/>
          </a:scene3d>
          <a:sp3d prstMaterial="metal">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468560" y="-812626"/>
            <a:ext cx="10081120" cy="612068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872361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9"/>
                                        </p:tgtEl>
                                        <p:attrNameLst>
                                          <p:attrName>style.opacity</p:attrName>
                                        </p:attrNameLst>
                                      </p:cBhvr>
                                      <p:to>
                                        <p:strVal val="0"/>
                                      </p:to>
                                    </p:set>
                                    <p:animEffect filter="image" prLst="opacity: 0">
                                      <p:cBhvr rctx="IE">
                                        <p:cTn id="7" dur="indefinite"/>
                                        <p:tgtEl>
                                          <p:spTgt spid="89"/>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additive="base">
                                        <p:cTn id="10" dur="5000" fill="hold"/>
                                        <p:tgtEl>
                                          <p:spTgt spid="37"/>
                                        </p:tgtEl>
                                        <p:attrNameLst>
                                          <p:attrName>ppt_x</p:attrName>
                                        </p:attrNameLst>
                                      </p:cBhvr>
                                      <p:tavLst>
                                        <p:tav tm="0">
                                          <p:val>
                                            <p:strVal val="0-#ppt_w/2"/>
                                          </p:val>
                                        </p:tav>
                                        <p:tav tm="100000">
                                          <p:val>
                                            <p:strVal val="#ppt_x"/>
                                          </p:val>
                                        </p:tav>
                                      </p:tavLst>
                                    </p:anim>
                                    <p:anim calcmode="lin" valueType="num">
                                      <p:cBhvr additive="base">
                                        <p:cTn id="11" dur="5000" fill="hold"/>
                                        <p:tgtEl>
                                          <p:spTgt spid="37"/>
                                        </p:tgtEl>
                                        <p:attrNameLst>
                                          <p:attrName>ppt_y</p:attrName>
                                        </p:attrNameLst>
                                      </p:cBhvr>
                                      <p:tavLst>
                                        <p:tav tm="0">
                                          <p:val>
                                            <p:strVal val="#ppt_y"/>
                                          </p:val>
                                        </p:tav>
                                        <p:tav tm="100000">
                                          <p:val>
                                            <p:strVal val="#ppt_y"/>
                                          </p:val>
                                        </p:tav>
                                      </p:tavLst>
                                    </p:anim>
                                  </p:childTnLst>
                                </p:cTn>
                              </p:par>
                              <p:par>
                                <p:cTn id="12" presetID="2" presetClass="exit" presetSubtype="2" fill="hold" grpId="1" nodeType="withEffect">
                                  <p:stCondLst>
                                    <p:cond delay="0"/>
                                  </p:stCondLst>
                                  <p:childTnLst>
                                    <p:anim calcmode="lin" valueType="num">
                                      <p:cBhvr additive="base">
                                        <p:cTn id="13" dur="5000"/>
                                        <p:tgtEl>
                                          <p:spTgt spid="37"/>
                                        </p:tgtEl>
                                        <p:attrNameLst>
                                          <p:attrName>ppt_x</p:attrName>
                                        </p:attrNameLst>
                                      </p:cBhvr>
                                      <p:tavLst>
                                        <p:tav tm="0">
                                          <p:val>
                                            <p:strVal val="ppt_x"/>
                                          </p:val>
                                        </p:tav>
                                        <p:tav tm="100000">
                                          <p:val>
                                            <p:strVal val="1+ppt_w/2"/>
                                          </p:val>
                                        </p:tav>
                                      </p:tavLst>
                                    </p:anim>
                                    <p:anim calcmode="lin" valueType="num">
                                      <p:cBhvr additive="base">
                                        <p:cTn id="14" dur="5000"/>
                                        <p:tgtEl>
                                          <p:spTgt spid="37"/>
                                        </p:tgtEl>
                                        <p:attrNameLst>
                                          <p:attrName>ppt_y</p:attrName>
                                        </p:attrNameLst>
                                      </p:cBhvr>
                                      <p:tavLst>
                                        <p:tav tm="0">
                                          <p:val>
                                            <p:strVal val="ppt_y"/>
                                          </p:val>
                                        </p:tav>
                                        <p:tav tm="100000">
                                          <p:val>
                                            <p:strVal val="ppt_y"/>
                                          </p:val>
                                        </p:tav>
                                      </p:tavLst>
                                    </p:anim>
                                    <p:set>
                                      <p:cBhvr>
                                        <p:cTn id="15" dur="1" fill="hold">
                                          <p:stCondLst>
                                            <p:cond delay="4999"/>
                                          </p:stCondLst>
                                        </p:cTn>
                                        <p:tgtEl>
                                          <p:spTgt spid="37"/>
                                        </p:tgtEl>
                                        <p:attrNameLst>
                                          <p:attrName>style.visibility</p:attrName>
                                        </p:attrNameLst>
                                      </p:cBhvr>
                                      <p:to>
                                        <p:strVal val="hidden"/>
                                      </p:to>
                                    </p:set>
                                  </p:childTnLst>
                                </p:cTn>
                              </p:par>
                              <p:par>
                                <p:cTn id="16" presetID="3" presetClass="exit" presetSubtype="5" fill="hold" grpId="2" nodeType="withEffect">
                                  <p:stCondLst>
                                    <p:cond delay="0"/>
                                  </p:stCondLst>
                                  <p:childTnLst>
                                    <p:animEffect transition="out" filter="blinds(vertical)">
                                      <p:cBhvr>
                                        <p:cTn id="17" dur="5000"/>
                                        <p:tgtEl>
                                          <p:spTgt spid="37"/>
                                        </p:tgtEl>
                                      </p:cBhvr>
                                    </p:animEffect>
                                    <p:set>
                                      <p:cBhvr>
                                        <p:cTn id="18" dur="1" fill="hold">
                                          <p:stCondLst>
                                            <p:cond delay="4999"/>
                                          </p:stCondLst>
                                        </p:cTn>
                                        <p:tgtEl>
                                          <p:spTgt spid="37"/>
                                        </p:tgtEl>
                                        <p:attrNameLst>
                                          <p:attrName>style.visibility</p:attrName>
                                        </p:attrNameLst>
                                      </p:cBhvr>
                                      <p:to>
                                        <p:strVal val="hidden"/>
                                      </p:to>
                                    </p:set>
                                  </p:childTnLst>
                                </p:cTn>
                              </p:par>
                              <p:par>
                                <p:cTn id="19" presetID="2" presetClass="entr" presetSubtype="8" fill="hold" grpId="0" nodeType="with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additive="base">
                                        <p:cTn id="21" dur="5000" fill="hold"/>
                                        <p:tgtEl>
                                          <p:spTgt spid="38"/>
                                        </p:tgtEl>
                                        <p:attrNameLst>
                                          <p:attrName>ppt_x</p:attrName>
                                        </p:attrNameLst>
                                      </p:cBhvr>
                                      <p:tavLst>
                                        <p:tav tm="0">
                                          <p:val>
                                            <p:strVal val="0-#ppt_w/2"/>
                                          </p:val>
                                        </p:tav>
                                        <p:tav tm="100000">
                                          <p:val>
                                            <p:strVal val="#ppt_x"/>
                                          </p:val>
                                        </p:tav>
                                      </p:tavLst>
                                    </p:anim>
                                    <p:anim calcmode="lin" valueType="num">
                                      <p:cBhvr additive="base">
                                        <p:cTn id="22" dur="5000" fill="hold"/>
                                        <p:tgtEl>
                                          <p:spTgt spid="38"/>
                                        </p:tgtEl>
                                        <p:attrNameLst>
                                          <p:attrName>ppt_y</p:attrName>
                                        </p:attrNameLst>
                                      </p:cBhvr>
                                      <p:tavLst>
                                        <p:tav tm="0">
                                          <p:val>
                                            <p:strVal val="#ppt_y"/>
                                          </p:val>
                                        </p:tav>
                                        <p:tav tm="100000">
                                          <p:val>
                                            <p:strVal val="#ppt_y"/>
                                          </p:val>
                                        </p:tav>
                                      </p:tavLst>
                                    </p:anim>
                                  </p:childTnLst>
                                </p:cTn>
                              </p:par>
                              <p:par>
                                <p:cTn id="23" presetID="2" presetClass="exit" presetSubtype="2" fill="hold" grpId="1" nodeType="withEffect">
                                  <p:stCondLst>
                                    <p:cond delay="0"/>
                                  </p:stCondLst>
                                  <p:childTnLst>
                                    <p:anim calcmode="lin" valueType="num">
                                      <p:cBhvr additive="base">
                                        <p:cTn id="24" dur="5000"/>
                                        <p:tgtEl>
                                          <p:spTgt spid="38"/>
                                        </p:tgtEl>
                                        <p:attrNameLst>
                                          <p:attrName>ppt_x</p:attrName>
                                        </p:attrNameLst>
                                      </p:cBhvr>
                                      <p:tavLst>
                                        <p:tav tm="0">
                                          <p:val>
                                            <p:strVal val="ppt_x"/>
                                          </p:val>
                                        </p:tav>
                                        <p:tav tm="100000">
                                          <p:val>
                                            <p:strVal val="1+ppt_w/2"/>
                                          </p:val>
                                        </p:tav>
                                      </p:tavLst>
                                    </p:anim>
                                    <p:anim calcmode="lin" valueType="num">
                                      <p:cBhvr additive="base">
                                        <p:cTn id="25" dur="5000"/>
                                        <p:tgtEl>
                                          <p:spTgt spid="38"/>
                                        </p:tgtEl>
                                        <p:attrNameLst>
                                          <p:attrName>ppt_y</p:attrName>
                                        </p:attrNameLst>
                                      </p:cBhvr>
                                      <p:tavLst>
                                        <p:tav tm="0">
                                          <p:val>
                                            <p:strVal val="ppt_y"/>
                                          </p:val>
                                        </p:tav>
                                        <p:tav tm="100000">
                                          <p:val>
                                            <p:strVal val="ppt_y"/>
                                          </p:val>
                                        </p:tav>
                                      </p:tavLst>
                                    </p:anim>
                                    <p:set>
                                      <p:cBhvr>
                                        <p:cTn id="26" dur="1" fill="hold">
                                          <p:stCondLst>
                                            <p:cond delay="4999"/>
                                          </p:stCondLst>
                                        </p:cTn>
                                        <p:tgtEl>
                                          <p:spTgt spid="38"/>
                                        </p:tgtEl>
                                        <p:attrNameLst>
                                          <p:attrName>style.visibility</p:attrName>
                                        </p:attrNameLst>
                                      </p:cBhvr>
                                      <p:to>
                                        <p:strVal val="hidden"/>
                                      </p:to>
                                    </p:set>
                                  </p:childTnLst>
                                </p:cTn>
                              </p:par>
                              <p:par>
                                <p:cTn id="27" presetID="3" presetClass="exit" presetSubtype="5" fill="hold" grpId="2" nodeType="withEffect">
                                  <p:stCondLst>
                                    <p:cond delay="0"/>
                                  </p:stCondLst>
                                  <p:childTnLst>
                                    <p:animEffect transition="out" filter="blinds(vertical)">
                                      <p:cBhvr>
                                        <p:cTn id="28" dur="5000"/>
                                        <p:tgtEl>
                                          <p:spTgt spid="38"/>
                                        </p:tgtEl>
                                      </p:cBhvr>
                                    </p:animEffect>
                                    <p:set>
                                      <p:cBhvr>
                                        <p:cTn id="29" dur="1" fill="hold">
                                          <p:stCondLst>
                                            <p:cond delay="4999"/>
                                          </p:stCondLst>
                                        </p:cTn>
                                        <p:tgtEl>
                                          <p:spTgt spid="38"/>
                                        </p:tgtEl>
                                        <p:attrNameLst>
                                          <p:attrName>style.visibility</p:attrName>
                                        </p:attrNameLst>
                                      </p:cBhvr>
                                      <p:to>
                                        <p:strVal val="hidden"/>
                                      </p:to>
                                    </p:set>
                                  </p:childTnLst>
                                </p:cTn>
                              </p:par>
                              <p:par>
                                <p:cTn id="30" presetID="2" presetClass="entr" presetSubtype="8" fill="hold" grpId="0" nodeType="withEffect">
                                  <p:stCondLst>
                                    <p:cond delay="0"/>
                                  </p:stCondLst>
                                  <p:childTnLst>
                                    <p:set>
                                      <p:cBhvr>
                                        <p:cTn id="31" dur="1" fill="hold">
                                          <p:stCondLst>
                                            <p:cond delay="0"/>
                                          </p:stCondLst>
                                        </p:cTn>
                                        <p:tgtEl>
                                          <p:spTgt spid="39"/>
                                        </p:tgtEl>
                                        <p:attrNameLst>
                                          <p:attrName>style.visibility</p:attrName>
                                        </p:attrNameLst>
                                      </p:cBhvr>
                                      <p:to>
                                        <p:strVal val="visible"/>
                                      </p:to>
                                    </p:set>
                                    <p:anim calcmode="lin" valueType="num">
                                      <p:cBhvr additive="base">
                                        <p:cTn id="32" dur="5000" fill="hold"/>
                                        <p:tgtEl>
                                          <p:spTgt spid="39"/>
                                        </p:tgtEl>
                                        <p:attrNameLst>
                                          <p:attrName>ppt_x</p:attrName>
                                        </p:attrNameLst>
                                      </p:cBhvr>
                                      <p:tavLst>
                                        <p:tav tm="0">
                                          <p:val>
                                            <p:strVal val="0-#ppt_w/2"/>
                                          </p:val>
                                        </p:tav>
                                        <p:tav tm="100000">
                                          <p:val>
                                            <p:strVal val="#ppt_x"/>
                                          </p:val>
                                        </p:tav>
                                      </p:tavLst>
                                    </p:anim>
                                    <p:anim calcmode="lin" valueType="num">
                                      <p:cBhvr additive="base">
                                        <p:cTn id="33" dur="5000" fill="hold"/>
                                        <p:tgtEl>
                                          <p:spTgt spid="39"/>
                                        </p:tgtEl>
                                        <p:attrNameLst>
                                          <p:attrName>ppt_y</p:attrName>
                                        </p:attrNameLst>
                                      </p:cBhvr>
                                      <p:tavLst>
                                        <p:tav tm="0">
                                          <p:val>
                                            <p:strVal val="#ppt_y"/>
                                          </p:val>
                                        </p:tav>
                                        <p:tav tm="100000">
                                          <p:val>
                                            <p:strVal val="#ppt_y"/>
                                          </p:val>
                                        </p:tav>
                                      </p:tavLst>
                                    </p:anim>
                                  </p:childTnLst>
                                </p:cTn>
                              </p:par>
                              <p:par>
                                <p:cTn id="34" presetID="2" presetClass="exit" presetSubtype="2" fill="hold" grpId="1" nodeType="withEffect">
                                  <p:stCondLst>
                                    <p:cond delay="0"/>
                                  </p:stCondLst>
                                  <p:childTnLst>
                                    <p:anim calcmode="lin" valueType="num">
                                      <p:cBhvr additive="base">
                                        <p:cTn id="35" dur="5000"/>
                                        <p:tgtEl>
                                          <p:spTgt spid="39"/>
                                        </p:tgtEl>
                                        <p:attrNameLst>
                                          <p:attrName>ppt_x</p:attrName>
                                        </p:attrNameLst>
                                      </p:cBhvr>
                                      <p:tavLst>
                                        <p:tav tm="0">
                                          <p:val>
                                            <p:strVal val="ppt_x"/>
                                          </p:val>
                                        </p:tav>
                                        <p:tav tm="100000">
                                          <p:val>
                                            <p:strVal val="1+ppt_w/2"/>
                                          </p:val>
                                        </p:tav>
                                      </p:tavLst>
                                    </p:anim>
                                    <p:anim calcmode="lin" valueType="num">
                                      <p:cBhvr additive="base">
                                        <p:cTn id="36" dur="5000"/>
                                        <p:tgtEl>
                                          <p:spTgt spid="39"/>
                                        </p:tgtEl>
                                        <p:attrNameLst>
                                          <p:attrName>ppt_y</p:attrName>
                                        </p:attrNameLst>
                                      </p:cBhvr>
                                      <p:tavLst>
                                        <p:tav tm="0">
                                          <p:val>
                                            <p:strVal val="ppt_y"/>
                                          </p:val>
                                        </p:tav>
                                        <p:tav tm="100000">
                                          <p:val>
                                            <p:strVal val="ppt_y"/>
                                          </p:val>
                                        </p:tav>
                                      </p:tavLst>
                                    </p:anim>
                                    <p:set>
                                      <p:cBhvr>
                                        <p:cTn id="37" dur="1" fill="hold">
                                          <p:stCondLst>
                                            <p:cond delay="4999"/>
                                          </p:stCondLst>
                                        </p:cTn>
                                        <p:tgtEl>
                                          <p:spTgt spid="39"/>
                                        </p:tgtEl>
                                        <p:attrNameLst>
                                          <p:attrName>style.visibility</p:attrName>
                                        </p:attrNameLst>
                                      </p:cBhvr>
                                      <p:to>
                                        <p:strVal val="hidden"/>
                                      </p:to>
                                    </p:set>
                                  </p:childTnLst>
                                </p:cTn>
                              </p:par>
                              <p:par>
                                <p:cTn id="38" presetID="3" presetClass="exit" presetSubtype="5" fill="hold" grpId="2" nodeType="withEffect">
                                  <p:stCondLst>
                                    <p:cond delay="0"/>
                                  </p:stCondLst>
                                  <p:childTnLst>
                                    <p:animEffect transition="out" filter="blinds(vertical)">
                                      <p:cBhvr>
                                        <p:cTn id="39" dur="5000"/>
                                        <p:tgtEl>
                                          <p:spTgt spid="39"/>
                                        </p:tgtEl>
                                      </p:cBhvr>
                                    </p:animEffect>
                                    <p:set>
                                      <p:cBhvr>
                                        <p:cTn id="40" dur="1" fill="hold">
                                          <p:stCondLst>
                                            <p:cond delay="4999"/>
                                          </p:stCondLst>
                                        </p:cTn>
                                        <p:tgtEl>
                                          <p:spTgt spid="39"/>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0" fill="hold"/>
                                        <p:tgtEl>
                                          <p:spTgt spid="42"/>
                                        </p:tgtEl>
                                        <p:attrNameLst>
                                          <p:attrName>ppt_x</p:attrName>
                                        </p:attrNameLst>
                                      </p:cBhvr>
                                      <p:tavLst>
                                        <p:tav tm="0">
                                          <p:val>
                                            <p:strVal val="0-#ppt_w/2"/>
                                          </p:val>
                                        </p:tav>
                                        <p:tav tm="100000">
                                          <p:val>
                                            <p:strVal val="#ppt_x"/>
                                          </p:val>
                                        </p:tav>
                                      </p:tavLst>
                                    </p:anim>
                                    <p:anim calcmode="lin" valueType="num">
                                      <p:cBhvr additive="base">
                                        <p:cTn id="44" dur="5000" fill="hold"/>
                                        <p:tgtEl>
                                          <p:spTgt spid="42"/>
                                        </p:tgtEl>
                                        <p:attrNameLst>
                                          <p:attrName>ppt_y</p:attrName>
                                        </p:attrNameLst>
                                      </p:cBhvr>
                                      <p:tavLst>
                                        <p:tav tm="0">
                                          <p:val>
                                            <p:strVal val="#ppt_y"/>
                                          </p:val>
                                        </p:tav>
                                        <p:tav tm="100000">
                                          <p:val>
                                            <p:strVal val="#ppt_y"/>
                                          </p:val>
                                        </p:tav>
                                      </p:tavLst>
                                    </p:anim>
                                  </p:childTnLst>
                                </p:cTn>
                              </p:par>
                              <p:par>
                                <p:cTn id="45" presetID="2" presetClass="exit" presetSubtype="2" fill="hold" grpId="1" nodeType="withEffect">
                                  <p:stCondLst>
                                    <p:cond delay="0"/>
                                  </p:stCondLst>
                                  <p:childTnLst>
                                    <p:anim calcmode="lin" valueType="num">
                                      <p:cBhvr additive="base">
                                        <p:cTn id="46" dur="5000"/>
                                        <p:tgtEl>
                                          <p:spTgt spid="42"/>
                                        </p:tgtEl>
                                        <p:attrNameLst>
                                          <p:attrName>ppt_x</p:attrName>
                                        </p:attrNameLst>
                                      </p:cBhvr>
                                      <p:tavLst>
                                        <p:tav tm="0">
                                          <p:val>
                                            <p:strVal val="ppt_x"/>
                                          </p:val>
                                        </p:tav>
                                        <p:tav tm="100000">
                                          <p:val>
                                            <p:strVal val="1+ppt_w/2"/>
                                          </p:val>
                                        </p:tav>
                                      </p:tavLst>
                                    </p:anim>
                                    <p:anim calcmode="lin" valueType="num">
                                      <p:cBhvr additive="base">
                                        <p:cTn id="47" dur="5000"/>
                                        <p:tgtEl>
                                          <p:spTgt spid="42"/>
                                        </p:tgtEl>
                                        <p:attrNameLst>
                                          <p:attrName>ppt_y</p:attrName>
                                        </p:attrNameLst>
                                      </p:cBhvr>
                                      <p:tavLst>
                                        <p:tav tm="0">
                                          <p:val>
                                            <p:strVal val="ppt_y"/>
                                          </p:val>
                                        </p:tav>
                                        <p:tav tm="100000">
                                          <p:val>
                                            <p:strVal val="ppt_y"/>
                                          </p:val>
                                        </p:tav>
                                      </p:tavLst>
                                    </p:anim>
                                    <p:set>
                                      <p:cBhvr>
                                        <p:cTn id="48" dur="1" fill="hold">
                                          <p:stCondLst>
                                            <p:cond delay="4999"/>
                                          </p:stCondLst>
                                        </p:cTn>
                                        <p:tgtEl>
                                          <p:spTgt spid="42"/>
                                        </p:tgtEl>
                                        <p:attrNameLst>
                                          <p:attrName>style.visibility</p:attrName>
                                        </p:attrNameLst>
                                      </p:cBhvr>
                                      <p:to>
                                        <p:strVal val="hidden"/>
                                      </p:to>
                                    </p:set>
                                  </p:childTnLst>
                                </p:cTn>
                              </p:par>
                              <p:par>
                                <p:cTn id="49" presetID="3" presetClass="exit" presetSubtype="5" fill="hold" grpId="2" nodeType="withEffect">
                                  <p:stCondLst>
                                    <p:cond delay="0"/>
                                  </p:stCondLst>
                                  <p:childTnLst>
                                    <p:animEffect transition="out" filter="blinds(vertical)">
                                      <p:cBhvr>
                                        <p:cTn id="50" dur="5000"/>
                                        <p:tgtEl>
                                          <p:spTgt spid="42"/>
                                        </p:tgtEl>
                                      </p:cBhvr>
                                    </p:animEffect>
                                    <p:set>
                                      <p:cBhvr>
                                        <p:cTn id="51" dur="1" fill="hold">
                                          <p:stCondLst>
                                            <p:cond delay="4999"/>
                                          </p:stCondLst>
                                        </p:cTn>
                                        <p:tgtEl>
                                          <p:spTgt spid="42"/>
                                        </p:tgtEl>
                                        <p:attrNameLst>
                                          <p:attrName>style.visibility</p:attrName>
                                        </p:attrNameLst>
                                      </p:cBhvr>
                                      <p:to>
                                        <p:strVal val="hidden"/>
                                      </p:to>
                                    </p:set>
                                  </p:childTnLst>
                                </p:cTn>
                              </p:par>
                              <p:par>
                                <p:cTn id="52" presetID="2" presetClass="entr" presetSubtype="8"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 calcmode="lin" valueType="num">
                                      <p:cBhvr additive="base">
                                        <p:cTn id="54" dur="5000" fill="hold"/>
                                        <p:tgtEl>
                                          <p:spTgt spid="40"/>
                                        </p:tgtEl>
                                        <p:attrNameLst>
                                          <p:attrName>ppt_x</p:attrName>
                                        </p:attrNameLst>
                                      </p:cBhvr>
                                      <p:tavLst>
                                        <p:tav tm="0">
                                          <p:val>
                                            <p:strVal val="0-#ppt_w/2"/>
                                          </p:val>
                                        </p:tav>
                                        <p:tav tm="100000">
                                          <p:val>
                                            <p:strVal val="#ppt_x"/>
                                          </p:val>
                                        </p:tav>
                                      </p:tavLst>
                                    </p:anim>
                                    <p:anim calcmode="lin" valueType="num">
                                      <p:cBhvr additive="base">
                                        <p:cTn id="55" dur="5000" fill="hold"/>
                                        <p:tgtEl>
                                          <p:spTgt spid="40"/>
                                        </p:tgtEl>
                                        <p:attrNameLst>
                                          <p:attrName>ppt_y</p:attrName>
                                        </p:attrNameLst>
                                      </p:cBhvr>
                                      <p:tavLst>
                                        <p:tav tm="0">
                                          <p:val>
                                            <p:strVal val="#ppt_y"/>
                                          </p:val>
                                        </p:tav>
                                        <p:tav tm="100000">
                                          <p:val>
                                            <p:strVal val="#ppt_y"/>
                                          </p:val>
                                        </p:tav>
                                      </p:tavLst>
                                    </p:anim>
                                  </p:childTnLst>
                                </p:cTn>
                              </p:par>
                              <p:par>
                                <p:cTn id="56" presetID="2" presetClass="exit" presetSubtype="2" fill="hold" grpId="1" nodeType="withEffect">
                                  <p:stCondLst>
                                    <p:cond delay="0"/>
                                  </p:stCondLst>
                                  <p:childTnLst>
                                    <p:anim calcmode="lin" valueType="num">
                                      <p:cBhvr additive="base">
                                        <p:cTn id="57" dur="5000"/>
                                        <p:tgtEl>
                                          <p:spTgt spid="40"/>
                                        </p:tgtEl>
                                        <p:attrNameLst>
                                          <p:attrName>ppt_x</p:attrName>
                                        </p:attrNameLst>
                                      </p:cBhvr>
                                      <p:tavLst>
                                        <p:tav tm="0">
                                          <p:val>
                                            <p:strVal val="ppt_x"/>
                                          </p:val>
                                        </p:tav>
                                        <p:tav tm="100000">
                                          <p:val>
                                            <p:strVal val="1+ppt_w/2"/>
                                          </p:val>
                                        </p:tav>
                                      </p:tavLst>
                                    </p:anim>
                                    <p:anim calcmode="lin" valueType="num">
                                      <p:cBhvr additive="base">
                                        <p:cTn id="58" dur="5000"/>
                                        <p:tgtEl>
                                          <p:spTgt spid="40"/>
                                        </p:tgtEl>
                                        <p:attrNameLst>
                                          <p:attrName>ppt_y</p:attrName>
                                        </p:attrNameLst>
                                      </p:cBhvr>
                                      <p:tavLst>
                                        <p:tav tm="0">
                                          <p:val>
                                            <p:strVal val="ppt_y"/>
                                          </p:val>
                                        </p:tav>
                                        <p:tav tm="100000">
                                          <p:val>
                                            <p:strVal val="ppt_y"/>
                                          </p:val>
                                        </p:tav>
                                      </p:tavLst>
                                    </p:anim>
                                    <p:set>
                                      <p:cBhvr>
                                        <p:cTn id="59" dur="1" fill="hold">
                                          <p:stCondLst>
                                            <p:cond delay="4999"/>
                                          </p:stCondLst>
                                        </p:cTn>
                                        <p:tgtEl>
                                          <p:spTgt spid="40"/>
                                        </p:tgtEl>
                                        <p:attrNameLst>
                                          <p:attrName>style.visibility</p:attrName>
                                        </p:attrNameLst>
                                      </p:cBhvr>
                                      <p:to>
                                        <p:strVal val="hidden"/>
                                      </p:to>
                                    </p:set>
                                  </p:childTnLst>
                                </p:cTn>
                              </p:par>
                              <p:par>
                                <p:cTn id="60" presetID="3" presetClass="exit" presetSubtype="5" fill="hold" grpId="2" nodeType="withEffect">
                                  <p:stCondLst>
                                    <p:cond delay="0"/>
                                  </p:stCondLst>
                                  <p:childTnLst>
                                    <p:animEffect transition="out" filter="blinds(vertical)">
                                      <p:cBhvr>
                                        <p:cTn id="61" dur="5000"/>
                                        <p:tgtEl>
                                          <p:spTgt spid="40"/>
                                        </p:tgtEl>
                                      </p:cBhvr>
                                    </p:animEffect>
                                    <p:set>
                                      <p:cBhvr>
                                        <p:cTn id="62" dur="1" fill="hold">
                                          <p:stCondLst>
                                            <p:cond delay="4999"/>
                                          </p:stCondLst>
                                        </p:cTn>
                                        <p:tgtEl>
                                          <p:spTgt spid="40"/>
                                        </p:tgtEl>
                                        <p:attrNameLst>
                                          <p:attrName>style.visibility</p:attrName>
                                        </p:attrNameLst>
                                      </p:cBhvr>
                                      <p:to>
                                        <p:strVal val="hidden"/>
                                      </p:to>
                                    </p:set>
                                  </p:childTnLst>
                                </p:cTn>
                              </p:par>
                              <p:par>
                                <p:cTn id="63" presetID="2" presetClass="entr" presetSubtype="8" fill="hold" grpId="0" nodeType="with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0" fill="hold"/>
                                        <p:tgtEl>
                                          <p:spTgt spid="43"/>
                                        </p:tgtEl>
                                        <p:attrNameLst>
                                          <p:attrName>ppt_x</p:attrName>
                                        </p:attrNameLst>
                                      </p:cBhvr>
                                      <p:tavLst>
                                        <p:tav tm="0">
                                          <p:val>
                                            <p:strVal val="0-#ppt_w/2"/>
                                          </p:val>
                                        </p:tav>
                                        <p:tav tm="100000">
                                          <p:val>
                                            <p:strVal val="#ppt_x"/>
                                          </p:val>
                                        </p:tav>
                                      </p:tavLst>
                                    </p:anim>
                                    <p:anim calcmode="lin" valueType="num">
                                      <p:cBhvr additive="base">
                                        <p:cTn id="66" dur="5000" fill="hold"/>
                                        <p:tgtEl>
                                          <p:spTgt spid="43"/>
                                        </p:tgtEl>
                                        <p:attrNameLst>
                                          <p:attrName>ppt_y</p:attrName>
                                        </p:attrNameLst>
                                      </p:cBhvr>
                                      <p:tavLst>
                                        <p:tav tm="0">
                                          <p:val>
                                            <p:strVal val="#ppt_y"/>
                                          </p:val>
                                        </p:tav>
                                        <p:tav tm="100000">
                                          <p:val>
                                            <p:strVal val="#ppt_y"/>
                                          </p:val>
                                        </p:tav>
                                      </p:tavLst>
                                    </p:anim>
                                  </p:childTnLst>
                                </p:cTn>
                              </p:par>
                              <p:par>
                                <p:cTn id="67" presetID="2" presetClass="exit" presetSubtype="2" fill="hold" grpId="1" nodeType="withEffect">
                                  <p:stCondLst>
                                    <p:cond delay="0"/>
                                  </p:stCondLst>
                                  <p:childTnLst>
                                    <p:anim calcmode="lin" valueType="num">
                                      <p:cBhvr additive="base">
                                        <p:cTn id="68" dur="5000"/>
                                        <p:tgtEl>
                                          <p:spTgt spid="43"/>
                                        </p:tgtEl>
                                        <p:attrNameLst>
                                          <p:attrName>ppt_x</p:attrName>
                                        </p:attrNameLst>
                                      </p:cBhvr>
                                      <p:tavLst>
                                        <p:tav tm="0">
                                          <p:val>
                                            <p:strVal val="ppt_x"/>
                                          </p:val>
                                        </p:tav>
                                        <p:tav tm="100000">
                                          <p:val>
                                            <p:strVal val="1+ppt_w/2"/>
                                          </p:val>
                                        </p:tav>
                                      </p:tavLst>
                                    </p:anim>
                                    <p:anim calcmode="lin" valueType="num">
                                      <p:cBhvr additive="base">
                                        <p:cTn id="69" dur="5000"/>
                                        <p:tgtEl>
                                          <p:spTgt spid="43"/>
                                        </p:tgtEl>
                                        <p:attrNameLst>
                                          <p:attrName>ppt_y</p:attrName>
                                        </p:attrNameLst>
                                      </p:cBhvr>
                                      <p:tavLst>
                                        <p:tav tm="0">
                                          <p:val>
                                            <p:strVal val="ppt_y"/>
                                          </p:val>
                                        </p:tav>
                                        <p:tav tm="100000">
                                          <p:val>
                                            <p:strVal val="ppt_y"/>
                                          </p:val>
                                        </p:tav>
                                      </p:tavLst>
                                    </p:anim>
                                    <p:set>
                                      <p:cBhvr>
                                        <p:cTn id="70" dur="1" fill="hold">
                                          <p:stCondLst>
                                            <p:cond delay="4999"/>
                                          </p:stCondLst>
                                        </p:cTn>
                                        <p:tgtEl>
                                          <p:spTgt spid="43"/>
                                        </p:tgtEl>
                                        <p:attrNameLst>
                                          <p:attrName>style.visibility</p:attrName>
                                        </p:attrNameLst>
                                      </p:cBhvr>
                                      <p:to>
                                        <p:strVal val="hidden"/>
                                      </p:to>
                                    </p:set>
                                  </p:childTnLst>
                                </p:cTn>
                              </p:par>
                              <p:par>
                                <p:cTn id="71" presetID="3" presetClass="exit" presetSubtype="5" fill="hold" grpId="2" nodeType="withEffect">
                                  <p:stCondLst>
                                    <p:cond delay="0"/>
                                  </p:stCondLst>
                                  <p:childTnLst>
                                    <p:animEffect transition="out" filter="blinds(vertical)">
                                      <p:cBhvr>
                                        <p:cTn id="72" dur="5000"/>
                                        <p:tgtEl>
                                          <p:spTgt spid="43"/>
                                        </p:tgtEl>
                                      </p:cBhvr>
                                    </p:animEffect>
                                    <p:set>
                                      <p:cBhvr>
                                        <p:cTn id="73" dur="1" fill="hold">
                                          <p:stCondLst>
                                            <p:cond delay="4999"/>
                                          </p:stCondLst>
                                        </p:cTn>
                                        <p:tgtEl>
                                          <p:spTgt spid="43"/>
                                        </p:tgtEl>
                                        <p:attrNameLst>
                                          <p:attrName>style.visibility</p:attrName>
                                        </p:attrNameLst>
                                      </p:cBhvr>
                                      <p:to>
                                        <p:strVal val="hidden"/>
                                      </p:to>
                                    </p:set>
                                  </p:childTnLst>
                                </p:cTn>
                              </p:par>
                              <p:par>
                                <p:cTn id="74" presetID="2" presetClass="entr" presetSubtype="8" fill="hold" grpId="0" nodeType="withEffect">
                                  <p:stCondLst>
                                    <p:cond delay="0"/>
                                  </p:stCondLst>
                                  <p:childTnLst>
                                    <p:set>
                                      <p:cBhvr>
                                        <p:cTn id="75" dur="1" fill="hold">
                                          <p:stCondLst>
                                            <p:cond delay="0"/>
                                          </p:stCondLst>
                                        </p:cTn>
                                        <p:tgtEl>
                                          <p:spTgt spid="41"/>
                                        </p:tgtEl>
                                        <p:attrNameLst>
                                          <p:attrName>style.visibility</p:attrName>
                                        </p:attrNameLst>
                                      </p:cBhvr>
                                      <p:to>
                                        <p:strVal val="visible"/>
                                      </p:to>
                                    </p:set>
                                    <p:anim calcmode="lin" valueType="num">
                                      <p:cBhvr additive="base">
                                        <p:cTn id="76" dur="5000" fill="hold"/>
                                        <p:tgtEl>
                                          <p:spTgt spid="41"/>
                                        </p:tgtEl>
                                        <p:attrNameLst>
                                          <p:attrName>ppt_x</p:attrName>
                                        </p:attrNameLst>
                                      </p:cBhvr>
                                      <p:tavLst>
                                        <p:tav tm="0">
                                          <p:val>
                                            <p:strVal val="0-#ppt_w/2"/>
                                          </p:val>
                                        </p:tav>
                                        <p:tav tm="100000">
                                          <p:val>
                                            <p:strVal val="#ppt_x"/>
                                          </p:val>
                                        </p:tav>
                                      </p:tavLst>
                                    </p:anim>
                                    <p:anim calcmode="lin" valueType="num">
                                      <p:cBhvr additive="base">
                                        <p:cTn id="77" dur="5000" fill="hold"/>
                                        <p:tgtEl>
                                          <p:spTgt spid="41"/>
                                        </p:tgtEl>
                                        <p:attrNameLst>
                                          <p:attrName>ppt_y</p:attrName>
                                        </p:attrNameLst>
                                      </p:cBhvr>
                                      <p:tavLst>
                                        <p:tav tm="0">
                                          <p:val>
                                            <p:strVal val="#ppt_y"/>
                                          </p:val>
                                        </p:tav>
                                        <p:tav tm="100000">
                                          <p:val>
                                            <p:strVal val="#ppt_y"/>
                                          </p:val>
                                        </p:tav>
                                      </p:tavLst>
                                    </p:anim>
                                  </p:childTnLst>
                                </p:cTn>
                              </p:par>
                              <p:par>
                                <p:cTn id="78" presetID="2" presetClass="exit" presetSubtype="2" fill="hold" grpId="1" nodeType="withEffect">
                                  <p:stCondLst>
                                    <p:cond delay="0"/>
                                  </p:stCondLst>
                                  <p:childTnLst>
                                    <p:anim calcmode="lin" valueType="num">
                                      <p:cBhvr additive="base">
                                        <p:cTn id="79" dur="5000"/>
                                        <p:tgtEl>
                                          <p:spTgt spid="41"/>
                                        </p:tgtEl>
                                        <p:attrNameLst>
                                          <p:attrName>ppt_x</p:attrName>
                                        </p:attrNameLst>
                                      </p:cBhvr>
                                      <p:tavLst>
                                        <p:tav tm="0">
                                          <p:val>
                                            <p:strVal val="ppt_x"/>
                                          </p:val>
                                        </p:tav>
                                        <p:tav tm="100000">
                                          <p:val>
                                            <p:strVal val="1+ppt_w/2"/>
                                          </p:val>
                                        </p:tav>
                                      </p:tavLst>
                                    </p:anim>
                                    <p:anim calcmode="lin" valueType="num">
                                      <p:cBhvr additive="base">
                                        <p:cTn id="80" dur="5000"/>
                                        <p:tgtEl>
                                          <p:spTgt spid="41"/>
                                        </p:tgtEl>
                                        <p:attrNameLst>
                                          <p:attrName>ppt_y</p:attrName>
                                        </p:attrNameLst>
                                      </p:cBhvr>
                                      <p:tavLst>
                                        <p:tav tm="0">
                                          <p:val>
                                            <p:strVal val="ppt_y"/>
                                          </p:val>
                                        </p:tav>
                                        <p:tav tm="100000">
                                          <p:val>
                                            <p:strVal val="ppt_y"/>
                                          </p:val>
                                        </p:tav>
                                      </p:tavLst>
                                    </p:anim>
                                    <p:set>
                                      <p:cBhvr>
                                        <p:cTn id="81" dur="1" fill="hold">
                                          <p:stCondLst>
                                            <p:cond delay="4999"/>
                                          </p:stCondLst>
                                        </p:cTn>
                                        <p:tgtEl>
                                          <p:spTgt spid="41"/>
                                        </p:tgtEl>
                                        <p:attrNameLst>
                                          <p:attrName>style.visibility</p:attrName>
                                        </p:attrNameLst>
                                      </p:cBhvr>
                                      <p:to>
                                        <p:strVal val="hidden"/>
                                      </p:to>
                                    </p:set>
                                  </p:childTnLst>
                                </p:cTn>
                              </p:par>
                              <p:par>
                                <p:cTn id="82" presetID="3" presetClass="exit" presetSubtype="5" fill="hold" grpId="2" nodeType="withEffect">
                                  <p:stCondLst>
                                    <p:cond delay="0"/>
                                  </p:stCondLst>
                                  <p:childTnLst>
                                    <p:animEffect transition="out" filter="blinds(vertical)">
                                      <p:cBhvr>
                                        <p:cTn id="83" dur="5000"/>
                                        <p:tgtEl>
                                          <p:spTgt spid="41"/>
                                        </p:tgtEl>
                                      </p:cBhvr>
                                    </p:animEffect>
                                    <p:set>
                                      <p:cBhvr>
                                        <p:cTn id="84" dur="1" fill="hold">
                                          <p:stCondLst>
                                            <p:cond delay="4999"/>
                                          </p:stCondLst>
                                        </p:cTn>
                                        <p:tgtEl>
                                          <p:spTgt spid="41"/>
                                        </p:tgtEl>
                                        <p:attrNameLst>
                                          <p:attrName>style.visibility</p:attrName>
                                        </p:attrNameLst>
                                      </p:cBhvr>
                                      <p:to>
                                        <p:strVal val="hidden"/>
                                      </p:to>
                                    </p:set>
                                  </p:childTnLst>
                                </p:cTn>
                              </p:par>
                              <p:par>
                                <p:cTn id="85" presetID="2" presetClass="entr" presetSubtype="8" fill="hold" grpId="0" nodeType="withEffect">
                                  <p:stCondLst>
                                    <p:cond delay="0"/>
                                  </p:stCondLst>
                                  <p:childTnLst>
                                    <p:set>
                                      <p:cBhvr>
                                        <p:cTn id="86" dur="1" fill="hold">
                                          <p:stCondLst>
                                            <p:cond delay="0"/>
                                          </p:stCondLst>
                                        </p:cTn>
                                        <p:tgtEl>
                                          <p:spTgt spid="30"/>
                                        </p:tgtEl>
                                        <p:attrNameLst>
                                          <p:attrName>style.visibility</p:attrName>
                                        </p:attrNameLst>
                                      </p:cBhvr>
                                      <p:to>
                                        <p:strVal val="visible"/>
                                      </p:to>
                                    </p:set>
                                    <p:anim calcmode="lin" valueType="num">
                                      <p:cBhvr additive="base">
                                        <p:cTn id="87" dur="5000" fill="hold"/>
                                        <p:tgtEl>
                                          <p:spTgt spid="30"/>
                                        </p:tgtEl>
                                        <p:attrNameLst>
                                          <p:attrName>ppt_x</p:attrName>
                                        </p:attrNameLst>
                                      </p:cBhvr>
                                      <p:tavLst>
                                        <p:tav tm="0">
                                          <p:val>
                                            <p:strVal val="0-#ppt_w/2"/>
                                          </p:val>
                                        </p:tav>
                                        <p:tav tm="100000">
                                          <p:val>
                                            <p:strVal val="#ppt_x"/>
                                          </p:val>
                                        </p:tav>
                                      </p:tavLst>
                                    </p:anim>
                                    <p:anim calcmode="lin" valueType="num">
                                      <p:cBhvr additive="base">
                                        <p:cTn id="88" dur="5000" fill="hold"/>
                                        <p:tgtEl>
                                          <p:spTgt spid="30"/>
                                        </p:tgtEl>
                                        <p:attrNameLst>
                                          <p:attrName>ppt_y</p:attrName>
                                        </p:attrNameLst>
                                      </p:cBhvr>
                                      <p:tavLst>
                                        <p:tav tm="0">
                                          <p:val>
                                            <p:strVal val="#ppt_y"/>
                                          </p:val>
                                        </p:tav>
                                        <p:tav tm="100000">
                                          <p:val>
                                            <p:strVal val="#ppt_y"/>
                                          </p:val>
                                        </p:tav>
                                      </p:tavLst>
                                    </p:anim>
                                  </p:childTnLst>
                                </p:cTn>
                              </p:par>
                              <p:par>
                                <p:cTn id="89" presetID="2" presetClass="exit" presetSubtype="2" fill="hold" grpId="1" nodeType="withEffect">
                                  <p:stCondLst>
                                    <p:cond delay="0"/>
                                  </p:stCondLst>
                                  <p:childTnLst>
                                    <p:anim calcmode="lin" valueType="num">
                                      <p:cBhvr additive="base">
                                        <p:cTn id="90" dur="5000"/>
                                        <p:tgtEl>
                                          <p:spTgt spid="30"/>
                                        </p:tgtEl>
                                        <p:attrNameLst>
                                          <p:attrName>ppt_x</p:attrName>
                                        </p:attrNameLst>
                                      </p:cBhvr>
                                      <p:tavLst>
                                        <p:tav tm="0">
                                          <p:val>
                                            <p:strVal val="ppt_x"/>
                                          </p:val>
                                        </p:tav>
                                        <p:tav tm="100000">
                                          <p:val>
                                            <p:strVal val="1+ppt_w/2"/>
                                          </p:val>
                                        </p:tav>
                                      </p:tavLst>
                                    </p:anim>
                                    <p:anim calcmode="lin" valueType="num">
                                      <p:cBhvr additive="base">
                                        <p:cTn id="91" dur="5000"/>
                                        <p:tgtEl>
                                          <p:spTgt spid="30"/>
                                        </p:tgtEl>
                                        <p:attrNameLst>
                                          <p:attrName>ppt_y</p:attrName>
                                        </p:attrNameLst>
                                      </p:cBhvr>
                                      <p:tavLst>
                                        <p:tav tm="0">
                                          <p:val>
                                            <p:strVal val="ppt_y"/>
                                          </p:val>
                                        </p:tav>
                                        <p:tav tm="100000">
                                          <p:val>
                                            <p:strVal val="ppt_y"/>
                                          </p:val>
                                        </p:tav>
                                      </p:tavLst>
                                    </p:anim>
                                    <p:set>
                                      <p:cBhvr>
                                        <p:cTn id="92" dur="1" fill="hold">
                                          <p:stCondLst>
                                            <p:cond delay="4999"/>
                                          </p:stCondLst>
                                        </p:cTn>
                                        <p:tgtEl>
                                          <p:spTgt spid="30"/>
                                        </p:tgtEl>
                                        <p:attrNameLst>
                                          <p:attrName>style.visibility</p:attrName>
                                        </p:attrNameLst>
                                      </p:cBhvr>
                                      <p:to>
                                        <p:strVal val="hidden"/>
                                      </p:to>
                                    </p:set>
                                  </p:childTnLst>
                                </p:cTn>
                              </p:par>
                              <p:par>
                                <p:cTn id="93" presetID="3" presetClass="exit" presetSubtype="5" fill="hold" grpId="2" nodeType="withEffect">
                                  <p:stCondLst>
                                    <p:cond delay="0"/>
                                  </p:stCondLst>
                                  <p:childTnLst>
                                    <p:animEffect transition="out" filter="blinds(vertical)">
                                      <p:cBhvr>
                                        <p:cTn id="94" dur="5000"/>
                                        <p:tgtEl>
                                          <p:spTgt spid="30"/>
                                        </p:tgtEl>
                                      </p:cBhvr>
                                    </p:animEffect>
                                    <p:set>
                                      <p:cBhvr>
                                        <p:cTn id="95" dur="1" fill="hold">
                                          <p:stCondLst>
                                            <p:cond delay="4999"/>
                                          </p:stCondLst>
                                        </p:cTn>
                                        <p:tgtEl>
                                          <p:spTgt spid="30"/>
                                        </p:tgtEl>
                                        <p:attrNameLst>
                                          <p:attrName>style.visibility</p:attrName>
                                        </p:attrNameLst>
                                      </p:cBhvr>
                                      <p:to>
                                        <p:strVal val="hidden"/>
                                      </p:to>
                                    </p:set>
                                  </p:childTnLst>
                                </p:cTn>
                              </p:par>
                              <p:par>
                                <p:cTn id="96" presetID="2" presetClass="entr" presetSubtype="8" fill="hold" grpId="0" nodeType="withEffect">
                                  <p:stCondLst>
                                    <p:cond delay="0"/>
                                  </p:stCondLst>
                                  <p:childTnLst>
                                    <p:set>
                                      <p:cBhvr>
                                        <p:cTn id="97" dur="1" fill="hold">
                                          <p:stCondLst>
                                            <p:cond delay="0"/>
                                          </p:stCondLst>
                                        </p:cTn>
                                        <p:tgtEl>
                                          <p:spTgt spid="36"/>
                                        </p:tgtEl>
                                        <p:attrNameLst>
                                          <p:attrName>style.visibility</p:attrName>
                                        </p:attrNameLst>
                                      </p:cBhvr>
                                      <p:to>
                                        <p:strVal val="visible"/>
                                      </p:to>
                                    </p:set>
                                    <p:anim calcmode="lin" valueType="num">
                                      <p:cBhvr additive="base">
                                        <p:cTn id="98" dur="5000" fill="hold"/>
                                        <p:tgtEl>
                                          <p:spTgt spid="36"/>
                                        </p:tgtEl>
                                        <p:attrNameLst>
                                          <p:attrName>ppt_x</p:attrName>
                                        </p:attrNameLst>
                                      </p:cBhvr>
                                      <p:tavLst>
                                        <p:tav tm="0">
                                          <p:val>
                                            <p:strVal val="0-#ppt_w/2"/>
                                          </p:val>
                                        </p:tav>
                                        <p:tav tm="100000">
                                          <p:val>
                                            <p:strVal val="#ppt_x"/>
                                          </p:val>
                                        </p:tav>
                                      </p:tavLst>
                                    </p:anim>
                                    <p:anim calcmode="lin" valueType="num">
                                      <p:cBhvr additive="base">
                                        <p:cTn id="99" dur="5000" fill="hold"/>
                                        <p:tgtEl>
                                          <p:spTgt spid="36"/>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5000"/>
                                        <p:tgtEl>
                                          <p:spTgt spid="36"/>
                                        </p:tgtEl>
                                        <p:attrNameLst>
                                          <p:attrName>ppt_x</p:attrName>
                                        </p:attrNameLst>
                                      </p:cBhvr>
                                      <p:tavLst>
                                        <p:tav tm="0">
                                          <p:val>
                                            <p:strVal val="ppt_x"/>
                                          </p:val>
                                        </p:tav>
                                        <p:tav tm="100000">
                                          <p:val>
                                            <p:strVal val="1+ppt_w/2"/>
                                          </p:val>
                                        </p:tav>
                                      </p:tavLst>
                                    </p:anim>
                                    <p:anim calcmode="lin" valueType="num">
                                      <p:cBhvr additive="base">
                                        <p:cTn id="102" dur="5000"/>
                                        <p:tgtEl>
                                          <p:spTgt spid="36"/>
                                        </p:tgtEl>
                                        <p:attrNameLst>
                                          <p:attrName>ppt_y</p:attrName>
                                        </p:attrNameLst>
                                      </p:cBhvr>
                                      <p:tavLst>
                                        <p:tav tm="0">
                                          <p:val>
                                            <p:strVal val="ppt_y"/>
                                          </p:val>
                                        </p:tav>
                                        <p:tav tm="100000">
                                          <p:val>
                                            <p:strVal val="ppt_y"/>
                                          </p:val>
                                        </p:tav>
                                      </p:tavLst>
                                    </p:anim>
                                    <p:set>
                                      <p:cBhvr>
                                        <p:cTn id="103" dur="1" fill="hold">
                                          <p:stCondLst>
                                            <p:cond delay="4999"/>
                                          </p:stCondLst>
                                        </p:cTn>
                                        <p:tgtEl>
                                          <p:spTgt spid="36"/>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5000"/>
                                        <p:tgtEl>
                                          <p:spTgt spid="36"/>
                                        </p:tgtEl>
                                      </p:cBhvr>
                                    </p:animEffect>
                                    <p:set>
                                      <p:cBhvr>
                                        <p:cTn id="106" dur="1" fill="hold">
                                          <p:stCondLst>
                                            <p:cond delay="4999"/>
                                          </p:stCondLst>
                                        </p:cTn>
                                        <p:tgtEl>
                                          <p:spTgt spid="36"/>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35"/>
                                        </p:tgtEl>
                                        <p:attrNameLst>
                                          <p:attrName>style.visibility</p:attrName>
                                        </p:attrNameLst>
                                      </p:cBhvr>
                                      <p:to>
                                        <p:strVal val="visible"/>
                                      </p:to>
                                    </p:set>
                                    <p:anim calcmode="lin" valueType="num">
                                      <p:cBhvr additive="base">
                                        <p:cTn id="109" dur="5000" fill="hold"/>
                                        <p:tgtEl>
                                          <p:spTgt spid="35"/>
                                        </p:tgtEl>
                                        <p:attrNameLst>
                                          <p:attrName>ppt_x</p:attrName>
                                        </p:attrNameLst>
                                      </p:cBhvr>
                                      <p:tavLst>
                                        <p:tav tm="0">
                                          <p:val>
                                            <p:strVal val="0-#ppt_w/2"/>
                                          </p:val>
                                        </p:tav>
                                        <p:tav tm="100000">
                                          <p:val>
                                            <p:strVal val="#ppt_x"/>
                                          </p:val>
                                        </p:tav>
                                      </p:tavLst>
                                    </p:anim>
                                    <p:anim calcmode="lin" valueType="num">
                                      <p:cBhvr additive="base">
                                        <p:cTn id="110" dur="5000" fill="hold"/>
                                        <p:tgtEl>
                                          <p:spTgt spid="35"/>
                                        </p:tgtEl>
                                        <p:attrNameLst>
                                          <p:attrName>ppt_y</p:attrName>
                                        </p:attrNameLst>
                                      </p:cBhvr>
                                      <p:tavLst>
                                        <p:tav tm="0">
                                          <p:val>
                                            <p:strVal val="#ppt_y"/>
                                          </p:val>
                                        </p:tav>
                                        <p:tav tm="100000">
                                          <p:val>
                                            <p:strVal val="#ppt_y"/>
                                          </p:val>
                                        </p:tav>
                                      </p:tavLst>
                                    </p:anim>
                                  </p:childTnLst>
                                </p:cTn>
                              </p:par>
                              <p:par>
                                <p:cTn id="111" presetID="2" presetClass="exit" presetSubtype="2" fill="hold" grpId="1" nodeType="withEffect">
                                  <p:stCondLst>
                                    <p:cond delay="0"/>
                                  </p:stCondLst>
                                  <p:childTnLst>
                                    <p:anim calcmode="lin" valueType="num">
                                      <p:cBhvr additive="base">
                                        <p:cTn id="112" dur="5000"/>
                                        <p:tgtEl>
                                          <p:spTgt spid="35"/>
                                        </p:tgtEl>
                                        <p:attrNameLst>
                                          <p:attrName>ppt_x</p:attrName>
                                        </p:attrNameLst>
                                      </p:cBhvr>
                                      <p:tavLst>
                                        <p:tav tm="0">
                                          <p:val>
                                            <p:strVal val="ppt_x"/>
                                          </p:val>
                                        </p:tav>
                                        <p:tav tm="100000">
                                          <p:val>
                                            <p:strVal val="1+ppt_w/2"/>
                                          </p:val>
                                        </p:tav>
                                      </p:tavLst>
                                    </p:anim>
                                    <p:anim calcmode="lin" valueType="num">
                                      <p:cBhvr additive="base">
                                        <p:cTn id="113" dur="5000"/>
                                        <p:tgtEl>
                                          <p:spTgt spid="35"/>
                                        </p:tgtEl>
                                        <p:attrNameLst>
                                          <p:attrName>ppt_y</p:attrName>
                                        </p:attrNameLst>
                                      </p:cBhvr>
                                      <p:tavLst>
                                        <p:tav tm="0">
                                          <p:val>
                                            <p:strVal val="ppt_y"/>
                                          </p:val>
                                        </p:tav>
                                        <p:tav tm="100000">
                                          <p:val>
                                            <p:strVal val="ppt_y"/>
                                          </p:val>
                                        </p:tav>
                                      </p:tavLst>
                                    </p:anim>
                                    <p:set>
                                      <p:cBhvr>
                                        <p:cTn id="114" dur="1" fill="hold">
                                          <p:stCondLst>
                                            <p:cond delay="4999"/>
                                          </p:stCondLst>
                                        </p:cTn>
                                        <p:tgtEl>
                                          <p:spTgt spid="35"/>
                                        </p:tgtEl>
                                        <p:attrNameLst>
                                          <p:attrName>style.visibility</p:attrName>
                                        </p:attrNameLst>
                                      </p:cBhvr>
                                      <p:to>
                                        <p:strVal val="hidden"/>
                                      </p:to>
                                    </p:set>
                                  </p:childTnLst>
                                </p:cTn>
                              </p:par>
                              <p:par>
                                <p:cTn id="115" presetID="3" presetClass="exit" presetSubtype="5" fill="hold" grpId="2" nodeType="withEffect">
                                  <p:stCondLst>
                                    <p:cond delay="0"/>
                                  </p:stCondLst>
                                  <p:childTnLst>
                                    <p:animEffect transition="out" filter="blinds(vertical)">
                                      <p:cBhvr>
                                        <p:cTn id="116" dur="5000"/>
                                        <p:tgtEl>
                                          <p:spTgt spid="35"/>
                                        </p:tgtEl>
                                      </p:cBhvr>
                                    </p:animEffect>
                                    <p:set>
                                      <p:cBhvr>
                                        <p:cTn id="117" dur="1" fill="hold">
                                          <p:stCondLst>
                                            <p:cond delay="4999"/>
                                          </p:stCondLst>
                                        </p:cTn>
                                        <p:tgtEl>
                                          <p:spTgt spid="35"/>
                                        </p:tgtEl>
                                        <p:attrNameLst>
                                          <p:attrName>style.visibility</p:attrName>
                                        </p:attrNameLst>
                                      </p:cBhvr>
                                      <p:to>
                                        <p:strVal val="hidden"/>
                                      </p:to>
                                    </p:set>
                                  </p:childTnLst>
                                </p:cTn>
                              </p:par>
                              <p:par>
                                <p:cTn id="118" presetID="2" presetClass="entr" presetSubtype="8" fill="hold" grpId="0" nodeType="withEffect">
                                  <p:stCondLst>
                                    <p:cond delay="0"/>
                                  </p:stCondLst>
                                  <p:childTnLst>
                                    <p:set>
                                      <p:cBhvr>
                                        <p:cTn id="119" dur="1" fill="hold">
                                          <p:stCondLst>
                                            <p:cond delay="0"/>
                                          </p:stCondLst>
                                        </p:cTn>
                                        <p:tgtEl>
                                          <p:spTgt spid="34"/>
                                        </p:tgtEl>
                                        <p:attrNameLst>
                                          <p:attrName>style.visibility</p:attrName>
                                        </p:attrNameLst>
                                      </p:cBhvr>
                                      <p:to>
                                        <p:strVal val="visible"/>
                                      </p:to>
                                    </p:set>
                                    <p:anim calcmode="lin" valueType="num">
                                      <p:cBhvr additive="base">
                                        <p:cTn id="120" dur="5000" fill="hold"/>
                                        <p:tgtEl>
                                          <p:spTgt spid="34"/>
                                        </p:tgtEl>
                                        <p:attrNameLst>
                                          <p:attrName>ppt_x</p:attrName>
                                        </p:attrNameLst>
                                      </p:cBhvr>
                                      <p:tavLst>
                                        <p:tav tm="0">
                                          <p:val>
                                            <p:strVal val="0-#ppt_w/2"/>
                                          </p:val>
                                        </p:tav>
                                        <p:tav tm="100000">
                                          <p:val>
                                            <p:strVal val="#ppt_x"/>
                                          </p:val>
                                        </p:tav>
                                      </p:tavLst>
                                    </p:anim>
                                    <p:anim calcmode="lin" valueType="num">
                                      <p:cBhvr additive="base">
                                        <p:cTn id="121" dur="5000" fill="hold"/>
                                        <p:tgtEl>
                                          <p:spTgt spid="34"/>
                                        </p:tgtEl>
                                        <p:attrNameLst>
                                          <p:attrName>ppt_y</p:attrName>
                                        </p:attrNameLst>
                                      </p:cBhvr>
                                      <p:tavLst>
                                        <p:tav tm="0">
                                          <p:val>
                                            <p:strVal val="#ppt_y"/>
                                          </p:val>
                                        </p:tav>
                                        <p:tav tm="100000">
                                          <p:val>
                                            <p:strVal val="#ppt_y"/>
                                          </p:val>
                                        </p:tav>
                                      </p:tavLst>
                                    </p:anim>
                                  </p:childTnLst>
                                </p:cTn>
                              </p:par>
                              <p:par>
                                <p:cTn id="122" presetID="2" presetClass="exit" presetSubtype="2" fill="hold" grpId="1" nodeType="withEffect">
                                  <p:stCondLst>
                                    <p:cond delay="0"/>
                                  </p:stCondLst>
                                  <p:childTnLst>
                                    <p:anim calcmode="lin" valueType="num">
                                      <p:cBhvr additive="base">
                                        <p:cTn id="123" dur="5000"/>
                                        <p:tgtEl>
                                          <p:spTgt spid="34"/>
                                        </p:tgtEl>
                                        <p:attrNameLst>
                                          <p:attrName>ppt_x</p:attrName>
                                        </p:attrNameLst>
                                      </p:cBhvr>
                                      <p:tavLst>
                                        <p:tav tm="0">
                                          <p:val>
                                            <p:strVal val="ppt_x"/>
                                          </p:val>
                                        </p:tav>
                                        <p:tav tm="100000">
                                          <p:val>
                                            <p:strVal val="1+ppt_w/2"/>
                                          </p:val>
                                        </p:tav>
                                      </p:tavLst>
                                    </p:anim>
                                    <p:anim calcmode="lin" valueType="num">
                                      <p:cBhvr additive="base">
                                        <p:cTn id="124" dur="5000"/>
                                        <p:tgtEl>
                                          <p:spTgt spid="34"/>
                                        </p:tgtEl>
                                        <p:attrNameLst>
                                          <p:attrName>ppt_y</p:attrName>
                                        </p:attrNameLst>
                                      </p:cBhvr>
                                      <p:tavLst>
                                        <p:tav tm="0">
                                          <p:val>
                                            <p:strVal val="ppt_y"/>
                                          </p:val>
                                        </p:tav>
                                        <p:tav tm="100000">
                                          <p:val>
                                            <p:strVal val="ppt_y"/>
                                          </p:val>
                                        </p:tav>
                                      </p:tavLst>
                                    </p:anim>
                                    <p:set>
                                      <p:cBhvr>
                                        <p:cTn id="125" dur="1" fill="hold">
                                          <p:stCondLst>
                                            <p:cond delay="4999"/>
                                          </p:stCondLst>
                                        </p:cTn>
                                        <p:tgtEl>
                                          <p:spTgt spid="34"/>
                                        </p:tgtEl>
                                        <p:attrNameLst>
                                          <p:attrName>style.visibility</p:attrName>
                                        </p:attrNameLst>
                                      </p:cBhvr>
                                      <p:to>
                                        <p:strVal val="hidden"/>
                                      </p:to>
                                    </p:set>
                                  </p:childTnLst>
                                </p:cTn>
                              </p:par>
                              <p:par>
                                <p:cTn id="126" presetID="3" presetClass="exit" presetSubtype="5" fill="hold" grpId="2" nodeType="withEffect">
                                  <p:stCondLst>
                                    <p:cond delay="0"/>
                                  </p:stCondLst>
                                  <p:childTnLst>
                                    <p:animEffect transition="out" filter="blinds(vertical)">
                                      <p:cBhvr>
                                        <p:cTn id="127" dur="5000"/>
                                        <p:tgtEl>
                                          <p:spTgt spid="34"/>
                                        </p:tgtEl>
                                      </p:cBhvr>
                                    </p:animEffect>
                                    <p:set>
                                      <p:cBhvr>
                                        <p:cTn id="128" dur="1" fill="hold">
                                          <p:stCondLst>
                                            <p:cond delay="4999"/>
                                          </p:stCondLst>
                                        </p:cTn>
                                        <p:tgtEl>
                                          <p:spTgt spid="34"/>
                                        </p:tgtEl>
                                        <p:attrNameLst>
                                          <p:attrName>style.visibility</p:attrName>
                                        </p:attrNameLst>
                                      </p:cBhvr>
                                      <p:to>
                                        <p:strVal val="hidden"/>
                                      </p:to>
                                    </p:set>
                                  </p:childTnLst>
                                </p:cTn>
                              </p:par>
                              <p:par>
                                <p:cTn id="129" presetID="2" presetClass="entr" presetSubtype="8" fill="hold" grpId="0" nodeType="withEffect">
                                  <p:stCondLst>
                                    <p:cond delay="0"/>
                                  </p:stCondLst>
                                  <p:childTnLst>
                                    <p:set>
                                      <p:cBhvr>
                                        <p:cTn id="130" dur="1" fill="hold">
                                          <p:stCondLst>
                                            <p:cond delay="0"/>
                                          </p:stCondLst>
                                        </p:cTn>
                                        <p:tgtEl>
                                          <p:spTgt spid="33"/>
                                        </p:tgtEl>
                                        <p:attrNameLst>
                                          <p:attrName>style.visibility</p:attrName>
                                        </p:attrNameLst>
                                      </p:cBhvr>
                                      <p:to>
                                        <p:strVal val="visible"/>
                                      </p:to>
                                    </p:set>
                                    <p:anim calcmode="lin" valueType="num">
                                      <p:cBhvr additive="base">
                                        <p:cTn id="131" dur="5000" fill="hold"/>
                                        <p:tgtEl>
                                          <p:spTgt spid="33"/>
                                        </p:tgtEl>
                                        <p:attrNameLst>
                                          <p:attrName>ppt_x</p:attrName>
                                        </p:attrNameLst>
                                      </p:cBhvr>
                                      <p:tavLst>
                                        <p:tav tm="0">
                                          <p:val>
                                            <p:strVal val="0-#ppt_w/2"/>
                                          </p:val>
                                        </p:tav>
                                        <p:tav tm="100000">
                                          <p:val>
                                            <p:strVal val="#ppt_x"/>
                                          </p:val>
                                        </p:tav>
                                      </p:tavLst>
                                    </p:anim>
                                    <p:anim calcmode="lin" valueType="num">
                                      <p:cBhvr additive="base">
                                        <p:cTn id="132" dur="5000" fill="hold"/>
                                        <p:tgtEl>
                                          <p:spTgt spid="33"/>
                                        </p:tgtEl>
                                        <p:attrNameLst>
                                          <p:attrName>ppt_y</p:attrName>
                                        </p:attrNameLst>
                                      </p:cBhvr>
                                      <p:tavLst>
                                        <p:tav tm="0">
                                          <p:val>
                                            <p:strVal val="#ppt_y"/>
                                          </p:val>
                                        </p:tav>
                                        <p:tav tm="100000">
                                          <p:val>
                                            <p:strVal val="#ppt_y"/>
                                          </p:val>
                                        </p:tav>
                                      </p:tavLst>
                                    </p:anim>
                                  </p:childTnLst>
                                </p:cTn>
                              </p:par>
                              <p:par>
                                <p:cTn id="133" presetID="2" presetClass="exit" presetSubtype="2" fill="hold" grpId="1" nodeType="withEffect">
                                  <p:stCondLst>
                                    <p:cond delay="0"/>
                                  </p:stCondLst>
                                  <p:childTnLst>
                                    <p:anim calcmode="lin" valueType="num">
                                      <p:cBhvr additive="base">
                                        <p:cTn id="134" dur="5000"/>
                                        <p:tgtEl>
                                          <p:spTgt spid="33"/>
                                        </p:tgtEl>
                                        <p:attrNameLst>
                                          <p:attrName>ppt_x</p:attrName>
                                        </p:attrNameLst>
                                      </p:cBhvr>
                                      <p:tavLst>
                                        <p:tav tm="0">
                                          <p:val>
                                            <p:strVal val="ppt_x"/>
                                          </p:val>
                                        </p:tav>
                                        <p:tav tm="100000">
                                          <p:val>
                                            <p:strVal val="1+ppt_w/2"/>
                                          </p:val>
                                        </p:tav>
                                      </p:tavLst>
                                    </p:anim>
                                    <p:anim calcmode="lin" valueType="num">
                                      <p:cBhvr additive="base">
                                        <p:cTn id="135" dur="5000"/>
                                        <p:tgtEl>
                                          <p:spTgt spid="33"/>
                                        </p:tgtEl>
                                        <p:attrNameLst>
                                          <p:attrName>ppt_y</p:attrName>
                                        </p:attrNameLst>
                                      </p:cBhvr>
                                      <p:tavLst>
                                        <p:tav tm="0">
                                          <p:val>
                                            <p:strVal val="ppt_y"/>
                                          </p:val>
                                        </p:tav>
                                        <p:tav tm="100000">
                                          <p:val>
                                            <p:strVal val="ppt_y"/>
                                          </p:val>
                                        </p:tav>
                                      </p:tavLst>
                                    </p:anim>
                                    <p:set>
                                      <p:cBhvr>
                                        <p:cTn id="136" dur="1" fill="hold">
                                          <p:stCondLst>
                                            <p:cond delay="4999"/>
                                          </p:stCondLst>
                                        </p:cTn>
                                        <p:tgtEl>
                                          <p:spTgt spid="33"/>
                                        </p:tgtEl>
                                        <p:attrNameLst>
                                          <p:attrName>style.visibility</p:attrName>
                                        </p:attrNameLst>
                                      </p:cBhvr>
                                      <p:to>
                                        <p:strVal val="hidden"/>
                                      </p:to>
                                    </p:set>
                                  </p:childTnLst>
                                </p:cTn>
                              </p:par>
                              <p:par>
                                <p:cTn id="137" presetID="3" presetClass="exit" presetSubtype="5" fill="hold" grpId="2" nodeType="withEffect">
                                  <p:stCondLst>
                                    <p:cond delay="0"/>
                                  </p:stCondLst>
                                  <p:childTnLst>
                                    <p:animEffect transition="out" filter="blinds(vertical)">
                                      <p:cBhvr>
                                        <p:cTn id="138" dur="5000"/>
                                        <p:tgtEl>
                                          <p:spTgt spid="33"/>
                                        </p:tgtEl>
                                      </p:cBhvr>
                                    </p:animEffect>
                                    <p:set>
                                      <p:cBhvr>
                                        <p:cTn id="139" dur="1" fill="hold">
                                          <p:stCondLst>
                                            <p:cond delay="4999"/>
                                          </p:stCondLst>
                                        </p:cTn>
                                        <p:tgtEl>
                                          <p:spTgt spid="33"/>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2"/>
                                        </p:tgtEl>
                                        <p:attrNameLst>
                                          <p:attrName>style.visibility</p:attrName>
                                        </p:attrNameLst>
                                      </p:cBhvr>
                                      <p:to>
                                        <p:strVal val="visible"/>
                                      </p:to>
                                    </p:set>
                                    <p:anim calcmode="lin" valueType="num">
                                      <p:cBhvr additive="base">
                                        <p:cTn id="142" dur="5000" fill="hold"/>
                                        <p:tgtEl>
                                          <p:spTgt spid="32"/>
                                        </p:tgtEl>
                                        <p:attrNameLst>
                                          <p:attrName>ppt_x</p:attrName>
                                        </p:attrNameLst>
                                      </p:cBhvr>
                                      <p:tavLst>
                                        <p:tav tm="0">
                                          <p:val>
                                            <p:strVal val="0-#ppt_w/2"/>
                                          </p:val>
                                        </p:tav>
                                        <p:tav tm="100000">
                                          <p:val>
                                            <p:strVal val="#ppt_x"/>
                                          </p:val>
                                        </p:tav>
                                      </p:tavLst>
                                    </p:anim>
                                    <p:anim calcmode="lin" valueType="num">
                                      <p:cBhvr additive="base">
                                        <p:cTn id="143" dur="5000" fill="hold"/>
                                        <p:tgtEl>
                                          <p:spTgt spid="32"/>
                                        </p:tgtEl>
                                        <p:attrNameLst>
                                          <p:attrName>ppt_y</p:attrName>
                                        </p:attrNameLst>
                                      </p:cBhvr>
                                      <p:tavLst>
                                        <p:tav tm="0">
                                          <p:val>
                                            <p:strVal val="#ppt_y"/>
                                          </p:val>
                                        </p:tav>
                                        <p:tav tm="100000">
                                          <p:val>
                                            <p:strVal val="#ppt_y"/>
                                          </p:val>
                                        </p:tav>
                                      </p:tavLst>
                                    </p:anim>
                                  </p:childTnLst>
                                </p:cTn>
                              </p:par>
                              <p:par>
                                <p:cTn id="144" presetID="2" presetClass="exit" presetSubtype="2" fill="hold" grpId="1" nodeType="withEffect">
                                  <p:stCondLst>
                                    <p:cond delay="0"/>
                                  </p:stCondLst>
                                  <p:childTnLst>
                                    <p:anim calcmode="lin" valueType="num">
                                      <p:cBhvr additive="base">
                                        <p:cTn id="145" dur="5000"/>
                                        <p:tgtEl>
                                          <p:spTgt spid="32"/>
                                        </p:tgtEl>
                                        <p:attrNameLst>
                                          <p:attrName>ppt_x</p:attrName>
                                        </p:attrNameLst>
                                      </p:cBhvr>
                                      <p:tavLst>
                                        <p:tav tm="0">
                                          <p:val>
                                            <p:strVal val="ppt_x"/>
                                          </p:val>
                                        </p:tav>
                                        <p:tav tm="100000">
                                          <p:val>
                                            <p:strVal val="1+ppt_w/2"/>
                                          </p:val>
                                        </p:tav>
                                      </p:tavLst>
                                    </p:anim>
                                    <p:anim calcmode="lin" valueType="num">
                                      <p:cBhvr additive="base">
                                        <p:cTn id="146" dur="5000"/>
                                        <p:tgtEl>
                                          <p:spTgt spid="32"/>
                                        </p:tgtEl>
                                        <p:attrNameLst>
                                          <p:attrName>ppt_y</p:attrName>
                                        </p:attrNameLst>
                                      </p:cBhvr>
                                      <p:tavLst>
                                        <p:tav tm="0">
                                          <p:val>
                                            <p:strVal val="ppt_y"/>
                                          </p:val>
                                        </p:tav>
                                        <p:tav tm="100000">
                                          <p:val>
                                            <p:strVal val="ppt_y"/>
                                          </p:val>
                                        </p:tav>
                                      </p:tavLst>
                                    </p:anim>
                                    <p:set>
                                      <p:cBhvr>
                                        <p:cTn id="147" dur="1" fill="hold">
                                          <p:stCondLst>
                                            <p:cond delay="4999"/>
                                          </p:stCondLst>
                                        </p:cTn>
                                        <p:tgtEl>
                                          <p:spTgt spid="32"/>
                                        </p:tgtEl>
                                        <p:attrNameLst>
                                          <p:attrName>style.visibility</p:attrName>
                                        </p:attrNameLst>
                                      </p:cBhvr>
                                      <p:to>
                                        <p:strVal val="hidden"/>
                                      </p:to>
                                    </p:set>
                                  </p:childTnLst>
                                </p:cTn>
                              </p:par>
                              <p:par>
                                <p:cTn id="148" presetID="3" presetClass="exit" presetSubtype="5" fill="hold" grpId="2" nodeType="withEffect">
                                  <p:stCondLst>
                                    <p:cond delay="0"/>
                                  </p:stCondLst>
                                  <p:childTnLst>
                                    <p:animEffect transition="out" filter="blinds(vertical)">
                                      <p:cBhvr>
                                        <p:cTn id="149" dur="5000"/>
                                        <p:tgtEl>
                                          <p:spTgt spid="32"/>
                                        </p:tgtEl>
                                      </p:cBhvr>
                                    </p:animEffect>
                                    <p:set>
                                      <p:cBhvr>
                                        <p:cTn id="150" dur="1" fill="hold">
                                          <p:stCondLst>
                                            <p:cond delay="4999"/>
                                          </p:stCondLst>
                                        </p:cTn>
                                        <p:tgtEl>
                                          <p:spTgt spid="32"/>
                                        </p:tgtEl>
                                        <p:attrNameLst>
                                          <p:attrName>style.visibility</p:attrName>
                                        </p:attrNameLst>
                                      </p:cBhvr>
                                      <p:to>
                                        <p:strVal val="hidden"/>
                                      </p:to>
                                    </p:set>
                                  </p:childTnLst>
                                </p:cTn>
                              </p:par>
                              <p:par>
                                <p:cTn id="151" presetID="2" presetClass="entr" presetSubtype="8" fill="hold" grpId="0" nodeType="withEffect">
                                  <p:stCondLst>
                                    <p:cond delay="0"/>
                                  </p:stCondLst>
                                  <p:childTnLst>
                                    <p:set>
                                      <p:cBhvr>
                                        <p:cTn id="152" dur="1" fill="hold">
                                          <p:stCondLst>
                                            <p:cond delay="0"/>
                                          </p:stCondLst>
                                        </p:cTn>
                                        <p:tgtEl>
                                          <p:spTgt spid="31"/>
                                        </p:tgtEl>
                                        <p:attrNameLst>
                                          <p:attrName>style.visibility</p:attrName>
                                        </p:attrNameLst>
                                      </p:cBhvr>
                                      <p:to>
                                        <p:strVal val="visible"/>
                                      </p:to>
                                    </p:set>
                                    <p:anim calcmode="lin" valueType="num">
                                      <p:cBhvr additive="base">
                                        <p:cTn id="153" dur="5000" fill="hold"/>
                                        <p:tgtEl>
                                          <p:spTgt spid="31"/>
                                        </p:tgtEl>
                                        <p:attrNameLst>
                                          <p:attrName>ppt_x</p:attrName>
                                        </p:attrNameLst>
                                      </p:cBhvr>
                                      <p:tavLst>
                                        <p:tav tm="0">
                                          <p:val>
                                            <p:strVal val="0-#ppt_w/2"/>
                                          </p:val>
                                        </p:tav>
                                        <p:tav tm="100000">
                                          <p:val>
                                            <p:strVal val="#ppt_x"/>
                                          </p:val>
                                        </p:tav>
                                      </p:tavLst>
                                    </p:anim>
                                    <p:anim calcmode="lin" valueType="num">
                                      <p:cBhvr additive="base">
                                        <p:cTn id="154" dur="5000" fill="hold"/>
                                        <p:tgtEl>
                                          <p:spTgt spid="31"/>
                                        </p:tgtEl>
                                        <p:attrNameLst>
                                          <p:attrName>ppt_y</p:attrName>
                                        </p:attrNameLst>
                                      </p:cBhvr>
                                      <p:tavLst>
                                        <p:tav tm="0">
                                          <p:val>
                                            <p:strVal val="#ppt_y"/>
                                          </p:val>
                                        </p:tav>
                                        <p:tav tm="100000">
                                          <p:val>
                                            <p:strVal val="#ppt_y"/>
                                          </p:val>
                                        </p:tav>
                                      </p:tavLst>
                                    </p:anim>
                                  </p:childTnLst>
                                </p:cTn>
                              </p:par>
                              <p:par>
                                <p:cTn id="155" presetID="2" presetClass="exit" presetSubtype="2" fill="hold" grpId="1" nodeType="withEffect">
                                  <p:stCondLst>
                                    <p:cond delay="0"/>
                                  </p:stCondLst>
                                  <p:childTnLst>
                                    <p:anim calcmode="lin" valueType="num">
                                      <p:cBhvr additive="base">
                                        <p:cTn id="156" dur="5000"/>
                                        <p:tgtEl>
                                          <p:spTgt spid="31"/>
                                        </p:tgtEl>
                                        <p:attrNameLst>
                                          <p:attrName>ppt_x</p:attrName>
                                        </p:attrNameLst>
                                      </p:cBhvr>
                                      <p:tavLst>
                                        <p:tav tm="0">
                                          <p:val>
                                            <p:strVal val="ppt_x"/>
                                          </p:val>
                                        </p:tav>
                                        <p:tav tm="100000">
                                          <p:val>
                                            <p:strVal val="1+ppt_w/2"/>
                                          </p:val>
                                        </p:tav>
                                      </p:tavLst>
                                    </p:anim>
                                    <p:anim calcmode="lin" valueType="num">
                                      <p:cBhvr additive="base">
                                        <p:cTn id="157" dur="5000"/>
                                        <p:tgtEl>
                                          <p:spTgt spid="31"/>
                                        </p:tgtEl>
                                        <p:attrNameLst>
                                          <p:attrName>ppt_y</p:attrName>
                                        </p:attrNameLst>
                                      </p:cBhvr>
                                      <p:tavLst>
                                        <p:tav tm="0">
                                          <p:val>
                                            <p:strVal val="ppt_y"/>
                                          </p:val>
                                        </p:tav>
                                        <p:tav tm="100000">
                                          <p:val>
                                            <p:strVal val="ppt_y"/>
                                          </p:val>
                                        </p:tav>
                                      </p:tavLst>
                                    </p:anim>
                                    <p:set>
                                      <p:cBhvr>
                                        <p:cTn id="158" dur="1" fill="hold">
                                          <p:stCondLst>
                                            <p:cond delay="4999"/>
                                          </p:stCondLst>
                                        </p:cTn>
                                        <p:tgtEl>
                                          <p:spTgt spid="31"/>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5000"/>
                                        <p:tgtEl>
                                          <p:spTgt spid="31"/>
                                        </p:tgtEl>
                                      </p:cBhvr>
                                    </p:animEffect>
                                    <p:set>
                                      <p:cBhvr>
                                        <p:cTn id="161" dur="1" fill="hold">
                                          <p:stCondLst>
                                            <p:cond delay="4999"/>
                                          </p:stCondLst>
                                        </p:cTn>
                                        <p:tgtEl>
                                          <p:spTgt spid="31"/>
                                        </p:tgtEl>
                                        <p:attrNameLst>
                                          <p:attrName>style.visibility</p:attrName>
                                        </p:attrNameLst>
                                      </p:cBhvr>
                                      <p:to>
                                        <p:strVal val="hidden"/>
                                      </p:to>
                                    </p:set>
                                  </p:childTnLst>
                                </p:cTn>
                              </p:par>
                              <p:par>
                                <p:cTn id="162" presetID="2" presetClass="entr" presetSubtype="8" fill="hold" grpId="0" nodeType="withEffect">
                                  <p:stCondLst>
                                    <p:cond delay="0"/>
                                  </p:stCondLst>
                                  <p:childTnLst>
                                    <p:set>
                                      <p:cBhvr>
                                        <p:cTn id="163" dur="1" fill="hold">
                                          <p:stCondLst>
                                            <p:cond delay="0"/>
                                          </p:stCondLst>
                                        </p:cTn>
                                        <p:tgtEl>
                                          <p:spTgt spid="29"/>
                                        </p:tgtEl>
                                        <p:attrNameLst>
                                          <p:attrName>style.visibility</p:attrName>
                                        </p:attrNameLst>
                                      </p:cBhvr>
                                      <p:to>
                                        <p:strVal val="visible"/>
                                      </p:to>
                                    </p:set>
                                    <p:anim calcmode="lin" valueType="num">
                                      <p:cBhvr additive="base">
                                        <p:cTn id="164" dur="5000" fill="hold"/>
                                        <p:tgtEl>
                                          <p:spTgt spid="29"/>
                                        </p:tgtEl>
                                        <p:attrNameLst>
                                          <p:attrName>ppt_x</p:attrName>
                                        </p:attrNameLst>
                                      </p:cBhvr>
                                      <p:tavLst>
                                        <p:tav tm="0">
                                          <p:val>
                                            <p:strVal val="0-#ppt_w/2"/>
                                          </p:val>
                                        </p:tav>
                                        <p:tav tm="100000">
                                          <p:val>
                                            <p:strVal val="#ppt_x"/>
                                          </p:val>
                                        </p:tav>
                                      </p:tavLst>
                                    </p:anim>
                                    <p:anim calcmode="lin" valueType="num">
                                      <p:cBhvr additive="base">
                                        <p:cTn id="165" dur="5000" fill="hold"/>
                                        <p:tgtEl>
                                          <p:spTgt spid="29"/>
                                        </p:tgtEl>
                                        <p:attrNameLst>
                                          <p:attrName>ppt_y</p:attrName>
                                        </p:attrNameLst>
                                      </p:cBhvr>
                                      <p:tavLst>
                                        <p:tav tm="0">
                                          <p:val>
                                            <p:strVal val="#ppt_y"/>
                                          </p:val>
                                        </p:tav>
                                        <p:tav tm="100000">
                                          <p:val>
                                            <p:strVal val="#ppt_y"/>
                                          </p:val>
                                        </p:tav>
                                      </p:tavLst>
                                    </p:anim>
                                  </p:childTnLst>
                                </p:cTn>
                              </p:par>
                              <p:par>
                                <p:cTn id="166" presetID="2" presetClass="exit" presetSubtype="2" fill="hold" grpId="1" nodeType="withEffect">
                                  <p:stCondLst>
                                    <p:cond delay="0"/>
                                  </p:stCondLst>
                                  <p:childTnLst>
                                    <p:anim calcmode="lin" valueType="num">
                                      <p:cBhvr additive="base">
                                        <p:cTn id="167" dur="5000"/>
                                        <p:tgtEl>
                                          <p:spTgt spid="29"/>
                                        </p:tgtEl>
                                        <p:attrNameLst>
                                          <p:attrName>ppt_x</p:attrName>
                                        </p:attrNameLst>
                                      </p:cBhvr>
                                      <p:tavLst>
                                        <p:tav tm="0">
                                          <p:val>
                                            <p:strVal val="ppt_x"/>
                                          </p:val>
                                        </p:tav>
                                        <p:tav tm="100000">
                                          <p:val>
                                            <p:strVal val="1+ppt_w/2"/>
                                          </p:val>
                                        </p:tav>
                                      </p:tavLst>
                                    </p:anim>
                                    <p:anim calcmode="lin" valueType="num">
                                      <p:cBhvr additive="base">
                                        <p:cTn id="168" dur="5000"/>
                                        <p:tgtEl>
                                          <p:spTgt spid="29"/>
                                        </p:tgtEl>
                                        <p:attrNameLst>
                                          <p:attrName>ppt_y</p:attrName>
                                        </p:attrNameLst>
                                      </p:cBhvr>
                                      <p:tavLst>
                                        <p:tav tm="0">
                                          <p:val>
                                            <p:strVal val="ppt_y"/>
                                          </p:val>
                                        </p:tav>
                                        <p:tav tm="100000">
                                          <p:val>
                                            <p:strVal val="ppt_y"/>
                                          </p:val>
                                        </p:tav>
                                      </p:tavLst>
                                    </p:anim>
                                    <p:set>
                                      <p:cBhvr>
                                        <p:cTn id="169" dur="1" fill="hold">
                                          <p:stCondLst>
                                            <p:cond delay="4999"/>
                                          </p:stCondLst>
                                        </p:cTn>
                                        <p:tgtEl>
                                          <p:spTgt spid="29"/>
                                        </p:tgtEl>
                                        <p:attrNameLst>
                                          <p:attrName>style.visibility</p:attrName>
                                        </p:attrNameLst>
                                      </p:cBhvr>
                                      <p:to>
                                        <p:strVal val="hidden"/>
                                      </p:to>
                                    </p:set>
                                  </p:childTnLst>
                                </p:cTn>
                              </p:par>
                              <p:par>
                                <p:cTn id="170" presetID="3" presetClass="exit" presetSubtype="5" fill="hold" grpId="2" nodeType="withEffect">
                                  <p:stCondLst>
                                    <p:cond delay="0"/>
                                  </p:stCondLst>
                                  <p:childTnLst>
                                    <p:animEffect transition="out" filter="blinds(vertical)">
                                      <p:cBhvr>
                                        <p:cTn id="171" dur="5000"/>
                                        <p:tgtEl>
                                          <p:spTgt spid="29"/>
                                        </p:tgtEl>
                                      </p:cBhvr>
                                    </p:animEffect>
                                    <p:set>
                                      <p:cBhvr>
                                        <p:cTn id="172" dur="1" fill="hold">
                                          <p:stCondLst>
                                            <p:cond delay="4999"/>
                                          </p:stCondLst>
                                        </p:cTn>
                                        <p:tgtEl>
                                          <p:spTgt spid="29"/>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5000" fill="hold"/>
                                        <p:tgtEl>
                                          <p:spTgt spid="28"/>
                                        </p:tgtEl>
                                        <p:attrNameLst>
                                          <p:attrName>ppt_x</p:attrName>
                                        </p:attrNameLst>
                                      </p:cBhvr>
                                      <p:tavLst>
                                        <p:tav tm="0">
                                          <p:val>
                                            <p:strVal val="0-#ppt_w/2"/>
                                          </p:val>
                                        </p:tav>
                                        <p:tav tm="100000">
                                          <p:val>
                                            <p:strVal val="#ppt_x"/>
                                          </p:val>
                                        </p:tav>
                                      </p:tavLst>
                                    </p:anim>
                                    <p:anim calcmode="lin" valueType="num">
                                      <p:cBhvr additive="base">
                                        <p:cTn id="176" dur="5000" fill="hold"/>
                                        <p:tgtEl>
                                          <p:spTgt spid="28"/>
                                        </p:tgtEl>
                                        <p:attrNameLst>
                                          <p:attrName>ppt_y</p:attrName>
                                        </p:attrNameLst>
                                      </p:cBhvr>
                                      <p:tavLst>
                                        <p:tav tm="0">
                                          <p:val>
                                            <p:strVal val="#ppt_y"/>
                                          </p:val>
                                        </p:tav>
                                        <p:tav tm="100000">
                                          <p:val>
                                            <p:strVal val="#ppt_y"/>
                                          </p:val>
                                        </p:tav>
                                      </p:tavLst>
                                    </p:anim>
                                  </p:childTnLst>
                                </p:cTn>
                              </p:par>
                              <p:par>
                                <p:cTn id="177" presetID="2" presetClass="exit" presetSubtype="2" fill="hold" grpId="1" nodeType="withEffect">
                                  <p:stCondLst>
                                    <p:cond delay="0"/>
                                  </p:stCondLst>
                                  <p:childTnLst>
                                    <p:anim calcmode="lin" valueType="num">
                                      <p:cBhvr additive="base">
                                        <p:cTn id="178" dur="5000"/>
                                        <p:tgtEl>
                                          <p:spTgt spid="28"/>
                                        </p:tgtEl>
                                        <p:attrNameLst>
                                          <p:attrName>ppt_x</p:attrName>
                                        </p:attrNameLst>
                                      </p:cBhvr>
                                      <p:tavLst>
                                        <p:tav tm="0">
                                          <p:val>
                                            <p:strVal val="ppt_x"/>
                                          </p:val>
                                        </p:tav>
                                        <p:tav tm="100000">
                                          <p:val>
                                            <p:strVal val="1+ppt_w/2"/>
                                          </p:val>
                                        </p:tav>
                                      </p:tavLst>
                                    </p:anim>
                                    <p:anim calcmode="lin" valueType="num">
                                      <p:cBhvr additive="base">
                                        <p:cTn id="179" dur="5000"/>
                                        <p:tgtEl>
                                          <p:spTgt spid="28"/>
                                        </p:tgtEl>
                                        <p:attrNameLst>
                                          <p:attrName>ppt_y</p:attrName>
                                        </p:attrNameLst>
                                      </p:cBhvr>
                                      <p:tavLst>
                                        <p:tav tm="0">
                                          <p:val>
                                            <p:strVal val="ppt_y"/>
                                          </p:val>
                                        </p:tav>
                                        <p:tav tm="100000">
                                          <p:val>
                                            <p:strVal val="ppt_y"/>
                                          </p:val>
                                        </p:tav>
                                      </p:tavLst>
                                    </p:anim>
                                    <p:set>
                                      <p:cBhvr>
                                        <p:cTn id="180" dur="1" fill="hold">
                                          <p:stCondLst>
                                            <p:cond delay="4999"/>
                                          </p:stCondLst>
                                        </p:cTn>
                                        <p:tgtEl>
                                          <p:spTgt spid="28"/>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5000"/>
                                        <p:tgtEl>
                                          <p:spTgt spid="28"/>
                                        </p:tgtEl>
                                      </p:cBhvr>
                                    </p:animEffect>
                                    <p:set>
                                      <p:cBhvr>
                                        <p:cTn id="183" dur="1" fill="hold">
                                          <p:stCondLst>
                                            <p:cond delay="4999"/>
                                          </p:stCondLst>
                                        </p:cTn>
                                        <p:tgtEl>
                                          <p:spTgt spid="28"/>
                                        </p:tgtEl>
                                        <p:attrNameLst>
                                          <p:attrName>style.visibility</p:attrName>
                                        </p:attrNameLst>
                                      </p:cBhvr>
                                      <p:to>
                                        <p:strVal val="hidden"/>
                                      </p:to>
                                    </p:set>
                                  </p:childTnLst>
                                </p:cTn>
                              </p:par>
                              <p:par>
                                <p:cTn id="184" presetID="2" presetClass="entr" presetSubtype="8" fill="hold" grpId="0" nodeType="withEffect">
                                  <p:stCondLst>
                                    <p:cond delay="0"/>
                                  </p:stCondLst>
                                  <p:childTnLst>
                                    <p:set>
                                      <p:cBhvr>
                                        <p:cTn id="185" dur="1" fill="hold">
                                          <p:stCondLst>
                                            <p:cond delay="0"/>
                                          </p:stCondLst>
                                        </p:cTn>
                                        <p:tgtEl>
                                          <p:spTgt spid="27"/>
                                        </p:tgtEl>
                                        <p:attrNameLst>
                                          <p:attrName>style.visibility</p:attrName>
                                        </p:attrNameLst>
                                      </p:cBhvr>
                                      <p:to>
                                        <p:strVal val="visible"/>
                                      </p:to>
                                    </p:set>
                                    <p:anim calcmode="lin" valueType="num">
                                      <p:cBhvr additive="base">
                                        <p:cTn id="186" dur="5000" fill="hold"/>
                                        <p:tgtEl>
                                          <p:spTgt spid="27"/>
                                        </p:tgtEl>
                                        <p:attrNameLst>
                                          <p:attrName>ppt_x</p:attrName>
                                        </p:attrNameLst>
                                      </p:cBhvr>
                                      <p:tavLst>
                                        <p:tav tm="0">
                                          <p:val>
                                            <p:strVal val="0-#ppt_w/2"/>
                                          </p:val>
                                        </p:tav>
                                        <p:tav tm="100000">
                                          <p:val>
                                            <p:strVal val="#ppt_x"/>
                                          </p:val>
                                        </p:tav>
                                      </p:tavLst>
                                    </p:anim>
                                    <p:anim calcmode="lin" valueType="num">
                                      <p:cBhvr additive="base">
                                        <p:cTn id="187" dur="5000" fill="hold"/>
                                        <p:tgtEl>
                                          <p:spTgt spid="27"/>
                                        </p:tgtEl>
                                        <p:attrNameLst>
                                          <p:attrName>ppt_y</p:attrName>
                                        </p:attrNameLst>
                                      </p:cBhvr>
                                      <p:tavLst>
                                        <p:tav tm="0">
                                          <p:val>
                                            <p:strVal val="#ppt_y"/>
                                          </p:val>
                                        </p:tav>
                                        <p:tav tm="100000">
                                          <p:val>
                                            <p:strVal val="#ppt_y"/>
                                          </p:val>
                                        </p:tav>
                                      </p:tavLst>
                                    </p:anim>
                                  </p:childTnLst>
                                </p:cTn>
                              </p:par>
                              <p:par>
                                <p:cTn id="188" presetID="2" presetClass="exit" presetSubtype="2" fill="hold" grpId="1" nodeType="withEffect">
                                  <p:stCondLst>
                                    <p:cond delay="0"/>
                                  </p:stCondLst>
                                  <p:childTnLst>
                                    <p:anim calcmode="lin" valueType="num">
                                      <p:cBhvr additive="base">
                                        <p:cTn id="189" dur="5000"/>
                                        <p:tgtEl>
                                          <p:spTgt spid="27"/>
                                        </p:tgtEl>
                                        <p:attrNameLst>
                                          <p:attrName>ppt_x</p:attrName>
                                        </p:attrNameLst>
                                      </p:cBhvr>
                                      <p:tavLst>
                                        <p:tav tm="0">
                                          <p:val>
                                            <p:strVal val="ppt_x"/>
                                          </p:val>
                                        </p:tav>
                                        <p:tav tm="100000">
                                          <p:val>
                                            <p:strVal val="1+ppt_w/2"/>
                                          </p:val>
                                        </p:tav>
                                      </p:tavLst>
                                    </p:anim>
                                    <p:anim calcmode="lin" valueType="num">
                                      <p:cBhvr additive="base">
                                        <p:cTn id="190" dur="5000"/>
                                        <p:tgtEl>
                                          <p:spTgt spid="27"/>
                                        </p:tgtEl>
                                        <p:attrNameLst>
                                          <p:attrName>ppt_y</p:attrName>
                                        </p:attrNameLst>
                                      </p:cBhvr>
                                      <p:tavLst>
                                        <p:tav tm="0">
                                          <p:val>
                                            <p:strVal val="ppt_y"/>
                                          </p:val>
                                        </p:tav>
                                        <p:tav tm="100000">
                                          <p:val>
                                            <p:strVal val="ppt_y"/>
                                          </p:val>
                                        </p:tav>
                                      </p:tavLst>
                                    </p:anim>
                                    <p:set>
                                      <p:cBhvr>
                                        <p:cTn id="191" dur="1" fill="hold">
                                          <p:stCondLst>
                                            <p:cond delay="4999"/>
                                          </p:stCondLst>
                                        </p:cTn>
                                        <p:tgtEl>
                                          <p:spTgt spid="27"/>
                                        </p:tgtEl>
                                        <p:attrNameLst>
                                          <p:attrName>style.visibility</p:attrName>
                                        </p:attrNameLst>
                                      </p:cBhvr>
                                      <p:to>
                                        <p:strVal val="hidden"/>
                                      </p:to>
                                    </p:set>
                                  </p:childTnLst>
                                </p:cTn>
                              </p:par>
                              <p:par>
                                <p:cTn id="192" presetID="3" presetClass="exit" presetSubtype="5" fill="hold" grpId="2" nodeType="withEffect">
                                  <p:stCondLst>
                                    <p:cond delay="0"/>
                                  </p:stCondLst>
                                  <p:childTnLst>
                                    <p:animEffect transition="out" filter="blinds(vertical)">
                                      <p:cBhvr>
                                        <p:cTn id="193" dur="5000"/>
                                        <p:tgtEl>
                                          <p:spTgt spid="27"/>
                                        </p:tgtEl>
                                      </p:cBhvr>
                                    </p:animEffect>
                                    <p:set>
                                      <p:cBhvr>
                                        <p:cTn id="194" dur="1" fill="hold">
                                          <p:stCondLst>
                                            <p:cond delay="4999"/>
                                          </p:stCondLst>
                                        </p:cTn>
                                        <p:tgtEl>
                                          <p:spTgt spid="27"/>
                                        </p:tgtEl>
                                        <p:attrNameLst>
                                          <p:attrName>style.visibility</p:attrName>
                                        </p:attrNameLst>
                                      </p:cBhvr>
                                      <p:to>
                                        <p:strVal val="hidden"/>
                                      </p:to>
                                    </p:set>
                                  </p:childTnLst>
                                </p:cTn>
                              </p:par>
                              <p:par>
                                <p:cTn id="195" presetID="2" presetClass="entr" presetSubtype="8" fill="hold" grpId="0"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additive="base">
                                        <p:cTn id="197" dur="5000" fill="hold"/>
                                        <p:tgtEl>
                                          <p:spTgt spid="26"/>
                                        </p:tgtEl>
                                        <p:attrNameLst>
                                          <p:attrName>ppt_x</p:attrName>
                                        </p:attrNameLst>
                                      </p:cBhvr>
                                      <p:tavLst>
                                        <p:tav tm="0">
                                          <p:val>
                                            <p:strVal val="0-#ppt_w/2"/>
                                          </p:val>
                                        </p:tav>
                                        <p:tav tm="100000">
                                          <p:val>
                                            <p:strVal val="#ppt_x"/>
                                          </p:val>
                                        </p:tav>
                                      </p:tavLst>
                                    </p:anim>
                                    <p:anim calcmode="lin" valueType="num">
                                      <p:cBhvr additive="base">
                                        <p:cTn id="198" dur="5000" fill="hold"/>
                                        <p:tgtEl>
                                          <p:spTgt spid="26"/>
                                        </p:tgtEl>
                                        <p:attrNameLst>
                                          <p:attrName>ppt_y</p:attrName>
                                        </p:attrNameLst>
                                      </p:cBhvr>
                                      <p:tavLst>
                                        <p:tav tm="0">
                                          <p:val>
                                            <p:strVal val="#ppt_y"/>
                                          </p:val>
                                        </p:tav>
                                        <p:tav tm="100000">
                                          <p:val>
                                            <p:strVal val="#ppt_y"/>
                                          </p:val>
                                        </p:tav>
                                      </p:tavLst>
                                    </p:anim>
                                  </p:childTnLst>
                                </p:cTn>
                              </p:par>
                              <p:par>
                                <p:cTn id="199" presetID="2" presetClass="exit" presetSubtype="2" fill="hold" grpId="1" nodeType="withEffect">
                                  <p:stCondLst>
                                    <p:cond delay="0"/>
                                  </p:stCondLst>
                                  <p:childTnLst>
                                    <p:anim calcmode="lin" valueType="num">
                                      <p:cBhvr additive="base">
                                        <p:cTn id="200" dur="5000"/>
                                        <p:tgtEl>
                                          <p:spTgt spid="26"/>
                                        </p:tgtEl>
                                        <p:attrNameLst>
                                          <p:attrName>ppt_x</p:attrName>
                                        </p:attrNameLst>
                                      </p:cBhvr>
                                      <p:tavLst>
                                        <p:tav tm="0">
                                          <p:val>
                                            <p:strVal val="ppt_x"/>
                                          </p:val>
                                        </p:tav>
                                        <p:tav tm="100000">
                                          <p:val>
                                            <p:strVal val="1+ppt_w/2"/>
                                          </p:val>
                                        </p:tav>
                                      </p:tavLst>
                                    </p:anim>
                                    <p:anim calcmode="lin" valueType="num">
                                      <p:cBhvr additive="base">
                                        <p:cTn id="201" dur="5000"/>
                                        <p:tgtEl>
                                          <p:spTgt spid="26"/>
                                        </p:tgtEl>
                                        <p:attrNameLst>
                                          <p:attrName>ppt_y</p:attrName>
                                        </p:attrNameLst>
                                      </p:cBhvr>
                                      <p:tavLst>
                                        <p:tav tm="0">
                                          <p:val>
                                            <p:strVal val="ppt_y"/>
                                          </p:val>
                                        </p:tav>
                                        <p:tav tm="100000">
                                          <p:val>
                                            <p:strVal val="ppt_y"/>
                                          </p:val>
                                        </p:tav>
                                      </p:tavLst>
                                    </p:anim>
                                    <p:set>
                                      <p:cBhvr>
                                        <p:cTn id="202" dur="1" fill="hold">
                                          <p:stCondLst>
                                            <p:cond delay="4999"/>
                                          </p:stCondLst>
                                        </p:cTn>
                                        <p:tgtEl>
                                          <p:spTgt spid="26"/>
                                        </p:tgtEl>
                                        <p:attrNameLst>
                                          <p:attrName>style.visibility</p:attrName>
                                        </p:attrNameLst>
                                      </p:cBhvr>
                                      <p:to>
                                        <p:strVal val="hidden"/>
                                      </p:to>
                                    </p:set>
                                  </p:childTnLst>
                                </p:cTn>
                              </p:par>
                              <p:par>
                                <p:cTn id="203" presetID="3" presetClass="exit" presetSubtype="5" fill="hold" grpId="2" nodeType="withEffect">
                                  <p:stCondLst>
                                    <p:cond delay="0"/>
                                  </p:stCondLst>
                                  <p:childTnLst>
                                    <p:animEffect transition="out" filter="blinds(vertical)">
                                      <p:cBhvr>
                                        <p:cTn id="204" dur="5000"/>
                                        <p:tgtEl>
                                          <p:spTgt spid="26"/>
                                        </p:tgtEl>
                                      </p:cBhvr>
                                    </p:animEffect>
                                    <p:set>
                                      <p:cBhvr>
                                        <p:cTn id="205" dur="1" fill="hold">
                                          <p:stCondLst>
                                            <p:cond delay="4999"/>
                                          </p:stCondLst>
                                        </p:cTn>
                                        <p:tgtEl>
                                          <p:spTgt spid="26"/>
                                        </p:tgtEl>
                                        <p:attrNameLst>
                                          <p:attrName>style.visibility</p:attrName>
                                        </p:attrNameLst>
                                      </p:cBhvr>
                                      <p:to>
                                        <p:strVal val="hidden"/>
                                      </p:to>
                                    </p:set>
                                  </p:childTnLst>
                                </p:cTn>
                              </p:par>
                              <p:par>
                                <p:cTn id="206" presetID="2" presetClass="entr" presetSubtype="8" fill="hold" grpId="0" nodeType="withEffect">
                                  <p:stCondLst>
                                    <p:cond delay="0"/>
                                  </p:stCondLst>
                                  <p:childTnLst>
                                    <p:set>
                                      <p:cBhvr>
                                        <p:cTn id="207" dur="1" fill="hold">
                                          <p:stCondLst>
                                            <p:cond delay="0"/>
                                          </p:stCondLst>
                                        </p:cTn>
                                        <p:tgtEl>
                                          <p:spTgt spid="25"/>
                                        </p:tgtEl>
                                        <p:attrNameLst>
                                          <p:attrName>style.visibility</p:attrName>
                                        </p:attrNameLst>
                                      </p:cBhvr>
                                      <p:to>
                                        <p:strVal val="visible"/>
                                      </p:to>
                                    </p:set>
                                    <p:anim calcmode="lin" valueType="num">
                                      <p:cBhvr additive="base">
                                        <p:cTn id="208" dur="5000" fill="hold"/>
                                        <p:tgtEl>
                                          <p:spTgt spid="25"/>
                                        </p:tgtEl>
                                        <p:attrNameLst>
                                          <p:attrName>ppt_x</p:attrName>
                                        </p:attrNameLst>
                                      </p:cBhvr>
                                      <p:tavLst>
                                        <p:tav tm="0">
                                          <p:val>
                                            <p:strVal val="0-#ppt_w/2"/>
                                          </p:val>
                                        </p:tav>
                                        <p:tav tm="100000">
                                          <p:val>
                                            <p:strVal val="#ppt_x"/>
                                          </p:val>
                                        </p:tav>
                                      </p:tavLst>
                                    </p:anim>
                                    <p:anim calcmode="lin" valueType="num">
                                      <p:cBhvr additive="base">
                                        <p:cTn id="209" dur="5000" fill="hold"/>
                                        <p:tgtEl>
                                          <p:spTgt spid="25"/>
                                        </p:tgtEl>
                                        <p:attrNameLst>
                                          <p:attrName>ppt_y</p:attrName>
                                        </p:attrNameLst>
                                      </p:cBhvr>
                                      <p:tavLst>
                                        <p:tav tm="0">
                                          <p:val>
                                            <p:strVal val="#ppt_y"/>
                                          </p:val>
                                        </p:tav>
                                        <p:tav tm="100000">
                                          <p:val>
                                            <p:strVal val="#ppt_y"/>
                                          </p:val>
                                        </p:tav>
                                      </p:tavLst>
                                    </p:anim>
                                  </p:childTnLst>
                                </p:cTn>
                              </p:par>
                              <p:par>
                                <p:cTn id="210" presetID="2" presetClass="exit" presetSubtype="2" fill="hold" grpId="1" nodeType="withEffect">
                                  <p:stCondLst>
                                    <p:cond delay="0"/>
                                  </p:stCondLst>
                                  <p:childTnLst>
                                    <p:anim calcmode="lin" valueType="num">
                                      <p:cBhvr additive="base">
                                        <p:cTn id="211" dur="5000"/>
                                        <p:tgtEl>
                                          <p:spTgt spid="25"/>
                                        </p:tgtEl>
                                        <p:attrNameLst>
                                          <p:attrName>ppt_x</p:attrName>
                                        </p:attrNameLst>
                                      </p:cBhvr>
                                      <p:tavLst>
                                        <p:tav tm="0">
                                          <p:val>
                                            <p:strVal val="ppt_x"/>
                                          </p:val>
                                        </p:tav>
                                        <p:tav tm="100000">
                                          <p:val>
                                            <p:strVal val="1+ppt_w/2"/>
                                          </p:val>
                                        </p:tav>
                                      </p:tavLst>
                                    </p:anim>
                                    <p:anim calcmode="lin" valueType="num">
                                      <p:cBhvr additive="base">
                                        <p:cTn id="212" dur="5000"/>
                                        <p:tgtEl>
                                          <p:spTgt spid="25"/>
                                        </p:tgtEl>
                                        <p:attrNameLst>
                                          <p:attrName>ppt_y</p:attrName>
                                        </p:attrNameLst>
                                      </p:cBhvr>
                                      <p:tavLst>
                                        <p:tav tm="0">
                                          <p:val>
                                            <p:strVal val="ppt_y"/>
                                          </p:val>
                                        </p:tav>
                                        <p:tav tm="100000">
                                          <p:val>
                                            <p:strVal val="ppt_y"/>
                                          </p:val>
                                        </p:tav>
                                      </p:tavLst>
                                    </p:anim>
                                    <p:set>
                                      <p:cBhvr>
                                        <p:cTn id="213" dur="1" fill="hold">
                                          <p:stCondLst>
                                            <p:cond delay="4999"/>
                                          </p:stCondLst>
                                        </p:cTn>
                                        <p:tgtEl>
                                          <p:spTgt spid="25"/>
                                        </p:tgtEl>
                                        <p:attrNameLst>
                                          <p:attrName>style.visibility</p:attrName>
                                        </p:attrNameLst>
                                      </p:cBhvr>
                                      <p:to>
                                        <p:strVal val="hidden"/>
                                      </p:to>
                                    </p:set>
                                  </p:childTnLst>
                                </p:cTn>
                              </p:par>
                              <p:par>
                                <p:cTn id="214" presetID="3" presetClass="exit" presetSubtype="5" fill="hold" grpId="2" nodeType="withEffect">
                                  <p:stCondLst>
                                    <p:cond delay="0"/>
                                  </p:stCondLst>
                                  <p:childTnLst>
                                    <p:animEffect transition="out" filter="blinds(vertical)">
                                      <p:cBhvr>
                                        <p:cTn id="215" dur="5000"/>
                                        <p:tgtEl>
                                          <p:spTgt spid="25"/>
                                        </p:tgtEl>
                                      </p:cBhvr>
                                    </p:animEffect>
                                    <p:set>
                                      <p:cBhvr>
                                        <p:cTn id="216" dur="1" fill="hold">
                                          <p:stCondLst>
                                            <p:cond delay="4999"/>
                                          </p:stCondLst>
                                        </p:cTn>
                                        <p:tgtEl>
                                          <p:spTgt spid="25"/>
                                        </p:tgtEl>
                                        <p:attrNameLst>
                                          <p:attrName>style.visibility</p:attrName>
                                        </p:attrNameLst>
                                      </p:cBhvr>
                                      <p:to>
                                        <p:strVal val="hidden"/>
                                      </p:to>
                                    </p:set>
                                  </p:childTnLst>
                                </p:cTn>
                              </p:par>
                              <p:par>
                                <p:cTn id="217" presetID="2" presetClass="entr" presetSubtype="8" fill="hold" grpId="0" nodeType="withEffect">
                                  <p:stCondLst>
                                    <p:cond delay="0"/>
                                  </p:stCondLst>
                                  <p:childTnLst>
                                    <p:set>
                                      <p:cBhvr>
                                        <p:cTn id="218" dur="1" fill="hold">
                                          <p:stCondLst>
                                            <p:cond delay="0"/>
                                          </p:stCondLst>
                                        </p:cTn>
                                        <p:tgtEl>
                                          <p:spTgt spid="24"/>
                                        </p:tgtEl>
                                        <p:attrNameLst>
                                          <p:attrName>style.visibility</p:attrName>
                                        </p:attrNameLst>
                                      </p:cBhvr>
                                      <p:to>
                                        <p:strVal val="visible"/>
                                      </p:to>
                                    </p:set>
                                    <p:anim calcmode="lin" valueType="num">
                                      <p:cBhvr additive="base">
                                        <p:cTn id="219" dur="5000" fill="hold"/>
                                        <p:tgtEl>
                                          <p:spTgt spid="24"/>
                                        </p:tgtEl>
                                        <p:attrNameLst>
                                          <p:attrName>ppt_x</p:attrName>
                                        </p:attrNameLst>
                                      </p:cBhvr>
                                      <p:tavLst>
                                        <p:tav tm="0">
                                          <p:val>
                                            <p:strVal val="0-#ppt_w/2"/>
                                          </p:val>
                                        </p:tav>
                                        <p:tav tm="100000">
                                          <p:val>
                                            <p:strVal val="#ppt_x"/>
                                          </p:val>
                                        </p:tav>
                                      </p:tavLst>
                                    </p:anim>
                                    <p:anim calcmode="lin" valueType="num">
                                      <p:cBhvr additive="base">
                                        <p:cTn id="220" dur="5000" fill="hold"/>
                                        <p:tgtEl>
                                          <p:spTgt spid="24"/>
                                        </p:tgtEl>
                                        <p:attrNameLst>
                                          <p:attrName>ppt_y</p:attrName>
                                        </p:attrNameLst>
                                      </p:cBhvr>
                                      <p:tavLst>
                                        <p:tav tm="0">
                                          <p:val>
                                            <p:strVal val="#ppt_y"/>
                                          </p:val>
                                        </p:tav>
                                        <p:tav tm="100000">
                                          <p:val>
                                            <p:strVal val="#ppt_y"/>
                                          </p:val>
                                        </p:tav>
                                      </p:tavLst>
                                    </p:anim>
                                  </p:childTnLst>
                                </p:cTn>
                              </p:par>
                              <p:par>
                                <p:cTn id="221" presetID="2" presetClass="exit" presetSubtype="2" fill="hold" grpId="1" nodeType="withEffect">
                                  <p:stCondLst>
                                    <p:cond delay="0"/>
                                  </p:stCondLst>
                                  <p:childTnLst>
                                    <p:anim calcmode="lin" valueType="num">
                                      <p:cBhvr additive="base">
                                        <p:cTn id="222" dur="5000"/>
                                        <p:tgtEl>
                                          <p:spTgt spid="24"/>
                                        </p:tgtEl>
                                        <p:attrNameLst>
                                          <p:attrName>ppt_x</p:attrName>
                                        </p:attrNameLst>
                                      </p:cBhvr>
                                      <p:tavLst>
                                        <p:tav tm="0">
                                          <p:val>
                                            <p:strVal val="ppt_x"/>
                                          </p:val>
                                        </p:tav>
                                        <p:tav tm="100000">
                                          <p:val>
                                            <p:strVal val="1+ppt_w/2"/>
                                          </p:val>
                                        </p:tav>
                                      </p:tavLst>
                                    </p:anim>
                                    <p:anim calcmode="lin" valueType="num">
                                      <p:cBhvr additive="base">
                                        <p:cTn id="223" dur="5000"/>
                                        <p:tgtEl>
                                          <p:spTgt spid="24"/>
                                        </p:tgtEl>
                                        <p:attrNameLst>
                                          <p:attrName>ppt_y</p:attrName>
                                        </p:attrNameLst>
                                      </p:cBhvr>
                                      <p:tavLst>
                                        <p:tav tm="0">
                                          <p:val>
                                            <p:strVal val="ppt_y"/>
                                          </p:val>
                                        </p:tav>
                                        <p:tav tm="100000">
                                          <p:val>
                                            <p:strVal val="ppt_y"/>
                                          </p:val>
                                        </p:tav>
                                      </p:tavLst>
                                    </p:anim>
                                    <p:set>
                                      <p:cBhvr>
                                        <p:cTn id="224" dur="1" fill="hold">
                                          <p:stCondLst>
                                            <p:cond delay="4999"/>
                                          </p:stCondLst>
                                        </p:cTn>
                                        <p:tgtEl>
                                          <p:spTgt spid="24"/>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5000"/>
                                        <p:tgtEl>
                                          <p:spTgt spid="24"/>
                                        </p:tgtEl>
                                      </p:cBhvr>
                                    </p:animEffect>
                                    <p:set>
                                      <p:cBhvr>
                                        <p:cTn id="227" dur="1" fill="hold">
                                          <p:stCondLst>
                                            <p:cond delay="4999"/>
                                          </p:stCondLst>
                                        </p:cTn>
                                        <p:tgtEl>
                                          <p:spTgt spid="24"/>
                                        </p:tgtEl>
                                        <p:attrNameLst>
                                          <p:attrName>style.visibility</p:attrName>
                                        </p:attrNameLst>
                                      </p:cBhvr>
                                      <p:to>
                                        <p:strVal val="hidden"/>
                                      </p:to>
                                    </p:set>
                                  </p:childTnLst>
                                </p:cTn>
                              </p:par>
                              <p:par>
                                <p:cTn id="228" presetID="2" presetClass="entr" presetSubtype="8" fill="hold" grpId="0" nodeType="withEffect">
                                  <p:stCondLst>
                                    <p:cond delay="0"/>
                                  </p:stCondLst>
                                  <p:childTnLst>
                                    <p:set>
                                      <p:cBhvr>
                                        <p:cTn id="229" dur="1" fill="hold">
                                          <p:stCondLst>
                                            <p:cond delay="0"/>
                                          </p:stCondLst>
                                        </p:cTn>
                                        <p:tgtEl>
                                          <p:spTgt spid="23"/>
                                        </p:tgtEl>
                                        <p:attrNameLst>
                                          <p:attrName>style.visibility</p:attrName>
                                        </p:attrNameLst>
                                      </p:cBhvr>
                                      <p:to>
                                        <p:strVal val="visible"/>
                                      </p:to>
                                    </p:set>
                                    <p:anim calcmode="lin" valueType="num">
                                      <p:cBhvr additive="base">
                                        <p:cTn id="230" dur="5000" fill="hold"/>
                                        <p:tgtEl>
                                          <p:spTgt spid="23"/>
                                        </p:tgtEl>
                                        <p:attrNameLst>
                                          <p:attrName>ppt_x</p:attrName>
                                        </p:attrNameLst>
                                      </p:cBhvr>
                                      <p:tavLst>
                                        <p:tav tm="0">
                                          <p:val>
                                            <p:strVal val="0-#ppt_w/2"/>
                                          </p:val>
                                        </p:tav>
                                        <p:tav tm="100000">
                                          <p:val>
                                            <p:strVal val="#ppt_x"/>
                                          </p:val>
                                        </p:tav>
                                      </p:tavLst>
                                    </p:anim>
                                    <p:anim calcmode="lin" valueType="num">
                                      <p:cBhvr additive="base">
                                        <p:cTn id="231" dur="5000" fill="hold"/>
                                        <p:tgtEl>
                                          <p:spTgt spid="23"/>
                                        </p:tgtEl>
                                        <p:attrNameLst>
                                          <p:attrName>ppt_y</p:attrName>
                                        </p:attrNameLst>
                                      </p:cBhvr>
                                      <p:tavLst>
                                        <p:tav tm="0">
                                          <p:val>
                                            <p:strVal val="#ppt_y"/>
                                          </p:val>
                                        </p:tav>
                                        <p:tav tm="100000">
                                          <p:val>
                                            <p:strVal val="#ppt_y"/>
                                          </p:val>
                                        </p:tav>
                                      </p:tavLst>
                                    </p:anim>
                                  </p:childTnLst>
                                </p:cTn>
                              </p:par>
                              <p:par>
                                <p:cTn id="232" presetID="2" presetClass="exit" presetSubtype="2" fill="hold" grpId="1" nodeType="withEffect">
                                  <p:stCondLst>
                                    <p:cond delay="0"/>
                                  </p:stCondLst>
                                  <p:childTnLst>
                                    <p:anim calcmode="lin" valueType="num">
                                      <p:cBhvr additive="base">
                                        <p:cTn id="233" dur="5000"/>
                                        <p:tgtEl>
                                          <p:spTgt spid="23"/>
                                        </p:tgtEl>
                                        <p:attrNameLst>
                                          <p:attrName>ppt_x</p:attrName>
                                        </p:attrNameLst>
                                      </p:cBhvr>
                                      <p:tavLst>
                                        <p:tav tm="0">
                                          <p:val>
                                            <p:strVal val="ppt_x"/>
                                          </p:val>
                                        </p:tav>
                                        <p:tav tm="100000">
                                          <p:val>
                                            <p:strVal val="1+ppt_w/2"/>
                                          </p:val>
                                        </p:tav>
                                      </p:tavLst>
                                    </p:anim>
                                    <p:anim calcmode="lin" valueType="num">
                                      <p:cBhvr additive="base">
                                        <p:cTn id="234" dur="5000"/>
                                        <p:tgtEl>
                                          <p:spTgt spid="23"/>
                                        </p:tgtEl>
                                        <p:attrNameLst>
                                          <p:attrName>ppt_y</p:attrName>
                                        </p:attrNameLst>
                                      </p:cBhvr>
                                      <p:tavLst>
                                        <p:tav tm="0">
                                          <p:val>
                                            <p:strVal val="ppt_y"/>
                                          </p:val>
                                        </p:tav>
                                        <p:tav tm="100000">
                                          <p:val>
                                            <p:strVal val="ppt_y"/>
                                          </p:val>
                                        </p:tav>
                                      </p:tavLst>
                                    </p:anim>
                                    <p:set>
                                      <p:cBhvr>
                                        <p:cTn id="235" dur="1" fill="hold">
                                          <p:stCondLst>
                                            <p:cond delay="4999"/>
                                          </p:stCondLst>
                                        </p:cTn>
                                        <p:tgtEl>
                                          <p:spTgt spid="23"/>
                                        </p:tgtEl>
                                        <p:attrNameLst>
                                          <p:attrName>style.visibility</p:attrName>
                                        </p:attrNameLst>
                                      </p:cBhvr>
                                      <p:to>
                                        <p:strVal val="hidden"/>
                                      </p:to>
                                    </p:set>
                                  </p:childTnLst>
                                </p:cTn>
                              </p:par>
                              <p:par>
                                <p:cTn id="236" presetID="3" presetClass="exit" presetSubtype="5" fill="hold" grpId="2" nodeType="withEffect">
                                  <p:stCondLst>
                                    <p:cond delay="0"/>
                                  </p:stCondLst>
                                  <p:childTnLst>
                                    <p:animEffect transition="out" filter="blinds(vertical)">
                                      <p:cBhvr>
                                        <p:cTn id="237" dur="5000"/>
                                        <p:tgtEl>
                                          <p:spTgt spid="23"/>
                                        </p:tgtEl>
                                      </p:cBhvr>
                                    </p:animEffect>
                                    <p:set>
                                      <p:cBhvr>
                                        <p:cTn id="238" dur="1" fill="hold">
                                          <p:stCondLst>
                                            <p:cond delay="4999"/>
                                          </p:stCondLst>
                                        </p:cTn>
                                        <p:tgtEl>
                                          <p:spTgt spid="23"/>
                                        </p:tgtEl>
                                        <p:attrNameLst>
                                          <p:attrName>style.visibility</p:attrName>
                                        </p:attrNameLst>
                                      </p:cBhvr>
                                      <p:to>
                                        <p:strVal val="hidden"/>
                                      </p:to>
                                    </p:set>
                                  </p:childTnLst>
                                </p:cTn>
                              </p:par>
                              <p:par>
                                <p:cTn id="239" presetID="2" presetClass="entr" presetSubtype="8" fill="hold" grpId="0" nodeType="withEffect">
                                  <p:stCondLst>
                                    <p:cond delay="0"/>
                                  </p:stCondLst>
                                  <p:childTnLst>
                                    <p:set>
                                      <p:cBhvr>
                                        <p:cTn id="240" dur="1" fill="hold">
                                          <p:stCondLst>
                                            <p:cond delay="0"/>
                                          </p:stCondLst>
                                        </p:cTn>
                                        <p:tgtEl>
                                          <p:spTgt spid="22"/>
                                        </p:tgtEl>
                                        <p:attrNameLst>
                                          <p:attrName>style.visibility</p:attrName>
                                        </p:attrNameLst>
                                      </p:cBhvr>
                                      <p:to>
                                        <p:strVal val="visible"/>
                                      </p:to>
                                    </p:set>
                                    <p:anim calcmode="lin" valueType="num">
                                      <p:cBhvr additive="base">
                                        <p:cTn id="241" dur="5000" fill="hold"/>
                                        <p:tgtEl>
                                          <p:spTgt spid="22"/>
                                        </p:tgtEl>
                                        <p:attrNameLst>
                                          <p:attrName>ppt_x</p:attrName>
                                        </p:attrNameLst>
                                      </p:cBhvr>
                                      <p:tavLst>
                                        <p:tav tm="0">
                                          <p:val>
                                            <p:strVal val="0-#ppt_w/2"/>
                                          </p:val>
                                        </p:tav>
                                        <p:tav tm="100000">
                                          <p:val>
                                            <p:strVal val="#ppt_x"/>
                                          </p:val>
                                        </p:tav>
                                      </p:tavLst>
                                    </p:anim>
                                    <p:anim calcmode="lin" valueType="num">
                                      <p:cBhvr additive="base">
                                        <p:cTn id="242" dur="5000" fill="hold"/>
                                        <p:tgtEl>
                                          <p:spTgt spid="22"/>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5000"/>
                                        <p:tgtEl>
                                          <p:spTgt spid="22"/>
                                        </p:tgtEl>
                                        <p:attrNameLst>
                                          <p:attrName>ppt_x</p:attrName>
                                        </p:attrNameLst>
                                      </p:cBhvr>
                                      <p:tavLst>
                                        <p:tav tm="0">
                                          <p:val>
                                            <p:strVal val="ppt_x"/>
                                          </p:val>
                                        </p:tav>
                                        <p:tav tm="100000">
                                          <p:val>
                                            <p:strVal val="1+ppt_w/2"/>
                                          </p:val>
                                        </p:tav>
                                      </p:tavLst>
                                    </p:anim>
                                    <p:anim calcmode="lin" valueType="num">
                                      <p:cBhvr additive="base">
                                        <p:cTn id="245" dur="5000"/>
                                        <p:tgtEl>
                                          <p:spTgt spid="22"/>
                                        </p:tgtEl>
                                        <p:attrNameLst>
                                          <p:attrName>ppt_y</p:attrName>
                                        </p:attrNameLst>
                                      </p:cBhvr>
                                      <p:tavLst>
                                        <p:tav tm="0">
                                          <p:val>
                                            <p:strVal val="ppt_y"/>
                                          </p:val>
                                        </p:tav>
                                        <p:tav tm="100000">
                                          <p:val>
                                            <p:strVal val="ppt_y"/>
                                          </p:val>
                                        </p:tav>
                                      </p:tavLst>
                                    </p:anim>
                                    <p:set>
                                      <p:cBhvr>
                                        <p:cTn id="246" dur="1" fill="hold">
                                          <p:stCondLst>
                                            <p:cond delay="4999"/>
                                          </p:stCondLst>
                                        </p:cTn>
                                        <p:tgtEl>
                                          <p:spTgt spid="22"/>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5000"/>
                                        <p:tgtEl>
                                          <p:spTgt spid="22"/>
                                        </p:tgtEl>
                                      </p:cBhvr>
                                    </p:animEffect>
                                    <p:set>
                                      <p:cBhvr>
                                        <p:cTn id="249" dur="1" fill="hold">
                                          <p:stCondLst>
                                            <p:cond delay="4999"/>
                                          </p:stCondLst>
                                        </p:cTn>
                                        <p:tgtEl>
                                          <p:spTgt spid="22"/>
                                        </p:tgtEl>
                                        <p:attrNameLst>
                                          <p:attrName>style.visibility</p:attrName>
                                        </p:attrNameLst>
                                      </p:cBhvr>
                                      <p:to>
                                        <p:strVal val="hidden"/>
                                      </p:to>
                                    </p:set>
                                  </p:childTnLst>
                                </p:cTn>
                              </p:par>
                              <p:par>
                                <p:cTn id="250" presetID="2" presetClass="entr" presetSubtype="8" fill="hold" grpId="0" nodeType="withEffect">
                                  <p:stCondLst>
                                    <p:cond delay="0"/>
                                  </p:stCondLst>
                                  <p:childTnLst>
                                    <p:set>
                                      <p:cBhvr>
                                        <p:cTn id="251" dur="1" fill="hold">
                                          <p:stCondLst>
                                            <p:cond delay="0"/>
                                          </p:stCondLst>
                                        </p:cTn>
                                        <p:tgtEl>
                                          <p:spTgt spid="21"/>
                                        </p:tgtEl>
                                        <p:attrNameLst>
                                          <p:attrName>style.visibility</p:attrName>
                                        </p:attrNameLst>
                                      </p:cBhvr>
                                      <p:to>
                                        <p:strVal val="visible"/>
                                      </p:to>
                                    </p:set>
                                    <p:anim calcmode="lin" valueType="num">
                                      <p:cBhvr additive="base">
                                        <p:cTn id="252" dur="5000" fill="hold"/>
                                        <p:tgtEl>
                                          <p:spTgt spid="21"/>
                                        </p:tgtEl>
                                        <p:attrNameLst>
                                          <p:attrName>ppt_x</p:attrName>
                                        </p:attrNameLst>
                                      </p:cBhvr>
                                      <p:tavLst>
                                        <p:tav tm="0">
                                          <p:val>
                                            <p:strVal val="0-#ppt_w/2"/>
                                          </p:val>
                                        </p:tav>
                                        <p:tav tm="100000">
                                          <p:val>
                                            <p:strVal val="#ppt_x"/>
                                          </p:val>
                                        </p:tav>
                                      </p:tavLst>
                                    </p:anim>
                                    <p:anim calcmode="lin" valueType="num">
                                      <p:cBhvr additive="base">
                                        <p:cTn id="253" dur="5000" fill="hold"/>
                                        <p:tgtEl>
                                          <p:spTgt spid="21"/>
                                        </p:tgtEl>
                                        <p:attrNameLst>
                                          <p:attrName>ppt_y</p:attrName>
                                        </p:attrNameLst>
                                      </p:cBhvr>
                                      <p:tavLst>
                                        <p:tav tm="0">
                                          <p:val>
                                            <p:strVal val="#ppt_y"/>
                                          </p:val>
                                        </p:tav>
                                        <p:tav tm="100000">
                                          <p:val>
                                            <p:strVal val="#ppt_y"/>
                                          </p:val>
                                        </p:tav>
                                      </p:tavLst>
                                    </p:anim>
                                  </p:childTnLst>
                                </p:cTn>
                              </p:par>
                              <p:par>
                                <p:cTn id="254" presetID="2" presetClass="exit" presetSubtype="2" fill="hold" grpId="1" nodeType="withEffect">
                                  <p:stCondLst>
                                    <p:cond delay="0"/>
                                  </p:stCondLst>
                                  <p:childTnLst>
                                    <p:anim calcmode="lin" valueType="num">
                                      <p:cBhvr additive="base">
                                        <p:cTn id="255" dur="5000"/>
                                        <p:tgtEl>
                                          <p:spTgt spid="21"/>
                                        </p:tgtEl>
                                        <p:attrNameLst>
                                          <p:attrName>ppt_x</p:attrName>
                                        </p:attrNameLst>
                                      </p:cBhvr>
                                      <p:tavLst>
                                        <p:tav tm="0">
                                          <p:val>
                                            <p:strVal val="ppt_x"/>
                                          </p:val>
                                        </p:tav>
                                        <p:tav tm="100000">
                                          <p:val>
                                            <p:strVal val="1+ppt_w/2"/>
                                          </p:val>
                                        </p:tav>
                                      </p:tavLst>
                                    </p:anim>
                                    <p:anim calcmode="lin" valueType="num">
                                      <p:cBhvr additive="base">
                                        <p:cTn id="256" dur="5000"/>
                                        <p:tgtEl>
                                          <p:spTgt spid="21"/>
                                        </p:tgtEl>
                                        <p:attrNameLst>
                                          <p:attrName>ppt_y</p:attrName>
                                        </p:attrNameLst>
                                      </p:cBhvr>
                                      <p:tavLst>
                                        <p:tav tm="0">
                                          <p:val>
                                            <p:strVal val="ppt_y"/>
                                          </p:val>
                                        </p:tav>
                                        <p:tav tm="100000">
                                          <p:val>
                                            <p:strVal val="ppt_y"/>
                                          </p:val>
                                        </p:tav>
                                      </p:tavLst>
                                    </p:anim>
                                    <p:set>
                                      <p:cBhvr>
                                        <p:cTn id="257" dur="1" fill="hold">
                                          <p:stCondLst>
                                            <p:cond delay="4999"/>
                                          </p:stCondLst>
                                        </p:cTn>
                                        <p:tgtEl>
                                          <p:spTgt spid="21"/>
                                        </p:tgtEl>
                                        <p:attrNameLst>
                                          <p:attrName>style.visibility</p:attrName>
                                        </p:attrNameLst>
                                      </p:cBhvr>
                                      <p:to>
                                        <p:strVal val="hidden"/>
                                      </p:to>
                                    </p:set>
                                  </p:childTnLst>
                                </p:cTn>
                              </p:par>
                              <p:par>
                                <p:cTn id="258" presetID="3" presetClass="exit" presetSubtype="5" fill="hold" grpId="2" nodeType="withEffect">
                                  <p:stCondLst>
                                    <p:cond delay="0"/>
                                  </p:stCondLst>
                                  <p:childTnLst>
                                    <p:animEffect transition="out" filter="blinds(vertical)">
                                      <p:cBhvr>
                                        <p:cTn id="259" dur="5000"/>
                                        <p:tgtEl>
                                          <p:spTgt spid="21"/>
                                        </p:tgtEl>
                                      </p:cBhvr>
                                    </p:animEffect>
                                    <p:set>
                                      <p:cBhvr>
                                        <p:cTn id="260" dur="1" fill="hold">
                                          <p:stCondLst>
                                            <p:cond delay="4999"/>
                                          </p:stCondLst>
                                        </p:cTn>
                                        <p:tgtEl>
                                          <p:spTgt spid="21"/>
                                        </p:tgtEl>
                                        <p:attrNameLst>
                                          <p:attrName>style.visibility</p:attrName>
                                        </p:attrNameLst>
                                      </p:cBhvr>
                                      <p:to>
                                        <p:strVal val="hidden"/>
                                      </p:to>
                                    </p:set>
                                  </p:childTnLst>
                                </p:cTn>
                              </p:par>
                              <p:par>
                                <p:cTn id="261" presetID="2" presetClass="entr" presetSubtype="8" fill="hold" grpId="0" nodeType="withEffect">
                                  <p:stCondLst>
                                    <p:cond delay="0"/>
                                  </p:stCondLst>
                                  <p:childTnLst>
                                    <p:set>
                                      <p:cBhvr>
                                        <p:cTn id="262" dur="1" fill="hold">
                                          <p:stCondLst>
                                            <p:cond delay="0"/>
                                          </p:stCondLst>
                                        </p:cTn>
                                        <p:tgtEl>
                                          <p:spTgt spid="20"/>
                                        </p:tgtEl>
                                        <p:attrNameLst>
                                          <p:attrName>style.visibility</p:attrName>
                                        </p:attrNameLst>
                                      </p:cBhvr>
                                      <p:to>
                                        <p:strVal val="visible"/>
                                      </p:to>
                                    </p:set>
                                    <p:anim calcmode="lin" valueType="num">
                                      <p:cBhvr additive="base">
                                        <p:cTn id="263" dur="5000" fill="hold"/>
                                        <p:tgtEl>
                                          <p:spTgt spid="20"/>
                                        </p:tgtEl>
                                        <p:attrNameLst>
                                          <p:attrName>ppt_x</p:attrName>
                                        </p:attrNameLst>
                                      </p:cBhvr>
                                      <p:tavLst>
                                        <p:tav tm="0">
                                          <p:val>
                                            <p:strVal val="0-#ppt_w/2"/>
                                          </p:val>
                                        </p:tav>
                                        <p:tav tm="100000">
                                          <p:val>
                                            <p:strVal val="#ppt_x"/>
                                          </p:val>
                                        </p:tav>
                                      </p:tavLst>
                                    </p:anim>
                                    <p:anim calcmode="lin" valueType="num">
                                      <p:cBhvr additive="base">
                                        <p:cTn id="264" dur="5000" fill="hold"/>
                                        <p:tgtEl>
                                          <p:spTgt spid="20"/>
                                        </p:tgtEl>
                                        <p:attrNameLst>
                                          <p:attrName>ppt_y</p:attrName>
                                        </p:attrNameLst>
                                      </p:cBhvr>
                                      <p:tavLst>
                                        <p:tav tm="0">
                                          <p:val>
                                            <p:strVal val="#ppt_y"/>
                                          </p:val>
                                        </p:tav>
                                        <p:tav tm="100000">
                                          <p:val>
                                            <p:strVal val="#ppt_y"/>
                                          </p:val>
                                        </p:tav>
                                      </p:tavLst>
                                    </p:anim>
                                  </p:childTnLst>
                                </p:cTn>
                              </p:par>
                              <p:par>
                                <p:cTn id="265" presetID="2" presetClass="exit" presetSubtype="2" fill="hold" grpId="1" nodeType="withEffect">
                                  <p:stCondLst>
                                    <p:cond delay="0"/>
                                  </p:stCondLst>
                                  <p:childTnLst>
                                    <p:anim calcmode="lin" valueType="num">
                                      <p:cBhvr additive="base">
                                        <p:cTn id="266" dur="5000"/>
                                        <p:tgtEl>
                                          <p:spTgt spid="20"/>
                                        </p:tgtEl>
                                        <p:attrNameLst>
                                          <p:attrName>ppt_x</p:attrName>
                                        </p:attrNameLst>
                                      </p:cBhvr>
                                      <p:tavLst>
                                        <p:tav tm="0">
                                          <p:val>
                                            <p:strVal val="ppt_x"/>
                                          </p:val>
                                        </p:tav>
                                        <p:tav tm="100000">
                                          <p:val>
                                            <p:strVal val="1+ppt_w/2"/>
                                          </p:val>
                                        </p:tav>
                                      </p:tavLst>
                                    </p:anim>
                                    <p:anim calcmode="lin" valueType="num">
                                      <p:cBhvr additive="base">
                                        <p:cTn id="267" dur="5000"/>
                                        <p:tgtEl>
                                          <p:spTgt spid="20"/>
                                        </p:tgtEl>
                                        <p:attrNameLst>
                                          <p:attrName>ppt_y</p:attrName>
                                        </p:attrNameLst>
                                      </p:cBhvr>
                                      <p:tavLst>
                                        <p:tav tm="0">
                                          <p:val>
                                            <p:strVal val="ppt_y"/>
                                          </p:val>
                                        </p:tav>
                                        <p:tav tm="100000">
                                          <p:val>
                                            <p:strVal val="ppt_y"/>
                                          </p:val>
                                        </p:tav>
                                      </p:tavLst>
                                    </p:anim>
                                    <p:set>
                                      <p:cBhvr>
                                        <p:cTn id="268" dur="1" fill="hold">
                                          <p:stCondLst>
                                            <p:cond delay="4999"/>
                                          </p:stCondLst>
                                        </p:cTn>
                                        <p:tgtEl>
                                          <p:spTgt spid="20"/>
                                        </p:tgtEl>
                                        <p:attrNameLst>
                                          <p:attrName>style.visibility</p:attrName>
                                        </p:attrNameLst>
                                      </p:cBhvr>
                                      <p:to>
                                        <p:strVal val="hidden"/>
                                      </p:to>
                                    </p:set>
                                  </p:childTnLst>
                                </p:cTn>
                              </p:par>
                              <p:par>
                                <p:cTn id="269" presetID="3" presetClass="exit" presetSubtype="5" fill="hold" grpId="2" nodeType="withEffect">
                                  <p:stCondLst>
                                    <p:cond delay="0"/>
                                  </p:stCondLst>
                                  <p:childTnLst>
                                    <p:animEffect transition="out" filter="blinds(vertical)">
                                      <p:cBhvr>
                                        <p:cTn id="270" dur="5000"/>
                                        <p:tgtEl>
                                          <p:spTgt spid="20"/>
                                        </p:tgtEl>
                                      </p:cBhvr>
                                    </p:animEffect>
                                    <p:set>
                                      <p:cBhvr>
                                        <p:cTn id="271" dur="1" fill="hold">
                                          <p:stCondLst>
                                            <p:cond delay="4999"/>
                                          </p:stCondLst>
                                        </p:cTn>
                                        <p:tgtEl>
                                          <p:spTgt spid="20"/>
                                        </p:tgtEl>
                                        <p:attrNameLst>
                                          <p:attrName>style.visibility</p:attrName>
                                        </p:attrNameLst>
                                      </p:cBhvr>
                                      <p:to>
                                        <p:strVal val="hidden"/>
                                      </p:to>
                                    </p:set>
                                  </p:childTnLst>
                                </p:cTn>
                              </p:par>
                              <p:par>
                                <p:cTn id="272" presetID="2" presetClass="entr" presetSubtype="8" fill="hold" grpId="0" nodeType="withEffect">
                                  <p:stCondLst>
                                    <p:cond delay="0"/>
                                  </p:stCondLst>
                                  <p:childTnLst>
                                    <p:set>
                                      <p:cBhvr>
                                        <p:cTn id="273" dur="1" fill="hold">
                                          <p:stCondLst>
                                            <p:cond delay="0"/>
                                          </p:stCondLst>
                                        </p:cTn>
                                        <p:tgtEl>
                                          <p:spTgt spid="19"/>
                                        </p:tgtEl>
                                        <p:attrNameLst>
                                          <p:attrName>style.visibility</p:attrName>
                                        </p:attrNameLst>
                                      </p:cBhvr>
                                      <p:to>
                                        <p:strVal val="visible"/>
                                      </p:to>
                                    </p:set>
                                    <p:anim calcmode="lin" valueType="num">
                                      <p:cBhvr additive="base">
                                        <p:cTn id="274" dur="5000" fill="hold"/>
                                        <p:tgtEl>
                                          <p:spTgt spid="19"/>
                                        </p:tgtEl>
                                        <p:attrNameLst>
                                          <p:attrName>ppt_x</p:attrName>
                                        </p:attrNameLst>
                                      </p:cBhvr>
                                      <p:tavLst>
                                        <p:tav tm="0">
                                          <p:val>
                                            <p:strVal val="0-#ppt_w/2"/>
                                          </p:val>
                                        </p:tav>
                                        <p:tav tm="100000">
                                          <p:val>
                                            <p:strVal val="#ppt_x"/>
                                          </p:val>
                                        </p:tav>
                                      </p:tavLst>
                                    </p:anim>
                                    <p:anim calcmode="lin" valueType="num">
                                      <p:cBhvr additive="base">
                                        <p:cTn id="275" dur="5000" fill="hold"/>
                                        <p:tgtEl>
                                          <p:spTgt spid="19"/>
                                        </p:tgtEl>
                                        <p:attrNameLst>
                                          <p:attrName>ppt_y</p:attrName>
                                        </p:attrNameLst>
                                      </p:cBhvr>
                                      <p:tavLst>
                                        <p:tav tm="0">
                                          <p:val>
                                            <p:strVal val="#ppt_y"/>
                                          </p:val>
                                        </p:tav>
                                        <p:tav tm="100000">
                                          <p:val>
                                            <p:strVal val="#ppt_y"/>
                                          </p:val>
                                        </p:tav>
                                      </p:tavLst>
                                    </p:anim>
                                  </p:childTnLst>
                                </p:cTn>
                              </p:par>
                              <p:par>
                                <p:cTn id="276" presetID="2" presetClass="exit" presetSubtype="2" fill="hold" grpId="1" nodeType="withEffect">
                                  <p:stCondLst>
                                    <p:cond delay="0"/>
                                  </p:stCondLst>
                                  <p:childTnLst>
                                    <p:anim calcmode="lin" valueType="num">
                                      <p:cBhvr additive="base">
                                        <p:cTn id="277" dur="5000"/>
                                        <p:tgtEl>
                                          <p:spTgt spid="19"/>
                                        </p:tgtEl>
                                        <p:attrNameLst>
                                          <p:attrName>ppt_x</p:attrName>
                                        </p:attrNameLst>
                                      </p:cBhvr>
                                      <p:tavLst>
                                        <p:tav tm="0">
                                          <p:val>
                                            <p:strVal val="ppt_x"/>
                                          </p:val>
                                        </p:tav>
                                        <p:tav tm="100000">
                                          <p:val>
                                            <p:strVal val="1+ppt_w/2"/>
                                          </p:val>
                                        </p:tav>
                                      </p:tavLst>
                                    </p:anim>
                                    <p:anim calcmode="lin" valueType="num">
                                      <p:cBhvr additive="base">
                                        <p:cTn id="278" dur="5000"/>
                                        <p:tgtEl>
                                          <p:spTgt spid="19"/>
                                        </p:tgtEl>
                                        <p:attrNameLst>
                                          <p:attrName>ppt_y</p:attrName>
                                        </p:attrNameLst>
                                      </p:cBhvr>
                                      <p:tavLst>
                                        <p:tav tm="0">
                                          <p:val>
                                            <p:strVal val="ppt_y"/>
                                          </p:val>
                                        </p:tav>
                                        <p:tav tm="100000">
                                          <p:val>
                                            <p:strVal val="ppt_y"/>
                                          </p:val>
                                        </p:tav>
                                      </p:tavLst>
                                    </p:anim>
                                    <p:set>
                                      <p:cBhvr>
                                        <p:cTn id="279" dur="1" fill="hold">
                                          <p:stCondLst>
                                            <p:cond delay="4999"/>
                                          </p:stCondLst>
                                        </p:cTn>
                                        <p:tgtEl>
                                          <p:spTgt spid="19"/>
                                        </p:tgtEl>
                                        <p:attrNameLst>
                                          <p:attrName>style.visibility</p:attrName>
                                        </p:attrNameLst>
                                      </p:cBhvr>
                                      <p:to>
                                        <p:strVal val="hidden"/>
                                      </p:to>
                                    </p:set>
                                  </p:childTnLst>
                                </p:cTn>
                              </p:par>
                              <p:par>
                                <p:cTn id="280" presetID="3" presetClass="exit" presetSubtype="5" fill="hold" grpId="2" nodeType="withEffect">
                                  <p:stCondLst>
                                    <p:cond delay="0"/>
                                  </p:stCondLst>
                                  <p:childTnLst>
                                    <p:animEffect transition="out" filter="blinds(vertical)">
                                      <p:cBhvr>
                                        <p:cTn id="281" dur="5000"/>
                                        <p:tgtEl>
                                          <p:spTgt spid="19"/>
                                        </p:tgtEl>
                                      </p:cBhvr>
                                    </p:animEffect>
                                    <p:set>
                                      <p:cBhvr>
                                        <p:cTn id="282" dur="1" fill="hold">
                                          <p:stCondLst>
                                            <p:cond delay="4999"/>
                                          </p:stCondLst>
                                        </p:cTn>
                                        <p:tgtEl>
                                          <p:spTgt spid="19"/>
                                        </p:tgtEl>
                                        <p:attrNameLst>
                                          <p:attrName>style.visibility</p:attrName>
                                        </p:attrNameLst>
                                      </p:cBhvr>
                                      <p:to>
                                        <p:strVal val="hidden"/>
                                      </p:to>
                                    </p:set>
                                  </p:childTnLst>
                                </p:cTn>
                              </p:par>
                              <p:par>
                                <p:cTn id="283" presetID="2" presetClass="entr" presetSubtype="8" fill="hold" grpId="0" nodeType="withEffect">
                                  <p:stCondLst>
                                    <p:cond delay="0"/>
                                  </p:stCondLst>
                                  <p:childTnLst>
                                    <p:set>
                                      <p:cBhvr>
                                        <p:cTn id="284" dur="1" fill="hold">
                                          <p:stCondLst>
                                            <p:cond delay="0"/>
                                          </p:stCondLst>
                                        </p:cTn>
                                        <p:tgtEl>
                                          <p:spTgt spid="16"/>
                                        </p:tgtEl>
                                        <p:attrNameLst>
                                          <p:attrName>style.visibility</p:attrName>
                                        </p:attrNameLst>
                                      </p:cBhvr>
                                      <p:to>
                                        <p:strVal val="visible"/>
                                      </p:to>
                                    </p:set>
                                    <p:anim calcmode="lin" valueType="num">
                                      <p:cBhvr additive="base">
                                        <p:cTn id="285" dur="5000" fill="hold"/>
                                        <p:tgtEl>
                                          <p:spTgt spid="16"/>
                                        </p:tgtEl>
                                        <p:attrNameLst>
                                          <p:attrName>ppt_x</p:attrName>
                                        </p:attrNameLst>
                                      </p:cBhvr>
                                      <p:tavLst>
                                        <p:tav tm="0">
                                          <p:val>
                                            <p:strVal val="0-#ppt_w/2"/>
                                          </p:val>
                                        </p:tav>
                                        <p:tav tm="100000">
                                          <p:val>
                                            <p:strVal val="#ppt_x"/>
                                          </p:val>
                                        </p:tav>
                                      </p:tavLst>
                                    </p:anim>
                                    <p:anim calcmode="lin" valueType="num">
                                      <p:cBhvr additive="base">
                                        <p:cTn id="286" dur="5000" fill="hold"/>
                                        <p:tgtEl>
                                          <p:spTgt spid="16"/>
                                        </p:tgtEl>
                                        <p:attrNameLst>
                                          <p:attrName>ppt_y</p:attrName>
                                        </p:attrNameLst>
                                      </p:cBhvr>
                                      <p:tavLst>
                                        <p:tav tm="0">
                                          <p:val>
                                            <p:strVal val="#ppt_y"/>
                                          </p:val>
                                        </p:tav>
                                        <p:tav tm="100000">
                                          <p:val>
                                            <p:strVal val="#ppt_y"/>
                                          </p:val>
                                        </p:tav>
                                      </p:tavLst>
                                    </p:anim>
                                  </p:childTnLst>
                                </p:cTn>
                              </p:par>
                              <p:par>
                                <p:cTn id="287" presetID="2" presetClass="exit" presetSubtype="2" fill="hold" grpId="1" nodeType="withEffect">
                                  <p:stCondLst>
                                    <p:cond delay="0"/>
                                  </p:stCondLst>
                                  <p:childTnLst>
                                    <p:anim calcmode="lin" valueType="num">
                                      <p:cBhvr additive="base">
                                        <p:cTn id="288" dur="5000"/>
                                        <p:tgtEl>
                                          <p:spTgt spid="16"/>
                                        </p:tgtEl>
                                        <p:attrNameLst>
                                          <p:attrName>ppt_x</p:attrName>
                                        </p:attrNameLst>
                                      </p:cBhvr>
                                      <p:tavLst>
                                        <p:tav tm="0">
                                          <p:val>
                                            <p:strVal val="ppt_x"/>
                                          </p:val>
                                        </p:tav>
                                        <p:tav tm="100000">
                                          <p:val>
                                            <p:strVal val="1+ppt_w/2"/>
                                          </p:val>
                                        </p:tav>
                                      </p:tavLst>
                                    </p:anim>
                                    <p:anim calcmode="lin" valueType="num">
                                      <p:cBhvr additive="base">
                                        <p:cTn id="289" dur="5000"/>
                                        <p:tgtEl>
                                          <p:spTgt spid="16"/>
                                        </p:tgtEl>
                                        <p:attrNameLst>
                                          <p:attrName>ppt_y</p:attrName>
                                        </p:attrNameLst>
                                      </p:cBhvr>
                                      <p:tavLst>
                                        <p:tav tm="0">
                                          <p:val>
                                            <p:strVal val="ppt_y"/>
                                          </p:val>
                                        </p:tav>
                                        <p:tav tm="100000">
                                          <p:val>
                                            <p:strVal val="ppt_y"/>
                                          </p:val>
                                        </p:tav>
                                      </p:tavLst>
                                    </p:anim>
                                    <p:set>
                                      <p:cBhvr>
                                        <p:cTn id="290" dur="1" fill="hold">
                                          <p:stCondLst>
                                            <p:cond delay="4999"/>
                                          </p:stCondLst>
                                        </p:cTn>
                                        <p:tgtEl>
                                          <p:spTgt spid="16"/>
                                        </p:tgtEl>
                                        <p:attrNameLst>
                                          <p:attrName>style.visibility</p:attrName>
                                        </p:attrNameLst>
                                      </p:cBhvr>
                                      <p:to>
                                        <p:strVal val="hidden"/>
                                      </p:to>
                                    </p:set>
                                  </p:childTnLst>
                                </p:cTn>
                              </p:par>
                              <p:par>
                                <p:cTn id="291" presetID="3" presetClass="exit" presetSubtype="5" fill="hold" grpId="2" nodeType="withEffect">
                                  <p:stCondLst>
                                    <p:cond delay="0"/>
                                  </p:stCondLst>
                                  <p:childTnLst>
                                    <p:animEffect transition="out" filter="blinds(vertical)">
                                      <p:cBhvr>
                                        <p:cTn id="292" dur="5000"/>
                                        <p:tgtEl>
                                          <p:spTgt spid="16"/>
                                        </p:tgtEl>
                                      </p:cBhvr>
                                    </p:animEffect>
                                    <p:set>
                                      <p:cBhvr>
                                        <p:cTn id="293" dur="1" fill="hold">
                                          <p:stCondLst>
                                            <p:cond delay="4999"/>
                                          </p:stCondLst>
                                        </p:cTn>
                                        <p:tgtEl>
                                          <p:spTgt spid="16"/>
                                        </p:tgtEl>
                                        <p:attrNameLst>
                                          <p:attrName>style.visibility</p:attrName>
                                        </p:attrNameLst>
                                      </p:cBhvr>
                                      <p:to>
                                        <p:strVal val="hidden"/>
                                      </p:to>
                                    </p:set>
                                  </p:childTnLst>
                                </p:cTn>
                              </p:par>
                              <p:par>
                                <p:cTn id="294" presetID="2" presetClass="entr" presetSubtype="8" fill="hold" grpId="0" nodeType="withEffect">
                                  <p:stCondLst>
                                    <p:cond delay="0"/>
                                  </p:stCondLst>
                                  <p:childTnLst>
                                    <p:set>
                                      <p:cBhvr>
                                        <p:cTn id="295" dur="1" fill="hold">
                                          <p:stCondLst>
                                            <p:cond delay="0"/>
                                          </p:stCondLst>
                                        </p:cTn>
                                        <p:tgtEl>
                                          <p:spTgt spid="17"/>
                                        </p:tgtEl>
                                        <p:attrNameLst>
                                          <p:attrName>style.visibility</p:attrName>
                                        </p:attrNameLst>
                                      </p:cBhvr>
                                      <p:to>
                                        <p:strVal val="visible"/>
                                      </p:to>
                                    </p:set>
                                    <p:anim calcmode="lin" valueType="num">
                                      <p:cBhvr additive="base">
                                        <p:cTn id="296" dur="5000" fill="hold"/>
                                        <p:tgtEl>
                                          <p:spTgt spid="17"/>
                                        </p:tgtEl>
                                        <p:attrNameLst>
                                          <p:attrName>ppt_x</p:attrName>
                                        </p:attrNameLst>
                                      </p:cBhvr>
                                      <p:tavLst>
                                        <p:tav tm="0">
                                          <p:val>
                                            <p:strVal val="0-#ppt_w/2"/>
                                          </p:val>
                                        </p:tav>
                                        <p:tav tm="100000">
                                          <p:val>
                                            <p:strVal val="#ppt_x"/>
                                          </p:val>
                                        </p:tav>
                                      </p:tavLst>
                                    </p:anim>
                                    <p:anim calcmode="lin" valueType="num">
                                      <p:cBhvr additive="base">
                                        <p:cTn id="297" dur="5000" fill="hold"/>
                                        <p:tgtEl>
                                          <p:spTgt spid="17"/>
                                        </p:tgtEl>
                                        <p:attrNameLst>
                                          <p:attrName>ppt_y</p:attrName>
                                        </p:attrNameLst>
                                      </p:cBhvr>
                                      <p:tavLst>
                                        <p:tav tm="0">
                                          <p:val>
                                            <p:strVal val="#ppt_y"/>
                                          </p:val>
                                        </p:tav>
                                        <p:tav tm="100000">
                                          <p:val>
                                            <p:strVal val="#ppt_y"/>
                                          </p:val>
                                        </p:tav>
                                      </p:tavLst>
                                    </p:anim>
                                  </p:childTnLst>
                                </p:cTn>
                              </p:par>
                              <p:par>
                                <p:cTn id="298" presetID="2" presetClass="exit" presetSubtype="2" fill="hold" grpId="1" nodeType="withEffect">
                                  <p:stCondLst>
                                    <p:cond delay="0"/>
                                  </p:stCondLst>
                                  <p:childTnLst>
                                    <p:anim calcmode="lin" valueType="num">
                                      <p:cBhvr additive="base">
                                        <p:cTn id="299" dur="5000"/>
                                        <p:tgtEl>
                                          <p:spTgt spid="17"/>
                                        </p:tgtEl>
                                        <p:attrNameLst>
                                          <p:attrName>ppt_x</p:attrName>
                                        </p:attrNameLst>
                                      </p:cBhvr>
                                      <p:tavLst>
                                        <p:tav tm="0">
                                          <p:val>
                                            <p:strVal val="ppt_x"/>
                                          </p:val>
                                        </p:tav>
                                        <p:tav tm="100000">
                                          <p:val>
                                            <p:strVal val="1+ppt_w/2"/>
                                          </p:val>
                                        </p:tav>
                                      </p:tavLst>
                                    </p:anim>
                                    <p:anim calcmode="lin" valueType="num">
                                      <p:cBhvr additive="base">
                                        <p:cTn id="300" dur="5000"/>
                                        <p:tgtEl>
                                          <p:spTgt spid="17"/>
                                        </p:tgtEl>
                                        <p:attrNameLst>
                                          <p:attrName>ppt_y</p:attrName>
                                        </p:attrNameLst>
                                      </p:cBhvr>
                                      <p:tavLst>
                                        <p:tav tm="0">
                                          <p:val>
                                            <p:strVal val="ppt_y"/>
                                          </p:val>
                                        </p:tav>
                                        <p:tav tm="100000">
                                          <p:val>
                                            <p:strVal val="ppt_y"/>
                                          </p:val>
                                        </p:tav>
                                      </p:tavLst>
                                    </p:anim>
                                    <p:set>
                                      <p:cBhvr>
                                        <p:cTn id="301" dur="1" fill="hold">
                                          <p:stCondLst>
                                            <p:cond delay="4999"/>
                                          </p:stCondLst>
                                        </p:cTn>
                                        <p:tgtEl>
                                          <p:spTgt spid="17"/>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5000"/>
                                        <p:tgtEl>
                                          <p:spTgt spid="17"/>
                                        </p:tgtEl>
                                      </p:cBhvr>
                                    </p:animEffect>
                                    <p:set>
                                      <p:cBhvr>
                                        <p:cTn id="304" dur="1" fill="hold">
                                          <p:stCondLst>
                                            <p:cond delay="4999"/>
                                          </p:stCondLst>
                                        </p:cTn>
                                        <p:tgtEl>
                                          <p:spTgt spid="17"/>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8"/>
                                        </p:tgtEl>
                                        <p:attrNameLst>
                                          <p:attrName>style.visibility</p:attrName>
                                        </p:attrNameLst>
                                      </p:cBhvr>
                                      <p:to>
                                        <p:strVal val="visible"/>
                                      </p:to>
                                    </p:set>
                                    <p:anim calcmode="lin" valueType="num">
                                      <p:cBhvr additive="base">
                                        <p:cTn id="307" dur="5000" fill="hold"/>
                                        <p:tgtEl>
                                          <p:spTgt spid="18"/>
                                        </p:tgtEl>
                                        <p:attrNameLst>
                                          <p:attrName>ppt_x</p:attrName>
                                        </p:attrNameLst>
                                      </p:cBhvr>
                                      <p:tavLst>
                                        <p:tav tm="0">
                                          <p:val>
                                            <p:strVal val="0-#ppt_w/2"/>
                                          </p:val>
                                        </p:tav>
                                        <p:tav tm="100000">
                                          <p:val>
                                            <p:strVal val="#ppt_x"/>
                                          </p:val>
                                        </p:tav>
                                      </p:tavLst>
                                    </p:anim>
                                    <p:anim calcmode="lin" valueType="num">
                                      <p:cBhvr additive="base">
                                        <p:cTn id="308" dur="5000" fill="hold"/>
                                        <p:tgtEl>
                                          <p:spTgt spid="18"/>
                                        </p:tgtEl>
                                        <p:attrNameLst>
                                          <p:attrName>ppt_y</p:attrName>
                                        </p:attrNameLst>
                                      </p:cBhvr>
                                      <p:tavLst>
                                        <p:tav tm="0">
                                          <p:val>
                                            <p:strVal val="#ppt_y"/>
                                          </p:val>
                                        </p:tav>
                                        <p:tav tm="100000">
                                          <p:val>
                                            <p:strVal val="#ppt_y"/>
                                          </p:val>
                                        </p:tav>
                                      </p:tavLst>
                                    </p:anim>
                                  </p:childTnLst>
                                </p:cTn>
                              </p:par>
                              <p:par>
                                <p:cTn id="309" presetID="2" presetClass="exit" presetSubtype="2" fill="hold" grpId="1" nodeType="withEffect">
                                  <p:stCondLst>
                                    <p:cond delay="0"/>
                                  </p:stCondLst>
                                  <p:childTnLst>
                                    <p:anim calcmode="lin" valueType="num">
                                      <p:cBhvr additive="base">
                                        <p:cTn id="310" dur="5000"/>
                                        <p:tgtEl>
                                          <p:spTgt spid="18"/>
                                        </p:tgtEl>
                                        <p:attrNameLst>
                                          <p:attrName>ppt_x</p:attrName>
                                        </p:attrNameLst>
                                      </p:cBhvr>
                                      <p:tavLst>
                                        <p:tav tm="0">
                                          <p:val>
                                            <p:strVal val="ppt_x"/>
                                          </p:val>
                                        </p:tav>
                                        <p:tav tm="100000">
                                          <p:val>
                                            <p:strVal val="1+ppt_w/2"/>
                                          </p:val>
                                        </p:tav>
                                      </p:tavLst>
                                    </p:anim>
                                    <p:anim calcmode="lin" valueType="num">
                                      <p:cBhvr additive="base">
                                        <p:cTn id="311" dur="5000"/>
                                        <p:tgtEl>
                                          <p:spTgt spid="18"/>
                                        </p:tgtEl>
                                        <p:attrNameLst>
                                          <p:attrName>ppt_y</p:attrName>
                                        </p:attrNameLst>
                                      </p:cBhvr>
                                      <p:tavLst>
                                        <p:tav tm="0">
                                          <p:val>
                                            <p:strVal val="ppt_y"/>
                                          </p:val>
                                        </p:tav>
                                        <p:tav tm="100000">
                                          <p:val>
                                            <p:strVal val="ppt_y"/>
                                          </p:val>
                                        </p:tav>
                                      </p:tavLst>
                                    </p:anim>
                                    <p:set>
                                      <p:cBhvr>
                                        <p:cTn id="312" dur="1" fill="hold">
                                          <p:stCondLst>
                                            <p:cond delay="4999"/>
                                          </p:stCondLst>
                                        </p:cTn>
                                        <p:tgtEl>
                                          <p:spTgt spid="18"/>
                                        </p:tgtEl>
                                        <p:attrNameLst>
                                          <p:attrName>style.visibility</p:attrName>
                                        </p:attrNameLst>
                                      </p:cBhvr>
                                      <p:to>
                                        <p:strVal val="hidden"/>
                                      </p:to>
                                    </p:set>
                                  </p:childTnLst>
                                </p:cTn>
                              </p:par>
                              <p:par>
                                <p:cTn id="313" presetID="3" presetClass="exit" presetSubtype="5" fill="hold" grpId="2" nodeType="withEffect">
                                  <p:stCondLst>
                                    <p:cond delay="0"/>
                                  </p:stCondLst>
                                  <p:childTnLst>
                                    <p:animEffect transition="out" filter="blinds(vertical)">
                                      <p:cBhvr>
                                        <p:cTn id="314" dur="5000"/>
                                        <p:tgtEl>
                                          <p:spTgt spid="18"/>
                                        </p:tgtEl>
                                      </p:cBhvr>
                                    </p:animEffect>
                                    <p:set>
                                      <p:cBhvr>
                                        <p:cTn id="315" dur="1" fill="hold">
                                          <p:stCondLst>
                                            <p:cond delay="4999"/>
                                          </p:stCondLst>
                                        </p:cTn>
                                        <p:tgtEl>
                                          <p:spTgt spid="18"/>
                                        </p:tgtEl>
                                        <p:attrNameLst>
                                          <p:attrName>style.visibility</p:attrName>
                                        </p:attrNameLst>
                                      </p:cBhvr>
                                      <p:to>
                                        <p:strVal val="hidden"/>
                                      </p:to>
                                    </p:set>
                                  </p:childTnLst>
                                </p:cTn>
                              </p:par>
                              <p:par>
                                <p:cTn id="316" presetID="2" presetClass="entr" presetSubtype="8" fill="hold" grpId="0" nodeType="withEffect">
                                  <p:stCondLst>
                                    <p:cond delay="0"/>
                                  </p:stCondLst>
                                  <p:childTnLst>
                                    <p:set>
                                      <p:cBhvr>
                                        <p:cTn id="317" dur="1" fill="hold">
                                          <p:stCondLst>
                                            <p:cond delay="0"/>
                                          </p:stCondLst>
                                        </p:cTn>
                                        <p:tgtEl>
                                          <p:spTgt spid="15"/>
                                        </p:tgtEl>
                                        <p:attrNameLst>
                                          <p:attrName>style.visibility</p:attrName>
                                        </p:attrNameLst>
                                      </p:cBhvr>
                                      <p:to>
                                        <p:strVal val="visible"/>
                                      </p:to>
                                    </p:set>
                                    <p:anim calcmode="lin" valueType="num">
                                      <p:cBhvr additive="base">
                                        <p:cTn id="318" dur="5000" fill="hold"/>
                                        <p:tgtEl>
                                          <p:spTgt spid="15"/>
                                        </p:tgtEl>
                                        <p:attrNameLst>
                                          <p:attrName>ppt_x</p:attrName>
                                        </p:attrNameLst>
                                      </p:cBhvr>
                                      <p:tavLst>
                                        <p:tav tm="0">
                                          <p:val>
                                            <p:strVal val="0-#ppt_w/2"/>
                                          </p:val>
                                        </p:tav>
                                        <p:tav tm="100000">
                                          <p:val>
                                            <p:strVal val="#ppt_x"/>
                                          </p:val>
                                        </p:tav>
                                      </p:tavLst>
                                    </p:anim>
                                    <p:anim calcmode="lin" valueType="num">
                                      <p:cBhvr additive="base">
                                        <p:cTn id="319" dur="5000" fill="hold"/>
                                        <p:tgtEl>
                                          <p:spTgt spid="15"/>
                                        </p:tgtEl>
                                        <p:attrNameLst>
                                          <p:attrName>ppt_y</p:attrName>
                                        </p:attrNameLst>
                                      </p:cBhvr>
                                      <p:tavLst>
                                        <p:tav tm="0">
                                          <p:val>
                                            <p:strVal val="#ppt_y"/>
                                          </p:val>
                                        </p:tav>
                                        <p:tav tm="100000">
                                          <p:val>
                                            <p:strVal val="#ppt_y"/>
                                          </p:val>
                                        </p:tav>
                                      </p:tavLst>
                                    </p:anim>
                                  </p:childTnLst>
                                </p:cTn>
                              </p:par>
                              <p:par>
                                <p:cTn id="320" presetID="2" presetClass="exit" presetSubtype="2" fill="hold" grpId="1" nodeType="withEffect">
                                  <p:stCondLst>
                                    <p:cond delay="0"/>
                                  </p:stCondLst>
                                  <p:childTnLst>
                                    <p:anim calcmode="lin" valueType="num">
                                      <p:cBhvr additive="base">
                                        <p:cTn id="321" dur="5000"/>
                                        <p:tgtEl>
                                          <p:spTgt spid="15"/>
                                        </p:tgtEl>
                                        <p:attrNameLst>
                                          <p:attrName>ppt_x</p:attrName>
                                        </p:attrNameLst>
                                      </p:cBhvr>
                                      <p:tavLst>
                                        <p:tav tm="0">
                                          <p:val>
                                            <p:strVal val="ppt_x"/>
                                          </p:val>
                                        </p:tav>
                                        <p:tav tm="100000">
                                          <p:val>
                                            <p:strVal val="1+ppt_w/2"/>
                                          </p:val>
                                        </p:tav>
                                      </p:tavLst>
                                    </p:anim>
                                    <p:anim calcmode="lin" valueType="num">
                                      <p:cBhvr additive="base">
                                        <p:cTn id="322" dur="5000"/>
                                        <p:tgtEl>
                                          <p:spTgt spid="15"/>
                                        </p:tgtEl>
                                        <p:attrNameLst>
                                          <p:attrName>ppt_y</p:attrName>
                                        </p:attrNameLst>
                                      </p:cBhvr>
                                      <p:tavLst>
                                        <p:tav tm="0">
                                          <p:val>
                                            <p:strVal val="ppt_y"/>
                                          </p:val>
                                        </p:tav>
                                        <p:tav tm="100000">
                                          <p:val>
                                            <p:strVal val="ppt_y"/>
                                          </p:val>
                                        </p:tav>
                                      </p:tavLst>
                                    </p:anim>
                                    <p:set>
                                      <p:cBhvr>
                                        <p:cTn id="323" dur="1" fill="hold">
                                          <p:stCondLst>
                                            <p:cond delay="4999"/>
                                          </p:stCondLst>
                                        </p:cTn>
                                        <p:tgtEl>
                                          <p:spTgt spid="15"/>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5000"/>
                                        <p:tgtEl>
                                          <p:spTgt spid="15"/>
                                        </p:tgtEl>
                                      </p:cBhvr>
                                    </p:animEffect>
                                    <p:set>
                                      <p:cBhvr>
                                        <p:cTn id="326" dur="1" fill="hold">
                                          <p:stCondLst>
                                            <p:cond delay="4999"/>
                                          </p:stCondLst>
                                        </p:cTn>
                                        <p:tgtEl>
                                          <p:spTgt spid="15"/>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14"/>
                                        </p:tgtEl>
                                        <p:attrNameLst>
                                          <p:attrName>style.visibility</p:attrName>
                                        </p:attrNameLst>
                                      </p:cBhvr>
                                      <p:to>
                                        <p:strVal val="visible"/>
                                      </p:to>
                                    </p:set>
                                    <p:anim calcmode="lin" valueType="num">
                                      <p:cBhvr additive="base">
                                        <p:cTn id="329" dur="5000" fill="hold"/>
                                        <p:tgtEl>
                                          <p:spTgt spid="14"/>
                                        </p:tgtEl>
                                        <p:attrNameLst>
                                          <p:attrName>ppt_x</p:attrName>
                                        </p:attrNameLst>
                                      </p:cBhvr>
                                      <p:tavLst>
                                        <p:tav tm="0">
                                          <p:val>
                                            <p:strVal val="0-#ppt_w/2"/>
                                          </p:val>
                                        </p:tav>
                                        <p:tav tm="100000">
                                          <p:val>
                                            <p:strVal val="#ppt_x"/>
                                          </p:val>
                                        </p:tav>
                                      </p:tavLst>
                                    </p:anim>
                                    <p:anim calcmode="lin" valueType="num">
                                      <p:cBhvr additive="base">
                                        <p:cTn id="330" dur="5000" fill="hold"/>
                                        <p:tgtEl>
                                          <p:spTgt spid="14"/>
                                        </p:tgtEl>
                                        <p:attrNameLst>
                                          <p:attrName>ppt_y</p:attrName>
                                        </p:attrNameLst>
                                      </p:cBhvr>
                                      <p:tavLst>
                                        <p:tav tm="0">
                                          <p:val>
                                            <p:strVal val="#ppt_y"/>
                                          </p:val>
                                        </p:tav>
                                        <p:tav tm="100000">
                                          <p:val>
                                            <p:strVal val="#ppt_y"/>
                                          </p:val>
                                        </p:tav>
                                      </p:tavLst>
                                    </p:anim>
                                  </p:childTnLst>
                                </p:cTn>
                              </p:par>
                              <p:par>
                                <p:cTn id="331" presetID="2" presetClass="exit" presetSubtype="2" fill="hold" grpId="1" nodeType="withEffect">
                                  <p:stCondLst>
                                    <p:cond delay="0"/>
                                  </p:stCondLst>
                                  <p:childTnLst>
                                    <p:anim calcmode="lin" valueType="num">
                                      <p:cBhvr additive="base">
                                        <p:cTn id="332" dur="5000"/>
                                        <p:tgtEl>
                                          <p:spTgt spid="14"/>
                                        </p:tgtEl>
                                        <p:attrNameLst>
                                          <p:attrName>ppt_x</p:attrName>
                                        </p:attrNameLst>
                                      </p:cBhvr>
                                      <p:tavLst>
                                        <p:tav tm="0">
                                          <p:val>
                                            <p:strVal val="ppt_x"/>
                                          </p:val>
                                        </p:tav>
                                        <p:tav tm="100000">
                                          <p:val>
                                            <p:strVal val="1+ppt_w/2"/>
                                          </p:val>
                                        </p:tav>
                                      </p:tavLst>
                                    </p:anim>
                                    <p:anim calcmode="lin" valueType="num">
                                      <p:cBhvr additive="base">
                                        <p:cTn id="333" dur="5000"/>
                                        <p:tgtEl>
                                          <p:spTgt spid="14"/>
                                        </p:tgtEl>
                                        <p:attrNameLst>
                                          <p:attrName>ppt_y</p:attrName>
                                        </p:attrNameLst>
                                      </p:cBhvr>
                                      <p:tavLst>
                                        <p:tav tm="0">
                                          <p:val>
                                            <p:strVal val="ppt_y"/>
                                          </p:val>
                                        </p:tav>
                                        <p:tav tm="100000">
                                          <p:val>
                                            <p:strVal val="ppt_y"/>
                                          </p:val>
                                        </p:tav>
                                      </p:tavLst>
                                    </p:anim>
                                    <p:set>
                                      <p:cBhvr>
                                        <p:cTn id="334" dur="1" fill="hold">
                                          <p:stCondLst>
                                            <p:cond delay="4999"/>
                                          </p:stCondLst>
                                        </p:cTn>
                                        <p:tgtEl>
                                          <p:spTgt spid="14"/>
                                        </p:tgtEl>
                                        <p:attrNameLst>
                                          <p:attrName>style.visibility</p:attrName>
                                        </p:attrNameLst>
                                      </p:cBhvr>
                                      <p:to>
                                        <p:strVal val="hidden"/>
                                      </p:to>
                                    </p:set>
                                  </p:childTnLst>
                                </p:cTn>
                              </p:par>
                              <p:par>
                                <p:cTn id="335" presetID="3" presetClass="exit" presetSubtype="5" fill="hold" grpId="2" nodeType="withEffect">
                                  <p:stCondLst>
                                    <p:cond delay="0"/>
                                  </p:stCondLst>
                                  <p:childTnLst>
                                    <p:animEffect transition="out" filter="blinds(vertical)">
                                      <p:cBhvr>
                                        <p:cTn id="336" dur="5000"/>
                                        <p:tgtEl>
                                          <p:spTgt spid="14"/>
                                        </p:tgtEl>
                                      </p:cBhvr>
                                    </p:animEffect>
                                    <p:set>
                                      <p:cBhvr>
                                        <p:cTn id="337" dur="1" fill="hold">
                                          <p:stCondLst>
                                            <p:cond delay="4999"/>
                                          </p:stCondLst>
                                        </p:cTn>
                                        <p:tgtEl>
                                          <p:spTgt spid="14"/>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13"/>
                                        </p:tgtEl>
                                        <p:attrNameLst>
                                          <p:attrName>style.visibility</p:attrName>
                                        </p:attrNameLst>
                                      </p:cBhvr>
                                      <p:to>
                                        <p:strVal val="visible"/>
                                      </p:to>
                                    </p:set>
                                    <p:anim calcmode="lin" valueType="num">
                                      <p:cBhvr additive="base">
                                        <p:cTn id="340" dur="5000" fill="hold"/>
                                        <p:tgtEl>
                                          <p:spTgt spid="13"/>
                                        </p:tgtEl>
                                        <p:attrNameLst>
                                          <p:attrName>ppt_x</p:attrName>
                                        </p:attrNameLst>
                                      </p:cBhvr>
                                      <p:tavLst>
                                        <p:tav tm="0">
                                          <p:val>
                                            <p:strVal val="0-#ppt_w/2"/>
                                          </p:val>
                                        </p:tav>
                                        <p:tav tm="100000">
                                          <p:val>
                                            <p:strVal val="#ppt_x"/>
                                          </p:val>
                                        </p:tav>
                                      </p:tavLst>
                                    </p:anim>
                                    <p:anim calcmode="lin" valueType="num">
                                      <p:cBhvr additive="base">
                                        <p:cTn id="341" dur="5000" fill="hold"/>
                                        <p:tgtEl>
                                          <p:spTgt spid="13"/>
                                        </p:tgtEl>
                                        <p:attrNameLst>
                                          <p:attrName>ppt_y</p:attrName>
                                        </p:attrNameLst>
                                      </p:cBhvr>
                                      <p:tavLst>
                                        <p:tav tm="0">
                                          <p:val>
                                            <p:strVal val="#ppt_y"/>
                                          </p:val>
                                        </p:tav>
                                        <p:tav tm="100000">
                                          <p:val>
                                            <p:strVal val="#ppt_y"/>
                                          </p:val>
                                        </p:tav>
                                      </p:tavLst>
                                    </p:anim>
                                  </p:childTnLst>
                                </p:cTn>
                              </p:par>
                              <p:par>
                                <p:cTn id="342" presetID="2" presetClass="exit" presetSubtype="2" fill="hold" grpId="1" nodeType="withEffect">
                                  <p:stCondLst>
                                    <p:cond delay="0"/>
                                  </p:stCondLst>
                                  <p:childTnLst>
                                    <p:anim calcmode="lin" valueType="num">
                                      <p:cBhvr additive="base">
                                        <p:cTn id="343" dur="5000"/>
                                        <p:tgtEl>
                                          <p:spTgt spid="13"/>
                                        </p:tgtEl>
                                        <p:attrNameLst>
                                          <p:attrName>ppt_x</p:attrName>
                                        </p:attrNameLst>
                                      </p:cBhvr>
                                      <p:tavLst>
                                        <p:tav tm="0">
                                          <p:val>
                                            <p:strVal val="ppt_x"/>
                                          </p:val>
                                        </p:tav>
                                        <p:tav tm="100000">
                                          <p:val>
                                            <p:strVal val="1+ppt_w/2"/>
                                          </p:val>
                                        </p:tav>
                                      </p:tavLst>
                                    </p:anim>
                                    <p:anim calcmode="lin" valueType="num">
                                      <p:cBhvr additive="base">
                                        <p:cTn id="344" dur="5000"/>
                                        <p:tgtEl>
                                          <p:spTgt spid="13"/>
                                        </p:tgtEl>
                                        <p:attrNameLst>
                                          <p:attrName>ppt_y</p:attrName>
                                        </p:attrNameLst>
                                      </p:cBhvr>
                                      <p:tavLst>
                                        <p:tav tm="0">
                                          <p:val>
                                            <p:strVal val="ppt_y"/>
                                          </p:val>
                                        </p:tav>
                                        <p:tav tm="100000">
                                          <p:val>
                                            <p:strVal val="ppt_y"/>
                                          </p:val>
                                        </p:tav>
                                      </p:tavLst>
                                    </p:anim>
                                    <p:set>
                                      <p:cBhvr>
                                        <p:cTn id="345" dur="1" fill="hold">
                                          <p:stCondLst>
                                            <p:cond delay="4999"/>
                                          </p:stCondLst>
                                        </p:cTn>
                                        <p:tgtEl>
                                          <p:spTgt spid="13"/>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5000"/>
                                        <p:tgtEl>
                                          <p:spTgt spid="13"/>
                                        </p:tgtEl>
                                      </p:cBhvr>
                                    </p:animEffect>
                                    <p:set>
                                      <p:cBhvr>
                                        <p:cTn id="348" dur="1" fill="hold">
                                          <p:stCondLst>
                                            <p:cond delay="4999"/>
                                          </p:stCondLst>
                                        </p:cTn>
                                        <p:tgtEl>
                                          <p:spTgt spid="13"/>
                                        </p:tgtEl>
                                        <p:attrNameLst>
                                          <p:attrName>style.visibility</p:attrName>
                                        </p:attrNameLst>
                                      </p:cBhvr>
                                      <p:to>
                                        <p:strVal val="hidden"/>
                                      </p:to>
                                    </p:set>
                                  </p:childTnLst>
                                </p:cTn>
                              </p:par>
                              <p:par>
                                <p:cTn id="349" presetID="2" presetClass="entr" presetSubtype="8" fill="hold" grpId="0" nodeType="withEffect">
                                  <p:stCondLst>
                                    <p:cond delay="0"/>
                                  </p:stCondLst>
                                  <p:childTnLst>
                                    <p:set>
                                      <p:cBhvr>
                                        <p:cTn id="350" dur="1" fill="hold">
                                          <p:stCondLst>
                                            <p:cond delay="0"/>
                                          </p:stCondLst>
                                        </p:cTn>
                                        <p:tgtEl>
                                          <p:spTgt spid="12"/>
                                        </p:tgtEl>
                                        <p:attrNameLst>
                                          <p:attrName>style.visibility</p:attrName>
                                        </p:attrNameLst>
                                      </p:cBhvr>
                                      <p:to>
                                        <p:strVal val="visible"/>
                                      </p:to>
                                    </p:set>
                                    <p:anim calcmode="lin" valueType="num">
                                      <p:cBhvr additive="base">
                                        <p:cTn id="351" dur="5000" fill="hold"/>
                                        <p:tgtEl>
                                          <p:spTgt spid="12"/>
                                        </p:tgtEl>
                                        <p:attrNameLst>
                                          <p:attrName>ppt_x</p:attrName>
                                        </p:attrNameLst>
                                      </p:cBhvr>
                                      <p:tavLst>
                                        <p:tav tm="0">
                                          <p:val>
                                            <p:strVal val="0-#ppt_w/2"/>
                                          </p:val>
                                        </p:tav>
                                        <p:tav tm="100000">
                                          <p:val>
                                            <p:strVal val="#ppt_x"/>
                                          </p:val>
                                        </p:tav>
                                      </p:tavLst>
                                    </p:anim>
                                    <p:anim calcmode="lin" valueType="num">
                                      <p:cBhvr additive="base">
                                        <p:cTn id="352" dur="5000" fill="hold"/>
                                        <p:tgtEl>
                                          <p:spTgt spid="12"/>
                                        </p:tgtEl>
                                        <p:attrNameLst>
                                          <p:attrName>ppt_y</p:attrName>
                                        </p:attrNameLst>
                                      </p:cBhvr>
                                      <p:tavLst>
                                        <p:tav tm="0">
                                          <p:val>
                                            <p:strVal val="#ppt_y"/>
                                          </p:val>
                                        </p:tav>
                                        <p:tav tm="100000">
                                          <p:val>
                                            <p:strVal val="#ppt_y"/>
                                          </p:val>
                                        </p:tav>
                                      </p:tavLst>
                                    </p:anim>
                                  </p:childTnLst>
                                </p:cTn>
                              </p:par>
                              <p:par>
                                <p:cTn id="353" presetID="2" presetClass="exit" presetSubtype="2" fill="hold" grpId="1" nodeType="withEffect">
                                  <p:stCondLst>
                                    <p:cond delay="0"/>
                                  </p:stCondLst>
                                  <p:childTnLst>
                                    <p:anim calcmode="lin" valueType="num">
                                      <p:cBhvr additive="base">
                                        <p:cTn id="354" dur="5000"/>
                                        <p:tgtEl>
                                          <p:spTgt spid="12"/>
                                        </p:tgtEl>
                                        <p:attrNameLst>
                                          <p:attrName>ppt_x</p:attrName>
                                        </p:attrNameLst>
                                      </p:cBhvr>
                                      <p:tavLst>
                                        <p:tav tm="0">
                                          <p:val>
                                            <p:strVal val="ppt_x"/>
                                          </p:val>
                                        </p:tav>
                                        <p:tav tm="100000">
                                          <p:val>
                                            <p:strVal val="1+ppt_w/2"/>
                                          </p:val>
                                        </p:tav>
                                      </p:tavLst>
                                    </p:anim>
                                    <p:anim calcmode="lin" valueType="num">
                                      <p:cBhvr additive="base">
                                        <p:cTn id="355" dur="5000"/>
                                        <p:tgtEl>
                                          <p:spTgt spid="12"/>
                                        </p:tgtEl>
                                        <p:attrNameLst>
                                          <p:attrName>ppt_y</p:attrName>
                                        </p:attrNameLst>
                                      </p:cBhvr>
                                      <p:tavLst>
                                        <p:tav tm="0">
                                          <p:val>
                                            <p:strVal val="ppt_y"/>
                                          </p:val>
                                        </p:tav>
                                        <p:tav tm="100000">
                                          <p:val>
                                            <p:strVal val="ppt_y"/>
                                          </p:val>
                                        </p:tav>
                                      </p:tavLst>
                                    </p:anim>
                                    <p:set>
                                      <p:cBhvr>
                                        <p:cTn id="356" dur="1" fill="hold">
                                          <p:stCondLst>
                                            <p:cond delay="4999"/>
                                          </p:stCondLst>
                                        </p:cTn>
                                        <p:tgtEl>
                                          <p:spTgt spid="12"/>
                                        </p:tgtEl>
                                        <p:attrNameLst>
                                          <p:attrName>style.visibility</p:attrName>
                                        </p:attrNameLst>
                                      </p:cBhvr>
                                      <p:to>
                                        <p:strVal val="hidden"/>
                                      </p:to>
                                    </p:set>
                                  </p:childTnLst>
                                </p:cTn>
                              </p:par>
                              <p:par>
                                <p:cTn id="357" presetID="3" presetClass="exit" presetSubtype="5" fill="hold" grpId="2" nodeType="withEffect">
                                  <p:stCondLst>
                                    <p:cond delay="0"/>
                                  </p:stCondLst>
                                  <p:childTnLst>
                                    <p:animEffect transition="out" filter="blinds(vertical)">
                                      <p:cBhvr>
                                        <p:cTn id="358" dur="5000"/>
                                        <p:tgtEl>
                                          <p:spTgt spid="12"/>
                                        </p:tgtEl>
                                      </p:cBhvr>
                                    </p:animEffect>
                                    <p:set>
                                      <p:cBhvr>
                                        <p:cTn id="359" dur="1" fill="hold">
                                          <p:stCondLst>
                                            <p:cond delay="4999"/>
                                          </p:stCondLst>
                                        </p:cTn>
                                        <p:tgtEl>
                                          <p:spTgt spid="12"/>
                                        </p:tgtEl>
                                        <p:attrNameLst>
                                          <p:attrName>style.visibility</p:attrName>
                                        </p:attrNameLst>
                                      </p:cBhvr>
                                      <p:to>
                                        <p:strVal val="hidden"/>
                                      </p:to>
                                    </p:set>
                                  </p:childTnLst>
                                </p:cTn>
                              </p:par>
                              <p:par>
                                <p:cTn id="360" presetID="2" presetClass="entr" presetSubtype="8" fill="hold" grpId="0" nodeType="withEffect">
                                  <p:stCondLst>
                                    <p:cond delay="0"/>
                                  </p:stCondLst>
                                  <p:childTnLst>
                                    <p:set>
                                      <p:cBhvr>
                                        <p:cTn id="361" dur="1" fill="hold">
                                          <p:stCondLst>
                                            <p:cond delay="0"/>
                                          </p:stCondLst>
                                        </p:cTn>
                                        <p:tgtEl>
                                          <p:spTgt spid="11"/>
                                        </p:tgtEl>
                                        <p:attrNameLst>
                                          <p:attrName>style.visibility</p:attrName>
                                        </p:attrNameLst>
                                      </p:cBhvr>
                                      <p:to>
                                        <p:strVal val="visible"/>
                                      </p:to>
                                    </p:set>
                                    <p:anim calcmode="lin" valueType="num">
                                      <p:cBhvr additive="base">
                                        <p:cTn id="362" dur="5000" fill="hold"/>
                                        <p:tgtEl>
                                          <p:spTgt spid="11"/>
                                        </p:tgtEl>
                                        <p:attrNameLst>
                                          <p:attrName>ppt_x</p:attrName>
                                        </p:attrNameLst>
                                      </p:cBhvr>
                                      <p:tavLst>
                                        <p:tav tm="0">
                                          <p:val>
                                            <p:strVal val="0-#ppt_w/2"/>
                                          </p:val>
                                        </p:tav>
                                        <p:tav tm="100000">
                                          <p:val>
                                            <p:strVal val="#ppt_x"/>
                                          </p:val>
                                        </p:tav>
                                      </p:tavLst>
                                    </p:anim>
                                    <p:anim calcmode="lin" valueType="num">
                                      <p:cBhvr additive="base">
                                        <p:cTn id="363" dur="5000" fill="hold"/>
                                        <p:tgtEl>
                                          <p:spTgt spid="11"/>
                                        </p:tgtEl>
                                        <p:attrNameLst>
                                          <p:attrName>ppt_y</p:attrName>
                                        </p:attrNameLst>
                                      </p:cBhvr>
                                      <p:tavLst>
                                        <p:tav tm="0">
                                          <p:val>
                                            <p:strVal val="#ppt_y"/>
                                          </p:val>
                                        </p:tav>
                                        <p:tav tm="100000">
                                          <p:val>
                                            <p:strVal val="#ppt_y"/>
                                          </p:val>
                                        </p:tav>
                                      </p:tavLst>
                                    </p:anim>
                                  </p:childTnLst>
                                </p:cTn>
                              </p:par>
                              <p:par>
                                <p:cTn id="364" presetID="2" presetClass="exit" presetSubtype="2" fill="hold" grpId="1" nodeType="withEffect">
                                  <p:stCondLst>
                                    <p:cond delay="0"/>
                                  </p:stCondLst>
                                  <p:childTnLst>
                                    <p:anim calcmode="lin" valueType="num">
                                      <p:cBhvr additive="base">
                                        <p:cTn id="365" dur="5000"/>
                                        <p:tgtEl>
                                          <p:spTgt spid="11"/>
                                        </p:tgtEl>
                                        <p:attrNameLst>
                                          <p:attrName>ppt_x</p:attrName>
                                        </p:attrNameLst>
                                      </p:cBhvr>
                                      <p:tavLst>
                                        <p:tav tm="0">
                                          <p:val>
                                            <p:strVal val="ppt_x"/>
                                          </p:val>
                                        </p:tav>
                                        <p:tav tm="100000">
                                          <p:val>
                                            <p:strVal val="1+ppt_w/2"/>
                                          </p:val>
                                        </p:tav>
                                      </p:tavLst>
                                    </p:anim>
                                    <p:anim calcmode="lin" valueType="num">
                                      <p:cBhvr additive="base">
                                        <p:cTn id="366" dur="5000"/>
                                        <p:tgtEl>
                                          <p:spTgt spid="11"/>
                                        </p:tgtEl>
                                        <p:attrNameLst>
                                          <p:attrName>ppt_y</p:attrName>
                                        </p:attrNameLst>
                                      </p:cBhvr>
                                      <p:tavLst>
                                        <p:tav tm="0">
                                          <p:val>
                                            <p:strVal val="ppt_y"/>
                                          </p:val>
                                        </p:tav>
                                        <p:tav tm="100000">
                                          <p:val>
                                            <p:strVal val="ppt_y"/>
                                          </p:val>
                                        </p:tav>
                                      </p:tavLst>
                                    </p:anim>
                                    <p:set>
                                      <p:cBhvr>
                                        <p:cTn id="367" dur="1" fill="hold">
                                          <p:stCondLst>
                                            <p:cond delay="4999"/>
                                          </p:stCondLst>
                                        </p:cTn>
                                        <p:tgtEl>
                                          <p:spTgt spid="11"/>
                                        </p:tgtEl>
                                        <p:attrNameLst>
                                          <p:attrName>style.visibility</p:attrName>
                                        </p:attrNameLst>
                                      </p:cBhvr>
                                      <p:to>
                                        <p:strVal val="hidden"/>
                                      </p:to>
                                    </p:set>
                                  </p:childTnLst>
                                </p:cTn>
                              </p:par>
                              <p:par>
                                <p:cTn id="368" presetID="3" presetClass="exit" presetSubtype="5" fill="hold" grpId="2" nodeType="withEffect">
                                  <p:stCondLst>
                                    <p:cond delay="0"/>
                                  </p:stCondLst>
                                  <p:childTnLst>
                                    <p:animEffect transition="out" filter="blinds(vertical)">
                                      <p:cBhvr>
                                        <p:cTn id="369" dur="5000"/>
                                        <p:tgtEl>
                                          <p:spTgt spid="11"/>
                                        </p:tgtEl>
                                      </p:cBhvr>
                                    </p:animEffect>
                                    <p:set>
                                      <p:cBhvr>
                                        <p:cTn id="370" dur="1" fill="hold">
                                          <p:stCondLst>
                                            <p:cond delay="4999"/>
                                          </p:stCondLst>
                                        </p:cTn>
                                        <p:tgtEl>
                                          <p:spTgt spid="11"/>
                                        </p:tgtEl>
                                        <p:attrNameLst>
                                          <p:attrName>style.visibility</p:attrName>
                                        </p:attrNameLst>
                                      </p:cBhvr>
                                      <p:to>
                                        <p:strVal val="hidden"/>
                                      </p:to>
                                    </p:set>
                                  </p:childTnLst>
                                </p:cTn>
                              </p:par>
                              <p:par>
                                <p:cTn id="371" presetID="2" presetClass="entr" presetSubtype="8" fill="hold" grpId="0" nodeType="withEffect">
                                  <p:stCondLst>
                                    <p:cond delay="0"/>
                                  </p:stCondLst>
                                  <p:childTnLst>
                                    <p:set>
                                      <p:cBhvr>
                                        <p:cTn id="372" dur="1" fill="hold">
                                          <p:stCondLst>
                                            <p:cond delay="0"/>
                                          </p:stCondLst>
                                        </p:cTn>
                                        <p:tgtEl>
                                          <p:spTgt spid="10"/>
                                        </p:tgtEl>
                                        <p:attrNameLst>
                                          <p:attrName>style.visibility</p:attrName>
                                        </p:attrNameLst>
                                      </p:cBhvr>
                                      <p:to>
                                        <p:strVal val="visible"/>
                                      </p:to>
                                    </p:set>
                                    <p:anim calcmode="lin" valueType="num">
                                      <p:cBhvr additive="base">
                                        <p:cTn id="373" dur="5000" fill="hold"/>
                                        <p:tgtEl>
                                          <p:spTgt spid="10"/>
                                        </p:tgtEl>
                                        <p:attrNameLst>
                                          <p:attrName>ppt_x</p:attrName>
                                        </p:attrNameLst>
                                      </p:cBhvr>
                                      <p:tavLst>
                                        <p:tav tm="0">
                                          <p:val>
                                            <p:strVal val="0-#ppt_w/2"/>
                                          </p:val>
                                        </p:tav>
                                        <p:tav tm="100000">
                                          <p:val>
                                            <p:strVal val="#ppt_x"/>
                                          </p:val>
                                        </p:tav>
                                      </p:tavLst>
                                    </p:anim>
                                    <p:anim calcmode="lin" valueType="num">
                                      <p:cBhvr additive="base">
                                        <p:cTn id="374" dur="5000" fill="hold"/>
                                        <p:tgtEl>
                                          <p:spTgt spid="10"/>
                                        </p:tgtEl>
                                        <p:attrNameLst>
                                          <p:attrName>ppt_y</p:attrName>
                                        </p:attrNameLst>
                                      </p:cBhvr>
                                      <p:tavLst>
                                        <p:tav tm="0">
                                          <p:val>
                                            <p:strVal val="#ppt_y"/>
                                          </p:val>
                                        </p:tav>
                                        <p:tav tm="100000">
                                          <p:val>
                                            <p:strVal val="#ppt_y"/>
                                          </p:val>
                                        </p:tav>
                                      </p:tavLst>
                                    </p:anim>
                                  </p:childTnLst>
                                </p:cTn>
                              </p:par>
                              <p:par>
                                <p:cTn id="375" presetID="2" presetClass="exit" presetSubtype="2" fill="hold" grpId="1" nodeType="withEffect">
                                  <p:stCondLst>
                                    <p:cond delay="0"/>
                                  </p:stCondLst>
                                  <p:childTnLst>
                                    <p:anim calcmode="lin" valueType="num">
                                      <p:cBhvr additive="base">
                                        <p:cTn id="376" dur="5000"/>
                                        <p:tgtEl>
                                          <p:spTgt spid="10"/>
                                        </p:tgtEl>
                                        <p:attrNameLst>
                                          <p:attrName>ppt_x</p:attrName>
                                        </p:attrNameLst>
                                      </p:cBhvr>
                                      <p:tavLst>
                                        <p:tav tm="0">
                                          <p:val>
                                            <p:strVal val="ppt_x"/>
                                          </p:val>
                                        </p:tav>
                                        <p:tav tm="100000">
                                          <p:val>
                                            <p:strVal val="1+ppt_w/2"/>
                                          </p:val>
                                        </p:tav>
                                      </p:tavLst>
                                    </p:anim>
                                    <p:anim calcmode="lin" valueType="num">
                                      <p:cBhvr additive="base">
                                        <p:cTn id="377" dur="5000"/>
                                        <p:tgtEl>
                                          <p:spTgt spid="10"/>
                                        </p:tgtEl>
                                        <p:attrNameLst>
                                          <p:attrName>ppt_y</p:attrName>
                                        </p:attrNameLst>
                                      </p:cBhvr>
                                      <p:tavLst>
                                        <p:tav tm="0">
                                          <p:val>
                                            <p:strVal val="ppt_y"/>
                                          </p:val>
                                        </p:tav>
                                        <p:tav tm="100000">
                                          <p:val>
                                            <p:strVal val="ppt_y"/>
                                          </p:val>
                                        </p:tav>
                                      </p:tavLst>
                                    </p:anim>
                                    <p:set>
                                      <p:cBhvr>
                                        <p:cTn id="378" dur="1" fill="hold">
                                          <p:stCondLst>
                                            <p:cond delay="4999"/>
                                          </p:stCondLst>
                                        </p:cTn>
                                        <p:tgtEl>
                                          <p:spTgt spid="10"/>
                                        </p:tgtEl>
                                        <p:attrNameLst>
                                          <p:attrName>style.visibility</p:attrName>
                                        </p:attrNameLst>
                                      </p:cBhvr>
                                      <p:to>
                                        <p:strVal val="hidden"/>
                                      </p:to>
                                    </p:set>
                                  </p:childTnLst>
                                </p:cTn>
                              </p:par>
                              <p:par>
                                <p:cTn id="379" presetID="3" presetClass="exit" presetSubtype="5" fill="hold" grpId="2" nodeType="withEffect">
                                  <p:stCondLst>
                                    <p:cond delay="0"/>
                                  </p:stCondLst>
                                  <p:childTnLst>
                                    <p:animEffect transition="out" filter="blinds(vertical)">
                                      <p:cBhvr>
                                        <p:cTn id="380" dur="5000"/>
                                        <p:tgtEl>
                                          <p:spTgt spid="10"/>
                                        </p:tgtEl>
                                      </p:cBhvr>
                                    </p:animEffect>
                                    <p:set>
                                      <p:cBhvr>
                                        <p:cTn id="381" dur="1" fill="hold">
                                          <p:stCondLst>
                                            <p:cond delay="4999"/>
                                          </p:stCondLst>
                                        </p:cTn>
                                        <p:tgtEl>
                                          <p:spTgt spid="10"/>
                                        </p:tgtEl>
                                        <p:attrNameLst>
                                          <p:attrName>style.visibility</p:attrName>
                                        </p:attrNameLst>
                                      </p:cBhvr>
                                      <p:to>
                                        <p:strVal val="hidden"/>
                                      </p:to>
                                    </p:set>
                                  </p:childTnLst>
                                </p:cTn>
                              </p:par>
                              <p:par>
                                <p:cTn id="382" presetID="2" presetClass="entr" presetSubtype="8" fill="hold" grpId="0" nodeType="withEffect">
                                  <p:stCondLst>
                                    <p:cond delay="0"/>
                                  </p:stCondLst>
                                  <p:childTnLst>
                                    <p:set>
                                      <p:cBhvr>
                                        <p:cTn id="383" dur="1" fill="hold">
                                          <p:stCondLst>
                                            <p:cond delay="0"/>
                                          </p:stCondLst>
                                        </p:cTn>
                                        <p:tgtEl>
                                          <p:spTgt spid="9"/>
                                        </p:tgtEl>
                                        <p:attrNameLst>
                                          <p:attrName>style.visibility</p:attrName>
                                        </p:attrNameLst>
                                      </p:cBhvr>
                                      <p:to>
                                        <p:strVal val="visible"/>
                                      </p:to>
                                    </p:set>
                                    <p:anim calcmode="lin" valueType="num">
                                      <p:cBhvr additive="base">
                                        <p:cTn id="384" dur="5000" fill="hold"/>
                                        <p:tgtEl>
                                          <p:spTgt spid="9"/>
                                        </p:tgtEl>
                                        <p:attrNameLst>
                                          <p:attrName>ppt_x</p:attrName>
                                        </p:attrNameLst>
                                      </p:cBhvr>
                                      <p:tavLst>
                                        <p:tav tm="0">
                                          <p:val>
                                            <p:strVal val="0-#ppt_w/2"/>
                                          </p:val>
                                        </p:tav>
                                        <p:tav tm="100000">
                                          <p:val>
                                            <p:strVal val="#ppt_x"/>
                                          </p:val>
                                        </p:tav>
                                      </p:tavLst>
                                    </p:anim>
                                    <p:anim calcmode="lin" valueType="num">
                                      <p:cBhvr additive="base">
                                        <p:cTn id="385" dur="5000" fill="hold"/>
                                        <p:tgtEl>
                                          <p:spTgt spid="9"/>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5000"/>
                                        <p:tgtEl>
                                          <p:spTgt spid="9"/>
                                        </p:tgtEl>
                                        <p:attrNameLst>
                                          <p:attrName>ppt_x</p:attrName>
                                        </p:attrNameLst>
                                      </p:cBhvr>
                                      <p:tavLst>
                                        <p:tav tm="0">
                                          <p:val>
                                            <p:strVal val="ppt_x"/>
                                          </p:val>
                                        </p:tav>
                                        <p:tav tm="100000">
                                          <p:val>
                                            <p:strVal val="1+ppt_w/2"/>
                                          </p:val>
                                        </p:tav>
                                      </p:tavLst>
                                    </p:anim>
                                    <p:anim calcmode="lin" valueType="num">
                                      <p:cBhvr additive="base">
                                        <p:cTn id="388" dur="5000"/>
                                        <p:tgtEl>
                                          <p:spTgt spid="9"/>
                                        </p:tgtEl>
                                        <p:attrNameLst>
                                          <p:attrName>ppt_y</p:attrName>
                                        </p:attrNameLst>
                                      </p:cBhvr>
                                      <p:tavLst>
                                        <p:tav tm="0">
                                          <p:val>
                                            <p:strVal val="ppt_y"/>
                                          </p:val>
                                        </p:tav>
                                        <p:tav tm="100000">
                                          <p:val>
                                            <p:strVal val="ppt_y"/>
                                          </p:val>
                                        </p:tav>
                                      </p:tavLst>
                                    </p:anim>
                                    <p:set>
                                      <p:cBhvr>
                                        <p:cTn id="389" dur="1" fill="hold">
                                          <p:stCondLst>
                                            <p:cond delay="4999"/>
                                          </p:stCondLst>
                                        </p:cTn>
                                        <p:tgtEl>
                                          <p:spTgt spid="9"/>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5000"/>
                                        <p:tgtEl>
                                          <p:spTgt spid="9"/>
                                        </p:tgtEl>
                                      </p:cBhvr>
                                    </p:animEffect>
                                    <p:set>
                                      <p:cBhvr>
                                        <p:cTn id="392" dur="1" fill="hold">
                                          <p:stCondLst>
                                            <p:cond delay="4999"/>
                                          </p:stCondLst>
                                        </p:cTn>
                                        <p:tgtEl>
                                          <p:spTgt spid="9"/>
                                        </p:tgtEl>
                                        <p:attrNameLst>
                                          <p:attrName>style.visibility</p:attrName>
                                        </p:attrNameLst>
                                      </p:cBhvr>
                                      <p:to>
                                        <p:strVal val="hidden"/>
                                      </p:to>
                                    </p:set>
                                  </p:childTnLst>
                                </p:cTn>
                              </p:par>
                              <p:par>
                                <p:cTn id="393" presetID="2" presetClass="entr" presetSubtype="8" fill="hold" grpId="0" nodeType="withEffect">
                                  <p:stCondLst>
                                    <p:cond delay="0"/>
                                  </p:stCondLst>
                                  <p:childTnLst>
                                    <p:set>
                                      <p:cBhvr>
                                        <p:cTn id="394" dur="1" fill="hold">
                                          <p:stCondLst>
                                            <p:cond delay="0"/>
                                          </p:stCondLst>
                                        </p:cTn>
                                        <p:tgtEl>
                                          <p:spTgt spid="8"/>
                                        </p:tgtEl>
                                        <p:attrNameLst>
                                          <p:attrName>style.visibility</p:attrName>
                                        </p:attrNameLst>
                                      </p:cBhvr>
                                      <p:to>
                                        <p:strVal val="visible"/>
                                      </p:to>
                                    </p:set>
                                    <p:anim calcmode="lin" valueType="num">
                                      <p:cBhvr additive="base">
                                        <p:cTn id="395" dur="5000" fill="hold"/>
                                        <p:tgtEl>
                                          <p:spTgt spid="8"/>
                                        </p:tgtEl>
                                        <p:attrNameLst>
                                          <p:attrName>ppt_x</p:attrName>
                                        </p:attrNameLst>
                                      </p:cBhvr>
                                      <p:tavLst>
                                        <p:tav tm="0">
                                          <p:val>
                                            <p:strVal val="0-#ppt_w/2"/>
                                          </p:val>
                                        </p:tav>
                                        <p:tav tm="100000">
                                          <p:val>
                                            <p:strVal val="#ppt_x"/>
                                          </p:val>
                                        </p:tav>
                                      </p:tavLst>
                                    </p:anim>
                                    <p:anim calcmode="lin" valueType="num">
                                      <p:cBhvr additive="base">
                                        <p:cTn id="396" dur="5000" fill="hold"/>
                                        <p:tgtEl>
                                          <p:spTgt spid="8"/>
                                        </p:tgtEl>
                                        <p:attrNameLst>
                                          <p:attrName>ppt_y</p:attrName>
                                        </p:attrNameLst>
                                      </p:cBhvr>
                                      <p:tavLst>
                                        <p:tav tm="0">
                                          <p:val>
                                            <p:strVal val="#ppt_y"/>
                                          </p:val>
                                        </p:tav>
                                        <p:tav tm="100000">
                                          <p:val>
                                            <p:strVal val="#ppt_y"/>
                                          </p:val>
                                        </p:tav>
                                      </p:tavLst>
                                    </p:anim>
                                  </p:childTnLst>
                                </p:cTn>
                              </p:par>
                              <p:par>
                                <p:cTn id="397" presetID="2" presetClass="exit" presetSubtype="2" fill="hold" grpId="1" nodeType="withEffect">
                                  <p:stCondLst>
                                    <p:cond delay="0"/>
                                  </p:stCondLst>
                                  <p:childTnLst>
                                    <p:anim calcmode="lin" valueType="num">
                                      <p:cBhvr additive="base">
                                        <p:cTn id="398" dur="5000"/>
                                        <p:tgtEl>
                                          <p:spTgt spid="8"/>
                                        </p:tgtEl>
                                        <p:attrNameLst>
                                          <p:attrName>ppt_x</p:attrName>
                                        </p:attrNameLst>
                                      </p:cBhvr>
                                      <p:tavLst>
                                        <p:tav tm="0">
                                          <p:val>
                                            <p:strVal val="ppt_x"/>
                                          </p:val>
                                        </p:tav>
                                        <p:tav tm="100000">
                                          <p:val>
                                            <p:strVal val="1+ppt_w/2"/>
                                          </p:val>
                                        </p:tav>
                                      </p:tavLst>
                                    </p:anim>
                                    <p:anim calcmode="lin" valueType="num">
                                      <p:cBhvr additive="base">
                                        <p:cTn id="399" dur="5000"/>
                                        <p:tgtEl>
                                          <p:spTgt spid="8"/>
                                        </p:tgtEl>
                                        <p:attrNameLst>
                                          <p:attrName>ppt_y</p:attrName>
                                        </p:attrNameLst>
                                      </p:cBhvr>
                                      <p:tavLst>
                                        <p:tav tm="0">
                                          <p:val>
                                            <p:strVal val="ppt_y"/>
                                          </p:val>
                                        </p:tav>
                                        <p:tav tm="100000">
                                          <p:val>
                                            <p:strVal val="ppt_y"/>
                                          </p:val>
                                        </p:tav>
                                      </p:tavLst>
                                    </p:anim>
                                    <p:set>
                                      <p:cBhvr>
                                        <p:cTn id="400" dur="1" fill="hold">
                                          <p:stCondLst>
                                            <p:cond delay="4999"/>
                                          </p:stCondLst>
                                        </p:cTn>
                                        <p:tgtEl>
                                          <p:spTgt spid="8"/>
                                        </p:tgtEl>
                                        <p:attrNameLst>
                                          <p:attrName>style.visibility</p:attrName>
                                        </p:attrNameLst>
                                      </p:cBhvr>
                                      <p:to>
                                        <p:strVal val="hidden"/>
                                      </p:to>
                                    </p:set>
                                  </p:childTnLst>
                                </p:cTn>
                              </p:par>
                              <p:par>
                                <p:cTn id="401" presetID="3" presetClass="exit" presetSubtype="5" fill="hold" grpId="2" nodeType="withEffect">
                                  <p:stCondLst>
                                    <p:cond delay="0"/>
                                  </p:stCondLst>
                                  <p:childTnLst>
                                    <p:animEffect transition="out" filter="blinds(vertical)">
                                      <p:cBhvr>
                                        <p:cTn id="402" dur="5000"/>
                                        <p:tgtEl>
                                          <p:spTgt spid="8"/>
                                        </p:tgtEl>
                                      </p:cBhvr>
                                    </p:animEffect>
                                    <p:set>
                                      <p:cBhvr>
                                        <p:cTn id="403" dur="1" fill="hold">
                                          <p:stCondLst>
                                            <p:cond delay="4999"/>
                                          </p:stCondLst>
                                        </p:cTn>
                                        <p:tgtEl>
                                          <p:spTgt spid="8"/>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7"/>
                                        </p:tgtEl>
                                        <p:attrNameLst>
                                          <p:attrName>style.visibility</p:attrName>
                                        </p:attrNameLst>
                                      </p:cBhvr>
                                      <p:to>
                                        <p:strVal val="visible"/>
                                      </p:to>
                                    </p:set>
                                    <p:anim calcmode="lin" valueType="num">
                                      <p:cBhvr additive="base">
                                        <p:cTn id="406" dur="5000" fill="hold"/>
                                        <p:tgtEl>
                                          <p:spTgt spid="7"/>
                                        </p:tgtEl>
                                        <p:attrNameLst>
                                          <p:attrName>ppt_x</p:attrName>
                                        </p:attrNameLst>
                                      </p:cBhvr>
                                      <p:tavLst>
                                        <p:tav tm="0">
                                          <p:val>
                                            <p:strVal val="0-#ppt_w/2"/>
                                          </p:val>
                                        </p:tav>
                                        <p:tav tm="100000">
                                          <p:val>
                                            <p:strVal val="#ppt_x"/>
                                          </p:val>
                                        </p:tav>
                                      </p:tavLst>
                                    </p:anim>
                                    <p:anim calcmode="lin" valueType="num">
                                      <p:cBhvr additive="base">
                                        <p:cTn id="407" dur="5000" fill="hold"/>
                                        <p:tgtEl>
                                          <p:spTgt spid="7"/>
                                        </p:tgtEl>
                                        <p:attrNameLst>
                                          <p:attrName>ppt_y</p:attrName>
                                        </p:attrNameLst>
                                      </p:cBhvr>
                                      <p:tavLst>
                                        <p:tav tm="0">
                                          <p:val>
                                            <p:strVal val="#ppt_y"/>
                                          </p:val>
                                        </p:tav>
                                        <p:tav tm="100000">
                                          <p:val>
                                            <p:strVal val="#ppt_y"/>
                                          </p:val>
                                        </p:tav>
                                      </p:tavLst>
                                    </p:anim>
                                  </p:childTnLst>
                                </p:cTn>
                              </p:par>
                              <p:par>
                                <p:cTn id="408" presetID="2" presetClass="exit" presetSubtype="2" fill="hold" grpId="1" nodeType="withEffect">
                                  <p:stCondLst>
                                    <p:cond delay="0"/>
                                  </p:stCondLst>
                                  <p:childTnLst>
                                    <p:anim calcmode="lin" valueType="num">
                                      <p:cBhvr additive="base">
                                        <p:cTn id="409" dur="5000"/>
                                        <p:tgtEl>
                                          <p:spTgt spid="7"/>
                                        </p:tgtEl>
                                        <p:attrNameLst>
                                          <p:attrName>ppt_x</p:attrName>
                                        </p:attrNameLst>
                                      </p:cBhvr>
                                      <p:tavLst>
                                        <p:tav tm="0">
                                          <p:val>
                                            <p:strVal val="ppt_x"/>
                                          </p:val>
                                        </p:tav>
                                        <p:tav tm="100000">
                                          <p:val>
                                            <p:strVal val="1+ppt_w/2"/>
                                          </p:val>
                                        </p:tav>
                                      </p:tavLst>
                                    </p:anim>
                                    <p:anim calcmode="lin" valueType="num">
                                      <p:cBhvr additive="base">
                                        <p:cTn id="410" dur="5000"/>
                                        <p:tgtEl>
                                          <p:spTgt spid="7"/>
                                        </p:tgtEl>
                                        <p:attrNameLst>
                                          <p:attrName>ppt_y</p:attrName>
                                        </p:attrNameLst>
                                      </p:cBhvr>
                                      <p:tavLst>
                                        <p:tav tm="0">
                                          <p:val>
                                            <p:strVal val="ppt_y"/>
                                          </p:val>
                                        </p:tav>
                                        <p:tav tm="100000">
                                          <p:val>
                                            <p:strVal val="ppt_y"/>
                                          </p:val>
                                        </p:tav>
                                      </p:tavLst>
                                    </p:anim>
                                    <p:set>
                                      <p:cBhvr>
                                        <p:cTn id="411" dur="1" fill="hold">
                                          <p:stCondLst>
                                            <p:cond delay="4999"/>
                                          </p:stCondLst>
                                        </p:cTn>
                                        <p:tgtEl>
                                          <p:spTgt spid="7"/>
                                        </p:tgtEl>
                                        <p:attrNameLst>
                                          <p:attrName>style.visibility</p:attrName>
                                        </p:attrNameLst>
                                      </p:cBhvr>
                                      <p:to>
                                        <p:strVal val="hidden"/>
                                      </p:to>
                                    </p:set>
                                  </p:childTnLst>
                                </p:cTn>
                              </p:par>
                              <p:par>
                                <p:cTn id="412" presetID="3" presetClass="exit" presetSubtype="5" fill="hold" grpId="2" nodeType="withEffect">
                                  <p:stCondLst>
                                    <p:cond delay="0"/>
                                  </p:stCondLst>
                                  <p:childTnLst>
                                    <p:animEffect transition="out" filter="blinds(vertical)">
                                      <p:cBhvr>
                                        <p:cTn id="413" dur="5000"/>
                                        <p:tgtEl>
                                          <p:spTgt spid="7"/>
                                        </p:tgtEl>
                                      </p:cBhvr>
                                    </p:animEffect>
                                    <p:set>
                                      <p:cBhvr>
                                        <p:cTn id="414" dur="1" fill="hold">
                                          <p:stCondLst>
                                            <p:cond delay="4999"/>
                                          </p:stCondLst>
                                        </p:cTn>
                                        <p:tgtEl>
                                          <p:spTgt spid="7"/>
                                        </p:tgtEl>
                                        <p:attrNameLst>
                                          <p:attrName>style.visibility</p:attrName>
                                        </p:attrNameLst>
                                      </p:cBhvr>
                                      <p:to>
                                        <p:strVal val="hidden"/>
                                      </p:to>
                                    </p:set>
                                  </p:childTnLst>
                                </p:cTn>
                              </p:par>
                              <p:par>
                                <p:cTn id="415" presetID="2" presetClass="entr" presetSubtype="8" fill="hold" grpId="0" nodeType="withEffect">
                                  <p:stCondLst>
                                    <p:cond delay="0"/>
                                  </p:stCondLst>
                                  <p:childTnLst>
                                    <p:set>
                                      <p:cBhvr>
                                        <p:cTn id="416" dur="1" fill="hold">
                                          <p:stCondLst>
                                            <p:cond delay="0"/>
                                          </p:stCondLst>
                                        </p:cTn>
                                        <p:tgtEl>
                                          <p:spTgt spid="6"/>
                                        </p:tgtEl>
                                        <p:attrNameLst>
                                          <p:attrName>style.visibility</p:attrName>
                                        </p:attrNameLst>
                                      </p:cBhvr>
                                      <p:to>
                                        <p:strVal val="visible"/>
                                      </p:to>
                                    </p:set>
                                    <p:anim calcmode="lin" valueType="num">
                                      <p:cBhvr additive="base">
                                        <p:cTn id="417" dur="5000" fill="hold"/>
                                        <p:tgtEl>
                                          <p:spTgt spid="6"/>
                                        </p:tgtEl>
                                        <p:attrNameLst>
                                          <p:attrName>ppt_x</p:attrName>
                                        </p:attrNameLst>
                                      </p:cBhvr>
                                      <p:tavLst>
                                        <p:tav tm="0">
                                          <p:val>
                                            <p:strVal val="0-#ppt_w/2"/>
                                          </p:val>
                                        </p:tav>
                                        <p:tav tm="100000">
                                          <p:val>
                                            <p:strVal val="#ppt_x"/>
                                          </p:val>
                                        </p:tav>
                                      </p:tavLst>
                                    </p:anim>
                                    <p:anim calcmode="lin" valueType="num">
                                      <p:cBhvr additive="base">
                                        <p:cTn id="418" dur="5000" fill="hold"/>
                                        <p:tgtEl>
                                          <p:spTgt spid="6"/>
                                        </p:tgtEl>
                                        <p:attrNameLst>
                                          <p:attrName>ppt_y</p:attrName>
                                        </p:attrNameLst>
                                      </p:cBhvr>
                                      <p:tavLst>
                                        <p:tav tm="0">
                                          <p:val>
                                            <p:strVal val="#ppt_y"/>
                                          </p:val>
                                        </p:tav>
                                        <p:tav tm="100000">
                                          <p:val>
                                            <p:strVal val="#ppt_y"/>
                                          </p:val>
                                        </p:tav>
                                      </p:tavLst>
                                    </p:anim>
                                  </p:childTnLst>
                                </p:cTn>
                              </p:par>
                              <p:par>
                                <p:cTn id="419" presetID="2" presetClass="exit" presetSubtype="2" fill="hold" grpId="1" nodeType="withEffect">
                                  <p:stCondLst>
                                    <p:cond delay="0"/>
                                  </p:stCondLst>
                                  <p:childTnLst>
                                    <p:anim calcmode="lin" valueType="num">
                                      <p:cBhvr additive="base">
                                        <p:cTn id="420" dur="5000"/>
                                        <p:tgtEl>
                                          <p:spTgt spid="6"/>
                                        </p:tgtEl>
                                        <p:attrNameLst>
                                          <p:attrName>ppt_x</p:attrName>
                                        </p:attrNameLst>
                                      </p:cBhvr>
                                      <p:tavLst>
                                        <p:tav tm="0">
                                          <p:val>
                                            <p:strVal val="ppt_x"/>
                                          </p:val>
                                        </p:tav>
                                        <p:tav tm="100000">
                                          <p:val>
                                            <p:strVal val="1+ppt_w/2"/>
                                          </p:val>
                                        </p:tav>
                                      </p:tavLst>
                                    </p:anim>
                                    <p:anim calcmode="lin" valueType="num">
                                      <p:cBhvr additive="base">
                                        <p:cTn id="421" dur="5000"/>
                                        <p:tgtEl>
                                          <p:spTgt spid="6"/>
                                        </p:tgtEl>
                                        <p:attrNameLst>
                                          <p:attrName>ppt_y</p:attrName>
                                        </p:attrNameLst>
                                      </p:cBhvr>
                                      <p:tavLst>
                                        <p:tav tm="0">
                                          <p:val>
                                            <p:strVal val="ppt_y"/>
                                          </p:val>
                                        </p:tav>
                                        <p:tav tm="100000">
                                          <p:val>
                                            <p:strVal val="ppt_y"/>
                                          </p:val>
                                        </p:tav>
                                      </p:tavLst>
                                    </p:anim>
                                    <p:set>
                                      <p:cBhvr>
                                        <p:cTn id="422" dur="1" fill="hold">
                                          <p:stCondLst>
                                            <p:cond delay="4999"/>
                                          </p:stCondLst>
                                        </p:cTn>
                                        <p:tgtEl>
                                          <p:spTgt spid="6"/>
                                        </p:tgtEl>
                                        <p:attrNameLst>
                                          <p:attrName>style.visibility</p:attrName>
                                        </p:attrNameLst>
                                      </p:cBhvr>
                                      <p:to>
                                        <p:strVal val="hidden"/>
                                      </p:to>
                                    </p:set>
                                  </p:childTnLst>
                                </p:cTn>
                              </p:par>
                              <p:par>
                                <p:cTn id="423" presetID="3" presetClass="exit" presetSubtype="5" fill="hold" grpId="2" nodeType="withEffect">
                                  <p:stCondLst>
                                    <p:cond delay="0"/>
                                  </p:stCondLst>
                                  <p:childTnLst>
                                    <p:animEffect transition="out" filter="blinds(vertical)">
                                      <p:cBhvr>
                                        <p:cTn id="424" dur="5000"/>
                                        <p:tgtEl>
                                          <p:spTgt spid="6"/>
                                        </p:tgtEl>
                                      </p:cBhvr>
                                    </p:animEffect>
                                    <p:set>
                                      <p:cBhvr>
                                        <p:cTn id="425" dur="1" fill="hold">
                                          <p:stCondLst>
                                            <p:cond delay="4999"/>
                                          </p:stCondLst>
                                        </p:cTn>
                                        <p:tgtEl>
                                          <p:spTgt spid="6"/>
                                        </p:tgtEl>
                                        <p:attrNameLst>
                                          <p:attrName>style.visibility</p:attrName>
                                        </p:attrNameLst>
                                      </p:cBhvr>
                                      <p:to>
                                        <p:strVal val="hidden"/>
                                      </p:to>
                                    </p:set>
                                  </p:childTnLst>
                                </p:cTn>
                              </p:par>
                              <p:par>
                                <p:cTn id="426" presetID="2" presetClass="entr" presetSubtype="8" fill="hold" grpId="0" nodeType="withEffect">
                                  <p:stCondLst>
                                    <p:cond delay="0"/>
                                  </p:stCondLst>
                                  <p:childTnLst>
                                    <p:set>
                                      <p:cBhvr>
                                        <p:cTn id="427" dur="1" fill="hold">
                                          <p:stCondLst>
                                            <p:cond delay="0"/>
                                          </p:stCondLst>
                                        </p:cTn>
                                        <p:tgtEl>
                                          <p:spTgt spid="5"/>
                                        </p:tgtEl>
                                        <p:attrNameLst>
                                          <p:attrName>style.visibility</p:attrName>
                                        </p:attrNameLst>
                                      </p:cBhvr>
                                      <p:to>
                                        <p:strVal val="visible"/>
                                      </p:to>
                                    </p:set>
                                    <p:anim calcmode="lin" valueType="num">
                                      <p:cBhvr additive="base">
                                        <p:cTn id="428" dur="5000" fill="hold"/>
                                        <p:tgtEl>
                                          <p:spTgt spid="5"/>
                                        </p:tgtEl>
                                        <p:attrNameLst>
                                          <p:attrName>ppt_x</p:attrName>
                                        </p:attrNameLst>
                                      </p:cBhvr>
                                      <p:tavLst>
                                        <p:tav tm="0">
                                          <p:val>
                                            <p:strVal val="0-#ppt_w/2"/>
                                          </p:val>
                                        </p:tav>
                                        <p:tav tm="100000">
                                          <p:val>
                                            <p:strVal val="#ppt_x"/>
                                          </p:val>
                                        </p:tav>
                                      </p:tavLst>
                                    </p:anim>
                                    <p:anim calcmode="lin" valueType="num">
                                      <p:cBhvr additive="base">
                                        <p:cTn id="429" dur="5000" fill="hold"/>
                                        <p:tgtEl>
                                          <p:spTgt spid="5"/>
                                        </p:tgtEl>
                                        <p:attrNameLst>
                                          <p:attrName>ppt_y</p:attrName>
                                        </p:attrNameLst>
                                      </p:cBhvr>
                                      <p:tavLst>
                                        <p:tav tm="0">
                                          <p:val>
                                            <p:strVal val="#ppt_y"/>
                                          </p:val>
                                        </p:tav>
                                        <p:tav tm="100000">
                                          <p:val>
                                            <p:strVal val="#ppt_y"/>
                                          </p:val>
                                        </p:tav>
                                      </p:tavLst>
                                    </p:anim>
                                  </p:childTnLst>
                                </p:cTn>
                              </p:par>
                              <p:par>
                                <p:cTn id="430" presetID="2" presetClass="exit" presetSubtype="2" fill="hold" grpId="1" nodeType="withEffect">
                                  <p:stCondLst>
                                    <p:cond delay="0"/>
                                  </p:stCondLst>
                                  <p:childTnLst>
                                    <p:anim calcmode="lin" valueType="num">
                                      <p:cBhvr additive="base">
                                        <p:cTn id="431" dur="5000"/>
                                        <p:tgtEl>
                                          <p:spTgt spid="5"/>
                                        </p:tgtEl>
                                        <p:attrNameLst>
                                          <p:attrName>ppt_x</p:attrName>
                                        </p:attrNameLst>
                                      </p:cBhvr>
                                      <p:tavLst>
                                        <p:tav tm="0">
                                          <p:val>
                                            <p:strVal val="ppt_x"/>
                                          </p:val>
                                        </p:tav>
                                        <p:tav tm="100000">
                                          <p:val>
                                            <p:strVal val="1+ppt_w/2"/>
                                          </p:val>
                                        </p:tav>
                                      </p:tavLst>
                                    </p:anim>
                                    <p:anim calcmode="lin" valueType="num">
                                      <p:cBhvr additive="base">
                                        <p:cTn id="432" dur="5000"/>
                                        <p:tgtEl>
                                          <p:spTgt spid="5"/>
                                        </p:tgtEl>
                                        <p:attrNameLst>
                                          <p:attrName>ppt_y</p:attrName>
                                        </p:attrNameLst>
                                      </p:cBhvr>
                                      <p:tavLst>
                                        <p:tav tm="0">
                                          <p:val>
                                            <p:strVal val="ppt_y"/>
                                          </p:val>
                                        </p:tav>
                                        <p:tav tm="100000">
                                          <p:val>
                                            <p:strVal val="ppt_y"/>
                                          </p:val>
                                        </p:tav>
                                      </p:tavLst>
                                    </p:anim>
                                    <p:set>
                                      <p:cBhvr>
                                        <p:cTn id="433" dur="1" fill="hold">
                                          <p:stCondLst>
                                            <p:cond delay="4999"/>
                                          </p:stCondLst>
                                        </p:cTn>
                                        <p:tgtEl>
                                          <p:spTgt spid="5"/>
                                        </p:tgtEl>
                                        <p:attrNameLst>
                                          <p:attrName>style.visibility</p:attrName>
                                        </p:attrNameLst>
                                      </p:cBhvr>
                                      <p:to>
                                        <p:strVal val="hidden"/>
                                      </p:to>
                                    </p:set>
                                  </p:childTnLst>
                                </p:cTn>
                              </p:par>
                              <p:par>
                                <p:cTn id="434" presetID="3" presetClass="exit" presetSubtype="5" fill="hold" grpId="2" nodeType="withEffect">
                                  <p:stCondLst>
                                    <p:cond delay="0"/>
                                  </p:stCondLst>
                                  <p:childTnLst>
                                    <p:animEffect transition="out" filter="blinds(vertical)">
                                      <p:cBhvr>
                                        <p:cTn id="435" dur="5000"/>
                                        <p:tgtEl>
                                          <p:spTgt spid="5"/>
                                        </p:tgtEl>
                                      </p:cBhvr>
                                    </p:animEffect>
                                    <p:set>
                                      <p:cBhvr>
                                        <p:cTn id="436" dur="1" fill="hold">
                                          <p:stCondLst>
                                            <p:cond delay="4999"/>
                                          </p:stCondLst>
                                        </p:cTn>
                                        <p:tgtEl>
                                          <p:spTgt spid="5"/>
                                        </p:tgtEl>
                                        <p:attrNameLst>
                                          <p:attrName>style.visibility</p:attrName>
                                        </p:attrNameLst>
                                      </p:cBhvr>
                                      <p:to>
                                        <p:strVal val="hidden"/>
                                      </p:to>
                                    </p:set>
                                  </p:childTnLst>
                                </p:cTn>
                              </p:par>
                              <p:par>
                                <p:cTn id="437" presetID="2" presetClass="entr" presetSubtype="8" fill="hold" grpId="0" nodeType="withEffect">
                                  <p:stCondLst>
                                    <p:cond delay="0"/>
                                  </p:stCondLst>
                                  <p:childTnLst>
                                    <p:set>
                                      <p:cBhvr>
                                        <p:cTn id="438" dur="1" fill="hold">
                                          <p:stCondLst>
                                            <p:cond delay="0"/>
                                          </p:stCondLst>
                                        </p:cTn>
                                        <p:tgtEl>
                                          <p:spTgt spid="4"/>
                                        </p:tgtEl>
                                        <p:attrNameLst>
                                          <p:attrName>style.visibility</p:attrName>
                                        </p:attrNameLst>
                                      </p:cBhvr>
                                      <p:to>
                                        <p:strVal val="visible"/>
                                      </p:to>
                                    </p:set>
                                    <p:anim calcmode="lin" valueType="num">
                                      <p:cBhvr additive="base">
                                        <p:cTn id="439" dur="5000" fill="hold"/>
                                        <p:tgtEl>
                                          <p:spTgt spid="4"/>
                                        </p:tgtEl>
                                        <p:attrNameLst>
                                          <p:attrName>ppt_x</p:attrName>
                                        </p:attrNameLst>
                                      </p:cBhvr>
                                      <p:tavLst>
                                        <p:tav tm="0">
                                          <p:val>
                                            <p:strVal val="0-#ppt_w/2"/>
                                          </p:val>
                                        </p:tav>
                                        <p:tav tm="100000">
                                          <p:val>
                                            <p:strVal val="#ppt_x"/>
                                          </p:val>
                                        </p:tav>
                                      </p:tavLst>
                                    </p:anim>
                                    <p:anim calcmode="lin" valueType="num">
                                      <p:cBhvr additive="base">
                                        <p:cTn id="440" dur="5000" fill="hold"/>
                                        <p:tgtEl>
                                          <p:spTgt spid="4"/>
                                        </p:tgtEl>
                                        <p:attrNameLst>
                                          <p:attrName>ppt_y</p:attrName>
                                        </p:attrNameLst>
                                      </p:cBhvr>
                                      <p:tavLst>
                                        <p:tav tm="0">
                                          <p:val>
                                            <p:strVal val="#ppt_y"/>
                                          </p:val>
                                        </p:tav>
                                        <p:tav tm="100000">
                                          <p:val>
                                            <p:strVal val="#ppt_y"/>
                                          </p:val>
                                        </p:tav>
                                      </p:tavLst>
                                    </p:anim>
                                  </p:childTnLst>
                                </p:cTn>
                              </p:par>
                              <p:par>
                                <p:cTn id="441" presetID="2" presetClass="exit" presetSubtype="2" fill="hold" grpId="1" nodeType="withEffect">
                                  <p:stCondLst>
                                    <p:cond delay="0"/>
                                  </p:stCondLst>
                                  <p:childTnLst>
                                    <p:anim calcmode="lin" valueType="num">
                                      <p:cBhvr additive="base">
                                        <p:cTn id="442" dur="5000"/>
                                        <p:tgtEl>
                                          <p:spTgt spid="4"/>
                                        </p:tgtEl>
                                        <p:attrNameLst>
                                          <p:attrName>ppt_x</p:attrName>
                                        </p:attrNameLst>
                                      </p:cBhvr>
                                      <p:tavLst>
                                        <p:tav tm="0">
                                          <p:val>
                                            <p:strVal val="ppt_x"/>
                                          </p:val>
                                        </p:tav>
                                        <p:tav tm="100000">
                                          <p:val>
                                            <p:strVal val="1+ppt_w/2"/>
                                          </p:val>
                                        </p:tav>
                                      </p:tavLst>
                                    </p:anim>
                                    <p:anim calcmode="lin" valueType="num">
                                      <p:cBhvr additive="base">
                                        <p:cTn id="443" dur="5000"/>
                                        <p:tgtEl>
                                          <p:spTgt spid="4"/>
                                        </p:tgtEl>
                                        <p:attrNameLst>
                                          <p:attrName>ppt_y</p:attrName>
                                        </p:attrNameLst>
                                      </p:cBhvr>
                                      <p:tavLst>
                                        <p:tav tm="0">
                                          <p:val>
                                            <p:strVal val="ppt_y"/>
                                          </p:val>
                                        </p:tav>
                                        <p:tav tm="100000">
                                          <p:val>
                                            <p:strVal val="ppt_y"/>
                                          </p:val>
                                        </p:tav>
                                      </p:tavLst>
                                    </p:anim>
                                    <p:set>
                                      <p:cBhvr>
                                        <p:cTn id="444" dur="1" fill="hold">
                                          <p:stCondLst>
                                            <p:cond delay="4999"/>
                                          </p:stCondLst>
                                        </p:cTn>
                                        <p:tgtEl>
                                          <p:spTgt spid="4"/>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5000"/>
                                        <p:tgtEl>
                                          <p:spTgt spid="4"/>
                                        </p:tgtEl>
                                      </p:cBhvr>
                                    </p:animEffect>
                                    <p:set>
                                      <p:cBhvr>
                                        <p:cTn id="447" dur="1" fill="hold">
                                          <p:stCondLst>
                                            <p:cond delay="4999"/>
                                          </p:stCondLst>
                                        </p:cTn>
                                        <p:tgtEl>
                                          <p:spTgt spid="4"/>
                                        </p:tgtEl>
                                        <p:attrNameLst>
                                          <p:attrName>style.visibility</p:attrName>
                                        </p:attrNameLst>
                                      </p:cBhvr>
                                      <p:to>
                                        <p:strVal val="hidden"/>
                                      </p:to>
                                    </p:set>
                                  </p:childTnLst>
                                </p:cTn>
                              </p:par>
                              <p:par>
                                <p:cTn id="448" presetID="2" presetClass="entr" presetSubtype="8" fill="hold" grpId="0" nodeType="withEffect">
                                  <p:stCondLst>
                                    <p:cond delay="0"/>
                                  </p:stCondLst>
                                  <p:childTnLst>
                                    <p:set>
                                      <p:cBhvr>
                                        <p:cTn id="449" dur="1" fill="hold">
                                          <p:stCondLst>
                                            <p:cond delay="0"/>
                                          </p:stCondLst>
                                        </p:cTn>
                                        <p:tgtEl>
                                          <p:spTgt spid="3"/>
                                        </p:tgtEl>
                                        <p:attrNameLst>
                                          <p:attrName>style.visibility</p:attrName>
                                        </p:attrNameLst>
                                      </p:cBhvr>
                                      <p:to>
                                        <p:strVal val="visible"/>
                                      </p:to>
                                    </p:set>
                                    <p:anim calcmode="lin" valueType="num">
                                      <p:cBhvr additive="base">
                                        <p:cTn id="450" dur="5000" fill="hold"/>
                                        <p:tgtEl>
                                          <p:spTgt spid="3"/>
                                        </p:tgtEl>
                                        <p:attrNameLst>
                                          <p:attrName>ppt_x</p:attrName>
                                        </p:attrNameLst>
                                      </p:cBhvr>
                                      <p:tavLst>
                                        <p:tav tm="0">
                                          <p:val>
                                            <p:strVal val="0-#ppt_w/2"/>
                                          </p:val>
                                        </p:tav>
                                        <p:tav tm="100000">
                                          <p:val>
                                            <p:strVal val="#ppt_x"/>
                                          </p:val>
                                        </p:tav>
                                      </p:tavLst>
                                    </p:anim>
                                    <p:anim calcmode="lin" valueType="num">
                                      <p:cBhvr additive="base">
                                        <p:cTn id="451" dur="5000" fill="hold"/>
                                        <p:tgtEl>
                                          <p:spTgt spid="3"/>
                                        </p:tgtEl>
                                        <p:attrNameLst>
                                          <p:attrName>ppt_y</p:attrName>
                                        </p:attrNameLst>
                                      </p:cBhvr>
                                      <p:tavLst>
                                        <p:tav tm="0">
                                          <p:val>
                                            <p:strVal val="#ppt_y"/>
                                          </p:val>
                                        </p:tav>
                                        <p:tav tm="100000">
                                          <p:val>
                                            <p:strVal val="#ppt_y"/>
                                          </p:val>
                                        </p:tav>
                                      </p:tavLst>
                                    </p:anim>
                                  </p:childTnLst>
                                </p:cTn>
                              </p:par>
                              <p:par>
                                <p:cTn id="452" presetID="2" presetClass="exit" presetSubtype="2" fill="hold" grpId="1" nodeType="withEffect">
                                  <p:stCondLst>
                                    <p:cond delay="0"/>
                                  </p:stCondLst>
                                  <p:childTnLst>
                                    <p:anim calcmode="lin" valueType="num">
                                      <p:cBhvr additive="base">
                                        <p:cTn id="453" dur="5000"/>
                                        <p:tgtEl>
                                          <p:spTgt spid="3"/>
                                        </p:tgtEl>
                                        <p:attrNameLst>
                                          <p:attrName>ppt_x</p:attrName>
                                        </p:attrNameLst>
                                      </p:cBhvr>
                                      <p:tavLst>
                                        <p:tav tm="0">
                                          <p:val>
                                            <p:strVal val="ppt_x"/>
                                          </p:val>
                                        </p:tav>
                                        <p:tav tm="100000">
                                          <p:val>
                                            <p:strVal val="1+ppt_w/2"/>
                                          </p:val>
                                        </p:tav>
                                      </p:tavLst>
                                    </p:anim>
                                    <p:anim calcmode="lin" valueType="num">
                                      <p:cBhvr additive="base">
                                        <p:cTn id="454" dur="5000"/>
                                        <p:tgtEl>
                                          <p:spTgt spid="3"/>
                                        </p:tgtEl>
                                        <p:attrNameLst>
                                          <p:attrName>ppt_y</p:attrName>
                                        </p:attrNameLst>
                                      </p:cBhvr>
                                      <p:tavLst>
                                        <p:tav tm="0">
                                          <p:val>
                                            <p:strVal val="ppt_y"/>
                                          </p:val>
                                        </p:tav>
                                        <p:tav tm="100000">
                                          <p:val>
                                            <p:strVal val="ppt_y"/>
                                          </p:val>
                                        </p:tav>
                                      </p:tavLst>
                                    </p:anim>
                                    <p:set>
                                      <p:cBhvr>
                                        <p:cTn id="455" dur="1" fill="hold">
                                          <p:stCondLst>
                                            <p:cond delay="4999"/>
                                          </p:stCondLst>
                                        </p:cTn>
                                        <p:tgtEl>
                                          <p:spTgt spid="3"/>
                                        </p:tgtEl>
                                        <p:attrNameLst>
                                          <p:attrName>style.visibility</p:attrName>
                                        </p:attrNameLst>
                                      </p:cBhvr>
                                      <p:to>
                                        <p:strVal val="hidden"/>
                                      </p:to>
                                    </p:set>
                                  </p:childTnLst>
                                </p:cTn>
                              </p:par>
                              <p:par>
                                <p:cTn id="456" presetID="3" presetClass="exit" presetSubtype="5" fill="hold" grpId="2" nodeType="withEffect">
                                  <p:stCondLst>
                                    <p:cond delay="0"/>
                                  </p:stCondLst>
                                  <p:childTnLst>
                                    <p:animEffect transition="out" filter="blinds(vertical)">
                                      <p:cBhvr>
                                        <p:cTn id="457" dur="5000"/>
                                        <p:tgtEl>
                                          <p:spTgt spid="3"/>
                                        </p:tgtEl>
                                      </p:cBhvr>
                                    </p:animEffect>
                                    <p:set>
                                      <p:cBhvr>
                                        <p:cTn id="458" dur="1" fill="hold">
                                          <p:stCondLst>
                                            <p:cond delay="4999"/>
                                          </p:stCondLst>
                                        </p:cTn>
                                        <p:tgtEl>
                                          <p:spTgt spid="3"/>
                                        </p:tgtEl>
                                        <p:attrNameLst>
                                          <p:attrName>style.visibility</p:attrName>
                                        </p:attrNameLst>
                                      </p:cBhvr>
                                      <p:to>
                                        <p:strVal val="hidden"/>
                                      </p:to>
                                    </p:set>
                                  </p:childTnLst>
                                </p:cTn>
                              </p:par>
                              <p:par>
                                <p:cTn id="459" presetID="2" presetClass="entr" presetSubtype="8" fill="hold" grpId="0" nodeType="withEffect">
                                  <p:stCondLst>
                                    <p:cond delay="0"/>
                                  </p:stCondLst>
                                  <p:childTnLst>
                                    <p:set>
                                      <p:cBhvr>
                                        <p:cTn id="460" dur="1" fill="hold">
                                          <p:stCondLst>
                                            <p:cond delay="0"/>
                                          </p:stCondLst>
                                        </p:cTn>
                                        <p:tgtEl>
                                          <p:spTgt spid="2"/>
                                        </p:tgtEl>
                                        <p:attrNameLst>
                                          <p:attrName>style.visibility</p:attrName>
                                        </p:attrNameLst>
                                      </p:cBhvr>
                                      <p:to>
                                        <p:strVal val="visible"/>
                                      </p:to>
                                    </p:set>
                                    <p:anim calcmode="lin" valueType="num">
                                      <p:cBhvr additive="base">
                                        <p:cTn id="461" dur="5000" fill="hold"/>
                                        <p:tgtEl>
                                          <p:spTgt spid="2"/>
                                        </p:tgtEl>
                                        <p:attrNameLst>
                                          <p:attrName>ppt_x</p:attrName>
                                        </p:attrNameLst>
                                      </p:cBhvr>
                                      <p:tavLst>
                                        <p:tav tm="0">
                                          <p:val>
                                            <p:strVal val="0-#ppt_w/2"/>
                                          </p:val>
                                        </p:tav>
                                        <p:tav tm="100000">
                                          <p:val>
                                            <p:strVal val="#ppt_x"/>
                                          </p:val>
                                        </p:tav>
                                      </p:tavLst>
                                    </p:anim>
                                    <p:anim calcmode="lin" valueType="num">
                                      <p:cBhvr additive="base">
                                        <p:cTn id="462" dur="5000" fill="hold"/>
                                        <p:tgtEl>
                                          <p:spTgt spid="2"/>
                                        </p:tgtEl>
                                        <p:attrNameLst>
                                          <p:attrName>ppt_y</p:attrName>
                                        </p:attrNameLst>
                                      </p:cBhvr>
                                      <p:tavLst>
                                        <p:tav tm="0">
                                          <p:val>
                                            <p:strVal val="#ppt_y"/>
                                          </p:val>
                                        </p:tav>
                                        <p:tav tm="100000">
                                          <p:val>
                                            <p:strVal val="#ppt_y"/>
                                          </p:val>
                                        </p:tav>
                                      </p:tavLst>
                                    </p:anim>
                                  </p:childTnLst>
                                </p:cTn>
                              </p:par>
                              <p:par>
                                <p:cTn id="463" presetID="2" presetClass="exit" presetSubtype="2" fill="hold" grpId="1" nodeType="withEffect">
                                  <p:stCondLst>
                                    <p:cond delay="0"/>
                                  </p:stCondLst>
                                  <p:childTnLst>
                                    <p:anim calcmode="lin" valueType="num">
                                      <p:cBhvr additive="base">
                                        <p:cTn id="464" dur="5000"/>
                                        <p:tgtEl>
                                          <p:spTgt spid="2"/>
                                        </p:tgtEl>
                                        <p:attrNameLst>
                                          <p:attrName>ppt_x</p:attrName>
                                        </p:attrNameLst>
                                      </p:cBhvr>
                                      <p:tavLst>
                                        <p:tav tm="0">
                                          <p:val>
                                            <p:strVal val="ppt_x"/>
                                          </p:val>
                                        </p:tav>
                                        <p:tav tm="100000">
                                          <p:val>
                                            <p:strVal val="1+ppt_w/2"/>
                                          </p:val>
                                        </p:tav>
                                      </p:tavLst>
                                    </p:anim>
                                    <p:anim calcmode="lin" valueType="num">
                                      <p:cBhvr additive="base">
                                        <p:cTn id="465" dur="5000"/>
                                        <p:tgtEl>
                                          <p:spTgt spid="2"/>
                                        </p:tgtEl>
                                        <p:attrNameLst>
                                          <p:attrName>ppt_y</p:attrName>
                                        </p:attrNameLst>
                                      </p:cBhvr>
                                      <p:tavLst>
                                        <p:tav tm="0">
                                          <p:val>
                                            <p:strVal val="ppt_y"/>
                                          </p:val>
                                        </p:tav>
                                        <p:tav tm="100000">
                                          <p:val>
                                            <p:strVal val="ppt_y"/>
                                          </p:val>
                                        </p:tav>
                                      </p:tavLst>
                                    </p:anim>
                                    <p:set>
                                      <p:cBhvr>
                                        <p:cTn id="466" dur="1" fill="hold">
                                          <p:stCondLst>
                                            <p:cond delay="4999"/>
                                          </p:stCondLst>
                                        </p:cTn>
                                        <p:tgtEl>
                                          <p:spTgt spid="2"/>
                                        </p:tgtEl>
                                        <p:attrNameLst>
                                          <p:attrName>style.visibility</p:attrName>
                                        </p:attrNameLst>
                                      </p:cBhvr>
                                      <p:to>
                                        <p:strVal val="hidden"/>
                                      </p:to>
                                    </p:set>
                                  </p:childTnLst>
                                </p:cTn>
                              </p:par>
                              <p:par>
                                <p:cTn id="467" presetID="3" presetClass="exit" presetSubtype="5" fill="hold" grpId="2" nodeType="withEffect">
                                  <p:stCondLst>
                                    <p:cond delay="0"/>
                                  </p:stCondLst>
                                  <p:childTnLst>
                                    <p:animEffect transition="out" filter="blinds(vertical)">
                                      <p:cBhvr>
                                        <p:cTn id="468" dur="5000"/>
                                        <p:tgtEl>
                                          <p:spTgt spid="2"/>
                                        </p:tgtEl>
                                      </p:cBhvr>
                                    </p:animEffect>
                                    <p:set>
                                      <p:cBhvr>
                                        <p:cTn id="469" dur="1" fill="hold">
                                          <p:stCondLst>
                                            <p:cond delay="4999"/>
                                          </p:stCondLst>
                                        </p:cTn>
                                        <p:tgtEl>
                                          <p:spTgt spid="2"/>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87"/>
                                        </p:tgtEl>
                                        <p:attrNameLst>
                                          <p:attrName>style.visibility</p:attrName>
                                        </p:attrNameLst>
                                      </p:cBhvr>
                                      <p:to>
                                        <p:strVal val="visible"/>
                                      </p:to>
                                    </p:set>
                                    <p:anim calcmode="lin" valueType="num">
                                      <p:cBhvr additive="base">
                                        <p:cTn id="472" dur="5000" fill="hold"/>
                                        <p:tgtEl>
                                          <p:spTgt spid="87"/>
                                        </p:tgtEl>
                                        <p:attrNameLst>
                                          <p:attrName>ppt_x</p:attrName>
                                        </p:attrNameLst>
                                      </p:cBhvr>
                                      <p:tavLst>
                                        <p:tav tm="0">
                                          <p:val>
                                            <p:strVal val="0-#ppt_w/2"/>
                                          </p:val>
                                        </p:tav>
                                        <p:tav tm="100000">
                                          <p:val>
                                            <p:strVal val="#ppt_x"/>
                                          </p:val>
                                        </p:tav>
                                      </p:tavLst>
                                    </p:anim>
                                    <p:anim calcmode="lin" valueType="num">
                                      <p:cBhvr additive="base">
                                        <p:cTn id="473" dur="5000" fill="hold"/>
                                        <p:tgtEl>
                                          <p:spTgt spid="87"/>
                                        </p:tgtEl>
                                        <p:attrNameLst>
                                          <p:attrName>ppt_y</p:attrName>
                                        </p:attrNameLst>
                                      </p:cBhvr>
                                      <p:tavLst>
                                        <p:tav tm="0">
                                          <p:val>
                                            <p:strVal val="#ppt_y"/>
                                          </p:val>
                                        </p:tav>
                                        <p:tav tm="100000">
                                          <p:val>
                                            <p:strVal val="#ppt_y"/>
                                          </p:val>
                                        </p:tav>
                                      </p:tavLst>
                                    </p:anim>
                                  </p:childTnLst>
                                </p:cTn>
                              </p:par>
                              <p:par>
                                <p:cTn id="474" presetID="2" presetClass="exit" presetSubtype="8" fill="hold" grpId="1" nodeType="withEffect">
                                  <p:stCondLst>
                                    <p:cond delay="0"/>
                                  </p:stCondLst>
                                  <p:childTnLst>
                                    <p:anim calcmode="lin" valueType="num">
                                      <p:cBhvr additive="base">
                                        <p:cTn id="475" dur="5000"/>
                                        <p:tgtEl>
                                          <p:spTgt spid="87"/>
                                        </p:tgtEl>
                                        <p:attrNameLst>
                                          <p:attrName>ppt_x</p:attrName>
                                        </p:attrNameLst>
                                      </p:cBhvr>
                                      <p:tavLst>
                                        <p:tav tm="0">
                                          <p:val>
                                            <p:strVal val="ppt_x"/>
                                          </p:val>
                                        </p:tav>
                                        <p:tav tm="100000">
                                          <p:val>
                                            <p:strVal val="0-ppt_w/2"/>
                                          </p:val>
                                        </p:tav>
                                      </p:tavLst>
                                    </p:anim>
                                    <p:anim calcmode="lin" valueType="num">
                                      <p:cBhvr additive="base">
                                        <p:cTn id="476" dur="5000"/>
                                        <p:tgtEl>
                                          <p:spTgt spid="87"/>
                                        </p:tgtEl>
                                        <p:attrNameLst>
                                          <p:attrName>ppt_y</p:attrName>
                                        </p:attrNameLst>
                                      </p:cBhvr>
                                      <p:tavLst>
                                        <p:tav tm="0">
                                          <p:val>
                                            <p:strVal val="ppt_y"/>
                                          </p:val>
                                        </p:tav>
                                        <p:tav tm="100000">
                                          <p:val>
                                            <p:strVal val="ppt_y"/>
                                          </p:val>
                                        </p:tav>
                                      </p:tavLst>
                                    </p:anim>
                                    <p:set>
                                      <p:cBhvr>
                                        <p:cTn id="477" dur="1" fill="hold">
                                          <p:stCondLst>
                                            <p:cond delay="4999"/>
                                          </p:stCondLst>
                                        </p:cTn>
                                        <p:tgtEl>
                                          <p:spTgt spid="87"/>
                                        </p:tgtEl>
                                        <p:attrNameLst>
                                          <p:attrName>style.visibility</p:attrName>
                                        </p:attrNameLst>
                                      </p:cBhvr>
                                      <p:to>
                                        <p:strVal val="hidden"/>
                                      </p:to>
                                    </p:set>
                                  </p:childTnLst>
                                </p:cTn>
                              </p:par>
                              <p:par>
                                <p:cTn id="478" presetID="3" presetClass="exit" presetSubtype="5" fill="hold" grpId="2" nodeType="withEffect">
                                  <p:stCondLst>
                                    <p:cond delay="0"/>
                                  </p:stCondLst>
                                  <p:childTnLst>
                                    <p:animEffect transition="out" filter="blinds(vertical)">
                                      <p:cBhvr>
                                        <p:cTn id="479" dur="5000"/>
                                        <p:tgtEl>
                                          <p:spTgt spid="87"/>
                                        </p:tgtEl>
                                      </p:cBhvr>
                                    </p:animEffect>
                                    <p:set>
                                      <p:cBhvr>
                                        <p:cTn id="480" dur="1" fill="hold">
                                          <p:stCondLst>
                                            <p:cond delay="4999"/>
                                          </p:stCondLst>
                                        </p:cTn>
                                        <p:tgtEl>
                                          <p:spTgt spid="87"/>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86"/>
                                        </p:tgtEl>
                                        <p:attrNameLst>
                                          <p:attrName>style.visibility</p:attrName>
                                        </p:attrNameLst>
                                      </p:cBhvr>
                                      <p:to>
                                        <p:strVal val="visible"/>
                                      </p:to>
                                    </p:set>
                                    <p:anim calcmode="lin" valueType="num">
                                      <p:cBhvr additive="base">
                                        <p:cTn id="483" dur="5000" fill="hold"/>
                                        <p:tgtEl>
                                          <p:spTgt spid="86"/>
                                        </p:tgtEl>
                                        <p:attrNameLst>
                                          <p:attrName>ppt_x</p:attrName>
                                        </p:attrNameLst>
                                      </p:cBhvr>
                                      <p:tavLst>
                                        <p:tav tm="0">
                                          <p:val>
                                            <p:strVal val="0-#ppt_w/2"/>
                                          </p:val>
                                        </p:tav>
                                        <p:tav tm="100000">
                                          <p:val>
                                            <p:strVal val="#ppt_x"/>
                                          </p:val>
                                        </p:tav>
                                      </p:tavLst>
                                    </p:anim>
                                    <p:anim calcmode="lin" valueType="num">
                                      <p:cBhvr additive="base">
                                        <p:cTn id="484" dur="5000" fill="hold"/>
                                        <p:tgtEl>
                                          <p:spTgt spid="86"/>
                                        </p:tgtEl>
                                        <p:attrNameLst>
                                          <p:attrName>ppt_y</p:attrName>
                                        </p:attrNameLst>
                                      </p:cBhvr>
                                      <p:tavLst>
                                        <p:tav tm="0">
                                          <p:val>
                                            <p:strVal val="#ppt_y"/>
                                          </p:val>
                                        </p:tav>
                                        <p:tav tm="100000">
                                          <p:val>
                                            <p:strVal val="#ppt_y"/>
                                          </p:val>
                                        </p:tav>
                                      </p:tavLst>
                                    </p:anim>
                                  </p:childTnLst>
                                </p:cTn>
                              </p:par>
                              <p:par>
                                <p:cTn id="485" presetID="2" presetClass="exit" presetSubtype="8" fill="hold" grpId="1" nodeType="withEffect">
                                  <p:stCondLst>
                                    <p:cond delay="0"/>
                                  </p:stCondLst>
                                  <p:childTnLst>
                                    <p:anim calcmode="lin" valueType="num">
                                      <p:cBhvr additive="base">
                                        <p:cTn id="486" dur="5000"/>
                                        <p:tgtEl>
                                          <p:spTgt spid="86"/>
                                        </p:tgtEl>
                                        <p:attrNameLst>
                                          <p:attrName>ppt_x</p:attrName>
                                        </p:attrNameLst>
                                      </p:cBhvr>
                                      <p:tavLst>
                                        <p:tav tm="0">
                                          <p:val>
                                            <p:strVal val="ppt_x"/>
                                          </p:val>
                                        </p:tav>
                                        <p:tav tm="100000">
                                          <p:val>
                                            <p:strVal val="0-ppt_w/2"/>
                                          </p:val>
                                        </p:tav>
                                      </p:tavLst>
                                    </p:anim>
                                    <p:anim calcmode="lin" valueType="num">
                                      <p:cBhvr additive="base">
                                        <p:cTn id="487" dur="5000"/>
                                        <p:tgtEl>
                                          <p:spTgt spid="86"/>
                                        </p:tgtEl>
                                        <p:attrNameLst>
                                          <p:attrName>ppt_y</p:attrName>
                                        </p:attrNameLst>
                                      </p:cBhvr>
                                      <p:tavLst>
                                        <p:tav tm="0">
                                          <p:val>
                                            <p:strVal val="ppt_y"/>
                                          </p:val>
                                        </p:tav>
                                        <p:tav tm="100000">
                                          <p:val>
                                            <p:strVal val="ppt_y"/>
                                          </p:val>
                                        </p:tav>
                                      </p:tavLst>
                                    </p:anim>
                                    <p:set>
                                      <p:cBhvr>
                                        <p:cTn id="488" dur="1" fill="hold">
                                          <p:stCondLst>
                                            <p:cond delay="4999"/>
                                          </p:stCondLst>
                                        </p:cTn>
                                        <p:tgtEl>
                                          <p:spTgt spid="86"/>
                                        </p:tgtEl>
                                        <p:attrNameLst>
                                          <p:attrName>style.visibility</p:attrName>
                                        </p:attrNameLst>
                                      </p:cBhvr>
                                      <p:to>
                                        <p:strVal val="hidden"/>
                                      </p:to>
                                    </p:set>
                                  </p:childTnLst>
                                </p:cTn>
                              </p:par>
                              <p:par>
                                <p:cTn id="489" presetID="3" presetClass="exit" presetSubtype="5" fill="hold" grpId="2" nodeType="withEffect">
                                  <p:stCondLst>
                                    <p:cond delay="0"/>
                                  </p:stCondLst>
                                  <p:childTnLst>
                                    <p:animEffect transition="out" filter="blinds(vertical)">
                                      <p:cBhvr>
                                        <p:cTn id="490" dur="5000"/>
                                        <p:tgtEl>
                                          <p:spTgt spid="86"/>
                                        </p:tgtEl>
                                      </p:cBhvr>
                                    </p:animEffect>
                                    <p:set>
                                      <p:cBhvr>
                                        <p:cTn id="491" dur="1" fill="hold">
                                          <p:stCondLst>
                                            <p:cond delay="4999"/>
                                          </p:stCondLst>
                                        </p:cTn>
                                        <p:tgtEl>
                                          <p:spTgt spid="86"/>
                                        </p:tgtEl>
                                        <p:attrNameLst>
                                          <p:attrName>style.visibility</p:attrName>
                                        </p:attrNameLst>
                                      </p:cBhvr>
                                      <p:to>
                                        <p:strVal val="hidden"/>
                                      </p:to>
                                    </p:set>
                                  </p:childTnLst>
                                </p:cTn>
                              </p:par>
                              <p:par>
                                <p:cTn id="492" presetID="2" presetClass="entr" presetSubtype="8" fill="hold" grpId="0" nodeType="withEffect">
                                  <p:stCondLst>
                                    <p:cond delay="0"/>
                                  </p:stCondLst>
                                  <p:childTnLst>
                                    <p:set>
                                      <p:cBhvr>
                                        <p:cTn id="493" dur="1" fill="hold">
                                          <p:stCondLst>
                                            <p:cond delay="0"/>
                                          </p:stCondLst>
                                        </p:cTn>
                                        <p:tgtEl>
                                          <p:spTgt spid="85"/>
                                        </p:tgtEl>
                                        <p:attrNameLst>
                                          <p:attrName>style.visibility</p:attrName>
                                        </p:attrNameLst>
                                      </p:cBhvr>
                                      <p:to>
                                        <p:strVal val="visible"/>
                                      </p:to>
                                    </p:set>
                                    <p:anim calcmode="lin" valueType="num">
                                      <p:cBhvr additive="base">
                                        <p:cTn id="494" dur="5000" fill="hold"/>
                                        <p:tgtEl>
                                          <p:spTgt spid="85"/>
                                        </p:tgtEl>
                                        <p:attrNameLst>
                                          <p:attrName>ppt_x</p:attrName>
                                        </p:attrNameLst>
                                      </p:cBhvr>
                                      <p:tavLst>
                                        <p:tav tm="0">
                                          <p:val>
                                            <p:strVal val="0-#ppt_w/2"/>
                                          </p:val>
                                        </p:tav>
                                        <p:tav tm="100000">
                                          <p:val>
                                            <p:strVal val="#ppt_x"/>
                                          </p:val>
                                        </p:tav>
                                      </p:tavLst>
                                    </p:anim>
                                    <p:anim calcmode="lin" valueType="num">
                                      <p:cBhvr additive="base">
                                        <p:cTn id="495" dur="5000" fill="hold"/>
                                        <p:tgtEl>
                                          <p:spTgt spid="85"/>
                                        </p:tgtEl>
                                        <p:attrNameLst>
                                          <p:attrName>ppt_y</p:attrName>
                                        </p:attrNameLst>
                                      </p:cBhvr>
                                      <p:tavLst>
                                        <p:tav tm="0">
                                          <p:val>
                                            <p:strVal val="#ppt_y"/>
                                          </p:val>
                                        </p:tav>
                                        <p:tav tm="100000">
                                          <p:val>
                                            <p:strVal val="#ppt_y"/>
                                          </p:val>
                                        </p:tav>
                                      </p:tavLst>
                                    </p:anim>
                                  </p:childTnLst>
                                </p:cTn>
                              </p:par>
                              <p:par>
                                <p:cTn id="496" presetID="2" presetClass="exit" presetSubtype="8" fill="hold" grpId="1" nodeType="withEffect">
                                  <p:stCondLst>
                                    <p:cond delay="0"/>
                                  </p:stCondLst>
                                  <p:childTnLst>
                                    <p:anim calcmode="lin" valueType="num">
                                      <p:cBhvr additive="base">
                                        <p:cTn id="497" dur="5000"/>
                                        <p:tgtEl>
                                          <p:spTgt spid="85"/>
                                        </p:tgtEl>
                                        <p:attrNameLst>
                                          <p:attrName>ppt_x</p:attrName>
                                        </p:attrNameLst>
                                      </p:cBhvr>
                                      <p:tavLst>
                                        <p:tav tm="0">
                                          <p:val>
                                            <p:strVal val="ppt_x"/>
                                          </p:val>
                                        </p:tav>
                                        <p:tav tm="100000">
                                          <p:val>
                                            <p:strVal val="0-ppt_w/2"/>
                                          </p:val>
                                        </p:tav>
                                      </p:tavLst>
                                    </p:anim>
                                    <p:anim calcmode="lin" valueType="num">
                                      <p:cBhvr additive="base">
                                        <p:cTn id="498" dur="5000"/>
                                        <p:tgtEl>
                                          <p:spTgt spid="85"/>
                                        </p:tgtEl>
                                        <p:attrNameLst>
                                          <p:attrName>ppt_y</p:attrName>
                                        </p:attrNameLst>
                                      </p:cBhvr>
                                      <p:tavLst>
                                        <p:tav tm="0">
                                          <p:val>
                                            <p:strVal val="ppt_y"/>
                                          </p:val>
                                        </p:tav>
                                        <p:tav tm="100000">
                                          <p:val>
                                            <p:strVal val="ppt_y"/>
                                          </p:val>
                                        </p:tav>
                                      </p:tavLst>
                                    </p:anim>
                                    <p:set>
                                      <p:cBhvr>
                                        <p:cTn id="499" dur="1" fill="hold">
                                          <p:stCondLst>
                                            <p:cond delay="4999"/>
                                          </p:stCondLst>
                                        </p:cTn>
                                        <p:tgtEl>
                                          <p:spTgt spid="85"/>
                                        </p:tgtEl>
                                        <p:attrNameLst>
                                          <p:attrName>style.visibility</p:attrName>
                                        </p:attrNameLst>
                                      </p:cBhvr>
                                      <p:to>
                                        <p:strVal val="hidden"/>
                                      </p:to>
                                    </p:set>
                                  </p:childTnLst>
                                </p:cTn>
                              </p:par>
                              <p:par>
                                <p:cTn id="500" presetID="3" presetClass="exit" presetSubtype="5" fill="hold" grpId="2" nodeType="withEffect">
                                  <p:stCondLst>
                                    <p:cond delay="0"/>
                                  </p:stCondLst>
                                  <p:childTnLst>
                                    <p:animEffect transition="out" filter="blinds(vertical)">
                                      <p:cBhvr>
                                        <p:cTn id="501" dur="5000"/>
                                        <p:tgtEl>
                                          <p:spTgt spid="85"/>
                                        </p:tgtEl>
                                      </p:cBhvr>
                                    </p:animEffect>
                                    <p:set>
                                      <p:cBhvr>
                                        <p:cTn id="502" dur="1" fill="hold">
                                          <p:stCondLst>
                                            <p:cond delay="4999"/>
                                          </p:stCondLst>
                                        </p:cTn>
                                        <p:tgtEl>
                                          <p:spTgt spid="85"/>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84"/>
                                        </p:tgtEl>
                                        <p:attrNameLst>
                                          <p:attrName>style.visibility</p:attrName>
                                        </p:attrNameLst>
                                      </p:cBhvr>
                                      <p:to>
                                        <p:strVal val="visible"/>
                                      </p:to>
                                    </p:set>
                                    <p:anim calcmode="lin" valueType="num">
                                      <p:cBhvr additive="base">
                                        <p:cTn id="505" dur="5000" fill="hold"/>
                                        <p:tgtEl>
                                          <p:spTgt spid="84"/>
                                        </p:tgtEl>
                                        <p:attrNameLst>
                                          <p:attrName>ppt_x</p:attrName>
                                        </p:attrNameLst>
                                      </p:cBhvr>
                                      <p:tavLst>
                                        <p:tav tm="0">
                                          <p:val>
                                            <p:strVal val="0-#ppt_w/2"/>
                                          </p:val>
                                        </p:tav>
                                        <p:tav tm="100000">
                                          <p:val>
                                            <p:strVal val="#ppt_x"/>
                                          </p:val>
                                        </p:tav>
                                      </p:tavLst>
                                    </p:anim>
                                    <p:anim calcmode="lin" valueType="num">
                                      <p:cBhvr additive="base">
                                        <p:cTn id="506" dur="5000" fill="hold"/>
                                        <p:tgtEl>
                                          <p:spTgt spid="84"/>
                                        </p:tgtEl>
                                        <p:attrNameLst>
                                          <p:attrName>ppt_y</p:attrName>
                                        </p:attrNameLst>
                                      </p:cBhvr>
                                      <p:tavLst>
                                        <p:tav tm="0">
                                          <p:val>
                                            <p:strVal val="#ppt_y"/>
                                          </p:val>
                                        </p:tav>
                                        <p:tav tm="100000">
                                          <p:val>
                                            <p:strVal val="#ppt_y"/>
                                          </p:val>
                                        </p:tav>
                                      </p:tavLst>
                                    </p:anim>
                                  </p:childTnLst>
                                </p:cTn>
                              </p:par>
                              <p:par>
                                <p:cTn id="507" presetID="2" presetClass="exit" presetSubtype="8" fill="hold" grpId="1" nodeType="withEffect">
                                  <p:stCondLst>
                                    <p:cond delay="0"/>
                                  </p:stCondLst>
                                  <p:childTnLst>
                                    <p:anim calcmode="lin" valueType="num">
                                      <p:cBhvr additive="base">
                                        <p:cTn id="508" dur="5000"/>
                                        <p:tgtEl>
                                          <p:spTgt spid="84"/>
                                        </p:tgtEl>
                                        <p:attrNameLst>
                                          <p:attrName>ppt_x</p:attrName>
                                        </p:attrNameLst>
                                      </p:cBhvr>
                                      <p:tavLst>
                                        <p:tav tm="0">
                                          <p:val>
                                            <p:strVal val="ppt_x"/>
                                          </p:val>
                                        </p:tav>
                                        <p:tav tm="100000">
                                          <p:val>
                                            <p:strVal val="0-ppt_w/2"/>
                                          </p:val>
                                        </p:tav>
                                      </p:tavLst>
                                    </p:anim>
                                    <p:anim calcmode="lin" valueType="num">
                                      <p:cBhvr additive="base">
                                        <p:cTn id="509" dur="5000"/>
                                        <p:tgtEl>
                                          <p:spTgt spid="84"/>
                                        </p:tgtEl>
                                        <p:attrNameLst>
                                          <p:attrName>ppt_y</p:attrName>
                                        </p:attrNameLst>
                                      </p:cBhvr>
                                      <p:tavLst>
                                        <p:tav tm="0">
                                          <p:val>
                                            <p:strVal val="ppt_y"/>
                                          </p:val>
                                        </p:tav>
                                        <p:tav tm="100000">
                                          <p:val>
                                            <p:strVal val="ppt_y"/>
                                          </p:val>
                                        </p:tav>
                                      </p:tavLst>
                                    </p:anim>
                                    <p:set>
                                      <p:cBhvr>
                                        <p:cTn id="510" dur="1" fill="hold">
                                          <p:stCondLst>
                                            <p:cond delay="4999"/>
                                          </p:stCondLst>
                                        </p:cTn>
                                        <p:tgtEl>
                                          <p:spTgt spid="84"/>
                                        </p:tgtEl>
                                        <p:attrNameLst>
                                          <p:attrName>style.visibility</p:attrName>
                                        </p:attrNameLst>
                                      </p:cBhvr>
                                      <p:to>
                                        <p:strVal val="hidden"/>
                                      </p:to>
                                    </p:set>
                                  </p:childTnLst>
                                </p:cTn>
                              </p:par>
                              <p:par>
                                <p:cTn id="511" presetID="3" presetClass="exit" presetSubtype="5" fill="hold" grpId="2" nodeType="withEffect">
                                  <p:stCondLst>
                                    <p:cond delay="0"/>
                                  </p:stCondLst>
                                  <p:childTnLst>
                                    <p:animEffect transition="out" filter="blinds(vertical)">
                                      <p:cBhvr>
                                        <p:cTn id="512" dur="5000"/>
                                        <p:tgtEl>
                                          <p:spTgt spid="84"/>
                                        </p:tgtEl>
                                      </p:cBhvr>
                                    </p:animEffect>
                                    <p:set>
                                      <p:cBhvr>
                                        <p:cTn id="513" dur="1" fill="hold">
                                          <p:stCondLst>
                                            <p:cond delay="4999"/>
                                          </p:stCondLst>
                                        </p:cTn>
                                        <p:tgtEl>
                                          <p:spTgt spid="84"/>
                                        </p:tgtEl>
                                        <p:attrNameLst>
                                          <p:attrName>style.visibility</p:attrName>
                                        </p:attrNameLst>
                                      </p:cBhvr>
                                      <p:to>
                                        <p:strVal val="hidden"/>
                                      </p:to>
                                    </p:set>
                                  </p:childTnLst>
                                </p:cTn>
                              </p:par>
                              <p:par>
                                <p:cTn id="514" presetID="2" presetClass="entr" presetSubtype="8" fill="hold" grpId="0" nodeType="withEffect">
                                  <p:stCondLst>
                                    <p:cond delay="0"/>
                                  </p:stCondLst>
                                  <p:childTnLst>
                                    <p:set>
                                      <p:cBhvr>
                                        <p:cTn id="515" dur="1" fill="hold">
                                          <p:stCondLst>
                                            <p:cond delay="0"/>
                                          </p:stCondLst>
                                        </p:cTn>
                                        <p:tgtEl>
                                          <p:spTgt spid="83"/>
                                        </p:tgtEl>
                                        <p:attrNameLst>
                                          <p:attrName>style.visibility</p:attrName>
                                        </p:attrNameLst>
                                      </p:cBhvr>
                                      <p:to>
                                        <p:strVal val="visible"/>
                                      </p:to>
                                    </p:set>
                                    <p:anim calcmode="lin" valueType="num">
                                      <p:cBhvr additive="base">
                                        <p:cTn id="516" dur="5000" fill="hold"/>
                                        <p:tgtEl>
                                          <p:spTgt spid="83"/>
                                        </p:tgtEl>
                                        <p:attrNameLst>
                                          <p:attrName>ppt_x</p:attrName>
                                        </p:attrNameLst>
                                      </p:cBhvr>
                                      <p:tavLst>
                                        <p:tav tm="0">
                                          <p:val>
                                            <p:strVal val="0-#ppt_w/2"/>
                                          </p:val>
                                        </p:tav>
                                        <p:tav tm="100000">
                                          <p:val>
                                            <p:strVal val="#ppt_x"/>
                                          </p:val>
                                        </p:tav>
                                      </p:tavLst>
                                    </p:anim>
                                    <p:anim calcmode="lin" valueType="num">
                                      <p:cBhvr additive="base">
                                        <p:cTn id="517" dur="5000" fill="hold"/>
                                        <p:tgtEl>
                                          <p:spTgt spid="83"/>
                                        </p:tgtEl>
                                        <p:attrNameLst>
                                          <p:attrName>ppt_y</p:attrName>
                                        </p:attrNameLst>
                                      </p:cBhvr>
                                      <p:tavLst>
                                        <p:tav tm="0">
                                          <p:val>
                                            <p:strVal val="#ppt_y"/>
                                          </p:val>
                                        </p:tav>
                                        <p:tav tm="100000">
                                          <p:val>
                                            <p:strVal val="#ppt_y"/>
                                          </p:val>
                                        </p:tav>
                                      </p:tavLst>
                                    </p:anim>
                                  </p:childTnLst>
                                </p:cTn>
                              </p:par>
                              <p:par>
                                <p:cTn id="518" presetID="2" presetClass="exit" presetSubtype="8" fill="hold" grpId="1" nodeType="withEffect">
                                  <p:stCondLst>
                                    <p:cond delay="0"/>
                                  </p:stCondLst>
                                  <p:childTnLst>
                                    <p:anim calcmode="lin" valueType="num">
                                      <p:cBhvr additive="base">
                                        <p:cTn id="519" dur="5000"/>
                                        <p:tgtEl>
                                          <p:spTgt spid="83"/>
                                        </p:tgtEl>
                                        <p:attrNameLst>
                                          <p:attrName>ppt_x</p:attrName>
                                        </p:attrNameLst>
                                      </p:cBhvr>
                                      <p:tavLst>
                                        <p:tav tm="0">
                                          <p:val>
                                            <p:strVal val="ppt_x"/>
                                          </p:val>
                                        </p:tav>
                                        <p:tav tm="100000">
                                          <p:val>
                                            <p:strVal val="0-ppt_w/2"/>
                                          </p:val>
                                        </p:tav>
                                      </p:tavLst>
                                    </p:anim>
                                    <p:anim calcmode="lin" valueType="num">
                                      <p:cBhvr additive="base">
                                        <p:cTn id="520" dur="5000"/>
                                        <p:tgtEl>
                                          <p:spTgt spid="83"/>
                                        </p:tgtEl>
                                        <p:attrNameLst>
                                          <p:attrName>ppt_y</p:attrName>
                                        </p:attrNameLst>
                                      </p:cBhvr>
                                      <p:tavLst>
                                        <p:tav tm="0">
                                          <p:val>
                                            <p:strVal val="ppt_y"/>
                                          </p:val>
                                        </p:tav>
                                        <p:tav tm="100000">
                                          <p:val>
                                            <p:strVal val="ppt_y"/>
                                          </p:val>
                                        </p:tav>
                                      </p:tavLst>
                                    </p:anim>
                                    <p:set>
                                      <p:cBhvr>
                                        <p:cTn id="521" dur="1" fill="hold">
                                          <p:stCondLst>
                                            <p:cond delay="4999"/>
                                          </p:stCondLst>
                                        </p:cTn>
                                        <p:tgtEl>
                                          <p:spTgt spid="83"/>
                                        </p:tgtEl>
                                        <p:attrNameLst>
                                          <p:attrName>style.visibility</p:attrName>
                                        </p:attrNameLst>
                                      </p:cBhvr>
                                      <p:to>
                                        <p:strVal val="hidden"/>
                                      </p:to>
                                    </p:set>
                                  </p:childTnLst>
                                </p:cTn>
                              </p:par>
                              <p:par>
                                <p:cTn id="522" presetID="3" presetClass="exit" presetSubtype="5" fill="hold" grpId="2" nodeType="withEffect">
                                  <p:stCondLst>
                                    <p:cond delay="0"/>
                                  </p:stCondLst>
                                  <p:childTnLst>
                                    <p:animEffect transition="out" filter="blinds(vertical)">
                                      <p:cBhvr>
                                        <p:cTn id="523" dur="5000"/>
                                        <p:tgtEl>
                                          <p:spTgt spid="83"/>
                                        </p:tgtEl>
                                      </p:cBhvr>
                                    </p:animEffect>
                                    <p:set>
                                      <p:cBhvr>
                                        <p:cTn id="524" dur="1" fill="hold">
                                          <p:stCondLst>
                                            <p:cond delay="4999"/>
                                          </p:stCondLst>
                                        </p:cTn>
                                        <p:tgtEl>
                                          <p:spTgt spid="83"/>
                                        </p:tgtEl>
                                        <p:attrNameLst>
                                          <p:attrName>style.visibility</p:attrName>
                                        </p:attrNameLst>
                                      </p:cBhvr>
                                      <p:to>
                                        <p:strVal val="hidden"/>
                                      </p:to>
                                    </p:set>
                                  </p:childTnLst>
                                </p:cTn>
                              </p:par>
                              <p:par>
                                <p:cTn id="525" presetID="2" presetClass="entr" presetSubtype="8" fill="hold" grpId="0" nodeType="withEffect">
                                  <p:stCondLst>
                                    <p:cond delay="0"/>
                                  </p:stCondLst>
                                  <p:childTnLst>
                                    <p:set>
                                      <p:cBhvr>
                                        <p:cTn id="526" dur="1" fill="hold">
                                          <p:stCondLst>
                                            <p:cond delay="0"/>
                                          </p:stCondLst>
                                        </p:cTn>
                                        <p:tgtEl>
                                          <p:spTgt spid="82"/>
                                        </p:tgtEl>
                                        <p:attrNameLst>
                                          <p:attrName>style.visibility</p:attrName>
                                        </p:attrNameLst>
                                      </p:cBhvr>
                                      <p:to>
                                        <p:strVal val="visible"/>
                                      </p:to>
                                    </p:set>
                                    <p:anim calcmode="lin" valueType="num">
                                      <p:cBhvr additive="base">
                                        <p:cTn id="527" dur="5000" fill="hold"/>
                                        <p:tgtEl>
                                          <p:spTgt spid="82"/>
                                        </p:tgtEl>
                                        <p:attrNameLst>
                                          <p:attrName>ppt_x</p:attrName>
                                        </p:attrNameLst>
                                      </p:cBhvr>
                                      <p:tavLst>
                                        <p:tav tm="0">
                                          <p:val>
                                            <p:strVal val="0-#ppt_w/2"/>
                                          </p:val>
                                        </p:tav>
                                        <p:tav tm="100000">
                                          <p:val>
                                            <p:strVal val="#ppt_x"/>
                                          </p:val>
                                        </p:tav>
                                      </p:tavLst>
                                    </p:anim>
                                    <p:anim calcmode="lin" valueType="num">
                                      <p:cBhvr additive="base">
                                        <p:cTn id="528" dur="5000" fill="hold"/>
                                        <p:tgtEl>
                                          <p:spTgt spid="82"/>
                                        </p:tgtEl>
                                        <p:attrNameLst>
                                          <p:attrName>ppt_y</p:attrName>
                                        </p:attrNameLst>
                                      </p:cBhvr>
                                      <p:tavLst>
                                        <p:tav tm="0">
                                          <p:val>
                                            <p:strVal val="#ppt_y"/>
                                          </p:val>
                                        </p:tav>
                                        <p:tav tm="100000">
                                          <p:val>
                                            <p:strVal val="#ppt_y"/>
                                          </p:val>
                                        </p:tav>
                                      </p:tavLst>
                                    </p:anim>
                                  </p:childTnLst>
                                </p:cTn>
                              </p:par>
                              <p:par>
                                <p:cTn id="529" presetID="2" presetClass="exit" presetSubtype="8" fill="hold" grpId="1" nodeType="withEffect">
                                  <p:stCondLst>
                                    <p:cond delay="0"/>
                                  </p:stCondLst>
                                  <p:childTnLst>
                                    <p:anim calcmode="lin" valueType="num">
                                      <p:cBhvr additive="base">
                                        <p:cTn id="530" dur="5000"/>
                                        <p:tgtEl>
                                          <p:spTgt spid="82"/>
                                        </p:tgtEl>
                                        <p:attrNameLst>
                                          <p:attrName>ppt_x</p:attrName>
                                        </p:attrNameLst>
                                      </p:cBhvr>
                                      <p:tavLst>
                                        <p:tav tm="0">
                                          <p:val>
                                            <p:strVal val="ppt_x"/>
                                          </p:val>
                                        </p:tav>
                                        <p:tav tm="100000">
                                          <p:val>
                                            <p:strVal val="0-ppt_w/2"/>
                                          </p:val>
                                        </p:tav>
                                      </p:tavLst>
                                    </p:anim>
                                    <p:anim calcmode="lin" valueType="num">
                                      <p:cBhvr additive="base">
                                        <p:cTn id="531" dur="5000"/>
                                        <p:tgtEl>
                                          <p:spTgt spid="82"/>
                                        </p:tgtEl>
                                        <p:attrNameLst>
                                          <p:attrName>ppt_y</p:attrName>
                                        </p:attrNameLst>
                                      </p:cBhvr>
                                      <p:tavLst>
                                        <p:tav tm="0">
                                          <p:val>
                                            <p:strVal val="ppt_y"/>
                                          </p:val>
                                        </p:tav>
                                        <p:tav tm="100000">
                                          <p:val>
                                            <p:strVal val="ppt_y"/>
                                          </p:val>
                                        </p:tav>
                                      </p:tavLst>
                                    </p:anim>
                                    <p:set>
                                      <p:cBhvr>
                                        <p:cTn id="532" dur="1" fill="hold">
                                          <p:stCondLst>
                                            <p:cond delay="4999"/>
                                          </p:stCondLst>
                                        </p:cTn>
                                        <p:tgtEl>
                                          <p:spTgt spid="82"/>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5000"/>
                                        <p:tgtEl>
                                          <p:spTgt spid="82"/>
                                        </p:tgtEl>
                                      </p:cBhvr>
                                    </p:animEffect>
                                    <p:set>
                                      <p:cBhvr>
                                        <p:cTn id="535" dur="1" fill="hold">
                                          <p:stCondLst>
                                            <p:cond delay="4999"/>
                                          </p:stCondLst>
                                        </p:cTn>
                                        <p:tgtEl>
                                          <p:spTgt spid="82"/>
                                        </p:tgtEl>
                                        <p:attrNameLst>
                                          <p:attrName>style.visibility</p:attrName>
                                        </p:attrNameLst>
                                      </p:cBhvr>
                                      <p:to>
                                        <p:strVal val="hidden"/>
                                      </p:to>
                                    </p:set>
                                  </p:childTnLst>
                                </p:cTn>
                              </p:par>
                              <p:par>
                                <p:cTn id="536" presetID="2" presetClass="entr" presetSubtype="8" fill="hold" grpId="0" nodeType="withEffect">
                                  <p:stCondLst>
                                    <p:cond delay="0"/>
                                  </p:stCondLst>
                                  <p:childTnLst>
                                    <p:set>
                                      <p:cBhvr>
                                        <p:cTn id="537" dur="1" fill="hold">
                                          <p:stCondLst>
                                            <p:cond delay="0"/>
                                          </p:stCondLst>
                                        </p:cTn>
                                        <p:tgtEl>
                                          <p:spTgt spid="81"/>
                                        </p:tgtEl>
                                        <p:attrNameLst>
                                          <p:attrName>style.visibility</p:attrName>
                                        </p:attrNameLst>
                                      </p:cBhvr>
                                      <p:to>
                                        <p:strVal val="visible"/>
                                      </p:to>
                                    </p:set>
                                    <p:anim calcmode="lin" valueType="num">
                                      <p:cBhvr additive="base">
                                        <p:cTn id="538" dur="5000" fill="hold"/>
                                        <p:tgtEl>
                                          <p:spTgt spid="81"/>
                                        </p:tgtEl>
                                        <p:attrNameLst>
                                          <p:attrName>ppt_x</p:attrName>
                                        </p:attrNameLst>
                                      </p:cBhvr>
                                      <p:tavLst>
                                        <p:tav tm="0">
                                          <p:val>
                                            <p:strVal val="0-#ppt_w/2"/>
                                          </p:val>
                                        </p:tav>
                                        <p:tav tm="100000">
                                          <p:val>
                                            <p:strVal val="#ppt_x"/>
                                          </p:val>
                                        </p:tav>
                                      </p:tavLst>
                                    </p:anim>
                                    <p:anim calcmode="lin" valueType="num">
                                      <p:cBhvr additive="base">
                                        <p:cTn id="539" dur="5000" fill="hold"/>
                                        <p:tgtEl>
                                          <p:spTgt spid="81"/>
                                        </p:tgtEl>
                                        <p:attrNameLst>
                                          <p:attrName>ppt_y</p:attrName>
                                        </p:attrNameLst>
                                      </p:cBhvr>
                                      <p:tavLst>
                                        <p:tav tm="0">
                                          <p:val>
                                            <p:strVal val="#ppt_y"/>
                                          </p:val>
                                        </p:tav>
                                        <p:tav tm="100000">
                                          <p:val>
                                            <p:strVal val="#ppt_y"/>
                                          </p:val>
                                        </p:tav>
                                      </p:tavLst>
                                    </p:anim>
                                  </p:childTnLst>
                                </p:cTn>
                              </p:par>
                              <p:par>
                                <p:cTn id="540" presetID="2" presetClass="exit" presetSubtype="8" fill="hold" grpId="1" nodeType="withEffect">
                                  <p:stCondLst>
                                    <p:cond delay="0"/>
                                  </p:stCondLst>
                                  <p:childTnLst>
                                    <p:anim calcmode="lin" valueType="num">
                                      <p:cBhvr additive="base">
                                        <p:cTn id="541" dur="5000"/>
                                        <p:tgtEl>
                                          <p:spTgt spid="81"/>
                                        </p:tgtEl>
                                        <p:attrNameLst>
                                          <p:attrName>ppt_x</p:attrName>
                                        </p:attrNameLst>
                                      </p:cBhvr>
                                      <p:tavLst>
                                        <p:tav tm="0">
                                          <p:val>
                                            <p:strVal val="ppt_x"/>
                                          </p:val>
                                        </p:tav>
                                        <p:tav tm="100000">
                                          <p:val>
                                            <p:strVal val="0-ppt_w/2"/>
                                          </p:val>
                                        </p:tav>
                                      </p:tavLst>
                                    </p:anim>
                                    <p:anim calcmode="lin" valueType="num">
                                      <p:cBhvr additive="base">
                                        <p:cTn id="542" dur="5000"/>
                                        <p:tgtEl>
                                          <p:spTgt spid="81"/>
                                        </p:tgtEl>
                                        <p:attrNameLst>
                                          <p:attrName>ppt_y</p:attrName>
                                        </p:attrNameLst>
                                      </p:cBhvr>
                                      <p:tavLst>
                                        <p:tav tm="0">
                                          <p:val>
                                            <p:strVal val="ppt_y"/>
                                          </p:val>
                                        </p:tav>
                                        <p:tav tm="100000">
                                          <p:val>
                                            <p:strVal val="ppt_y"/>
                                          </p:val>
                                        </p:tav>
                                      </p:tavLst>
                                    </p:anim>
                                    <p:set>
                                      <p:cBhvr>
                                        <p:cTn id="543" dur="1" fill="hold">
                                          <p:stCondLst>
                                            <p:cond delay="4999"/>
                                          </p:stCondLst>
                                        </p:cTn>
                                        <p:tgtEl>
                                          <p:spTgt spid="81"/>
                                        </p:tgtEl>
                                        <p:attrNameLst>
                                          <p:attrName>style.visibility</p:attrName>
                                        </p:attrNameLst>
                                      </p:cBhvr>
                                      <p:to>
                                        <p:strVal val="hidden"/>
                                      </p:to>
                                    </p:set>
                                  </p:childTnLst>
                                </p:cTn>
                              </p:par>
                              <p:par>
                                <p:cTn id="544" presetID="3" presetClass="exit" presetSubtype="5" fill="hold" grpId="2" nodeType="withEffect">
                                  <p:stCondLst>
                                    <p:cond delay="0"/>
                                  </p:stCondLst>
                                  <p:childTnLst>
                                    <p:animEffect transition="out" filter="blinds(vertical)">
                                      <p:cBhvr>
                                        <p:cTn id="545" dur="5000"/>
                                        <p:tgtEl>
                                          <p:spTgt spid="81"/>
                                        </p:tgtEl>
                                      </p:cBhvr>
                                    </p:animEffect>
                                    <p:set>
                                      <p:cBhvr>
                                        <p:cTn id="546" dur="1" fill="hold">
                                          <p:stCondLst>
                                            <p:cond delay="4999"/>
                                          </p:stCondLst>
                                        </p:cTn>
                                        <p:tgtEl>
                                          <p:spTgt spid="81"/>
                                        </p:tgtEl>
                                        <p:attrNameLst>
                                          <p:attrName>style.visibility</p:attrName>
                                        </p:attrNameLst>
                                      </p:cBhvr>
                                      <p:to>
                                        <p:strVal val="hidden"/>
                                      </p:to>
                                    </p:set>
                                  </p:childTnLst>
                                </p:cTn>
                              </p:par>
                              <p:par>
                                <p:cTn id="547" presetID="2" presetClass="entr" presetSubtype="8" fill="hold" grpId="0" nodeType="withEffect">
                                  <p:stCondLst>
                                    <p:cond delay="0"/>
                                  </p:stCondLst>
                                  <p:childTnLst>
                                    <p:set>
                                      <p:cBhvr>
                                        <p:cTn id="548" dur="1" fill="hold">
                                          <p:stCondLst>
                                            <p:cond delay="0"/>
                                          </p:stCondLst>
                                        </p:cTn>
                                        <p:tgtEl>
                                          <p:spTgt spid="80"/>
                                        </p:tgtEl>
                                        <p:attrNameLst>
                                          <p:attrName>style.visibility</p:attrName>
                                        </p:attrNameLst>
                                      </p:cBhvr>
                                      <p:to>
                                        <p:strVal val="visible"/>
                                      </p:to>
                                    </p:set>
                                    <p:anim calcmode="lin" valueType="num">
                                      <p:cBhvr additive="base">
                                        <p:cTn id="549" dur="5000" fill="hold"/>
                                        <p:tgtEl>
                                          <p:spTgt spid="80"/>
                                        </p:tgtEl>
                                        <p:attrNameLst>
                                          <p:attrName>ppt_x</p:attrName>
                                        </p:attrNameLst>
                                      </p:cBhvr>
                                      <p:tavLst>
                                        <p:tav tm="0">
                                          <p:val>
                                            <p:strVal val="0-#ppt_w/2"/>
                                          </p:val>
                                        </p:tav>
                                        <p:tav tm="100000">
                                          <p:val>
                                            <p:strVal val="#ppt_x"/>
                                          </p:val>
                                        </p:tav>
                                      </p:tavLst>
                                    </p:anim>
                                    <p:anim calcmode="lin" valueType="num">
                                      <p:cBhvr additive="base">
                                        <p:cTn id="550" dur="5000" fill="hold"/>
                                        <p:tgtEl>
                                          <p:spTgt spid="80"/>
                                        </p:tgtEl>
                                        <p:attrNameLst>
                                          <p:attrName>ppt_y</p:attrName>
                                        </p:attrNameLst>
                                      </p:cBhvr>
                                      <p:tavLst>
                                        <p:tav tm="0">
                                          <p:val>
                                            <p:strVal val="#ppt_y"/>
                                          </p:val>
                                        </p:tav>
                                        <p:tav tm="100000">
                                          <p:val>
                                            <p:strVal val="#ppt_y"/>
                                          </p:val>
                                        </p:tav>
                                      </p:tavLst>
                                    </p:anim>
                                  </p:childTnLst>
                                </p:cTn>
                              </p:par>
                              <p:par>
                                <p:cTn id="551" presetID="2" presetClass="exit" presetSubtype="8" fill="hold" grpId="1" nodeType="withEffect">
                                  <p:stCondLst>
                                    <p:cond delay="0"/>
                                  </p:stCondLst>
                                  <p:childTnLst>
                                    <p:anim calcmode="lin" valueType="num">
                                      <p:cBhvr additive="base">
                                        <p:cTn id="552" dur="5000"/>
                                        <p:tgtEl>
                                          <p:spTgt spid="80"/>
                                        </p:tgtEl>
                                        <p:attrNameLst>
                                          <p:attrName>ppt_x</p:attrName>
                                        </p:attrNameLst>
                                      </p:cBhvr>
                                      <p:tavLst>
                                        <p:tav tm="0">
                                          <p:val>
                                            <p:strVal val="ppt_x"/>
                                          </p:val>
                                        </p:tav>
                                        <p:tav tm="100000">
                                          <p:val>
                                            <p:strVal val="0-ppt_w/2"/>
                                          </p:val>
                                        </p:tav>
                                      </p:tavLst>
                                    </p:anim>
                                    <p:anim calcmode="lin" valueType="num">
                                      <p:cBhvr additive="base">
                                        <p:cTn id="553" dur="5000"/>
                                        <p:tgtEl>
                                          <p:spTgt spid="80"/>
                                        </p:tgtEl>
                                        <p:attrNameLst>
                                          <p:attrName>ppt_y</p:attrName>
                                        </p:attrNameLst>
                                      </p:cBhvr>
                                      <p:tavLst>
                                        <p:tav tm="0">
                                          <p:val>
                                            <p:strVal val="ppt_y"/>
                                          </p:val>
                                        </p:tav>
                                        <p:tav tm="100000">
                                          <p:val>
                                            <p:strVal val="ppt_y"/>
                                          </p:val>
                                        </p:tav>
                                      </p:tavLst>
                                    </p:anim>
                                    <p:set>
                                      <p:cBhvr>
                                        <p:cTn id="554" dur="1" fill="hold">
                                          <p:stCondLst>
                                            <p:cond delay="4999"/>
                                          </p:stCondLst>
                                        </p:cTn>
                                        <p:tgtEl>
                                          <p:spTgt spid="80"/>
                                        </p:tgtEl>
                                        <p:attrNameLst>
                                          <p:attrName>style.visibility</p:attrName>
                                        </p:attrNameLst>
                                      </p:cBhvr>
                                      <p:to>
                                        <p:strVal val="hidden"/>
                                      </p:to>
                                    </p:set>
                                  </p:childTnLst>
                                </p:cTn>
                              </p:par>
                              <p:par>
                                <p:cTn id="555" presetID="3" presetClass="exit" presetSubtype="5" fill="hold" grpId="2" nodeType="withEffect">
                                  <p:stCondLst>
                                    <p:cond delay="0"/>
                                  </p:stCondLst>
                                  <p:childTnLst>
                                    <p:animEffect transition="out" filter="blinds(vertical)">
                                      <p:cBhvr>
                                        <p:cTn id="556" dur="5000"/>
                                        <p:tgtEl>
                                          <p:spTgt spid="80"/>
                                        </p:tgtEl>
                                      </p:cBhvr>
                                    </p:animEffect>
                                    <p:set>
                                      <p:cBhvr>
                                        <p:cTn id="557" dur="1" fill="hold">
                                          <p:stCondLst>
                                            <p:cond delay="4999"/>
                                          </p:stCondLst>
                                        </p:cTn>
                                        <p:tgtEl>
                                          <p:spTgt spid="80"/>
                                        </p:tgtEl>
                                        <p:attrNameLst>
                                          <p:attrName>style.visibility</p:attrName>
                                        </p:attrNameLst>
                                      </p:cBhvr>
                                      <p:to>
                                        <p:strVal val="hidden"/>
                                      </p:to>
                                    </p:set>
                                  </p:childTnLst>
                                </p:cTn>
                              </p:par>
                              <p:par>
                                <p:cTn id="558" presetID="2" presetClass="entr" presetSubtype="8" fill="hold" grpId="0" nodeType="withEffect">
                                  <p:stCondLst>
                                    <p:cond delay="0"/>
                                  </p:stCondLst>
                                  <p:childTnLst>
                                    <p:set>
                                      <p:cBhvr>
                                        <p:cTn id="559" dur="1" fill="hold">
                                          <p:stCondLst>
                                            <p:cond delay="0"/>
                                          </p:stCondLst>
                                        </p:cTn>
                                        <p:tgtEl>
                                          <p:spTgt spid="79"/>
                                        </p:tgtEl>
                                        <p:attrNameLst>
                                          <p:attrName>style.visibility</p:attrName>
                                        </p:attrNameLst>
                                      </p:cBhvr>
                                      <p:to>
                                        <p:strVal val="visible"/>
                                      </p:to>
                                    </p:set>
                                    <p:anim calcmode="lin" valueType="num">
                                      <p:cBhvr additive="base">
                                        <p:cTn id="560" dur="5000" fill="hold"/>
                                        <p:tgtEl>
                                          <p:spTgt spid="79"/>
                                        </p:tgtEl>
                                        <p:attrNameLst>
                                          <p:attrName>ppt_x</p:attrName>
                                        </p:attrNameLst>
                                      </p:cBhvr>
                                      <p:tavLst>
                                        <p:tav tm="0">
                                          <p:val>
                                            <p:strVal val="0-#ppt_w/2"/>
                                          </p:val>
                                        </p:tav>
                                        <p:tav tm="100000">
                                          <p:val>
                                            <p:strVal val="#ppt_x"/>
                                          </p:val>
                                        </p:tav>
                                      </p:tavLst>
                                    </p:anim>
                                    <p:anim calcmode="lin" valueType="num">
                                      <p:cBhvr additive="base">
                                        <p:cTn id="561" dur="5000" fill="hold"/>
                                        <p:tgtEl>
                                          <p:spTgt spid="79"/>
                                        </p:tgtEl>
                                        <p:attrNameLst>
                                          <p:attrName>ppt_y</p:attrName>
                                        </p:attrNameLst>
                                      </p:cBhvr>
                                      <p:tavLst>
                                        <p:tav tm="0">
                                          <p:val>
                                            <p:strVal val="#ppt_y"/>
                                          </p:val>
                                        </p:tav>
                                        <p:tav tm="100000">
                                          <p:val>
                                            <p:strVal val="#ppt_y"/>
                                          </p:val>
                                        </p:tav>
                                      </p:tavLst>
                                    </p:anim>
                                  </p:childTnLst>
                                </p:cTn>
                              </p:par>
                              <p:par>
                                <p:cTn id="562" presetID="2" presetClass="exit" presetSubtype="8" fill="hold" grpId="1" nodeType="withEffect">
                                  <p:stCondLst>
                                    <p:cond delay="0"/>
                                  </p:stCondLst>
                                  <p:childTnLst>
                                    <p:anim calcmode="lin" valueType="num">
                                      <p:cBhvr additive="base">
                                        <p:cTn id="563" dur="5000"/>
                                        <p:tgtEl>
                                          <p:spTgt spid="79"/>
                                        </p:tgtEl>
                                        <p:attrNameLst>
                                          <p:attrName>ppt_x</p:attrName>
                                        </p:attrNameLst>
                                      </p:cBhvr>
                                      <p:tavLst>
                                        <p:tav tm="0">
                                          <p:val>
                                            <p:strVal val="ppt_x"/>
                                          </p:val>
                                        </p:tav>
                                        <p:tav tm="100000">
                                          <p:val>
                                            <p:strVal val="0-ppt_w/2"/>
                                          </p:val>
                                        </p:tav>
                                      </p:tavLst>
                                    </p:anim>
                                    <p:anim calcmode="lin" valueType="num">
                                      <p:cBhvr additive="base">
                                        <p:cTn id="564" dur="5000"/>
                                        <p:tgtEl>
                                          <p:spTgt spid="79"/>
                                        </p:tgtEl>
                                        <p:attrNameLst>
                                          <p:attrName>ppt_y</p:attrName>
                                        </p:attrNameLst>
                                      </p:cBhvr>
                                      <p:tavLst>
                                        <p:tav tm="0">
                                          <p:val>
                                            <p:strVal val="ppt_y"/>
                                          </p:val>
                                        </p:tav>
                                        <p:tav tm="100000">
                                          <p:val>
                                            <p:strVal val="ppt_y"/>
                                          </p:val>
                                        </p:tav>
                                      </p:tavLst>
                                    </p:anim>
                                    <p:set>
                                      <p:cBhvr>
                                        <p:cTn id="565" dur="1" fill="hold">
                                          <p:stCondLst>
                                            <p:cond delay="4999"/>
                                          </p:stCondLst>
                                        </p:cTn>
                                        <p:tgtEl>
                                          <p:spTgt spid="79"/>
                                        </p:tgtEl>
                                        <p:attrNameLst>
                                          <p:attrName>style.visibility</p:attrName>
                                        </p:attrNameLst>
                                      </p:cBhvr>
                                      <p:to>
                                        <p:strVal val="hidden"/>
                                      </p:to>
                                    </p:set>
                                  </p:childTnLst>
                                </p:cTn>
                              </p:par>
                              <p:par>
                                <p:cTn id="566" presetID="3" presetClass="exit" presetSubtype="5" fill="hold" grpId="2" nodeType="withEffect">
                                  <p:stCondLst>
                                    <p:cond delay="0"/>
                                  </p:stCondLst>
                                  <p:childTnLst>
                                    <p:animEffect transition="out" filter="blinds(vertical)">
                                      <p:cBhvr>
                                        <p:cTn id="567" dur="5000"/>
                                        <p:tgtEl>
                                          <p:spTgt spid="79"/>
                                        </p:tgtEl>
                                      </p:cBhvr>
                                    </p:animEffect>
                                    <p:set>
                                      <p:cBhvr>
                                        <p:cTn id="568" dur="1" fill="hold">
                                          <p:stCondLst>
                                            <p:cond delay="4999"/>
                                          </p:stCondLst>
                                        </p:cTn>
                                        <p:tgtEl>
                                          <p:spTgt spid="79"/>
                                        </p:tgtEl>
                                        <p:attrNameLst>
                                          <p:attrName>style.visibility</p:attrName>
                                        </p:attrNameLst>
                                      </p:cBhvr>
                                      <p:to>
                                        <p:strVal val="hidden"/>
                                      </p:to>
                                    </p:set>
                                  </p:childTnLst>
                                </p:cTn>
                              </p:par>
                              <p:par>
                                <p:cTn id="569" presetID="2" presetClass="entr" presetSubtype="8" fill="hold" grpId="0" nodeType="withEffect">
                                  <p:stCondLst>
                                    <p:cond delay="0"/>
                                  </p:stCondLst>
                                  <p:childTnLst>
                                    <p:set>
                                      <p:cBhvr>
                                        <p:cTn id="570" dur="1" fill="hold">
                                          <p:stCondLst>
                                            <p:cond delay="0"/>
                                          </p:stCondLst>
                                        </p:cTn>
                                        <p:tgtEl>
                                          <p:spTgt spid="78"/>
                                        </p:tgtEl>
                                        <p:attrNameLst>
                                          <p:attrName>style.visibility</p:attrName>
                                        </p:attrNameLst>
                                      </p:cBhvr>
                                      <p:to>
                                        <p:strVal val="visible"/>
                                      </p:to>
                                    </p:set>
                                    <p:anim calcmode="lin" valueType="num">
                                      <p:cBhvr additive="base">
                                        <p:cTn id="571" dur="5000" fill="hold"/>
                                        <p:tgtEl>
                                          <p:spTgt spid="78"/>
                                        </p:tgtEl>
                                        <p:attrNameLst>
                                          <p:attrName>ppt_x</p:attrName>
                                        </p:attrNameLst>
                                      </p:cBhvr>
                                      <p:tavLst>
                                        <p:tav tm="0">
                                          <p:val>
                                            <p:strVal val="0-#ppt_w/2"/>
                                          </p:val>
                                        </p:tav>
                                        <p:tav tm="100000">
                                          <p:val>
                                            <p:strVal val="#ppt_x"/>
                                          </p:val>
                                        </p:tav>
                                      </p:tavLst>
                                    </p:anim>
                                    <p:anim calcmode="lin" valueType="num">
                                      <p:cBhvr additive="base">
                                        <p:cTn id="572" dur="5000" fill="hold"/>
                                        <p:tgtEl>
                                          <p:spTgt spid="78"/>
                                        </p:tgtEl>
                                        <p:attrNameLst>
                                          <p:attrName>ppt_y</p:attrName>
                                        </p:attrNameLst>
                                      </p:cBhvr>
                                      <p:tavLst>
                                        <p:tav tm="0">
                                          <p:val>
                                            <p:strVal val="#ppt_y"/>
                                          </p:val>
                                        </p:tav>
                                        <p:tav tm="100000">
                                          <p:val>
                                            <p:strVal val="#ppt_y"/>
                                          </p:val>
                                        </p:tav>
                                      </p:tavLst>
                                    </p:anim>
                                  </p:childTnLst>
                                </p:cTn>
                              </p:par>
                              <p:par>
                                <p:cTn id="573" presetID="2" presetClass="exit" presetSubtype="8" fill="hold" grpId="1" nodeType="withEffect">
                                  <p:stCondLst>
                                    <p:cond delay="0"/>
                                  </p:stCondLst>
                                  <p:childTnLst>
                                    <p:anim calcmode="lin" valueType="num">
                                      <p:cBhvr additive="base">
                                        <p:cTn id="574" dur="5000"/>
                                        <p:tgtEl>
                                          <p:spTgt spid="78"/>
                                        </p:tgtEl>
                                        <p:attrNameLst>
                                          <p:attrName>ppt_x</p:attrName>
                                        </p:attrNameLst>
                                      </p:cBhvr>
                                      <p:tavLst>
                                        <p:tav tm="0">
                                          <p:val>
                                            <p:strVal val="ppt_x"/>
                                          </p:val>
                                        </p:tav>
                                        <p:tav tm="100000">
                                          <p:val>
                                            <p:strVal val="0-ppt_w/2"/>
                                          </p:val>
                                        </p:tav>
                                      </p:tavLst>
                                    </p:anim>
                                    <p:anim calcmode="lin" valueType="num">
                                      <p:cBhvr additive="base">
                                        <p:cTn id="575" dur="5000"/>
                                        <p:tgtEl>
                                          <p:spTgt spid="78"/>
                                        </p:tgtEl>
                                        <p:attrNameLst>
                                          <p:attrName>ppt_y</p:attrName>
                                        </p:attrNameLst>
                                      </p:cBhvr>
                                      <p:tavLst>
                                        <p:tav tm="0">
                                          <p:val>
                                            <p:strVal val="ppt_y"/>
                                          </p:val>
                                        </p:tav>
                                        <p:tav tm="100000">
                                          <p:val>
                                            <p:strVal val="ppt_y"/>
                                          </p:val>
                                        </p:tav>
                                      </p:tavLst>
                                    </p:anim>
                                    <p:set>
                                      <p:cBhvr>
                                        <p:cTn id="576" dur="1" fill="hold">
                                          <p:stCondLst>
                                            <p:cond delay="4999"/>
                                          </p:stCondLst>
                                        </p:cTn>
                                        <p:tgtEl>
                                          <p:spTgt spid="78"/>
                                        </p:tgtEl>
                                        <p:attrNameLst>
                                          <p:attrName>style.visibility</p:attrName>
                                        </p:attrNameLst>
                                      </p:cBhvr>
                                      <p:to>
                                        <p:strVal val="hidden"/>
                                      </p:to>
                                    </p:set>
                                  </p:childTnLst>
                                </p:cTn>
                              </p:par>
                              <p:par>
                                <p:cTn id="577" presetID="3" presetClass="exit" presetSubtype="5" fill="hold" grpId="2" nodeType="withEffect">
                                  <p:stCondLst>
                                    <p:cond delay="0"/>
                                  </p:stCondLst>
                                  <p:childTnLst>
                                    <p:animEffect transition="out" filter="blinds(vertical)">
                                      <p:cBhvr>
                                        <p:cTn id="578" dur="5000"/>
                                        <p:tgtEl>
                                          <p:spTgt spid="78"/>
                                        </p:tgtEl>
                                      </p:cBhvr>
                                    </p:animEffect>
                                    <p:set>
                                      <p:cBhvr>
                                        <p:cTn id="579" dur="1" fill="hold">
                                          <p:stCondLst>
                                            <p:cond delay="4999"/>
                                          </p:stCondLst>
                                        </p:cTn>
                                        <p:tgtEl>
                                          <p:spTgt spid="78"/>
                                        </p:tgtEl>
                                        <p:attrNameLst>
                                          <p:attrName>style.visibility</p:attrName>
                                        </p:attrNameLst>
                                      </p:cBhvr>
                                      <p:to>
                                        <p:strVal val="hidden"/>
                                      </p:to>
                                    </p:set>
                                  </p:childTnLst>
                                </p:cTn>
                              </p:par>
                              <p:par>
                                <p:cTn id="580" presetID="2" presetClass="entr" presetSubtype="8" fill="hold" grpId="0" nodeType="withEffect">
                                  <p:stCondLst>
                                    <p:cond delay="0"/>
                                  </p:stCondLst>
                                  <p:childTnLst>
                                    <p:set>
                                      <p:cBhvr>
                                        <p:cTn id="581" dur="1" fill="hold">
                                          <p:stCondLst>
                                            <p:cond delay="0"/>
                                          </p:stCondLst>
                                        </p:cTn>
                                        <p:tgtEl>
                                          <p:spTgt spid="77"/>
                                        </p:tgtEl>
                                        <p:attrNameLst>
                                          <p:attrName>style.visibility</p:attrName>
                                        </p:attrNameLst>
                                      </p:cBhvr>
                                      <p:to>
                                        <p:strVal val="visible"/>
                                      </p:to>
                                    </p:set>
                                    <p:anim calcmode="lin" valueType="num">
                                      <p:cBhvr additive="base">
                                        <p:cTn id="582" dur="5000" fill="hold"/>
                                        <p:tgtEl>
                                          <p:spTgt spid="77"/>
                                        </p:tgtEl>
                                        <p:attrNameLst>
                                          <p:attrName>ppt_x</p:attrName>
                                        </p:attrNameLst>
                                      </p:cBhvr>
                                      <p:tavLst>
                                        <p:tav tm="0">
                                          <p:val>
                                            <p:strVal val="0-#ppt_w/2"/>
                                          </p:val>
                                        </p:tav>
                                        <p:tav tm="100000">
                                          <p:val>
                                            <p:strVal val="#ppt_x"/>
                                          </p:val>
                                        </p:tav>
                                      </p:tavLst>
                                    </p:anim>
                                    <p:anim calcmode="lin" valueType="num">
                                      <p:cBhvr additive="base">
                                        <p:cTn id="583" dur="5000" fill="hold"/>
                                        <p:tgtEl>
                                          <p:spTgt spid="77"/>
                                        </p:tgtEl>
                                        <p:attrNameLst>
                                          <p:attrName>ppt_y</p:attrName>
                                        </p:attrNameLst>
                                      </p:cBhvr>
                                      <p:tavLst>
                                        <p:tav tm="0">
                                          <p:val>
                                            <p:strVal val="#ppt_y"/>
                                          </p:val>
                                        </p:tav>
                                        <p:tav tm="100000">
                                          <p:val>
                                            <p:strVal val="#ppt_y"/>
                                          </p:val>
                                        </p:tav>
                                      </p:tavLst>
                                    </p:anim>
                                  </p:childTnLst>
                                </p:cTn>
                              </p:par>
                              <p:par>
                                <p:cTn id="584" presetID="2" presetClass="exit" presetSubtype="8" fill="hold" grpId="1" nodeType="withEffect">
                                  <p:stCondLst>
                                    <p:cond delay="0"/>
                                  </p:stCondLst>
                                  <p:childTnLst>
                                    <p:anim calcmode="lin" valueType="num">
                                      <p:cBhvr additive="base">
                                        <p:cTn id="585" dur="5000"/>
                                        <p:tgtEl>
                                          <p:spTgt spid="77"/>
                                        </p:tgtEl>
                                        <p:attrNameLst>
                                          <p:attrName>ppt_x</p:attrName>
                                        </p:attrNameLst>
                                      </p:cBhvr>
                                      <p:tavLst>
                                        <p:tav tm="0">
                                          <p:val>
                                            <p:strVal val="ppt_x"/>
                                          </p:val>
                                        </p:tav>
                                        <p:tav tm="100000">
                                          <p:val>
                                            <p:strVal val="0-ppt_w/2"/>
                                          </p:val>
                                        </p:tav>
                                      </p:tavLst>
                                    </p:anim>
                                    <p:anim calcmode="lin" valueType="num">
                                      <p:cBhvr additive="base">
                                        <p:cTn id="586" dur="5000"/>
                                        <p:tgtEl>
                                          <p:spTgt spid="77"/>
                                        </p:tgtEl>
                                        <p:attrNameLst>
                                          <p:attrName>ppt_y</p:attrName>
                                        </p:attrNameLst>
                                      </p:cBhvr>
                                      <p:tavLst>
                                        <p:tav tm="0">
                                          <p:val>
                                            <p:strVal val="ppt_y"/>
                                          </p:val>
                                        </p:tav>
                                        <p:tav tm="100000">
                                          <p:val>
                                            <p:strVal val="ppt_y"/>
                                          </p:val>
                                        </p:tav>
                                      </p:tavLst>
                                    </p:anim>
                                    <p:set>
                                      <p:cBhvr>
                                        <p:cTn id="587" dur="1" fill="hold">
                                          <p:stCondLst>
                                            <p:cond delay="4999"/>
                                          </p:stCondLst>
                                        </p:cTn>
                                        <p:tgtEl>
                                          <p:spTgt spid="77"/>
                                        </p:tgtEl>
                                        <p:attrNameLst>
                                          <p:attrName>style.visibility</p:attrName>
                                        </p:attrNameLst>
                                      </p:cBhvr>
                                      <p:to>
                                        <p:strVal val="hidden"/>
                                      </p:to>
                                    </p:set>
                                  </p:childTnLst>
                                </p:cTn>
                              </p:par>
                              <p:par>
                                <p:cTn id="588" presetID="3" presetClass="exit" presetSubtype="5" fill="hold" grpId="2" nodeType="withEffect">
                                  <p:stCondLst>
                                    <p:cond delay="0"/>
                                  </p:stCondLst>
                                  <p:childTnLst>
                                    <p:animEffect transition="out" filter="blinds(vertical)">
                                      <p:cBhvr>
                                        <p:cTn id="589" dur="5000"/>
                                        <p:tgtEl>
                                          <p:spTgt spid="77"/>
                                        </p:tgtEl>
                                      </p:cBhvr>
                                    </p:animEffect>
                                    <p:set>
                                      <p:cBhvr>
                                        <p:cTn id="590" dur="1" fill="hold">
                                          <p:stCondLst>
                                            <p:cond delay="4999"/>
                                          </p:stCondLst>
                                        </p:cTn>
                                        <p:tgtEl>
                                          <p:spTgt spid="77"/>
                                        </p:tgtEl>
                                        <p:attrNameLst>
                                          <p:attrName>style.visibility</p:attrName>
                                        </p:attrNameLst>
                                      </p:cBhvr>
                                      <p:to>
                                        <p:strVal val="hidden"/>
                                      </p:to>
                                    </p:set>
                                  </p:childTnLst>
                                </p:cTn>
                              </p:par>
                              <p:par>
                                <p:cTn id="591" presetID="2" presetClass="entr" presetSubtype="8" fill="hold" grpId="0" nodeType="withEffect">
                                  <p:stCondLst>
                                    <p:cond delay="0"/>
                                  </p:stCondLst>
                                  <p:childTnLst>
                                    <p:set>
                                      <p:cBhvr>
                                        <p:cTn id="592" dur="1" fill="hold">
                                          <p:stCondLst>
                                            <p:cond delay="0"/>
                                          </p:stCondLst>
                                        </p:cTn>
                                        <p:tgtEl>
                                          <p:spTgt spid="76"/>
                                        </p:tgtEl>
                                        <p:attrNameLst>
                                          <p:attrName>style.visibility</p:attrName>
                                        </p:attrNameLst>
                                      </p:cBhvr>
                                      <p:to>
                                        <p:strVal val="visible"/>
                                      </p:to>
                                    </p:set>
                                    <p:anim calcmode="lin" valueType="num">
                                      <p:cBhvr additive="base">
                                        <p:cTn id="593" dur="5000" fill="hold"/>
                                        <p:tgtEl>
                                          <p:spTgt spid="76"/>
                                        </p:tgtEl>
                                        <p:attrNameLst>
                                          <p:attrName>ppt_x</p:attrName>
                                        </p:attrNameLst>
                                      </p:cBhvr>
                                      <p:tavLst>
                                        <p:tav tm="0">
                                          <p:val>
                                            <p:strVal val="0-#ppt_w/2"/>
                                          </p:val>
                                        </p:tav>
                                        <p:tav tm="100000">
                                          <p:val>
                                            <p:strVal val="#ppt_x"/>
                                          </p:val>
                                        </p:tav>
                                      </p:tavLst>
                                    </p:anim>
                                    <p:anim calcmode="lin" valueType="num">
                                      <p:cBhvr additive="base">
                                        <p:cTn id="594" dur="5000" fill="hold"/>
                                        <p:tgtEl>
                                          <p:spTgt spid="76"/>
                                        </p:tgtEl>
                                        <p:attrNameLst>
                                          <p:attrName>ppt_y</p:attrName>
                                        </p:attrNameLst>
                                      </p:cBhvr>
                                      <p:tavLst>
                                        <p:tav tm="0">
                                          <p:val>
                                            <p:strVal val="#ppt_y"/>
                                          </p:val>
                                        </p:tav>
                                        <p:tav tm="100000">
                                          <p:val>
                                            <p:strVal val="#ppt_y"/>
                                          </p:val>
                                        </p:tav>
                                      </p:tavLst>
                                    </p:anim>
                                  </p:childTnLst>
                                </p:cTn>
                              </p:par>
                              <p:par>
                                <p:cTn id="595" presetID="2" presetClass="exit" presetSubtype="8" fill="hold" grpId="1" nodeType="withEffect">
                                  <p:stCondLst>
                                    <p:cond delay="0"/>
                                  </p:stCondLst>
                                  <p:childTnLst>
                                    <p:anim calcmode="lin" valueType="num">
                                      <p:cBhvr additive="base">
                                        <p:cTn id="596" dur="5000"/>
                                        <p:tgtEl>
                                          <p:spTgt spid="76"/>
                                        </p:tgtEl>
                                        <p:attrNameLst>
                                          <p:attrName>ppt_x</p:attrName>
                                        </p:attrNameLst>
                                      </p:cBhvr>
                                      <p:tavLst>
                                        <p:tav tm="0">
                                          <p:val>
                                            <p:strVal val="ppt_x"/>
                                          </p:val>
                                        </p:tav>
                                        <p:tav tm="100000">
                                          <p:val>
                                            <p:strVal val="0-ppt_w/2"/>
                                          </p:val>
                                        </p:tav>
                                      </p:tavLst>
                                    </p:anim>
                                    <p:anim calcmode="lin" valueType="num">
                                      <p:cBhvr additive="base">
                                        <p:cTn id="597" dur="5000"/>
                                        <p:tgtEl>
                                          <p:spTgt spid="76"/>
                                        </p:tgtEl>
                                        <p:attrNameLst>
                                          <p:attrName>ppt_y</p:attrName>
                                        </p:attrNameLst>
                                      </p:cBhvr>
                                      <p:tavLst>
                                        <p:tav tm="0">
                                          <p:val>
                                            <p:strVal val="ppt_y"/>
                                          </p:val>
                                        </p:tav>
                                        <p:tav tm="100000">
                                          <p:val>
                                            <p:strVal val="ppt_y"/>
                                          </p:val>
                                        </p:tav>
                                      </p:tavLst>
                                    </p:anim>
                                    <p:set>
                                      <p:cBhvr>
                                        <p:cTn id="598" dur="1" fill="hold">
                                          <p:stCondLst>
                                            <p:cond delay="4999"/>
                                          </p:stCondLst>
                                        </p:cTn>
                                        <p:tgtEl>
                                          <p:spTgt spid="76"/>
                                        </p:tgtEl>
                                        <p:attrNameLst>
                                          <p:attrName>style.visibility</p:attrName>
                                        </p:attrNameLst>
                                      </p:cBhvr>
                                      <p:to>
                                        <p:strVal val="hidden"/>
                                      </p:to>
                                    </p:set>
                                  </p:childTnLst>
                                </p:cTn>
                              </p:par>
                              <p:par>
                                <p:cTn id="599" presetID="3" presetClass="exit" presetSubtype="5" fill="hold" grpId="2" nodeType="withEffect">
                                  <p:stCondLst>
                                    <p:cond delay="0"/>
                                  </p:stCondLst>
                                  <p:childTnLst>
                                    <p:animEffect transition="out" filter="blinds(vertical)">
                                      <p:cBhvr>
                                        <p:cTn id="600" dur="5000"/>
                                        <p:tgtEl>
                                          <p:spTgt spid="76"/>
                                        </p:tgtEl>
                                      </p:cBhvr>
                                    </p:animEffect>
                                    <p:set>
                                      <p:cBhvr>
                                        <p:cTn id="601" dur="1" fill="hold">
                                          <p:stCondLst>
                                            <p:cond delay="4999"/>
                                          </p:stCondLst>
                                        </p:cTn>
                                        <p:tgtEl>
                                          <p:spTgt spid="76"/>
                                        </p:tgtEl>
                                        <p:attrNameLst>
                                          <p:attrName>style.visibility</p:attrName>
                                        </p:attrNameLst>
                                      </p:cBhvr>
                                      <p:to>
                                        <p:strVal val="hidden"/>
                                      </p:to>
                                    </p:set>
                                  </p:childTnLst>
                                </p:cTn>
                              </p:par>
                              <p:par>
                                <p:cTn id="602" presetID="2" presetClass="entr" presetSubtype="8" fill="hold" grpId="0" nodeType="withEffect">
                                  <p:stCondLst>
                                    <p:cond delay="0"/>
                                  </p:stCondLst>
                                  <p:childTnLst>
                                    <p:set>
                                      <p:cBhvr>
                                        <p:cTn id="603" dur="1" fill="hold">
                                          <p:stCondLst>
                                            <p:cond delay="0"/>
                                          </p:stCondLst>
                                        </p:cTn>
                                        <p:tgtEl>
                                          <p:spTgt spid="75"/>
                                        </p:tgtEl>
                                        <p:attrNameLst>
                                          <p:attrName>style.visibility</p:attrName>
                                        </p:attrNameLst>
                                      </p:cBhvr>
                                      <p:to>
                                        <p:strVal val="visible"/>
                                      </p:to>
                                    </p:set>
                                    <p:anim calcmode="lin" valueType="num">
                                      <p:cBhvr additive="base">
                                        <p:cTn id="604" dur="5000" fill="hold"/>
                                        <p:tgtEl>
                                          <p:spTgt spid="75"/>
                                        </p:tgtEl>
                                        <p:attrNameLst>
                                          <p:attrName>ppt_x</p:attrName>
                                        </p:attrNameLst>
                                      </p:cBhvr>
                                      <p:tavLst>
                                        <p:tav tm="0">
                                          <p:val>
                                            <p:strVal val="0-#ppt_w/2"/>
                                          </p:val>
                                        </p:tav>
                                        <p:tav tm="100000">
                                          <p:val>
                                            <p:strVal val="#ppt_x"/>
                                          </p:val>
                                        </p:tav>
                                      </p:tavLst>
                                    </p:anim>
                                    <p:anim calcmode="lin" valueType="num">
                                      <p:cBhvr additive="base">
                                        <p:cTn id="605" dur="5000" fill="hold"/>
                                        <p:tgtEl>
                                          <p:spTgt spid="75"/>
                                        </p:tgtEl>
                                        <p:attrNameLst>
                                          <p:attrName>ppt_y</p:attrName>
                                        </p:attrNameLst>
                                      </p:cBhvr>
                                      <p:tavLst>
                                        <p:tav tm="0">
                                          <p:val>
                                            <p:strVal val="#ppt_y"/>
                                          </p:val>
                                        </p:tav>
                                        <p:tav tm="100000">
                                          <p:val>
                                            <p:strVal val="#ppt_y"/>
                                          </p:val>
                                        </p:tav>
                                      </p:tavLst>
                                    </p:anim>
                                  </p:childTnLst>
                                </p:cTn>
                              </p:par>
                              <p:par>
                                <p:cTn id="606" presetID="2" presetClass="exit" presetSubtype="8" fill="hold" grpId="1" nodeType="withEffect">
                                  <p:stCondLst>
                                    <p:cond delay="0"/>
                                  </p:stCondLst>
                                  <p:childTnLst>
                                    <p:anim calcmode="lin" valueType="num">
                                      <p:cBhvr additive="base">
                                        <p:cTn id="607" dur="5000"/>
                                        <p:tgtEl>
                                          <p:spTgt spid="75"/>
                                        </p:tgtEl>
                                        <p:attrNameLst>
                                          <p:attrName>ppt_x</p:attrName>
                                        </p:attrNameLst>
                                      </p:cBhvr>
                                      <p:tavLst>
                                        <p:tav tm="0">
                                          <p:val>
                                            <p:strVal val="ppt_x"/>
                                          </p:val>
                                        </p:tav>
                                        <p:tav tm="100000">
                                          <p:val>
                                            <p:strVal val="0-ppt_w/2"/>
                                          </p:val>
                                        </p:tav>
                                      </p:tavLst>
                                    </p:anim>
                                    <p:anim calcmode="lin" valueType="num">
                                      <p:cBhvr additive="base">
                                        <p:cTn id="608" dur="5000"/>
                                        <p:tgtEl>
                                          <p:spTgt spid="75"/>
                                        </p:tgtEl>
                                        <p:attrNameLst>
                                          <p:attrName>ppt_y</p:attrName>
                                        </p:attrNameLst>
                                      </p:cBhvr>
                                      <p:tavLst>
                                        <p:tav tm="0">
                                          <p:val>
                                            <p:strVal val="ppt_y"/>
                                          </p:val>
                                        </p:tav>
                                        <p:tav tm="100000">
                                          <p:val>
                                            <p:strVal val="ppt_y"/>
                                          </p:val>
                                        </p:tav>
                                      </p:tavLst>
                                    </p:anim>
                                    <p:set>
                                      <p:cBhvr>
                                        <p:cTn id="609" dur="1" fill="hold">
                                          <p:stCondLst>
                                            <p:cond delay="4999"/>
                                          </p:stCondLst>
                                        </p:cTn>
                                        <p:tgtEl>
                                          <p:spTgt spid="75"/>
                                        </p:tgtEl>
                                        <p:attrNameLst>
                                          <p:attrName>style.visibility</p:attrName>
                                        </p:attrNameLst>
                                      </p:cBhvr>
                                      <p:to>
                                        <p:strVal val="hidden"/>
                                      </p:to>
                                    </p:set>
                                  </p:childTnLst>
                                </p:cTn>
                              </p:par>
                              <p:par>
                                <p:cTn id="610" presetID="3" presetClass="exit" presetSubtype="5" fill="hold" grpId="2" nodeType="withEffect">
                                  <p:stCondLst>
                                    <p:cond delay="0"/>
                                  </p:stCondLst>
                                  <p:childTnLst>
                                    <p:animEffect transition="out" filter="blinds(vertical)">
                                      <p:cBhvr>
                                        <p:cTn id="611" dur="5000"/>
                                        <p:tgtEl>
                                          <p:spTgt spid="75"/>
                                        </p:tgtEl>
                                      </p:cBhvr>
                                    </p:animEffect>
                                    <p:set>
                                      <p:cBhvr>
                                        <p:cTn id="612" dur="1" fill="hold">
                                          <p:stCondLst>
                                            <p:cond delay="4999"/>
                                          </p:stCondLst>
                                        </p:cTn>
                                        <p:tgtEl>
                                          <p:spTgt spid="75"/>
                                        </p:tgtEl>
                                        <p:attrNameLst>
                                          <p:attrName>style.visibility</p:attrName>
                                        </p:attrNameLst>
                                      </p:cBhvr>
                                      <p:to>
                                        <p:strVal val="hidden"/>
                                      </p:to>
                                    </p:set>
                                  </p:childTnLst>
                                </p:cTn>
                              </p:par>
                              <p:par>
                                <p:cTn id="613" presetID="2" presetClass="entr" presetSubtype="8" fill="hold" grpId="0" nodeType="withEffect">
                                  <p:stCondLst>
                                    <p:cond delay="0"/>
                                  </p:stCondLst>
                                  <p:childTnLst>
                                    <p:set>
                                      <p:cBhvr>
                                        <p:cTn id="614" dur="1" fill="hold">
                                          <p:stCondLst>
                                            <p:cond delay="0"/>
                                          </p:stCondLst>
                                        </p:cTn>
                                        <p:tgtEl>
                                          <p:spTgt spid="74"/>
                                        </p:tgtEl>
                                        <p:attrNameLst>
                                          <p:attrName>style.visibility</p:attrName>
                                        </p:attrNameLst>
                                      </p:cBhvr>
                                      <p:to>
                                        <p:strVal val="visible"/>
                                      </p:to>
                                    </p:set>
                                    <p:anim calcmode="lin" valueType="num">
                                      <p:cBhvr additive="base">
                                        <p:cTn id="615" dur="5000" fill="hold"/>
                                        <p:tgtEl>
                                          <p:spTgt spid="74"/>
                                        </p:tgtEl>
                                        <p:attrNameLst>
                                          <p:attrName>ppt_x</p:attrName>
                                        </p:attrNameLst>
                                      </p:cBhvr>
                                      <p:tavLst>
                                        <p:tav tm="0">
                                          <p:val>
                                            <p:strVal val="0-#ppt_w/2"/>
                                          </p:val>
                                        </p:tav>
                                        <p:tav tm="100000">
                                          <p:val>
                                            <p:strVal val="#ppt_x"/>
                                          </p:val>
                                        </p:tav>
                                      </p:tavLst>
                                    </p:anim>
                                    <p:anim calcmode="lin" valueType="num">
                                      <p:cBhvr additive="base">
                                        <p:cTn id="616" dur="5000" fill="hold"/>
                                        <p:tgtEl>
                                          <p:spTgt spid="74"/>
                                        </p:tgtEl>
                                        <p:attrNameLst>
                                          <p:attrName>ppt_y</p:attrName>
                                        </p:attrNameLst>
                                      </p:cBhvr>
                                      <p:tavLst>
                                        <p:tav tm="0">
                                          <p:val>
                                            <p:strVal val="#ppt_y"/>
                                          </p:val>
                                        </p:tav>
                                        <p:tav tm="100000">
                                          <p:val>
                                            <p:strVal val="#ppt_y"/>
                                          </p:val>
                                        </p:tav>
                                      </p:tavLst>
                                    </p:anim>
                                  </p:childTnLst>
                                </p:cTn>
                              </p:par>
                              <p:par>
                                <p:cTn id="617" presetID="2" presetClass="exit" presetSubtype="8" fill="hold" grpId="1" nodeType="withEffect">
                                  <p:stCondLst>
                                    <p:cond delay="0"/>
                                  </p:stCondLst>
                                  <p:childTnLst>
                                    <p:anim calcmode="lin" valueType="num">
                                      <p:cBhvr additive="base">
                                        <p:cTn id="618" dur="5000"/>
                                        <p:tgtEl>
                                          <p:spTgt spid="74"/>
                                        </p:tgtEl>
                                        <p:attrNameLst>
                                          <p:attrName>ppt_x</p:attrName>
                                        </p:attrNameLst>
                                      </p:cBhvr>
                                      <p:tavLst>
                                        <p:tav tm="0">
                                          <p:val>
                                            <p:strVal val="ppt_x"/>
                                          </p:val>
                                        </p:tav>
                                        <p:tav tm="100000">
                                          <p:val>
                                            <p:strVal val="0-ppt_w/2"/>
                                          </p:val>
                                        </p:tav>
                                      </p:tavLst>
                                    </p:anim>
                                    <p:anim calcmode="lin" valueType="num">
                                      <p:cBhvr additive="base">
                                        <p:cTn id="619" dur="5000"/>
                                        <p:tgtEl>
                                          <p:spTgt spid="74"/>
                                        </p:tgtEl>
                                        <p:attrNameLst>
                                          <p:attrName>ppt_y</p:attrName>
                                        </p:attrNameLst>
                                      </p:cBhvr>
                                      <p:tavLst>
                                        <p:tav tm="0">
                                          <p:val>
                                            <p:strVal val="ppt_y"/>
                                          </p:val>
                                        </p:tav>
                                        <p:tav tm="100000">
                                          <p:val>
                                            <p:strVal val="ppt_y"/>
                                          </p:val>
                                        </p:tav>
                                      </p:tavLst>
                                    </p:anim>
                                    <p:set>
                                      <p:cBhvr>
                                        <p:cTn id="620" dur="1" fill="hold">
                                          <p:stCondLst>
                                            <p:cond delay="4999"/>
                                          </p:stCondLst>
                                        </p:cTn>
                                        <p:tgtEl>
                                          <p:spTgt spid="74"/>
                                        </p:tgtEl>
                                        <p:attrNameLst>
                                          <p:attrName>style.visibility</p:attrName>
                                        </p:attrNameLst>
                                      </p:cBhvr>
                                      <p:to>
                                        <p:strVal val="hidden"/>
                                      </p:to>
                                    </p:set>
                                  </p:childTnLst>
                                </p:cTn>
                              </p:par>
                              <p:par>
                                <p:cTn id="621" presetID="3" presetClass="exit" presetSubtype="5" fill="hold" grpId="2" nodeType="withEffect">
                                  <p:stCondLst>
                                    <p:cond delay="0"/>
                                  </p:stCondLst>
                                  <p:childTnLst>
                                    <p:animEffect transition="out" filter="blinds(vertical)">
                                      <p:cBhvr>
                                        <p:cTn id="622" dur="5000"/>
                                        <p:tgtEl>
                                          <p:spTgt spid="74"/>
                                        </p:tgtEl>
                                      </p:cBhvr>
                                    </p:animEffect>
                                    <p:set>
                                      <p:cBhvr>
                                        <p:cTn id="623" dur="1" fill="hold">
                                          <p:stCondLst>
                                            <p:cond delay="4999"/>
                                          </p:stCondLst>
                                        </p:cTn>
                                        <p:tgtEl>
                                          <p:spTgt spid="74"/>
                                        </p:tgtEl>
                                        <p:attrNameLst>
                                          <p:attrName>style.visibility</p:attrName>
                                        </p:attrNameLst>
                                      </p:cBhvr>
                                      <p:to>
                                        <p:strVal val="hidden"/>
                                      </p:to>
                                    </p:set>
                                  </p:childTnLst>
                                </p:cTn>
                              </p:par>
                              <p:par>
                                <p:cTn id="624" presetID="2" presetClass="entr" presetSubtype="8" fill="hold" grpId="0" nodeType="withEffect">
                                  <p:stCondLst>
                                    <p:cond delay="0"/>
                                  </p:stCondLst>
                                  <p:childTnLst>
                                    <p:set>
                                      <p:cBhvr>
                                        <p:cTn id="625" dur="1" fill="hold">
                                          <p:stCondLst>
                                            <p:cond delay="0"/>
                                          </p:stCondLst>
                                        </p:cTn>
                                        <p:tgtEl>
                                          <p:spTgt spid="73"/>
                                        </p:tgtEl>
                                        <p:attrNameLst>
                                          <p:attrName>style.visibility</p:attrName>
                                        </p:attrNameLst>
                                      </p:cBhvr>
                                      <p:to>
                                        <p:strVal val="visible"/>
                                      </p:to>
                                    </p:set>
                                    <p:anim calcmode="lin" valueType="num">
                                      <p:cBhvr additive="base">
                                        <p:cTn id="626" dur="5000" fill="hold"/>
                                        <p:tgtEl>
                                          <p:spTgt spid="73"/>
                                        </p:tgtEl>
                                        <p:attrNameLst>
                                          <p:attrName>ppt_x</p:attrName>
                                        </p:attrNameLst>
                                      </p:cBhvr>
                                      <p:tavLst>
                                        <p:tav tm="0">
                                          <p:val>
                                            <p:strVal val="0-#ppt_w/2"/>
                                          </p:val>
                                        </p:tav>
                                        <p:tav tm="100000">
                                          <p:val>
                                            <p:strVal val="#ppt_x"/>
                                          </p:val>
                                        </p:tav>
                                      </p:tavLst>
                                    </p:anim>
                                    <p:anim calcmode="lin" valueType="num">
                                      <p:cBhvr additive="base">
                                        <p:cTn id="627" dur="5000" fill="hold"/>
                                        <p:tgtEl>
                                          <p:spTgt spid="73"/>
                                        </p:tgtEl>
                                        <p:attrNameLst>
                                          <p:attrName>ppt_y</p:attrName>
                                        </p:attrNameLst>
                                      </p:cBhvr>
                                      <p:tavLst>
                                        <p:tav tm="0">
                                          <p:val>
                                            <p:strVal val="#ppt_y"/>
                                          </p:val>
                                        </p:tav>
                                        <p:tav tm="100000">
                                          <p:val>
                                            <p:strVal val="#ppt_y"/>
                                          </p:val>
                                        </p:tav>
                                      </p:tavLst>
                                    </p:anim>
                                  </p:childTnLst>
                                </p:cTn>
                              </p:par>
                              <p:par>
                                <p:cTn id="628" presetID="2" presetClass="exit" presetSubtype="8" fill="hold" grpId="1" nodeType="withEffect">
                                  <p:stCondLst>
                                    <p:cond delay="0"/>
                                  </p:stCondLst>
                                  <p:childTnLst>
                                    <p:anim calcmode="lin" valueType="num">
                                      <p:cBhvr additive="base">
                                        <p:cTn id="629" dur="5000"/>
                                        <p:tgtEl>
                                          <p:spTgt spid="73"/>
                                        </p:tgtEl>
                                        <p:attrNameLst>
                                          <p:attrName>ppt_x</p:attrName>
                                        </p:attrNameLst>
                                      </p:cBhvr>
                                      <p:tavLst>
                                        <p:tav tm="0">
                                          <p:val>
                                            <p:strVal val="ppt_x"/>
                                          </p:val>
                                        </p:tav>
                                        <p:tav tm="100000">
                                          <p:val>
                                            <p:strVal val="0-ppt_w/2"/>
                                          </p:val>
                                        </p:tav>
                                      </p:tavLst>
                                    </p:anim>
                                    <p:anim calcmode="lin" valueType="num">
                                      <p:cBhvr additive="base">
                                        <p:cTn id="630" dur="5000"/>
                                        <p:tgtEl>
                                          <p:spTgt spid="73"/>
                                        </p:tgtEl>
                                        <p:attrNameLst>
                                          <p:attrName>ppt_y</p:attrName>
                                        </p:attrNameLst>
                                      </p:cBhvr>
                                      <p:tavLst>
                                        <p:tav tm="0">
                                          <p:val>
                                            <p:strVal val="ppt_y"/>
                                          </p:val>
                                        </p:tav>
                                        <p:tav tm="100000">
                                          <p:val>
                                            <p:strVal val="ppt_y"/>
                                          </p:val>
                                        </p:tav>
                                      </p:tavLst>
                                    </p:anim>
                                    <p:set>
                                      <p:cBhvr>
                                        <p:cTn id="631" dur="1" fill="hold">
                                          <p:stCondLst>
                                            <p:cond delay="4999"/>
                                          </p:stCondLst>
                                        </p:cTn>
                                        <p:tgtEl>
                                          <p:spTgt spid="73"/>
                                        </p:tgtEl>
                                        <p:attrNameLst>
                                          <p:attrName>style.visibility</p:attrName>
                                        </p:attrNameLst>
                                      </p:cBhvr>
                                      <p:to>
                                        <p:strVal val="hidden"/>
                                      </p:to>
                                    </p:set>
                                  </p:childTnLst>
                                </p:cTn>
                              </p:par>
                              <p:par>
                                <p:cTn id="632" presetID="3" presetClass="exit" presetSubtype="5" fill="hold" grpId="2" nodeType="withEffect">
                                  <p:stCondLst>
                                    <p:cond delay="0"/>
                                  </p:stCondLst>
                                  <p:childTnLst>
                                    <p:animEffect transition="out" filter="blinds(vertical)">
                                      <p:cBhvr>
                                        <p:cTn id="633" dur="5000"/>
                                        <p:tgtEl>
                                          <p:spTgt spid="73"/>
                                        </p:tgtEl>
                                      </p:cBhvr>
                                    </p:animEffect>
                                    <p:set>
                                      <p:cBhvr>
                                        <p:cTn id="634" dur="1" fill="hold">
                                          <p:stCondLst>
                                            <p:cond delay="4999"/>
                                          </p:stCondLst>
                                        </p:cTn>
                                        <p:tgtEl>
                                          <p:spTgt spid="73"/>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72"/>
                                        </p:tgtEl>
                                        <p:attrNameLst>
                                          <p:attrName>style.visibility</p:attrName>
                                        </p:attrNameLst>
                                      </p:cBhvr>
                                      <p:to>
                                        <p:strVal val="visible"/>
                                      </p:to>
                                    </p:set>
                                    <p:anim calcmode="lin" valueType="num">
                                      <p:cBhvr additive="base">
                                        <p:cTn id="637" dur="5000" fill="hold"/>
                                        <p:tgtEl>
                                          <p:spTgt spid="72"/>
                                        </p:tgtEl>
                                        <p:attrNameLst>
                                          <p:attrName>ppt_x</p:attrName>
                                        </p:attrNameLst>
                                      </p:cBhvr>
                                      <p:tavLst>
                                        <p:tav tm="0">
                                          <p:val>
                                            <p:strVal val="0-#ppt_w/2"/>
                                          </p:val>
                                        </p:tav>
                                        <p:tav tm="100000">
                                          <p:val>
                                            <p:strVal val="#ppt_x"/>
                                          </p:val>
                                        </p:tav>
                                      </p:tavLst>
                                    </p:anim>
                                    <p:anim calcmode="lin" valueType="num">
                                      <p:cBhvr additive="base">
                                        <p:cTn id="638" dur="5000" fill="hold"/>
                                        <p:tgtEl>
                                          <p:spTgt spid="72"/>
                                        </p:tgtEl>
                                        <p:attrNameLst>
                                          <p:attrName>ppt_y</p:attrName>
                                        </p:attrNameLst>
                                      </p:cBhvr>
                                      <p:tavLst>
                                        <p:tav tm="0">
                                          <p:val>
                                            <p:strVal val="#ppt_y"/>
                                          </p:val>
                                        </p:tav>
                                        <p:tav tm="100000">
                                          <p:val>
                                            <p:strVal val="#ppt_y"/>
                                          </p:val>
                                        </p:tav>
                                      </p:tavLst>
                                    </p:anim>
                                  </p:childTnLst>
                                </p:cTn>
                              </p:par>
                              <p:par>
                                <p:cTn id="639" presetID="2" presetClass="exit" presetSubtype="8" fill="hold" grpId="1" nodeType="withEffect">
                                  <p:stCondLst>
                                    <p:cond delay="0"/>
                                  </p:stCondLst>
                                  <p:childTnLst>
                                    <p:anim calcmode="lin" valueType="num">
                                      <p:cBhvr additive="base">
                                        <p:cTn id="640" dur="5000"/>
                                        <p:tgtEl>
                                          <p:spTgt spid="72"/>
                                        </p:tgtEl>
                                        <p:attrNameLst>
                                          <p:attrName>ppt_x</p:attrName>
                                        </p:attrNameLst>
                                      </p:cBhvr>
                                      <p:tavLst>
                                        <p:tav tm="0">
                                          <p:val>
                                            <p:strVal val="ppt_x"/>
                                          </p:val>
                                        </p:tav>
                                        <p:tav tm="100000">
                                          <p:val>
                                            <p:strVal val="0-ppt_w/2"/>
                                          </p:val>
                                        </p:tav>
                                      </p:tavLst>
                                    </p:anim>
                                    <p:anim calcmode="lin" valueType="num">
                                      <p:cBhvr additive="base">
                                        <p:cTn id="641" dur="5000"/>
                                        <p:tgtEl>
                                          <p:spTgt spid="72"/>
                                        </p:tgtEl>
                                        <p:attrNameLst>
                                          <p:attrName>ppt_y</p:attrName>
                                        </p:attrNameLst>
                                      </p:cBhvr>
                                      <p:tavLst>
                                        <p:tav tm="0">
                                          <p:val>
                                            <p:strVal val="ppt_y"/>
                                          </p:val>
                                        </p:tav>
                                        <p:tav tm="100000">
                                          <p:val>
                                            <p:strVal val="ppt_y"/>
                                          </p:val>
                                        </p:tav>
                                      </p:tavLst>
                                    </p:anim>
                                    <p:set>
                                      <p:cBhvr>
                                        <p:cTn id="642" dur="1" fill="hold">
                                          <p:stCondLst>
                                            <p:cond delay="4999"/>
                                          </p:stCondLst>
                                        </p:cTn>
                                        <p:tgtEl>
                                          <p:spTgt spid="72"/>
                                        </p:tgtEl>
                                        <p:attrNameLst>
                                          <p:attrName>style.visibility</p:attrName>
                                        </p:attrNameLst>
                                      </p:cBhvr>
                                      <p:to>
                                        <p:strVal val="hidden"/>
                                      </p:to>
                                    </p:set>
                                  </p:childTnLst>
                                </p:cTn>
                              </p:par>
                              <p:par>
                                <p:cTn id="643" presetID="3" presetClass="exit" presetSubtype="5" fill="hold" grpId="2" nodeType="withEffect">
                                  <p:stCondLst>
                                    <p:cond delay="0"/>
                                  </p:stCondLst>
                                  <p:childTnLst>
                                    <p:animEffect transition="out" filter="blinds(vertical)">
                                      <p:cBhvr>
                                        <p:cTn id="644" dur="5000"/>
                                        <p:tgtEl>
                                          <p:spTgt spid="72"/>
                                        </p:tgtEl>
                                      </p:cBhvr>
                                    </p:animEffect>
                                    <p:set>
                                      <p:cBhvr>
                                        <p:cTn id="645" dur="1" fill="hold">
                                          <p:stCondLst>
                                            <p:cond delay="4999"/>
                                          </p:stCondLst>
                                        </p:cTn>
                                        <p:tgtEl>
                                          <p:spTgt spid="72"/>
                                        </p:tgtEl>
                                        <p:attrNameLst>
                                          <p:attrName>style.visibility</p:attrName>
                                        </p:attrNameLst>
                                      </p:cBhvr>
                                      <p:to>
                                        <p:strVal val="hidden"/>
                                      </p:to>
                                    </p:set>
                                  </p:childTnLst>
                                </p:cTn>
                              </p:par>
                              <p:par>
                                <p:cTn id="646" presetID="2" presetClass="entr" presetSubtype="8" fill="hold" grpId="0" nodeType="withEffect">
                                  <p:stCondLst>
                                    <p:cond delay="0"/>
                                  </p:stCondLst>
                                  <p:childTnLst>
                                    <p:set>
                                      <p:cBhvr>
                                        <p:cTn id="647" dur="1" fill="hold">
                                          <p:stCondLst>
                                            <p:cond delay="0"/>
                                          </p:stCondLst>
                                        </p:cTn>
                                        <p:tgtEl>
                                          <p:spTgt spid="71"/>
                                        </p:tgtEl>
                                        <p:attrNameLst>
                                          <p:attrName>style.visibility</p:attrName>
                                        </p:attrNameLst>
                                      </p:cBhvr>
                                      <p:to>
                                        <p:strVal val="visible"/>
                                      </p:to>
                                    </p:set>
                                    <p:anim calcmode="lin" valueType="num">
                                      <p:cBhvr additive="base">
                                        <p:cTn id="648" dur="5000" fill="hold"/>
                                        <p:tgtEl>
                                          <p:spTgt spid="71"/>
                                        </p:tgtEl>
                                        <p:attrNameLst>
                                          <p:attrName>ppt_x</p:attrName>
                                        </p:attrNameLst>
                                      </p:cBhvr>
                                      <p:tavLst>
                                        <p:tav tm="0">
                                          <p:val>
                                            <p:strVal val="0-#ppt_w/2"/>
                                          </p:val>
                                        </p:tav>
                                        <p:tav tm="100000">
                                          <p:val>
                                            <p:strVal val="#ppt_x"/>
                                          </p:val>
                                        </p:tav>
                                      </p:tavLst>
                                    </p:anim>
                                    <p:anim calcmode="lin" valueType="num">
                                      <p:cBhvr additive="base">
                                        <p:cTn id="649" dur="5000" fill="hold"/>
                                        <p:tgtEl>
                                          <p:spTgt spid="71"/>
                                        </p:tgtEl>
                                        <p:attrNameLst>
                                          <p:attrName>ppt_y</p:attrName>
                                        </p:attrNameLst>
                                      </p:cBhvr>
                                      <p:tavLst>
                                        <p:tav tm="0">
                                          <p:val>
                                            <p:strVal val="#ppt_y"/>
                                          </p:val>
                                        </p:tav>
                                        <p:tav tm="100000">
                                          <p:val>
                                            <p:strVal val="#ppt_y"/>
                                          </p:val>
                                        </p:tav>
                                      </p:tavLst>
                                    </p:anim>
                                  </p:childTnLst>
                                </p:cTn>
                              </p:par>
                              <p:par>
                                <p:cTn id="650" presetID="2" presetClass="exit" presetSubtype="8" fill="hold" grpId="1" nodeType="withEffect">
                                  <p:stCondLst>
                                    <p:cond delay="0"/>
                                  </p:stCondLst>
                                  <p:childTnLst>
                                    <p:anim calcmode="lin" valueType="num">
                                      <p:cBhvr additive="base">
                                        <p:cTn id="651" dur="5000"/>
                                        <p:tgtEl>
                                          <p:spTgt spid="71"/>
                                        </p:tgtEl>
                                        <p:attrNameLst>
                                          <p:attrName>ppt_x</p:attrName>
                                        </p:attrNameLst>
                                      </p:cBhvr>
                                      <p:tavLst>
                                        <p:tav tm="0">
                                          <p:val>
                                            <p:strVal val="ppt_x"/>
                                          </p:val>
                                        </p:tav>
                                        <p:tav tm="100000">
                                          <p:val>
                                            <p:strVal val="0-ppt_w/2"/>
                                          </p:val>
                                        </p:tav>
                                      </p:tavLst>
                                    </p:anim>
                                    <p:anim calcmode="lin" valueType="num">
                                      <p:cBhvr additive="base">
                                        <p:cTn id="652" dur="5000"/>
                                        <p:tgtEl>
                                          <p:spTgt spid="71"/>
                                        </p:tgtEl>
                                        <p:attrNameLst>
                                          <p:attrName>ppt_y</p:attrName>
                                        </p:attrNameLst>
                                      </p:cBhvr>
                                      <p:tavLst>
                                        <p:tav tm="0">
                                          <p:val>
                                            <p:strVal val="ppt_y"/>
                                          </p:val>
                                        </p:tav>
                                        <p:tav tm="100000">
                                          <p:val>
                                            <p:strVal val="ppt_y"/>
                                          </p:val>
                                        </p:tav>
                                      </p:tavLst>
                                    </p:anim>
                                    <p:set>
                                      <p:cBhvr>
                                        <p:cTn id="653" dur="1" fill="hold">
                                          <p:stCondLst>
                                            <p:cond delay="4999"/>
                                          </p:stCondLst>
                                        </p:cTn>
                                        <p:tgtEl>
                                          <p:spTgt spid="71"/>
                                        </p:tgtEl>
                                        <p:attrNameLst>
                                          <p:attrName>style.visibility</p:attrName>
                                        </p:attrNameLst>
                                      </p:cBhvr>
                                      <p:to>
                                        <p:strVal val="hidden"/>
                                      </p:to>
                                    </p:set>
                                  </p:childTnLst>
                                </p:cTn>
                              </p:par>
                              <p:par>
                                <p:cTn id="654" presetID="3" presetClass="exit" presetSubtype="5" fill="hold" grpId="2" nodeType="withEffect">
                                  <p:stCondLst>
                                    <p:cond delay="0"/>
                                  </p:stCondLst>
                                  <p:childTnLst>
                                    <p:animEffect transition="out" filter="blinds(vertical)">
                                      <p:cBhvr>
                                        <p:cTn id="655" dur="5000"/>
                                        <p:tgtEl>
                                          <p:spTgt spid="71"/>
                                        </p:tgtEl>
                                      </p:cBhvr>
                                    </p:animEffect>
                                    <p:set>
                                      <p:cBhvr>
                                        <p:cTn id="656" dur="1" fill="hold">
                                          <p:stCondLst>
                                            <p:cond delay="4999"/>
                                          </p:stCondLst>
                                        </p:cTn>
                                        <p:tgtEl>
                                          <p:spTgt spid="71"/>
                                        </p:tgtEl>
                                        <p:attrNameLst>
                                          <p:attrName>style.visibility</p:attrName>
                                        </p:attrNameLst>
                                      </p:cBhvr>
                                      <p:to>
                                        <p:strVal val="hidden"/>
                                      </p:to>
                                    </p:set>
                                  </p:childTnLst>
                                </p:cTn>
                              </p:par>
                              <p:par>
                                <p:cTn id="657" presetID="2" presetClass="entr" presetSubtype="8" fill="hold" grpId="0" nodeType="withEffect">
                                  <p:stCondLst>
                                    <p:cond delay="0"/>
                                  </p:stCondLst>
                                  <p:childTnLst>
                                    <p:set>
                                      <p:cBhvr>
                                        <p:cTn id="658" dur="1" fill="hold">
                                          <p:stCondLst>
                                            <p:cond delay="0"/>
                                          </p:stCondLst>
                                        </p:cTn>
                                        <p:tgtEl>
                                          <p:spTgt spid="70"/>
                                        </p:tgtEl>
                                        <p:attrNameLst>
                                          <p:attrName>style.visibility</p:attrName>
                                        </p:attrNameLst>
                                      </p:cBhvr>
                                      <p:to>
                                        <p:strVal val="visible"/>
                                      </p:to>
                                    </p:set>
                                    <p:anim calcmode="lin" valueType="num">
                                      <p:cBhvr additive="base">
                                        <p:cTn id="659" dur="5000" fill="hold"/>
                                        <p:tgtEl>
                                          <p:spTgt spid="70"/>
                                        </p:tgtEl>
                                        <p:attrNameLst>
                                          <p:attrName>ppt_x</p:attrName>
                                        </p:attrNameLst>
                                      </p:cBhvr>
                                      <p:tavLst>
                                        <p:tav tm="0">
                                          <p:val>
                                            <p:strVal val="0-#ppt_w/2"/>
                                          </p:val>
                                        </p:tav>
                                        <p:tav tm="100000">
                                          <p:val>
                                            <p:strVal val="#ppt_x"/>
                                          </p:val>
                                        </p:tav>
                                      </p:tavLst>
                                    </p:anim>
                                    <p:anim calcmode="lin" valueType="num">
                                      <p:cBhvr additive="base">
                                        <p:cTn id="660" dur="5000" fill="hold"/>
                                        <p:tgtEl>
                                          <p:spTgt spid="70"/>
                                        </p:tgtEl>
                                        <p:attrNameLst>
                                          <p:attrName>ppt_y</p:attrName>
                                        </p:attrNameLst>
                                      </p:cBhvr>
                                      <p:tavLst>
                                        <p:tav tm="0">
                                          <p:val>
                                            <p:strVal val="#ppt_y"/>
                                          </p:val>
                                        </p:tav>
                                        <p:tav tm="100000">
                                          <p:val>
                                            <p:strVal val="#ppt_y"/>
                                          </p:val>
                                        </p:tav>
                                      </p:tavLst>
                                    </p:anim>
                                  </p:childTnLst>
                                </p:cTn>
                              </p:par>
                              <p:par>
                                <p:cTn id="661" presetID="2" presetClass="exit" presetSubtype="8" fill="hold" grpId="1" nodeType="withEffect">
                                  <p:stCondLst>
                                    <p:cond delay="0"/>
                                  </p:stCondLst>
                                  <p:childTnLst>
                                    <p:anim calcmode="lin" valueType="num">
                                      <p:cBhvr additive="base">
                                        <p:cTn id="662" dur="5000"/>
                                        <p:tgtEl>
                                          <p:spTgt spid="70"/>
                                        </p:tgtEl>
                                        <p:attrNameLst>
                                          <p:attrName>ppt_x</p:attrName>
                                        </p:attrNameLst>
                                      </p:cBhvr>
                                      <p:tavLst>
                                        <p:tav tm="0">
                                          <p:val>
                                            <p:strVal val="ppt_x"/>
                                          </p:val>
                                        </p:tav>
                                        <p:tav tm="100000">
                                          <p:val>
                                            <p:strVal val="0-ppt_w/2"/>
                                          </p:val>
                                        </p:tav>
                                      </p:tavLst>
                                    </p:anim>
                                    <p:anim calcmode="lin" valueType="num">
                                      <p:cBhvr additive="base">
                                        <p:cTn id="663" dur="5000"/>
                                        <p:tgtEl>
                                          <p:spTgt spid="70"/>
                                        </p:tgtEl>
                                        <p:attrNameLst>
                                          <p:attrName>ppt_y</p:attrName>
                                        </p:attrNameLst>
                                      </p:cBhvr>
                                      <p:tavLst>
                                        <p:tav tm="0">
                                          <p:val>
                                            <p:strVal val="ppt_y"/>
                                          </p:val>
                                        </p:tav>
                                        <p:tav tm="100000">
                                          <p:val>
                                            <p:strVal val="ppt_y"/>
                                          </p:val>
                                        </p:tav>
                                      </p:tavLst>
                                    </p:anim>
                                    <p:set>
                                      <p:cBhvr>
                                        <p:cTn id="664" dur="1" fill="hold">
                                          <p:stCondLst>
                                            <p:cond delay="4999"/>
                                          </p:stCondLst>
                                        </p:cTn>
                                        <p:tgtEl>
                                          <p:spTgt spid="70"/>
                                        </p:tgtEl>
                                        <p:attrNameLst>
                                          <p:attrName>style.visibility</p:attrName>
                                        </p:attrNameLst>
                                      </p:cBhvr>
                                      <p:to>
                                        <p:strVal val="hidden"/>
                                      </p:to>
                                    </p:set>
                                  </p:childTnLst>
                                </p:cTn>
                              </p:par>
                              <p:par>
                                <p:cTn id="665" presetID="3" presetClass="exit" presetSubtype="5" fill="hold" grpId="2" nodeType="withEffect">
                                  <p:stCondLst>
                                    <p:cond delay="0"/>
                                  </p:stCondLst>
                                  <p:childTnLst>
                                    <p:animEffect transition="out" filter="blinds(vertical)">
                                      <p:cBhvr>
                                        <p:cTn id="666" dur="5000"/>
                                        <p:tgtEl>
                                          <p:spTgt spid="70"/>
                                        </p:tgtEl>
                                      </p:cBhvr>
                                    </p:animEffect>
                                    <p:set>
                                      <p:cBhvr>
                                        <p:cTn id="667" dur="1" fill="hold">
                                          <p:stCondLst>
                                            <p:cond delay="4999"/>
                                          </p:stCondLst>
                                        </p:cTn>
                                        <p:tgtEl>
                                          <p:spTgt spid="70"/>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69"/>
                                        </p:tgtEl>
                                        <p:attrNameLst>
                                          <p:attrName>style.visibility</p:attrName>
                                        </p:attrNameLst>
                                      </p:cBhvr>
                                      <p:to>
                                        <p:strVal val="visible"/>
                                      </p:to>
                                    </p:set>
                                    <p:anim calcmode="lin" valueType="num">
                                      <p:cBhvr additive="base">
                                        <p:cTn id="670" dur="5000" fill="hold"/>
                                        <p:tgtEl>
                                          <p:spTgt spid="69"/>
                                        </p:tgtEl>
                                        <p:attrNameLst>
                                          <p:attrName>ppt_x</p:attrName>
                                        </p:attrNameLst>
                                      </p:cBhvr>
                                      <p:tavLst>
                                        <p:tav tm="0">
                                          <p:val>
                                            <p:strVal val="0-#ppt_w/2"/>
                                          </p:val>
                                        </p:tav>
                                        <p:tav tm="100000">
                                          <p:val>
                                            <p:strVal val="#ppt_x"/>
                                          </p:val>
                                        </p:tav>
                                      </p:tavLst>
                                    </p:anim>
                                    <p:anim calcmode="lin" valueType="num">
                                      <p:cBhvr additive="base">
                                        <p:cTn id="671" dur="5000" fill="hold"/>
                                        <p:tgtEl>
                                          <p:spTgt spid="69"/>
                                        </p:tgtEl>
                                        <p:attrNameLst>
                                          <p:attrName>ppt_y</p:attrName>
                                        </p:attrNameLst>
                                      </p:cBhvr>
                                      <p:tavLst>
                                        <p:tav tm="0">
                                          <p:val>
                                            <p:strVal val="#ppt_y"/>
                                          </p:val>
                                        </p:tav>
                                        <p:tav tm="100000">
                                          <p:val>
                                            <p:strVal val="#ppt_y"/>
                                          </p:val>
                                        </p:tav>
                                      </p:tavLst>
                                    </p:anim>
                                  </p:childTnLst>
                                </p:cTn>
                              </p:par>
                              <p:par>
                                <p:cTn id="672" presetID="2" presetClass="exit" presetSubtype="8" fill="hold" grpId="1" nodeType="withEffect">
                                  <p:stCondLst>
                                    <p:cond delay="0"/>
                                  </p:stCondLst>
                                  <p:childTnLst>
                                    <p:anim calcmode="lin" valueType="num">
                                      <p:cBhvr additive="base">
                                        <p:cTn id="673" dur="5000"/>
                                        <p:tgtEl>
                                          <p:spTgt spid="69"/>
                                        </p:tgtEl>
                                        <p:attrNameLst>
                                          <p:attrName>ppt_x</p:attrName>
                                        </p:attrNameLst>
                                      </p:cBhvr>
                                      <p:tavLst>
                                        <p:tav tm="0">
                                          <p:val>
                                            <p:strVal val="ppt_x"/>
                                          </p:val>
                                        </p:tav>
                                        <p:tav tm="100000">
                                          <p:val>
                                            <p:strVal val="0-ppt_w/2"/>
                                          </p:val>
                                        </p:tav>
                                      </p:tavLst>
                                    </p:anim>
                                    <p:anim calcmode="lin" valueType="num">
                                      <p:cBhvr additive="base">
                                        <p:cTn id="674" dur="5000"/>
                                        <p:tgtEl>
                                          <p:spTgt spid="69"/>
                                        </p:tgtEl>
                                        <p:attrNameLst>
                                          <p:attrName>ppt_y</p:attrName>
                                        </p:attrNameLst>
                                      </p:cBhvr>
                                      <p:tavLst>
                                        <p:tav tm="0">
                                          <p:val>
                                            <p:strVal val="ppt_y"/>
                                          </p:val>
                                        </p:tav>
                                        <p:tav tm="100000">
                                          <p:val>
                                            <p:strVal val="ppt_y"/>
                                          </p:val>
                                        </p:tav>
                                      </p:tavLst>
                                    </p:anim>
                                    <p:set>
                                      <p:cBhvr>
                                        <p:cTn id="675" dur="1" fill="hold">
                                          <p:stCondLst>
                                            <p:cond delay="4999"/>
                                          </p:stCondLst>
                                        </p:cTn>
                                        <p:tgtEl>
                                          <p:spTgt spid="69"/>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000"/>
                                        <p:tgtEl>
                                          <p:spTgt spid="69"/>
                                        </p:tgtEl>
                                      </p:cBhvr>
                                    </p:animEffect>
                                    <p:set>
                                      <p:cBhvr>
                                        <p:cTn id="678" dur="1" fill="hold">
                                          <p:stCondLst>
                                            <p:cond delay="4999"/>
                                          </p:stCondLst>
                                        </p:cTn>
                                        <p:tgtEl>
                                          <p:spTgt spid="69"/>
                                        </p:tgtEl>
                                        <p:attrNameLst>
                                          <p:attrName>style.visibility</p:attrName>
                                        </p:attrNameLst>
                                      </p:cBhvr>
                                      <p:to>
                                        <p:strVal val="hidden"/>
                                      </p:to>
                                    </p:set>
                                  </p:childTnLst>
                                </p:cTn>
                              </p:par>
                              <p:par>
                                <p:cTn id="679" presetID="2" presetClass="entr" presetSubtype="8" fill="hold" grpId="0" nodeType="withEffect">
                                  <p:stCondLst>
                                    <p:cond delay="0"/>
                                  </p:stCondLst>
                                  <p:childTnLst>
                                    <p:set>
                                      <p:cBhvr>
                                        <p:cTn id="680" dur="1" fill="hold">
                                          <p:stCondLst>
                                            <p:cond delay="0"/>
                                          </p:stCondLst>
                                        </p:cTn>
                                        <p:tgtEl>
                                          <p:spTgt spid="68"/>
                                        </p:tgtEl>
                                        <p:attrNameLst>
                                          <p:attrName>style.visibility</p:attrName>
                                        </p:attrNameLst>
                                      </p:cBhvr>
                                      <p:to>
                                        <p:strVal val="visible"/>
                                      </p:to>
                                    </p:set>
                                    <p:anim calcmode="lin" valueType="num">
                                      <p:cBhvr additive="base">
                                        <p:cTn id="681" dur="5000" fill="hold"/>
                                        <p:tgtEl>
                                          <p:spTgt spid="68"/>
                                        </p:tgtEl>
                                        <p:attrNameLst>
                                          <p:attrName>ppt_x</p:attrName>
                                        </p:attrNameLst>
                                      </p:cBhvr>
                                      <p:tavLst>
                                        <p:tav tm="0">
                                          <p:val>
                                            <p:strVal val="0-#ppt_w/2"/>
                                          </p:val>
                                        </p:tav>
                                        <p:tav tm="100000">
                                          <p:val>
                                            <p:strVal val="#ppt_x"/>
                                          </p:val>
                                        </p:tav>
                                      </p:tavLst>
                                    </p:anim>
                                    <p:anim calcmode="lin" valueType="num">
                                      <p:cBhvr additive="base">
                                        <p:cTn id="682" dur="5000" fill="hold"/>
                                        <p:tgtEl>
                                          <p:spTgt spid="68"/>
                                        </p:tgtEl>
                                        <p:attrNameLst>
                                          <p:attrName>ppt_y</p:attrName>
                                        </p:attrNameLst>
                                      </p:cBhvr>
                                      <p:tavLst>
                                        <p:tav tm="0">
                                          <p:val>
                                            <p:strVal val="#ppt_y"/>
                                          </p:val>
                                        </p:tav>
                                        <p:tav tm="100000">
                                          <p:val>
                                            <p:strVal val="#ppt_y"/>
                                          </p:val>
                                        </p:tav>
                                      </p:tavLst>
                                    </p:anim>
                                  </p:childTnLst>
                                </p:cTn>
                              </p:par>
                              <p:par>
                                <p:cTn id="683" presetID="2" presetClass="exit" presetSubtype="8" fill="hold" grpId="1" nodeType="withEffect">
                                  <p:stCondLst>
                                    <p:cond delay="0"/>
                                  </p:stCondLst>
                                  <p:childTnLst>
                                    <p:anim calcmode="lin" valueType="num">
                                      <p:cBhvr additive="base">
                                        <p:cTn id="684" dur="5000"/>
                                        <p:tgtEl>
                                          <p:spTgt spid="68"/>
                                        </p:tgtEl>
                                        <p:attrNameLst>
                                          <p:attrName>ppt_x</p:attrName>
                                        </p:attrNameLst>
                                      </p:cBhvr>
                                      <p:tavLst>
                                        <p:tav tm="0">
                                          <p:val>
                                            <p:strVal val="ppt_x"/>
                                          </p:val>
                                        </p:tav>
                                        <p:tav tm="100000">
                                          <p:val>
                                            <p:strVal val="0-ppt_w/2"/>
                                          </p:val>
                                        </p:tav>
                                      </p:tavLst>
                                    </p:anim>
                                    <p:anim calcmode="lin" valueType="num">
                                      <p:cBhvr additive="base">
                                        <p:cTn id="685" dur="5000"/>
                                        <p:tgtEl>
                                          <p:spTgt spid="68"/>
                                        </p:tgtEl>
                                        <p:attrNameLst>
                                          <p:attrName>ppt_y</p:attrName>
                                        </p:attrNameLst>
                                      </p:cBhvr>
                                      <p:tavLst>
                                        <p:tav tm="0">
                                          <p:val>
                                            <p:strVal val="ppt_y"/>
                                          </p:val>
                                        </p:tav>
                                        <p:tav tm="100000">
                                          <p:val>
                                            <p:strVal val="ppt_y"/>
                                          </p:val>
                                        </p:tav>
                                      </p:tavLst>
                                    </p:anim>
                                    <p:set>
                                      <p:cBhvr>
                                        <p:cTn id="686" dur="1" fill="hold">
                                          <p:stCondLst>
                                            <p:cond delay="4999"/>
                                          </p:stCondLst>
                                        </p:cTn>
                                        <p:tgtEl>
                                          <p:spTgt spid="68"/>
                                        </p:tgtEl>
                                        <p:attrNameLst>
                                          <p:attrName>style.visibility</p:attrName>
                                        </p:attrNameLst>
                                      </p:cBhvr>
                                      <p:to>
                                        <p:strVal val="hidden"/>
                                      </p:to>
                                    </p:set>
                                  </p:childTnLst>
                                </p:cTn>
                              </p:par>
                              <p:par>
                                <p:cTn id="687" presetID="3" presetClass="exit" presetSubtype="5" fill="hold" grpId="2" nodeType="withEffect">
                                  <p:stCondLst>
                                    <p:cond delay="0"/>
                                  </p:stCondLst>
                                  <p:childTnLst>
                                    <p:animEffect transition="out" filter="blinds(vertical)">
                                      <p:cBhvr>
                                        <p:cTn id="688" dur="5000"/>
                                        <p:tgtEl>
                                          <p:spTgt spid="68"/>
                                        </p:tgtEl>
                                      </p:cBhvr>
                                    </p:animEffect>
                                    <p:set>
                                      <p:cBhvr>
                                        <p:cTn id="689" dur="1" fill="hold">
                                          <p:stCondLst>
                                            <p:cond delay="4999"/>
                                          </p:stCondLst>
                                        </p:cTn>
                                        <p:tgtEl>
                                          <p:spTgt spid="68"/>
                                        </p:tgtEl>
                                        <p:attrNameLst>
                                          <p:attrName>style.visibility</p:attrName>
                                        </p:attrNameLst>
                                      </p:cBhvr>
                                      <p:to>
                                        <p:strVal val="hidden"/>
                                      </p:to>
                                    </p:set>
                                  </p:childTnLst>
                                </p:cTn>
                              </p:par>
                              <p:par>
                                <p:cTn id="690" presetID="2" presetClass="entr" presetSubtype="8" fill="hold" grpId="0" nodeType="withEffect">
                                  <p:stCondLst>
                                    <p:cond delay="0"/>
                                  </p:stCondLst>
                                  <p:childTnLst>
                                    <p:set>
                                      <p:cBhvr>
                                        <p:cTn id="691" dur="1" fill="hold">
                                          <p:stCondLst>
                                            <p:cond delay="0"/>
                                          </p:stCondLst>
                                        </p:cTn>
                                        <p:tgtEl>
                                          <p:spTgt spid="67"/>
                                        </p:tgtEl>
                                        <p:attrNameLst>
                                          <p:attrName>style.visibility</p:attrName>
                                        </p:attrNameLst>
                                      </p:cBhvr>
                                      <p:to>
                                        <p:strVal val="visible"/>
                                      </p:to>
                                    </p:set>
                                    <p:anim calcmode="lin" valueType="num">
                                      <p:cBhvr additive="base">
                                        <p:cTn id="692" dur="5000" fill="hold"/>
                                        <p:tgtEl>
                                          <p:spTgt spid="67"/>
                                        </p:tgtEl>
                                        <p:attrNameLst>
                                          <p:attrName>ppt_x</p:attrName>
                                        </p:attrNameLst>
                                      </p:cBhvr>
                                      <p:tavLst>
                                        <p:tav tm="0">
                                          <p:val>
                                            <p:strVal val="0-#ppt_w/2"/>
                                          </p:val>
                                        </p:tav>
                                        <p:tav tm="100000">
                                          <p:val>
                                            <p:strVal val="#ppt_x"/>
                                          </p:val>
                                        </p:tav>
                                      </p:tavLst>
                                    </p:anim>
                                    <p:anim calcmode="lin" valueType="num">
                                      <p:cBhvr additive="base">
                                        <p:cTn id="693" dur="5000" fill="hold"/>
                                        <p:tgtEl>
                                          <p:spTgt spid="67"/>
                                        </p:tgtEl>
                                        <p:attrNameLst>
                                          <p:attrName>ppt_y</p:attrName>
                                        </p:attrNameLst>
                                      </p:cBhvr>
                                      <p:tavLst>
                                        <p:tav tm="0">
                                          <p:val>
                                            <p:strVal val="#ppt_y"/>
                                          </p:val>
                                        </p:tav>
                                        <p:tav tm="100000">
                                          <p:val>
                                            <p:strVal val="#ppt_y"/>
                                          </p:val>
                                        </p:tav>
                                      </p:tavLst>
                                    </p:anim>
                                  </p:childTnLst>
                                </p:cTn>
                              </p:par>
                              <p:par>
                                <p:cTn id="694" presetID="2" presetClass="exit" presetSubtype="8" fill="hold" grpId="1" nodeType="withEffect">
                                  <p:stCondLst>
                                    <p:cond delay="0"/>
                                  </p:stCondLst>
                                  <p:childTnLst>
                                    <p:anim calcmode="lin" valueType="num">
                                      <p:cBhvr additive="base">
                                        <p:cTn id="695" dur="5000"/>
                                        <p:tgtEl>
                                          <p:spTgt spid="67"/>
                                        </p:tgtEl>
                                        <p:attrNameLst>
                                          <p:attrName>ppt_x</p:attrName>
                                        </p:attrNameLst>
                                      </p:cBhvr>
                                      <p:tavLst>
                                        <p:tav tm="0">
                                          <p:val>
                                            <p:strVal val="ppt_x"/>
                                          </p:val>
                                        </p:tav>
                                        <p:tav tm="100000">
                                          <p:val>
                                            <p:strVal val="0-ppt_w/2"/>
                                          </p:val>
                                        </p:tav>
                                      </p:tavLst>
                                    </p:anim>
                                    <p:anim calcmode="lin" valueType="num">
                                      <p:cBhvr additive="base">
                                        <p:cTn id="696" dur="5000"/>
                                        <p:tgtEl>
                                          <p:spTgt spid="67"/>
                                        </p:tgtEl>
                                        <p:attrNameLst>
                                          <p:attrName>ppt_y</p:attrName>
                                        </p:attrNameLst>
                                      </p:cBhvr>
                                      <p:tavLst>
                                        <p:tav tm="0">
                                          <p:val>
                                            <p:strVal val="ppt_y"/>
                                          </p:val>
                                        </p:tav>
                                        <p:tav tm="100000">
                                          <p:val>
                                            <p:strVal val="ppt_y"/>
                                          </p:val>
                                        </p:tav>
                                      </p:tavLst>
                                    </p:anim>
                                    <p:set>
                                      <p:cBhvr>
                                        <p:cTn id="697" dur="1" fill="hold">
                                          <p:stCondLst>
                                            <p:cond delay="4999"/>
                                          </p:stCondLst>
                                        </p:cTn>
                                        <p:tgtEl>
                                          <p:spTgt spid="67"/>
                                        </p:tgtEl>
                                        <p:attrNameLst>
                                          <p:attrName>style.visibility</p:attrName>
                                        </p:attrNameLst>
                                      </p:cBhvr>
                                      <p:to>
                                        <p:strVal val="hidden"/>
                                      </p:to>
                                    </p:set>
                                  </p:childTnLst>
                                </p:cTn>
                              </p:par>
                              <p:par>
                                <p:cTn id="698" presetID="3" presetClass="exit" presetSubtype="5" fill="hold" grpId="2" nodeType="withEffect">
                                  <p:stCondLst>
                                    <p:cond delay="0"/>
                                  </p:stCondLst>
                                  <p:childTnLst>
                                    <p:animEffect transition="out" filter="blinds(vertical)">
                                      <p:cBhvr>
                                        <p:cTn id="699" dur="5000"/>
                                        <p:tgtEl>
                                          <p:spTgt spid="67"/>
                                        </p:tgtEl>
                                      </p:cBhvr>
                                    </p:animEffect>
                                    <p:set>
                                      <p:cBhvr>
                                        <p:cTn id="700" dur="1" fill="hold">
                                          <p:stCondLst>
                                            <p:cond delay="4999"/>
                                          </p:stCondLst>
                                        </p:cTn>
                                        <p:tgtEl>
                                          <p:spTgt spid="67"/>
                                        </p:tgtEl>
                                        <p:attrNameLst>
                                          <p:attrName>style.visibility</p:attrName>
                                        </p:attrNameLst>
                                      </p:cBhvr>
                                      <p:to>
                                        <p:strVal val="hidden"/>
                                      </p:to>
                                    </p:set>
                                  </p:childTnLst>
                                </p:cTn>
                              </p:par>
                              <p:par>
                                <p:cTn id="701" presetID="2" presetClass="entr" presetSubtype="8" fill="hold" grpId="0" nodeType="withEffect">
                                  <p:stCondLst>
                                    <p:cond delay="0"/>
                                  </p:stCondLst>
                                  <p:childTnLst>
                                    <p:set>
                                      <p:cBhvr>
                                        <p:cTn id="702" dur="1" fill="hold">
                                          <p:stCondLst>
                                            <p:cond delay="0"/>
                                          </p:stCondLst>
                                        </p:cTn>
                                        <p:tgtEl>
                                          <p:spTgt spid="66"/>
                                        </p:tgtEl>
                                        <p:attrNameLst>
                                          <p:attrName>style.visibility</p:attrName>
                                        </p:attrNameLst>
                                      </p:cBhvr>
                                      <p:to>
                                        <p:strVal val="visible"/>
                                      </p:to>
                                    </p:set>
                                    <p:anim calcmode="lin" valueType="num">
                                      <p:cBhvr additive="base">
                                        <p:cTn id="703" dur="5000" fill="hold"/>
                                        <p:tgtEl>
                                          <p:spTgt spid="66"/>
                                        </p:tgtEl>
                                        <p:attrNameLst>
                                          <p:attrName>ppt_x</p:attrName>
                                        </p:attrNameLst>
                                      </p:cBhvr>
                                      <p:tavLst>
                                        <p:tav tm="0">
                                          <p:val>
                                            <p:strVal val="0-#ppt_w/2"/>
                                          </p:val>
                                        </p:tav>
                                        <p:tav tm="100000">
                                          <p:val>
                                            <p:strVal val="#ppt_x"/>
                                          </p:val>
                                        </p:tav>
                                      </p:tavLst>
                                    </p:anim>
                                    <p:anim calcmode="lin" valueType="num">
                                      <p:cBhvr additive="base">
                                        <p:cTn id="704" dur="5000" fill="hold"/>
                                        <p:tgtEl>
                                          <p:spTgt spid="66"/>
                                        </p:tgtEl>
                                        <p:attrNameLst>
                                          <p:attrName>ppt_y</p:attrName>
                                        </p:attrNameLst>
                                      </p:cBhvr>
                                      <p:tavLst>
                                        <p:tav tm="0">
                                          <p:val>
                                            <p:strVal val="#ppt_y"/>
                                          </p:val>
                                        </p:tav>
                                        <p:tav tm="100000">
                                          <p:val>
                                            <p:strVal val="#ppt_y"/>
                                          </p:val>
                                        </p:tav>
                                      </p:tavLst>
                                    </p:anim>
                                  </p:childTnLst>
                                </p:cTn>
                              </p:par>
                              <p:par>
                                <p:cTn id="705" presetID="2" presetClass="exit" presetSubtype="8" fill="hold" grpId="1" nodeType="withEffect">
                                  <p:stCondLst>
                                    <p:cond delay="0"/>
                                  </p:stCondLst>
                                  <p:childTnLst>
                                    <p:anim calcmode="lin" valueType="num">
                                      <p:cBhvr additive="base">
                                        <p:cTn id="706" dur="5000"/>
                                        <p:tgtEl>
                                          <p:spTgt spid="66"/>
                                        </p:tgtEl>
                                        <p:attrNameLst>
                                          <p:attrName>ppt_x</p:attrName>
                                        </p:attrNameLst>
                                      </p:cBhvr>
                                      <p:tavLst>
                                        <p:tav tm="0">
                                          <p:val>
                                            <p:strVal val="ppt_x"/>
                                          </p:val>
                                        </p:tav>
                                        <p:tav tm="100000">
                                          <p:val>
                                            <p:strVal val="0-ppt_w/2"/>
                                          </p:val>
                                        </p:tav>
                                      </p:tavLst>
                                    </p:anim>
                                    <p:anim calcmode="lin" valueType="num">
                                      <p:cBhvr additive="base">
                                        <p:cTn id="707" dur="5000"/>
                                        <p:tgtEl>
                                          <p:spTgt spid="66"/>
                                        </p:tgtEl>
                                        <p:attrNameLst>
                                          <p:attrName>ppt_y</p:attrName>
                                        </p:attrNameLst>
                                      </p:cBhvr>
                                      <p:tavLst>
                                        <p:tav tm="0">
                                          <p:val>
                                            <p:strVal val="ppt_y"/>
                                          </p:val>
                                        </p:tav>
                                        <p:tav tm="100000">
                                          <p:val>
                                            <p:strVal val="ppt_y"/>
                                          </p:val>
                                        </p:tav>
                                      </p:tavLst>
                                    </p:anim>
                                    <p:set>
                                      <p:cBhvr>
                                        <p:cTn id="708" dur="1" fill="hold">
                                          <p:stCondLst>
                                            <p:cond delay="4999"/>
                                          </p:stCondLst>
                                        </p:cTn>
                                        <p:tgtEl>
                                          <p:spTgt spid="66"/>
                                        </p:tgtEl>
                                        <p:attrNameLst>
                                          <p:attrName>style.visibility</p:attrName>
                                        </p:attrNameLst>
                                      </p:cBhvr>
                                      <p:to>
                                        <p:strVal val="hidden"/>
                                      </p:to>
                                    </p:set>
                                  </p:childTnLst>
                                </p:cTn>
                              </p:par>
                              <p:par>
                                <p:cTn id="709" presetID="3" presetClass="exit" presetSubtype="5" fill="hold" grpId="2" nodeType="withEffect">
                                  <p:stCondLst>
                                    <p:cond delay="0"/>
                                  </p:stCondLst>
                                  <p:childTnLst>
                                    <p:animEffect transition="out" filter="blinds(vertical)">
                                      <p:cBhvr>
                                        <p:cTn id="710" dur="5000"/>
                                        <p:tgtEl>
                                          <p:spTgt spid="66"/>
                                        </p:tgtEl>
                                      </p:cBhvr>
                                    </p:animEffect>
                                    <p:set>
                                      <p:cBhvr>
                                        <p:cTn id="711" dur="1" fill="hold">
                                          <p:stCondLst>
                                            <p:cond delay="4999"/>
                                          </p:stCondLst>
                                        </p:cTn>
                                        <p:tgtEl>
                                          <p:spTgt spid="66"/>
                                        </p:tgtEl>
                                        <p:attrNameLst>
                                          <p:attrName>style.visibility</p:attrName>
                                        </p:attrNameLst>
                                      </p:cBhvr>
                                      <p:to>
                                        <p:strVal val="hidden"/>
                                      </p:to>
                                    </p:set>
                                  </p:childTnLst>
                                </p:cTn>
                              </p:par>
                              <p:par>
                                <p:cTn id="712" presetID="2" presetClass="entr" presetSubtype="8" fill="hold" grpId="0" nodeType="withEffect">
                                  <p:stCondLst>
                                    <p:cond delay="0"/>
                                  </p:stCondLst>
                                  <p:childTnLst>
                                    <p:set>
                                      <p:cBhvr>
                                        <p:cTn id="713" dur="1" fill="hold">
                                          <p:stCondLst>
                                            <p:cond delay="0"/>
                                          </p:stCondLst>
                                        </p:cTn>
                                        <p:tgtEl>
                                          <p:spTgt spid="65"/>
                                        </p:tgtEl>
                                        <p:attrNameLst>
                                          <p:attrName>style.visibility</p:attrName>
                                        </p:attrNameLst>
                                      </p:cBhvr>
                                      <p:to>
                                        <p:strVal val="visible"/>
                                      </p:to>
                                    </p:set>
                                    <p:anim calcmode="lin" valueType="num">
                                      <p:cBhvr additive="base">
                                        <p:cTn id="714" dur="5000" fill="hold"/>
                                        <p:tgtEl>
                                          <p:spTgt spid="65"/>
                                        </p:tgtEl>
                                        <p:attrNameLst>
                                          <p:attrName>ppt_x</p:attrName>
                                        </p:attrNameLst>
                                      </p:cBhvr>
                                      <p:tavLst>
                                        <p:tav tm="0">
                                          <p:val>
                                            <p:strVal val="0-#ppt_w/2"/>
                                          </p:val>
                                        </p:tav>
                                        <p:tav tm="100000">
                                          <p:val>
                                            <p:strVal val="#ppt_x"/>
                                          </p:val>
                                        </p:tav>
                                      </p:tavLst>
                                    </p:anim>
                                    <p:anim calcmode="lin" valueType="num">
                                      <p:cBhvr additive="base">
                                        <p:cTn id="715" dur="5000" fill="hold"/>
                                        <p:tgtEl>
                                          <p:spTgt spid="65"/>
                                        </p:tgtEl>
                                        <p:attrNameLst>
                                          <p:attrName>ppt_y</p:attrName>
                                        </p:attrNameLst>
                                      </p:cBhvr>
                                      <p:tavLst>
                                        <p:tav tm="0">
                                          <p:val>
                                            <p:strVal val="#ppt_y"/>
                                          </p:val>
                                        </p:tav>
                                        <p:tav tm="100000">
                                          <p:val>
                                            <p:strVal val="#ppt_y"/>
                                          </p:val>
                                        </p:tav>
                                      </p:tavLst>
                                    </p:anim>
                                  </p:childTnLst>
                                </p:cTn>
                              </p:par>
                              <p:par>
                                <p:cTn id="716" presetID="2" presetClass="exit" presetSubtype="8" fill="hold" grpId="1" nodeType="withEffect">
                                  <p:stCondLst>
                                    <p:cond delay="0"/>
                                  </p:stCondLst>
                                  <p:childTnLst>
                                    <p:anim calcmode="lin" valueType="num">
                                      <p:cBhvr additive="base">
                                        <p:cTn id="717" dur="5000"/>
                                        <p:tgtEl>
                                          <p:spTgt spid="65"/>
                                        </p:tgtEl>
                                        <p:attrNameLst>
                                          <p:attrName>ppt_x</p:attrName>
                                        </p:attrNameLst>
                                      </p:cBhvr>
                                      <p:tavLst>
                                        <p:tav tm="0">
                                          <p:val>
                                            <p:strVal val="ppt_x"/>
                                          </p:val>
                                        </p:tav>
                                        <p:tav tm="100000">
                                          <p:val>
                                            <p:strVal val="0-ppt_w/2"/>
                                          </p:val>
                                        </p:tav>
                                      </p:tavLst>
                                    </p:anim>
                                    <p:anim calcmode="lin" valueType="num">
                                      <p:cBhvr additive="base">
                                        <p:cTn id="718" dur="5000"/>
                                        <p:tgtEl>
                                          <p:spTgt spid="65"/>
                                        </p:tgtEl>
                                        <p:attrNameLst>
                                          <p:attrName>ppt_y</p:attrName>
                                        </p:attrNameLst>
                                      </p:cBhvr>
                                      <p:tavLst>
                                        <p:tav tm="0">
                                          <p:val>
                                            <p:strVal val="ppt_y"/>
                                          </p:val>
                                        </p:tav>
                                        <p:tav tm="100000">
                                          <p:val>
                                            <p:strVal val="ppt_y"/>
                                          </p:val>
                                        </p:tav>
                                      </p:tavLst>
                                    </p:anim>
                                    <p:set>
                                      <p:cBhvr>
                                        <p:cTn id="719" dur="1" fill="hold">
                                          <p:stCondLst>
                                            <p:cond delay="4999"/>
                                          </p:stCondLst>
                                        </p:cTn>
                                        <p:tgtEl>
                                          <p:spTgt spid="65"/>
                                        </p:tgtEl>
                                        <p:attrNameLst>
                                          <p:attrName>style.visibility</p:attrName>
                                        </p:attrNameLst>
                                      </p:cBhvr>
                                      <p:to>
                                        <p:strVal val="hidden"/>
                                      </p:to>
                                    </p:set>
                                  </p:childTnLst>
                                </p:cTn>
                              </p:par>
                              <p:par>
                                <p:cTn id="720" presetID="3" presetClass="exit" presetSubtype="5" fill="hold" grpId="2" nodeType="withEffect">
                                  <p:stCondLst>
                                    <p:cond delay="0"/>
                                  </p:stCondLst>
                                  <p:childTnLst>
                                    <p:animEffect transition="out" filter="blinds(vertical)">
                                      <p:cBhvr>
                                        <p:cTn id="721" dur="5000"/>
                                        <p:tgtEl>
                                          <p:spTgt spid="65"/>
                                        </p:tgtEl>
                                      </p:cBhvr>
                                    </p:animEffect>
                                    <p:set>
                                      <p:cBhvr>
                                        <p:cTn id="722" dur="1" fill="hold">
                                          <p:stCondLst>
                                            <p:cond delay="4999"/>
                                          </p:stCondLst>
                                        </p:cTn>
                                        <p:tgtEl>
                                          <p:spTgt spid="65"/>
                                        </p:tgtEl>
                                        <p:attrNameLst>
                                          <p:attrName>style.visibility</p:attrName>
                                        </p:attrNameLst>
                                      </p:cBhvr>
                                      <p:to>
                                        <p:strVal val="hidden"/>
                                      </p:to>
                                    </p:set>
                                  </p:childTnLst>
                                </p:cTn>
                              </p:par>
                              <p:par>
                                <p:cTn id="723" presetID="2" presetClass="entr" presetSubtype="8" fill="hold" grpId="0" nodeType="withEffect">
                                  <p:stCondLst>
                                    <p:cond delay="0"/>
                                  </p:stCondLst>
                                  <p:childTnLst>
                                    <p:set>
                                      <p:cBhvr>
                                        <p:cTn id="724" dur="1" fill="hold">
                                          <p:stCondLst>
                                            <p:cond delay="0"/>
                                          </p:stCondLst>
                                        </p:cTn>
                                        <p:tgtEl>
                                          <p:spTgt spid="64"/>
                                        </p:tgtEl>
                                        <p:attrNameLst>
                                          <p:attrName>style.visibility</p:attrName>
                                        </p:attrNameLst>
                                      </p:cBhvr>
                                      <p:to>
                                        <p:strVal val="visible"/>
                                      </p:to>
                                    </p:set>
                                    <p:anim calcmode="lin" valueType="num">
                                      <p:cBhvr additive="base">
                                        <p:cTn id="725" dur="5000" fill="hold"/>
                                        <p:tgtEl>
                                          <p:spTgt spid="64"/>
                                        </p:tgtEl>
                                        <p:attrNameLst>
                                          <p:attrName>ppt_x</p:attrName>
                                        </p:attrNameLst>
                                      </p:cBhvr>
                                      <p:tavLst>
                                        <p:tav tm="0">
                                          <p:val>
                                            <p:strVal val="0-#ppt_w/2"/>
                                          </p:val>
                                        </p:tav>
                                        <p:tav tm="100000">
                                          <p:val>
                                            <p:strVal val="#ppt_x"/>
                                          </p:val>
                                        </p:tav>
                                      </p:tavLst>
                                    </p:anim>
                                    <p:anim calcmode="lin" valueType="num">
                                      <p:cBhvr additive="base">
                                        <p:cTn id="726" dur="5000" fill="hold"/>
                                        <p:tgtEl>
                                          <p:spTgt spid="64"/>
                                        </p:tgtEl>
                                        <p:attrNameLst>
                                          <p:attrName>ppt_y</p:attrName>
                                        </p:attrNameLst>
                                      </p:cBhvr>
                                      <p:tavLst>
                                        <p:tav tm="0">
                                          <p:val>
                                            <p:strVal val="#ppt_y"/>
                                          </p:val>
                                        </p:tav>
                                        <p:tav tm="100000">
                                          <p:val>
                                            <p:strVal val="#ppt_y"/>
                                          </p:val>
                                        </p:tav>
                                      </p:tavLst>
                                    </p:anim>
                                  </p:childTnLst>
                                </p:cTn>
                              </p:par>
                              <p:par>
                                <p:cTn id="727" presetID="2" presetClass="exit" presetSubtype="8" fill="hold" grpId="1" nodeType="withEffect">
                                  <p:stCondLst>
                                    <p:cond delay="0"/>
                                  </p:stCondLst>
                                  <p:childTnLst>
                                    <p:anim calcmode="lin" valueType="num">
                                      <p:cBhvr additive="base">
                                        <p:cTn id="728" dur="5000"/>
                                        <p:tgtEl>
                                          <p:spTgt spid="64"/>
                                        </p:tgtEl>
                                        <p:attrNameLst>
                                          <p:attrName>ppt_x</p:attrName>
                                        </p:attrNameLst>
                                      </p:cBhvr>
                                      <p:tavLst>
                                        <p:tav tm="0">
                                          <p:val>
                                            <p:strVal val="ppt_x"/>
                                          </p:val>
                                        </p:tav>
                                        <p:tav tm="100000">
                                          <p:val>
                                            <p:strVal val="0-ppt_w/2"/>
                                          </p:val>
                                        </p:tav>
                                      </p:tavLst>
                                    </p:anim>
                                    <p:anim calcmode="lin" valueType="num">
                                      <p:cBhvr additive="base">
                                        <p:cTn id="729" dur="5000"/>
                                        <p:tgtEl>
                                          <p:spTgt spid="64"/>
                                        </p:tgtEl>
                                        <p:attrNameLst>
                                          <p:attrName>ppt_y</p:attrName>
                                        </p:attrNameLst>
                                      </p:cBhvr>
                                      <p:tavLst>
                                        <p:tav tm="0">
                                          <p:val>
                                            <p:strVal val="ppt_y"/>
                                          </p:val>
                                        </p:tav>
                                        <p:tav tm="100000">
                                          <p:val>
                                            <p:strVal val="ppt_y"/>
                                          </p:val>
                                        </p:tav>
                                      </p:tavLst>
                                    </p:anim>
                                    <p:set>
                                      <p:cBhvr>
                                        <p:cTn id="730" dur="1" fill="hold">
                                          <p:stCondLst>
                                            <p:cond delay="4999"/>
                                          </p:stCondLst>
                                        </p:cTn>
                                        <p:tgtEl>
                                          <p:spTgt spid="64"/>
                                        </p:tgtEl>
                                        <p:attrNameLst>
                                          <p:attrName>style.visibility</p:attrName>
                                        </p:attrNameLst>
                                      </p:cBhvr>
                                      <p:to>
                                        <p:strVal val="hidden"/>
                                      </p:to>
                                    </p:set>
                                  </p:childTnLst>
                                </p:cTn>
                              </p:par>
                              <p:par>
                                <p:cTn id="731" presetID="3" presetClass="exit" presetSubtype="5" fill="hold" grpId="2" nodeType="withEffect">
                                  <p:stCondLst>
                                    <p:cond delay="0"/>
                                  </p:stCondLst>
                                  <p:childTnLst>
                                    <p:animEffect transition="out" filter="blinds(vertical)">
                                      <p:cBhvr>
                                        <p:cTn id="732" dur="5000"/>
                                        <p:tgtEl>
                                          <p:spTgt spid="64"/>
                                        </p:tgtEl>
                                      </p:cBhvr>
                                    </p:animEffect>
                                    <p:set>
                                      <p:cBhvr>
                                        <p:cTn id="733" dur="1" fill="hold">
                                          <p:stCondLst>
                                            <p:cond delay="4999"/>
                                          </p:stCondLst>
                                        </p:cTn>
                                        <p:tgtEl>
                                          <p:spTgt spid="64"/>
                                        </p:tgtEl>
                                        <p:attrNameLst>
                                          <p:attrName>style.visibility</p:attrName>
                                        </p:attrNameLst>
                                      </p:cBhvr>
                                      <p:to>
                                        <p:strVal val="hidden"/>
                                      </p:to>
                                    </p:set>
                                  </p:childTnLst>
                                </p:cTn>
                              </p:par>
                              <p:par>
                                <p:cTn id="734" presetID="2" presetClass="entr" presetSubtype="8" fill="hold" grpId="0" nodeType="withEffect">
                                  <p:stCondLst>
                                    <p:cond delay="0"/>
                                  </p:stCondLst>
                                  <p:childTnLst>
                                    <p:set>
                                      <p:cBhvr>
                                        <p:cTn id="735" dur="1" fill="hold">
                                          <p:stCondLst>
                                            <p:cond delay="0"/>
                                          </p:stCondLst>
                                        </p:cTn>
                                        <p:tgtEl>
                                          <p:spTgt spid="63"/>
                                        </p:tgtEl>
                                        <p:attrNameLst>
                                          <p:attrName>style.visibility</p:attrName>
                                        </p:attrNameLst>
                                      </p:cBhvr>
                                      <p:to>
                                        <p:strVal val="visible"/>
                                      </p:to>
                                    </p:set>
                                    <p:anim calcmode="lin" valueType="num">
                                      <p:cBhvr additive="base">
                                        <p:cTn id="736" dur="5000" fill="hold"/>
                                        <p:tgtEl>
                                          <p:spTgt spid="63"/>
                                        </p:tgtEl>
                                        <p:attrNameLst>
                                          <p:attrName>ppt_x</p:attrName>
                                        </p:attrNameLst>
                                      </p:cBhvr>
                                      <p:tavLst>
                                        <p:tav tm="0">
                                          <p:val>
                                            <p:strVal val="0-#ppt_w/2"/>
                                          </p:val>
                                        </p:tav>
                                        <p:tav tm="100000">
                                          <p:val>
                                            <p:strVal val="#ppt_x"/>
                                          </p:val>
                                        </p:tav>
                                      </p:tavLst>
                                    </p:anim>
                                    <p:anim calcmode="lin" valueType="num">
                                      <p:cBhvr additive="base">
                                        <p:cTn id="737" dur="5000" fill="hold"/>
                                        <p:tgtEl>
                                          <p:spTgt spid="63"/>
                                        </p:tgtEl>
                                        <p:attrNameLst>
                                          <p:attrName>ppt_y</p:attrName>
                                        </p:attrNameLst>
                                      </p:cBhvr>
                                      <p:tavLst>
                                        <p:tav tm="0">
                                          <p:val>
                                            <p:strVal val="#ppt_y"/>
                                          </p:val>
                                        </p:tav>
                                        <p:tav tm="100000">
                                          <p:val>
                                            <p:strVal val="#ppt_y"/>
                                          </p:val>
                                        </p:tav>
                                      </p:tavLst>
                                    </p:anim>
                                  </p:childTnLst>
                                </p:cTn>
                              </p:par>
                              <p:par>
                                <p:cTn id="738" presetID="2" presetClass="exit" presetSubtype="8" fill="hold" grpId="1" nodeType="withEffect">
                                  <p:stCondLst>
                                    <p:cond delay="0"/>
                                  </p:stCondLst>
                                  <p:childTnLst>
                                    <p:anim calcmode="lin" valueType="num">
                                      <p:cBhvr additive="base">
                                        <p:cTn id="739" dur="5000"/>
                                        <p:tgtEl>
                                          <p:spTgt spid="63"/>
                                        </p:tgtEl>
                                        <p:attrNameLst>
                                          <p:attrName>ppt_x</p:attrName>
                                        </p:attrNameLst>
                                      </p:cBhvr>
                                      <p:tavLst>
                                        <p:tav tm="0">
                                          <p:val>
                                            <p:strVal val="ppt_x"/>
                                          </p:val>
                                        </p:tav>
                                        <p:tav tm="100000">
                                          <p:val>
                                            <p:strVal val="0-ppt_w/2"/>
                                          </p:val>
                                        </p:tav>
                                      </p:tavLst>
                                    </p:anim>
                                    <p:anim calcmode="lin" valueType="num">
                                      <p:cBhvr additive="base">
                                        <p:cTn id="740" dur="5000"/>
                                        <p:tgtEl>
                                          <p:spTgt spid="63"/>
                                        </p:tgtEl>
                                        <p:attrNameLst>
                                          <p:attrName>ppt_y</p:attrName>
                                        </p:attrNameLst>
                                      </p:cBhvr>
                                      <p:tavLst>
                                        <p:tav tm="0">
                                          <p:val>
                                            <p:strVal val="ppt_y"/>
                                          </p:val>
                                        </p:tav>
                                        <p:tav tm="100000">
                                          <p:val>
                                            <p:strVal val="ppt_y"/>
                                          </p:val>
                                        </p:tav>
                                      </p:tavLst>
                                    </p:anim>
                                    <p:set>
                                      <p:cBhvr>
                                        <p:cTn id="741" dur="1" fill="hold">
                                          <p:stCondLst>
                                            <p:cond delay="4999"/>
                                          </p:stCondLst>
                                        </p:cTn>
                                        <p:tgtEl>
                                          <p:spTgt spid="63"/>
                                        </p:tgtEl>
                                        <p:attrNameLst>
                                          <p:attrName>style.visibility</p:attrName>
                                        </p:attrNameLst>
                                      </p:cBhvr>
                                      <p:to>
                                        <p:strVal val="hidden"/>
                                      </p:to>
                                    </p:set>
                                  </p:childTnLst>
                                </p:cTn>
                              </p:par>
                              <p:par>
                                <p:cTn id="742" presetID="3" presetClass="exit" presetSubtype="5" fill="hold" grpId="2" nodeType="withEffect">
                                  <p:stCondLst>
                                    <p:cond delay="0"/>
                                  </p:stCondLst>
                                  <p:childTnLst>
                                    <p:animEffect transition="out" filter="blinds(vertical)">
                                      <p:cBhvr>
                                        <p:cTn id="743" dur="5000"/>
                                        <p:tgtEl>
                                          <p:spTgt spid="63"/>
                                        </p:tgtEl>
                                      </p:cBhvr>
                                    </p:animEffect>
                                    <p:set>
                                      <p:cBhvr>
                                        <p:cTn id="744" dur="1" fill="hold">
                                          <p:stCondLst>
                                            <p:cond delay="4999"/>
                                          </p:stCondLst>
                                        </p:cTn>
                                        <p:tgtEl>
                                          <p:spTgt spid="63"/>
                                        </p:tgtEl>
                                        <p:attrNameLst>
                                          <p:attrName>style.visibility</p:attrName>
                                        </p:attrNameLst>
                                      </p:cBhvr>
                                      <p:to>
                                        <p:strVal val="hidden"/>
                                      </p:to>
                                    </p:set>
                                  </p:childTnLst>
                                </p:cTn>
                              </p:par>
                              <p:par>
                                <p:cTn id="745" presetID="2" presetClass="entr" presetSubtype="8" fill="hold" grpId="0" nodeType="withEffect">
                                  <p:stCondLst>
                                    <p:cond delay="0"/>
                                  </p:stCondLst>
                                  <p:childTnLst>
                                    <p:set>
                                      <p:cBhvr>
                                        <p:cTn id="746" dur="1" fill="hold">
                                          <p:stCondLst>
                                            <p:cond delay="0"/>
                                          </p:stCondLst>
                                        </p:cTn>
                                        <p:tgtEl>
                                          <p:spTgt spid="62"/>
                                        </p:tgtEl>
                                        <p:attrNameLst>
                                          <p:attrName>style.visibility</p:attrName>
                                        </p:attrNameLst>
                                      </p:cBhvr>
                                      <p:to>
                                        <p:strVal val="visible"/>
                                      </p:to>
                                    </p:set>
                                    <p:anim calcmode="lin" valueType="num">
                                      <p:cBhvr additive="base">
                                        <p:cTn id="747" dur="5000" fill="hold"/>
                                        <p:tgtEl>
                                          <p:spTgt spid="62"/>
                                        </p:tgtEl>
                                        <p:attrNameLst>
                                          <p:attrName>ppt_x</p:attrName>
                                        </p:attrNameLst>
                                      </p:cBhvr>
                                      <p:tavLst>
                                        <p:tav tm="0">
                                          <p:val>
                                            <p:strVal val="0-#ppt_w/2"/>
                                          </p:val>
                                        </p:tav>
                                        <p:tav tm="100000">
                                          <p:val>
                                            <p:strVal val="#ppt_x"/>
                                          </p:val>
                                        </p:tav>
                                      </p:tavLst>
                                    </p:anim>
                                    <p:anim calcmode="lin" valueType="num">
                                      <p:cBhvr additive="base">
                                        <p:cTn id="748" dur="5000" fill="hold"/>
                                        <p:tgtEl>
                                          <p:spTgt spid="62"/>
                                        </p:tgtEl>
                                        <p:attrNameLst>
                                          <p:attrName>ppt_y</p:attrName>
                                        </p:attrNameLst>
                                      </p:cBhvr>
                                      <p:tavLst>
                                        <p:tav tm="0">
                                          <p:val>
                                            <p:strVal val="#ppt_y"/>
                                          </p:val>
                                        </p:tav>
                                        <p:tav tm="100000">
                                          <p:val>
                                            <p:strVal val="#ppt_y"/>
                                          </p:val>
                                        </p:tav>
                                      </p:tavLst>
                                    </p:anim>
                                  </p:childTnLst>
                                </p:cTn>
                              </p:par>
                              <p:par>
                                <p:cTn id="749" presetID="2" presetClass="exit" presetSubtype="8" fill="hold" grpId="1" nodeType="withEffect">
                                  <p:stCondLst>
                                    <p:cond delay="0"/>
                                  </p:stCondLst>
                                  <p:childTnLst>
                                    <p:anim calcmode="lin" valueType="num">
                                      <p:cBhvr additive="base">
                                        <p:cTn id="750" dur="5000"/>
                                        <p:tgtEl>
                                          <p:spTgt spid="62"/>
                                        </p:tgtEl>
                                        <p:attrNameLst>
                                          <p:attrName>ppt_x</p:attrName>
                                        </p:attrNameLst>
                                      </p:cBhvr>
                                      <p:tavLst>
                                        <p:tav tm="0">
                                          <p:val>
                                            <p:strVal val="ppt_x"/>
                                          </p:val>
                                        </p:tav>
                                        <p:tav tm="100000">
                                          <p:val>
                                            <p:strVal val="0-ppt_w/2"/>
                                          </p:val>
                                        </p:tav>
                                      </p:tavLst>
                                    </p:anim>
                                    <p:anim calcmode="lin" valueType="num">
                                      <p:cBhvr additive="base">
                                        <p:cTn id="751" dur="5000"/>
                                        <p:tgtEl>
                                          <p:spTgt spid="62"/>
                                        </p:tgtEl>
                                        <p:attrNameLst>
                                          <p:attrName>ppt_y</p:attrName>
                                        </p:attrNameLst>
                                      </p:cBhvr>
                                      <p:tavLst>
                                        <p:tav tm="0">
                                          <p:val>
                                            <p:strVal val="ppt_y"/>
                                          </p:val>
                                        </p:tav>
                                        <p:tav tm="100000">
                                          <p:val>
                                            <p:strVal val="ppt_y"/>
                                          </p:val>
                                        </p:tav>
                                      </p:tavLst>
                                    </p:anim>
                                    <p:set>
                                      <p:cBhvr>
                                        <p:cTn id="752" dur="1" fill="hold">
                                          <p:stCondLst>
                                            <p:cond delay="4999"/>
                                          </p:stCondLst>
                                        </p:cTn>
                                        <p:tgtEl>
                                          <p:spTgt spid="62"/>
                                        </p:tgtEl>
                                        <p:attrNameLst>
                                          <p:attrName>style.visibility</p:attrName>
                                        </p:attrNameLst>
                                      </p:cBhvr>
                                      <p:to>
                                        <p:strVal val="hidden"/>
                                      </p:to>
                                    </p:set>
                                  </p:childTnLst>
                                </p:cTn>
                              </p:par>
                              <p:par>
                                <p:cTn id="753" presetID="3" presetClass="exit" presetSubtype="5" fill="hold" grpId="2" nodeType="withEffect">
                                  <p:stCondLst>
                                    <p:cond delay="0"/>
                                  </p:stCondLst>
                                  <p:childTnLst>
                                    <p:animEffect transition="out" filter="blinds(vertical)">
                                      <p:cBhvr>
                                        <p:cTn id="754" dur="5000"/>
                                        <p:tgtEl>
                                          <p:spTgt spid="62"/>
                                        </p:tgtEl>
                                      </p:cBhvr>
                                    </p:animEffect>
                                    <p:set>
                                      <p:cBhvr>
                                        <p:cTn id="755" dur="1" fill="hold">
                                          <p:stCondLst>
                                            <p:cond delay="4999"/>
                                          </p:stCondLst>
                                        </p:cTn>
                                        <p:tgtEl>
                                          <p:spTgt spid="62"/>
                                        </p:tgtEl>
                                        <p:attrNameLst>
                                          <p:attrName>style.visibility</p:attrName>
                                        </p:attrNameLst>
                                      </p:cBhvr>
                                      <p:to>
                                        <p:strVal val="hidden"/>
                                      </p:to>
                                    </p:set>
                                  </p:childTnLst>
                                </p:cTn>
                              </p:par>
                              <p:par>
                                <p:cTn id="756" presetID="2" presetClass="entr" presetSubtype="8" fill="hold" grpId="0" nodeType="withEffect">
                                  <p:stCondLst>
                                    <p:cond delay="0"/>
                                  </p:stCondLst>
                                  <p:childTnLst>
                                    <p:set>
                                      <p:cBhvr>
                                        <p:cTn id="757" dur="1" fill="hold">
                                          <p:stCondLst>
                                            <p:cond delay="0"/>
                                          </p:stCondLst>
                                        </p:cTn>
                                        <p:tgtEl>
                                          <p:spTgt spid="61"/>
                                        </p:tgtEl>
                                        <p:attrNameLst>
                                          <p:attrName>style.visibility</p:attrName>
                                        </p:attrNameLst>
                                      </p:cBhvr>
                                      <p:to>
                                        <p:strVal val="visible"/>
                                      </p:to>
                                    </p:set>
                                    <p:anim calcmode="lin" valueType="num">
                                      <p:cBhvr additive="base">
                                        <p:cTn id="758" dur="5000" fill="hold"/>
                                        <p:tgtEl>
                                          <p:spTgt spid="61"/>
                                        </p:tgtEl>
                                        <p:attrNameLst>
                                          <p:attrName>ppt_x</p:attrName>
                                        </p:attrNameLst>
                                      </p:cBhvr>
                                      <p:tavLst>
                                        <p:tav tm="0">
                                          <p:val>
                                            <p:strVal val="0-#ppt_w/2"/>
                                          </p:val>
                                        </p:tav>
                                        <p:tav tm="100000">
                                          <p:val>
                                            <p:strVal val="#ppt_x"/>
                                          </p:val>
                                        </p:tav>
                                      </p:tavLst>
                                    </p:anim>
                                    <p:anim calcmode="lin" valueType="num">
                                      <p:cBhvr additive="base">
                                        <p:cTn id="759" dur="5000" fill="hold"/>
                                        <p:tgtEl>
                                          <p:spTgt spid="61"/>
                                        </p:tgtEl>
                                        <p:attrNameLst>
                                          <p:attrName>ppt_y</p:attrName>
                                        </p:attrNameLst>
                                      </p:cBhvr>
                                      <p:tavLst>
                                        <p:tav tm="0">
                                          <p:val>
                                            <p:strVal val="#ppt_y"/>
                                          </p:val>
                                        </p:tav>
                                        <p:tav tm="100000">
                                          <p:val>
                                            <p:strVal val="#ppt_y"/>
                                          </p:val>
                                        </p:tav>
                                      </p:tavLst>
                                    </p:anim>
                                  </p:childTnLst>
                                </p:cTn>
                              </p:par>
                              <p:par>
                                <p:cTn id="760" presetID="2" presetClass="exit" presetSubtype="8" fill="hold" grpId="1" nodeType="withEffect">
                                  <p:stCondLst>
                                    <p:cond delay="0"/>
                                  </p:stCondLst>
                                  <p:childTnLst>
                                    <p:anim calcmode="lin" valueType="num">
                                      <p:cBhvr additive="base">
                                        <p:cTn id="761" dur="5000"/>
                                        <p:tgtEl>
                                          <p:spTgt spid="61"/>
                                        </p:tgtEl>
                                        <p:attrNameLst>
                                          <p:attrName>ppt_x</p:attrName>
                                        </p:attrNameLst>
                                      </p:cBhvr>
                                      <p:tavLst>
                                        <p:tav tm="0">
                                          <p:val>
                                            <p:strVal val="ppt_x"/>
                                          </p:val>
                                        </p:tav>
                                        <p:tav tm="100000">
                                          <p:val>
                                            <p:strVal val="0-ppt_w/2"/>
                                          </p:val>
                                        </p:tav>
                                      </p:tavLst>
                                    </p:anim>
                                    <p:anim calcmode="lin" valueType="num">
                                      <p:cBhvr additive="base">
                                        <p:cTn id="762" dur="5000"/>
                                        <p:tgtEl>
                                          <p:spTgt spid="61"/>
                                        </p:tgtEl>
                                        <p:attrNameLst>
                                          <p:attrName>ppt_y</p:attrName>
                                        </p:attrNameLst>
                                      </p:cBhvr>
                                      <p:tavLst>
                                        <p:tav tm="0">
                                          <p:val>
                                            <p:strVal val="ppt_y"/>
                                          </p:val>
                                        </p:tav>
                                        <p:tav tm="100000">
                                          <p:val>
                                            <p:strVal val="ppt_y"/>
                                          </p:val>
                                        </p:tav>
                                      </p:tavLst>
                                    </p:anim>
                                    <p:set>
                                      <p:cBhvr>
                                        <p:cTn id="763" dur="1" fill="hold">
                                          <p:stCondLst>
                                            <p:cond delay="4999"/>
                                          </p:stCondLst>
                                        </p:cTn>
                                        <p:tgtEl>
                                          <p:spTgt spid="61"/>
                                        </p:tgtEl>
                                        <p:attrNameLst>
                                          <p:attrName>style.visibility</p:attrName>
                                        </p:attrNameLst>
                                      </p:cBhvr>
                                      <p:to>
                                        <p:strVal val="hidden"/>
                                      </p:to>
                                    </p:set>
                                  </p:childTnLst>
                                </p:cTn>
                              </p:par>
                              <p:par>
                                <p:cTn id="764" presetID="3" presetClass="exit" presetSubtype="5" fill="hold" grpId="2" nodeType="withEffect">
                                  <p:stCondLst>
                                    <p:cond delay="0"/>
                                  </p:stCondLst>
                                  <p:childTnLst>
                                    <p:animEffect transition="out" filter="blinds(vertical)">
                                      <p:cBhvr>
                                        <p:cTn id="765" dur="5000"/>
                                        <p:tgtEl>
                                          <p:spTgt spid="61"/>
                                        </p:tgtEl>
                                      </p:cBhvr>
                                    </p:animEffect>
                                    <p:set>
                                      <p:cBhvr>
                                        <p:cTn id="766" dur="1" fill="hold">
                                          <p:stCondLst>
                                            <p:cond delay="4999"/>
                                          </p:stCondLst>
                                        </p:cTn>
                                        <p:tgtEl>
                                          <p:spTgt spid="61"/>
                                        </p:tgtEl>
                                        <p:attrNameLst>
                                          <p:attrName>style.visibility</p:attrName>
                                        </p:attrNameLst>
                                      </p:cBhvr>
                                      <p:to>
                                        <p:strVal val="hidden"/>
                                      </p:to>
                                    </p:set>
                                  </p:childTnLst>
                                </p:cTn>
                              </p:par>
                              <p:par>
                                <p:cTn id="767" presetID="2" presetClass="entr" presetSubtype="8" fill="hold" grpId="0" nodeType="withEffect">
                                  <p:stCondLst>
                                    <p:cond delay="0"/>
                                  </p:stCondLst>
                                  <p:childTnLst>
                                    <p:set>
                                      <p:cBhvr>
                                        <p:cTn id="768" dur="1" fill="hold">
                                          <p:stCondLst>
                                            <p:cond delay="0"/>
                                          </p:stCondLst>
                                        </p:cTn>
                                        <p:tgtEl>
                                          <p:spTgt spid="60"/>
                                        </p:tgtEl>
                                        <p:attrNameLst>
                                          <p:attrName>style.visibility</p:attrName>
                                        </p:attrNameLst>
                                      </p:cBhvr>
                                      <p:to>
                                        <p:strVal val="visible"/>
                                      </p:to>
                                    </p:set>
                                    <p:anim calcmode="lin" valueType="num">
                                      <p:cBhvr additive="base">
                                        <p:cTn id="769" dur="5000" fill="hold"/>
                                        <p:tgtEl>
                                          <p:spTgt spid="60"/>
                                        </p:tgtEl>
                                        <p:attrNameLst>
                                          <p:attrName>ppt_x</p:attrName>
                                        </p:attrNameLst>
                                      </p:cBhvr>
                                      <p:tavLst>
                                        <p:tav tm="0">
                                          <p:val>
                                            <p:strVal val="0-#ppt_w/2"/>
                                          </p:val>
                                        </p:tav>
                                        <p:tav tm="100000">
                                          <p:val>
                                            <p:strVal val="#ppt_x"/>
                                          </p:val>
                                        </p:tav>
                                      </p:tavLst>
                                    </p:anim>
                                    <p:anim calcmode="lin" valueType="num">
                                      <p:cBhvr additive="base">
                                        <p:cTn id="770" dur="5000" fill="hold"/>
                                        <p:tgtEl>
                                          <p:spTgt spid="60"/>
                                        </p:tgtEl>
                                        <p:attrNameLst>
                                          <p:attrName>ppt_y</p:attrName>
                                        </p:attrNameLst>
                                      </p:cBhvr>
                                      <p:tavLst>
                                        <p:tav tm="0">
                                          <p:val>
                                            <p:strVal val="#ppt_y"/>
                                          </p:val>
                                        </p:tav>
                                        <p:tav tm="100000">
                                          <p:val>
                                            <p:strVal val="#ppt_y"/>
                                          </p:val>
                                        </p:tav>
                                      </p:tavLst>
                                    </p:anim>
                                  </p:childTnLst>
                                </p:cTn>
                              </p:par>
                              <p:par>
                                <p:cTn id="771" presetID="2" presetClass="exit" presetSubtype="8" fill="hold" grpId="1" nodeType="withEffect">
                                  <p:stCondLst>
                                    <p:cond delay="0"/>
                                  </p:stCondLst>
                                  <p:childTnLst>
                                    <p:anim calcmode="lin" valueType="num">
                                      <p:cBhvr additive="base">
                                        <p:cTn id="772" dur="5000"/>
                                        <p:tgtEl>
                                          <p:spTgt spid="60"/>
                                        </p:tgtEl>
                                        <p:attrNameLst>
                                          <p:attrName>ppt_x</p:attrName>
                                        </p:attrNameLst>
                                      </p:cBhvr>
                                      <p:tavLst>
                                        <p:tav tm="0">
                                          <p:val>
                                            <p:strVal val="ppt_x"/>
                                          </p:val>
                                        </p:tav>
                                        <p:tav tm="100000">
                                          <p:val>
                                            <p:strVal val="0-ppt_w/2"/>
                                          </p:val>
                                        </p:tav>
                                      </p:tavLst>
                                    </p:anim>
                                    <p:anim calcmode="lin" valueType="num">
                                      <p:cBhvr additive="base">
                                        <p:cTn id="773" dur="5000"/>
                                        <p:tgtEl>
                                          <p:spTgt spid="60"/>
                                        </p:tgtEl>
                                        <p:attrNameLst>
                                          <p:attrName>ppt_y</p:attrName>
                                        </p:attrNameLst>
                                      </p:cBhvr>
                                      <p:tavLst>
                                        <p:tav tm="0">
                                          <p:val>
                                            <p:strVal val="ppt_y"/>
                                          </p:val>
                                        </p:tav>
                                        <p:tav tm="100000">
                                          <p:val>
                                            <p:strVal val="ppt_y"/>
                                          </p:val>
                                        </p:tav>
                                      </p:tavLst>
                                    </p:anim>
                                    <p:set>
                                      <p:cBhvr>
                                        <p:cTn id="774" dur="1" fill="hold">
                                          <p:stCondLst>
                                            <p:cond delay="4999"/>
                                          </p:stCondLst>
                                        </p:cTn>
                                        <p:tgtEl>
                                          <p:spTgt spid="60"/>
                                        </p:tgtEl>
                                        <p:attrNameLst>
                                          <p:attrName>style.visibility</p:attrName>
                                        </p:attrNameLst>
                                      </p:cBhvr>
                                      <p:to>
                                        <p:strVal val="hidden"/>
                                      </p:to>
                                    </p:set>
                                  </p:childTnLst>
                                </p:cTn>
                              </p:par>
                              <p:par>
                                <p:cTn id="775" presetID="3" presetClass="exit" presetSubtype="5" fill="hold" grpId="2" nodeType="withEffect">
                                  <p:stCondLst>
                                    <p:cond delay="0"/>
                                  </p:stCondLst>
                                  <p:childTnLst>
                                    <p:animEffect transition="out" filter="blinds(vertical)">
                                      <p:cBhvr>
                                        <p:cTn id="776" dur="5000"/>
                                        <p:tgtEl>
                                          <p:spTgt spid="60"/>
                                        </p:tgtEl>
                                      </p:cBhvr>
                                    </p:animEffect>
                                    <p:set>
                                      <p:cBhvr>
                                        <p:cTn id="777" dur="1" fill="hold">
                                          <p:stCondLst>
                                            <p:cond delay="4999"/>
                                          </p:stCondLst>
                                        </p:cTn>
                                        <p:tgtEl>
                                          <p:spTgt spid="60"/>
                                        </p:tgtEl>
                                        <p:attrNameLst>
                                          <p:attrName>style.visibility</p:attrName>
                                        </p:attrNameLst>
                                      </p:cBhvr>
                                      <p:to>
                                        <p:strVal val="hidden"/>
                                      </p:to>
                                    </p:set>
                                  </p:childTnLst>
                                </p:cTn>
                              </p:par>
                              <p:par>
                                <p:cTn id="778" presetID="2" presetClass="entr" presetSubtype="8" fill="hold" grpId="0" nodeType="withEffect">
                                  <p:stCondLst>
                                    <p:cond delay="0"/>
                                  </p:stCondLst>
                                  <p:childTnLst>
                                    <p:set>
                                      <p:cBhvr>
                                        <p:cTn id="779" dur="1" fill="hold">
                                          <p:stCondLst>
                                            <p:cond delay="0"/>
                                          </p:stCondLst>
                                        </p:cTn>
                                        <p:tgtEl>
                                          <p:spTgt spid="59"/>
                                        </p:tgtEl>
                                        <p:attrNameLst>
                                          <p:attrName>style.visibility</p:attrName>
                                        </p:attrNameLst>
                                      </p:cBhvr>
                                      <p:to>
                                        <p:strVal val="visible"/>
                                      </p:to>
                                    </p:set>
                                    <p:anim calcmode="lin" valueType="num">
                                      <p:cBhvr additive="base">
                                        <p:cTn id="780" dur="5000" fill="hold"/>
                                        <p:tgtEl>
                                          <p:spTgt spid="59"/>
                                        </p:tgtEl>
                                        <p:attrNameLst>
                                          <p:attrName>ppt_x</p:attrName>
                                        </p:attrNameLst>
                                      </p:cBhvr>
                                      <p:tavLst>
                                        <p:tav tm="0">
                                          <p:val>
                                            <p:strVal val="0-#ppt_w/2"/>
                                          </p:val>
                                        </p:tav>
                                        <p:tav tm="100000">
                                          <p:val>
                                            <p:strVal val="#ppt_x"/>
                                          </p:val>
                                        </p:tav>
                                      </p:tavLst>
                                    </p:anim>
                                    <p:anim calcmode="lin" valueType="num">
                                      <p:cBhvr additive="base">
                                        <p:cTn id="781" dur="5000" fill="hold"/>
                                        <p:tgtEl>
                                          <p:spTgt spid="59"/>
                                        </p:tgtEl>
                                        <p:attrNameLst>
                                          <p:attrName>ppt_y</p:attrName>
                                        </p:attrNameLst>
                                      </p:cBhvr>
                                      <p:tavLst>
                                        <p:tav tm="0">
                                          <p:val>
                                            <p:strVal val="#ppt_y"/>
                                          </p:val>
                                        </p:tav>
                                        <p:tav tm="100000">
                                          <p:val>
                                            <p:strVal val="#ppt_y"/>
                                          </p:val>
                                        </p:tav>
                                      </p:tavLst>
                                    </p:anim>
                                  </p:childTnLst>
                                </p:cTn>
                              </p:par>
                              <p:par>
                                <p:cTn id="782" presetID="2" presetClass="exit" presetSubtype="8" fill="hold" grpId="1" nodeType="withEffect">
                                  <p:stCondLst>
                                    <p:cond delay="0"/>
                                  </p:stCondLst>
                                  <p:childTnLst>
                                    <p:anim calcmode="lin" valueType="num">
                                      <p:cBhvr additive="base">
                                        <p:cTn id="783" dur="5000"/>
                                        <p:tgtEl>
                                          <p:spTgt spid="59"/>
                                        </p:tgtEl>
                                        <p:attrNameLst>
                                          <p:attrName>ppt_x</p:attrName>
                                        </p:attrNameLst>
                                      </p:cBhvr>
                                      <p:tavLst>
                                        <p:tav tm="0">
                                          <p:val>
                                            <p:strVal val="ppt_x"/>
                                          </p:val>
                                        </p:tav>
                                        <p:tav tm="100000">
                                          <p:val>
                                            <p:strVal val="0-ppt_w/2"/>
                                          </p:val>
                                        </p:tav>
                                      </p:tavLst>
                                    </p:anim>
                                    <p:anim calcmode="lin" valueType="num">
                                      <p:cBhvr additive="base">
                                        <p:cTn id="784" dur="5000"/>
                                        <p:tgtEl>
                                          <p:spTgt spid="59"/>
                                        </p:tgtEl>
                                        <p:attrNameLst>
                                          <p:attrName>ppt_y</p:attrName>
                                        </p:attrNameLst>
                                      </p:cBhvr>
                                      <p:tavLst>
                                        <p:tav tm="0">
                                          <p:val>
                                            <p:strVal val="ppt_y"/>
                                          </p:val>
                                        </p:tav>
                                        <p:tav tm="100000">
                                          <p:val>
                                            <p:strVal val="ppt_y"/>
                                          </p:val>
                                        </p:tav>
                                      </p:tavLst>
                                    </p:anim>
                                    <p:set>
                                      <p:cBhvr>
                                        <p:cTn id="785" dur="1" fill="hold">
                                          <p:stCondLst>
                                            <p:cond delay="4999"/>
                                          </p:stCondLst>
                                        </p:cTn>
                                        <p:tgtEl>
                                          <p:spTgt spid="59"/>
                                        </p:tgtEl>
                                        <p:attrNameLst>
                                          <p:attrName>style.visibility</p:attrName>
                                        </p:attrNameLst>
                                      </p:cBhvr>
                                      <p:to>
                                        <p:strVal val="hidden"/>
                                      </p:to>
                                    </p:set>
                                  </p:childTnLst>
                                </p:cTn>
                              </p:par>
                              <p:par>
                                <p:cTn id="786" presetID="3" presetClass="exit" presetSubtype="5" fill="hold" grpId="2" nodeType="withEffect">
                                  <p:stCondLst>
                                    <p:cond delay="0"/>
                                  </p:stCondLst>
                                  <p:childTnLst>
                                    <p:animEffect transition="out" filter="blinds(vertical)">
                                      <p:cBhvr>
                                        <p:cTn id="787" dur="5000"/>
                                        <p:tgtEl>
                                          <p:spTgt spid="59"/>
                                        </p:tgtEl>
                                      </p:cBhvr>
                                    </p:animEffect>
                                    <p:set>
                                      <p:cBhvr>
                                        <p:cTn id="788" dur="1" fill="hold">
                                          <p:stCondLst>
                                            <p:cond delay="4999"/>
                                          </p:stCondLst>
                                        </p:cTn>
                                        <p:tgtEl>
                                          <p:spTgt spid="59"/>
                                        </p:tgtEl>
                                        <p:attrNameLst>
                                          <p:attrName>style.visibility</p:attrName>
                                        </p:attrNameLst>
                                      </p:cBhvr>
                                      <p:to>
                                        <p:strVal val="hidden"/>
                                      </p:to>
                                    </p:set>
                                  </p:childTnLst>
                                </p:cTn>
                              </p:par>
                              <p:par>
                                <p:cTn id="789" presetID="2" presetClass="entr" presetSubtype="8" fill="hold" grpId="0" nodeType="withEffect">
                                  <p:stCondLst>
                                    <p:cond delay="0"/>
                                  </p:stCondLst>
                                  <p:childTnLst>
                                    <p:set>
                                      <p:cBhvr>
                                        <p:cTn id="790" dur="1" fill="hold">
                                          <p:stCondLst>
                                            <p:cond delay="0"/>
                                          </p:stCondLst>
                                        </p:cTn>
                                        <p:tgtEl>
                                          <p:spTgt spid="58"/>
                                        </p:tgtEl>
                                        <p:attrNameLst>
                                          <p:attrName>style.visibility</p:attrName>
                                        </p:attrNameLst>
                                      </p:cBhvr>
                                      <p:to>
                                        <p:strVal val="visible"/>
                                      </p:to>
                                    </p:set>
                                    <p:anim calcmode="lin" valueType="num">
                                      <p:cBhvr additive="base">
                                        <p:cTn id="791" dur="5000" fill="hold"/>
                                        <p:tgtEl>
                                          <p:spTgt spid="58"/>
                                        </p:tgtEl>
                                        <p:attrNameLst>
                                          <p:attrName>ppt_x</p:attrName>
                                        </p:attrNameLst>
                                      </p:cBhvr>
                                      <p:tavLst>
                                        <p:tav tm="0">
                                          <p:val>
                                            <p:strVal val="0-#ppt_w/2"/>
                                          </p:val>
                                        </p:tav>
                                        <p:tav tm="100000">
                                          <p:val>
                                            <p:strVal val="#ppt_x"/>
                                          </p:val>
                                        </p:tav>
                                      </p:tavLst>
                                    </p:anim>
                                    <p:anim calcmode="lin" valueType="num">
                                      <p:cBhvr additive="base">
                                        <p:cTn id="792" dur="5000" fill="hold"/>
                                        <p:tgtEl>
                                          <p:spTgt spid="58"/>
                                        </p:tgtEl>
                                        <p:attrNameLst>
                                          <p:attrName>ppt_y</p:attrName>
                                        </p:attrNameLst>
                                      </p:cBhvr>
                                      <p:tavLst>
                                        <p:tav tm="0">
                                          <p:val>
                                            <p:strVal val="#ppt_y"/>
                                          </p:val>
                                        </p:tav>
                                        <p:tav tm="100000">
                                          <p:val>
                                            <p:strVal val="#ppt_y"/>
                                          </p:val>
                                        </p:tav>
                                      </p:tavLst>
                                    </p:anim>
                                  </p:childTnLst>
                                </p:cTn>
                              </p:par>
                              <p:par>
                                <p:cTn id="793" presetID="2" presetClass="exit" presetSubtype="8" fill="hold" grpId="1" nodeType="withEffect">
                                  <p:stCondLst>
                                    <p:cond delay="0"/>
                                  </p:stCondLst>
                                  <p:childTnLst>
                                    <p:anim calcmode="lin" valueType="num">
                                      <p:cBhvr additive="base">
                                        <p:cTn id="794" dur="5000"/>
                                        <p:tgtEl>
                                          <p:spTgt spid="58"/>
                                        </p:tgtEl>
                                        <p:attrNameLst>
                                          <p:attrName>ppt_x</p:attrName>
                                        </p:attrNameLst>
                                      </p:cBhvr>
                                      <p:tavLst>
                                        <p:tav tm="0">
                                          <p:val>
                                            <p:strVal val="ppt_x"/>
                                          </p:val>
                                        </p:tav>
                                        <p:tav tm="100000">
                                          <p:val>
                                            <p:strVal val="0-ppt_w/2"/>
                                          </p:val>
                                        </p:tav>
                                      </p:tavLst>
                                    </p:anim>
                                    <p:anim calcmode="lin" valueType="num">
                                      <p:cBhvr additive="base">
                                        <p:cTn id="795" dur="5000"/>
                                        <p:tgtEl>
                                          <p:spTgt spid="58"/>
                                        </p:tgtEl>
                                        <p:attrNameLst>
                                          <p:attrName>ppt_y</p:attrName>
                                        </p:attrNameLst>
                                      </p:cBhvr>
                                      <p:tavLst>
                                        <p:tav tm="0">
                                          <p:val>
                                            <p:strVal val="ppt_y"/>
                                          </p:val>
                                        </p:tav>
                                        <p:tav tm="100000">
                                          <p:val>
                                            <p:strVal val="ppt_y"/>
                                          </p:val>
                                        </p:tav>
                                      </p:tavLst>
                                    </p:anim>
                                    <p:set>
                                      <p:cBhvr>
                                        <p:cTn id="796" dur="1" fill="hold">
                                          <p:stCondLst>
                                            <p:cond delay="4999"/>
                                          </p:stCondLst>
                                        </p:cTn>
                                        <p:tgtEl>
                                          <p:spTgt spid="58"/>
                                        </p:tgtEl>
                                        <p:attrNameLst>
                                          <p:attrName>style.visibility</p:attrName>
                                        </p:attrNameLst>
                                      </p:cBhvr>
                                      <p:to>
                                        <p:strVal val="hidden"/>
                                      </p:to>
                                    </p:set>
                                  </p:childTnLst>
                                </p:cTn>
                              </p:par>
                              <p:par>
                                <p:cTn id="797" presetID="3" presetClass="exit" presetSubtype="5" fill="hold" grpId="2" nodeType="withEffect">
                                  <p:stCondLst>
                                    <p:cond delay="0"/>
                                  </p:stCondLst>
                                  <p:childTnLst>
                                    <p:animEffect transition="out" filter="blinds(vertical)">
                                      <p:cBhvr>
                                        <p:cTn id="798" dur="5000"/>
                                        <p:tgtEl>
                                          <p:spTgt spid="58"/>
                                        </p:tgtEl>
                                      </p:cBhvr>
                                    </p:animEffect>
                                    <p:set>
                                      <p:cBhvr>
                                        <p:cTn id="799" dur="1" fill="hold">
                                          <p:stCondLst>
                                            <p:cond delay="4999"/>
                                          </p:stCondLst>
                                        </p:cTn>
                                        <p:tgtEl>
                                          <p:spTgt spid="58"/>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57"/>
                                        </p:tgtEl>
                                        <p:attrNameLst>
                                          <p:attrName>style.visibility</p:attrName>
                                        </p:attrNameLst>
                                      </p:cBhvr>
                                      <p:to>
                                        <p:strVal val="visible"/>
                                      </p:to>
                                    </p:set>
                                    <p:anim calcmode="lin" valueType="num">
                                      <p:cBhvr additive="base">
                                        <p:cTn id="802" dur="5000" fill="hold"/>
                                        <p:tgtEl>
                                          <p:spTgt spid="57"/>
                                        </p:tgtEl>
                                        <p:attrNameLst>
                                          <p:attrName>ppt_x</p:attrName>
                                        </p:attrNameLst>
                                      </p:cBhvr>
                                      <p:tavLst>
                                        <p:tav tm="0">
                                          <p:val>
                                            <p:strVal val="0-#ppt_w/2"/>
                                          </p:val>
                                        </p:tav>
                                        <p:tav tm="100000">
                                          <p:val>
                                            <p:strVal val="#ppt_x"/>
                                          </p:val>
                                        </p:tav>
                                      </p:tavLst>
                                    </p:anim>
                                    <p:anim calcmode="lin" valueType="num">
                                      <p:cBhvr additive="base">
                                        <p:cTn id="803" dur="5000" fill="hold"/>
                                        <p:tgtEl>
                                          <p:spTgt spid="57"/>
                                        </p:tgtEl>
                                        <p:attrNameLst>
                                          <p:attrName>ppt_y</p:attrName>
                                        </p:attrNameLst>
                                      </p:cBhvr>
                                      <p:tavLst>
                                        <p:tav tm="0">
                                          <p:val>
                                            <p:strVal val="#ppt_y"/>
                                          </p:val>
                                        </p:tav>
                                        <p:tav tm="100000">
                                          <p:val>
                                            <p:strVal val="#ppt_y"/>
                                          </p:val>
                                        </p:tav>
                                      </p:tavLst>
                                    </p:anim>
                                  </p:childTnLst>
                                </p:cTn>
                              </p:par>
                              <p:par>
                                <p:cTn id="804" presetID="2" presetClass="exit" presetSubtype="8" fill="hold" grpId="1" nodeType="withEffect">
                                  <p:stCondLst>
                                    <p:cond delay="0"/>
                                  </p:stCondLst>
                                  <p:childTnLst>
                                    <p:anim calcmode="lin" valueType="num">
                                      <p:cBhvr additive="base">
                                        <p:cTn id="805" dur="5000"/>
                                        <p:tgtEl>
                                          <p:spTgt spid="57"/>
                                        </p:tgtEl>
                                        <p:attrNameLst>
                                          <p:attrName>ppt_x</p:attrName>
                                        </p:attrNameLst>
                                      </p:cBhvr>
                                      <p:tavLst>
                                        <p:tav tm="0">
                                          <p:val>
                                            <p:strVal val="ppt_x"/>
                                          </p:val>
                                        </p:tav>
                                        <p:tav tm="100000">
                                          <p:val>
                                            <p:strVal val="0-ppt_w/2"/>
                                          </p:val>
                                        </p:tav>
                                      </p:tavLst>
                                    </p:anim>
                                    <p:anim calcmode="lin" valueType="num">
                                      <p:cBhvr additive="base">
                                        <p:cTn id="806" dur="5000"/>
                                        <p:tgtEl>
                                          <p:spTgt spid="57"/>
                                        </p:tgtEl>
                                        <p:attrNameLst>
                                          <p:attrName>ppt_y</p:attrName>
                                        </p:attrNameLst>
                                      </p:cBhvr>
                                      <p:tavLst>
                                        <p:tav tm="0">
                                          <p:val>
                                            <p:strVal val="ppt_y"/>
                                          </p:val>
                                        </p:tav>
                                        <p:tav tm="100000">
                                          <p:val>
                                            <p:strVal val="ppt_y"/>
                                          </p:val>
                                        </p:tav>
                                      </p:tavLst>
                                    </p:anim>
                                    <p:set>
                                      <p:cBhvr>
                                        <p:cTn id="807" dur="1" fill="hold">
                                          <p:stCondLst>
                                            <p:cond delay="4999"/>
                                          </p:stCondLst>
                                        </p:cTn>
                                        <p:tgtEl>
                                          <p:spTgt spid="57"/>
                                        </p:tgtEl>
                                        <p:attrNameLst>
                                          <p:attrName>style.visibility</p:attrName>
                                        </p:attrNameLst>
                                      </p:cBhvr>
                                      <p:to>
                                        <p:strVal val="hidden"/>
                                      </p:to>
                                    </p:set>
                                  </p:childTnLst>
                                </p:cTn>
                              </p:par>
                              <p:par>
                                <p:cTn id="808" presetID="3" presetClass="exit" presetSubtype="5" fill="hold" grpId="2" nodeType="withEffect">
                                  <p:stCondLst>
                                    <p:cond delay="0"/>
                                  </p:stCondLst>
                                  <p:childTnLst>
                                    <p:animEffect transition="out" filter="blinds(vertical)">
                                      <p:cBhvr>
                                        <p:cTn id="809" dur="5000"/>
                                        <p:tgtEl>
                                          <p:spTgt spid="57"/>
                                        </p:tgtEl>
                                      </p:cBhvr>
                                    </p:animEffect>
                                    <p:set>
                                      <p:cBhvr>
                                        <p:cTn id="810" dur="1" fill="hold">
                                          <p:stCondLst>
                                            <p:cond delay="4999"/>
                                          </p:stCondLst>
                                        </p:cTn>
                                        <p:tgtEl>
                                          <p:spTgt spid="57"/>
                                        </p:tgtEl>
                                        <p:attrNameLst>
                                          <p:attrName>style.visibility</p:attrName>
                                        </p:attrNameLst>
                                      </p:cBhvr>
                                      <p:to>
                                        <p:strVal val="hidden"/>
                                      </p:to>
                                    </p:set>
                                  </p:childTnLst>
                                </p:cTn>
                              </p:par>
                              <p:par>
                                <p:cTn id="811" presetID="2" presetClass="entr" presetSubtype="8" fill="hold" grpId="0" nodeType="withEffect">
                                  <p:stCondLst>
                                    <p:cond delay="0"/>
                                  </p:stCondLst>
                                  <p:childTnLst>
                                    <p:set>
                                      <p:cBhvr>
                                        <p:cTn id="812" dur="1" fill="hold">
                                          <p:stCondLst>
                                            <p:cond delay="0"/>
                                          </p:stCondLst>
                                        </p:cTn>
                                        <p:tgtEl>
                                          <p:spTgt spid="56"/>
                                        </p:tgtEl>
                                        <p:attrNameLst>
                                          <p:attrName>style.visibility</p:attrName>
                                        </p:attrNameLst>
                                      </p:cBhvr>
                                      <p:to>
                                        <p:strVal val="visible"/>
                                      </p:to>
                                    </p:set>
                                    <p:anim calcmode="lin" valueType="num">
                                      <p:cBhvr additive="base">
                                        <p:cTn id="813" dur="5000" fill="hold"/>
                                        <p:tgtEl>
                                          <p:spTgt spid="56"/>
                                        </p:tgtEl>
                                        <p:attrNameLst>
                                          <p:attrName>ppt_x</p:attrName>
                                        </p:attrNameLst>
                                      </p:cBhvr>
                                      <p:tavLst>
                                        <p:tav tm="0">
                                          <p:val>
                                            <p:strVal val="0-#ppt_w/2"/>
                                          </p:val>
                                        </p:tav>
                                        <p:tav tm="100000">
                                          <p:val>
                                            <p:strVal val="#ppt_x"/>
                                          </p:val>
                                        </p:tav>
                                      </p:tavLst>
                                    </p:anim>
                                    <p:anim calcmode="lin" valueType="num">
                                      <p:cBhvr additive="base">
                                        <p:cTn id="814" dur="5000" fill="hold"/>
                                        <p:tgtEl>
                                          <p:spTgt spid="56"/>
                                        </p:tgtEl>
                                        <p:attrNameLst>
                                          <p:attrName>ppt_y</p:attrName>
                                        </p:attrNameLst>
                                      </p:cBhvr>
                                      <p:tavLst>
                                        <p:tav tm="0">
                                          <p:val>
                                            <p:strVal val="#ppt_y"/>
                                          </p:val>
                                        </p:tav>
                                        <p:tav tm="100000">
                                          <p:val>
                                            <p:strVal val="#ppt_y"/>
                                          </p:val>
                                        </p:tav>
                                      </p:tavLst>
                                    </p:anim>
                                  </p:childTnLst>
                                </p:cTn>
                              </p:par>
                              <p:par>
                                <p:cTn id="815" presetID="2" presetClass="exit" presetSubtype="8" fill="hold" grpId="1" nodeType="withEffect">
                                  <p:stCondLst>
                                    <p:cond delay="0"/>
                                  </p:stCondLst>
                                  <p:childTnLst>
                                    <p:anim calcmode="lin" valueType="num">
                                      <p:cBhvr additive="base">
                                        <p:cTn id="816" dur="5000"/>
                                        <p:tgtEl>
                                          <p:spTgt spid="56"/>
                                        </p:tgtEl>
                                        <p:attrNameLst>
                                          <p:attrName>ppt_x</p:attrName>
                                        </p:attrNameLst>
                                      </p:cBhvr>
                                      <p:tavLst>
                                        <p:tav tm="0">
                                          <p:val>
                                            <p:strVal val="ppt_x"/>
                                          </p:val>
                                        </p:tav>
                                        <p:tav tm="100000">
                                          <p:val>
                                            <p:strVal val="0-ppt_w/2"/>
                                          </p:val>
                                        </p:tav>
                                      </p:tavLst>
                                    </p:anim>
                                    <p:anim calcmode="lin" valueType="num">
                                      <p:cBhvr additive="base">
                                        <p:cTn id="817" dur="5000"/>
                                        <p:tgtEl>
                                          <p:spTgt spid="56"/>
                                        </p:tgtEl>
                                        <p:attrNameLst>
                                          <p:attrName>ppt_y</p:attrName>
                                        </p:attrNameLst>
                                      </p:cBhvr>
                                      <p:tavLst>
                                        <p:tav tm="0">
                                          <p:val>
                                            <p:strVal val="ppt_y"/>
                                          </p:val>
                                        </p:tav>
                                        <p:tav tm="100000">
                                          <p:val>
                                            <p:strVal val="ppt_y"/>
                                          </p:val>
                                        </p:tav>
                                      </p:tavLst>
                                    </p:anim>
                                    <p:set>
                                      <p:cBhvr>
                                        <p:cTn id="818" dur="1" fill="hold">
                                          <p:stCondLst>
                                            <p:cond delay="4999"/>
                                          </p:stCondLst>
                                        </p:cTn>
                                        <p:tgtEl>
                                          <p:spTgt spid="56"/>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000"/>
                                        <p:tgtEl>
                                          <p:spTgt spid="56"/>
                                        </p:tgtEl>
                                      </p:cBhvr>
                                    </p:animEffect>
                                    <p:set>
                                      <p:cBhvr>
                                        <p:cTn id="821" dur="1" fill="hold">
                                          <p:stCondLst>
                                            <p:cond delay="4999"/>
                                          </p:stCondLst>
                                        </p:cTn>
                                        <p:tgtEl>
                                          <p:spTgt spid="56"/>
                                        </p:tgtEl>
                                        <p:attrNameLst>
                                          <p:attrName>style.visibility</p:attrName>
                                        </p:attrNameLst>
                                      </p:cBhvr>
                                      <p:to>
                                        <p:strVal val="hidden"/>
                                      </p:to>
                                    </p:set>
                                  </p:childTnLst>
                                </p:cTn>
                              </p:par>
                              <p:par>
                                <p:cTn id="822" presetID="2" presetClass="entr" presetSubtype="8" fill="hold" grpId="0" nodeType="withEffect">
                                  <p:stCondLst>
                                    <p:cond delay="0"/>
                                  </p:stCondLst>
                                  <p:childTnLst>
                                    <p:set>
                                      <p:cBhvr>
                                        <p:cTn id="823" dur="1" fill="hold">
                                          <p:stCondLst>
                                            <p:cond delay="0"/>
                                          </p:stCondLst>
                                        </p:cTn>
                                        <p:tgtEl>
                                          <p:spTgt spid="55"/>
                                        </p:tgtEl>
                                        <p:attrNameLst>
                                          <p:attrName>style.visibility</p:attrName>
                                        </p:attrNameLst>
                                      </p:cBhvr>
                                      <p:to>
                                        <p:strVal val="visible"/>
                                      </p:to>
                                    </p:set>
                                    <p:anim calcmode="lin" valueType="num">
                                      <p:cBhvr additive="base">
                                        <p:cTn id="824" dur="5000" fill="hold"/>
                                        <p:tgtEl>
                                          <p:spTgt spid="55"/>
                                        </p:tgtEl>
                                        <p:attrNameLst>
                                          <p:attrName>ppt_x</p:attrName>
                                        </p:attrNameLst>
                                      </p:cBhvr>
                                      <p:tavLst>
                                        <p:tav tm="0">
                                          <p:val>
                                            <p:strVal val="0-#ppt_w/2"/>
                                          </p:val>
                                        </p:tav>
                                        <p:tav tm="100000">
                                          <p:val>
                                            <p:strVal val="#ppt_x"/>
                                          </p:val>
                                        </p:tav>
                                      </p:tavLst>
                                    </p:anim>
                                    <p:anim calcmode="lin" valueType="num">
                                      <p:cBhvr additive="base">
                                        <p:cTn id="825" dur="5000" fill="hold"/>
                                        <p:tgtEl>
                                          <p:spTgt spid="55"/>
                                        </p:tgtEl>
                                        <p:attrNameLst>
                                          <p:attrName>ppt_y</p:attrName>
                                        </p:attrNameLst>
                                      </p:cBhvr>
                                      <p:tavLst>
                                        <p:tav tm="0">
                                          <p:val>
                                            <p:strVal val="#ppt_y"/>
                                          </p:val>
                                        </p:tav>
                                        <p:tav tm="100000">
                                          <p:val>
                                            <p:strVal val="#ppt_y"/>
                                          </p:val>
                                        </p:tav>
                                      </p:tavLst>
                                    </p:anim>
                                  </p:childTnLst>
                                </p:cTn>
                              </p:par>
                              <p:par>
                                <p:cTn id="826" presetID="2" presetClass="exit" presetSubtype="8" fill="hold" grpId="1" nodeType="withEffect">
                                  <p:stCondLst>
                                    <p:cond delay="0"/>
                                  </p:stCondLst>
                                  <p:childTnLst>
                                    <p:anim calcmode="lin" valueType="num">
                                      <p:cBhvr additive="base">
                                        <p:cTn id="827" dur="5000"/>
                                        <p:tgtEl>
                                          <p:spTgt spid="55"/>
                                        </p:tgtEl>
                                        <p:attrNameLst>
                                          <p:attrName>ppt_x</p:attrName>
                                        </p:attrNameLst>
                                      </p:cBhvr>
                                      <p:tavLst>
                                        <p:tav tm="0">
                                          <p:val>
                                            <p:strVal val="ppt_x"/>
                                          </p:val>
                                        </p:tav>
                                        <p:tav tm="100000">
                                          <p:val>
                                            <p:strVal val="0-ppt_w/2"/>
                                          </p:val>
                                        </p:tav>
                                      </p:tavLst>
                                    </p:anim>
                                    <p:anim calcmode="lin" valueType="num">
                                      <p:cBhvr additive="base">
                                        <p:cTn id="828" dur="5000"/>
                                        <p:tgtEl>
                                          <p:spTgt spid="55"/>
                                        </p:tgtEl>
                                        <p:attrNameLst>
                                          <p:attrName>ppt_y</p:attrName>
                                        </p:attrNameLst>
                                      </p:cBhvr>
                                      <p:tavLst>
                                        <p:tav tm="0">
                                          <p:val>
                                            <p:strVal val="ppt_y"/>
                                          </p:val>
                                        </p:tav>
                                        <p:tav tm="100000">
                                          <p:val>
                                            <p:strVal val="ppt_y"/>
                                          </p:val>
                                        </p:tav>
                                      </p:tavLst>
                                    </p:anim>
                                    <p:set>
                                      <p:cBhvr>
                                        <p:cTn id="829" dur="1" fill="hold">
                                          <p:stCondLst>
                                            <p:cond delay="4999"/>
                                          </p:stCondLst>
                                        </p:cTn>
                                        <p:tgtEl>
                                          <p:spTgt spid="55"/>
                                        </p:tgtEl>
                                        <p:attrNameLst>
                                          <p:attrName>style.visibility</p:attrName>
                                        </p:attrNameLst>
                                      </p:cBhvr>
                                      <p:to>
                                        <p:strVal val="hidden"/>
                                      </p:to>
                                    </p:set>
                                  </p:childTnLst>
                                </p:cTn>
                              </p:par>
                              <p:par>
                                <p:cTn id="830" presetID="3" presetClass="exit" presetSubtype="5" fill="hold" grpId="2" nodeType="withEffect">
                                  <p:stCondLst>
                                    <p:cond delay="0"/>
                                  </p:stCondLst>
                                  <p:childTnLst>
                                    <p:animEffect transition="out" filter="blinds(vertical)">
                                      <p:cBhvr>
                                        <p:cTn id="831" dur="5000"/>
                                        <p:tgtEl>
                                          <p:spTgt spid="55"/>
                                        </p:tgtEl>
                                      </p:cBhvr>
                                    </p:animEffect>
                                    <p:set>
                                      <p:cBhvr>
                                        <p:cTn id="832" dur="1" fill="hold">
                                          <p:stCondLst>
                                            <p:cond delay="4999"/>
                                          </p:stCondLst>
                                        </p:cTn>
                                        <p:tgtEl>
                                          <p:spTgt spid="55"/>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54"/>
                                        </p:tgtEl>
                                        <p:attrNameLst>
                                          <p:attrName>style.visibility</p:attrName>
                                        </p:attrNameLst>
                                      </p:cBhvr>
                                      <p:to>
                                        <p:strVal val="visible"/>
                                      </p:to>
                                    </p:set>
                                    <p:anim calcmode="lin" valueType="num">
                                      <p:cBhvr additive="base">
                                        <p:cTn id="835" dur="5000" fill="hold"/>
                                        <p:tgtEl>
                                          <p:spTgt spid="54"/>
                                        </p:tgtEl>
                                        <p:attrNameLst>
                                          <p:attrName>ppt_x</p:attrName>
                                        </p:attrNameLst>
                                      </p:cBhvr>
                                      <p:tavLst>
                                        <p:tav tm="0">
                                          <p:val>
                                            <p:strVal val="0-#ppt_w/2"/>
                                          </p:val>
                                        </p:tav>
                                        <p:tav tm="100000">
                                          <p:val>
                                            <p:strVal val="#ppt_x"/>
                                          </p:val>
                                        </p:tav>
                                      </p:tavLst>
                                    </p:anim>
                                    <p:anim calcmode="lin" valueType="num">
                                      <p:cBhvr additive="base">
                                        <p:cTn id="836" dur="5000" fill="hold"/>
                                        <p:tgtEl>
                                          <p:spTgt spid="54"/>
                                        </p:tgtEl>
                                        <p:attrNameLst>
                                          <p:attrName>ppt_y</p:attrName>
                                        </p:attrNameLst>
                                      </p:cBhvr>
                                      <p:tavLst>
                                        <p:tav tm="0">
                                          <p:val>
                                            <p:strVal val="#ppt_y"/>
                                          </p:val>
                                        </p:tav>
                                        <p:tav tm="100000">
                                          <p:val>
                                            <p:strVal val="#ppt_y"/>
                                          </p:val>
                                        </p:tav>
                                      </p:tavLst>
                                    </p:anim>
                                  </p:childTnLst>
                                </p:cTn>
                              </p:par>
                              <p:par>
                                <p:cTn id="837" presetID="2" presetClass="exit" presetSubtype="8" fill="hold" grpId="1" nodeType="withEffect">
                                  <p:stCondLst>
                                    <p:cond delay="0"/>
                                  </p:stCondLst>
                                  <p:childTnLst>
                                    <p:anim calcmode="lin" valueType="num">
                                      <p:cBhvr additive="base">
                                        <p:cTn id="838" dur="5000"/>
                                        <p:tgtEl>
                                          <p:spTgt spid="54"/>
                                        </p:tgtEl>
                                        <p:attrNameLst>
                                          <p:attrName>ppt_x</p:attrName>
                                        </p:attrNameLst>
                                      </p:cBhvr>
                                      <p:tavLst>
                                        <p:tav tm="0">
                                          <p:val>
                                            <p:strVal val="ppt_x"/>
                                          </p:val>
                                        </p:tav>
                                        <p:tav tm="100000">
                                          <p:val>
                                            <p:strVal val="0-ppt_w/2"/>
                                          </p:val>
                                        </p:tav>
                                      </p:tavLst>
                                    </p:anim>
                                    <p:anim calcmode="lin" valueType="num">
                                      <p:cBhvr additive="base">
                                        <p:cTn id="839" dur="5000"/>
                                        <p:tgtEl>
                                          <p:spTgt spid="54"/>
                                        </p:tgtEl>
                                        <p:attrNameLst>
                                          <p:attrName>ppt_y</p:attrName>
                                        </p:attrNameLst>
                                      </p:cBhvr>
                                      <p:tavLst>
                                        <p:tav tm="0">
                                          <p:val>
                                            <p:strVal val="ppt_y"/>
                                          </p:val>
                                        </p:tav>
                                        <p:tav tm="100000">
                                          <p:val>
                                            <p:strVal val="ppt_y"/>
                                          </p:val>
                                        </p:tav>
                                      </p:tavLst>
                                    </p:anim>
                                    <p:set>
                                      <p:cBhvr>
                                        <p:cTn id="840" dur="1" fill="hold">
                                          <p:stCondLst>
                                            <p:cond delay="4999"/>
                                          </p:stCondLst>
                                        </p:cTn>
                                        <p:tgtEl>
                                          <p:spTgt spid="54"/>
                                        </p:tgtEl>
                                        <p:attrNameLst>
                                          <p:attrName>style.visibility</p:attrName>
                                        </p:attrNameLst>
                                      </p:cBhvr>
                                      <p:to>
                                        <p:strVal val="hidden"/>
                                      </p:to>
                                    </p:set>
                                  </p:childTnLst>
                                </p:cTn>
                              </p:par>
                              <p:par>
                                <p:cTn id="841" presetID="3" presetClass="exit" presetSubtype="5" fill="hold" grpId="2" nodeType="withEffect">
                                  <p:stCondLst>
                                    <p:cond delay="0"/>
                                  </p:stCondLst>
                                  <p:childTnLst>
                                    <p:animEffect transition="out" filter="blinds(vertical)">
                                      <p:cBhvr>
                                        <p:cTn id="842" dur="5000"/>
                                        <p:tgtEl>
                                          <p:spTgt spid="54"/>
                                        </p:tgtEl>
                                      </p:cBhvr>
                                    </p:animEffect>
                                    <p:set>
                                      <p:cBhvr>
                                        <p:cTn id="843" dur="1" fill="hold">
                                          <p:stCondLst>
                                            <p:cond delay="4999"/>
                                          </p:stCondLst>
                                        </p:cTn>
                                        <p:tgtEl>
                                          <p:spTgt spid="54"/>
                                        </p:tgtEl>
                                        <p:attrNameLst>
                                          <p:attrName>style.visibility</p:attrName>
                                        </p:attrNameLst>
                                      </p:cBhvr>
                                      <p:to>
                                        <p:strVal val="hidden"/>
                                      </p:to>
                                    </p:set>
                                  </p:childTnLst>
                                </p:cTn>
                              </p:par>
                              <p:par>
                                <p:cTn id="844" presetID="2" presetClass="entr" presetSubtype="8" fill="hold" grpId="0" nodeType="withEffect">
                                  <p:stCondLst>
                                    <p:cond delay="0"/>
                                  </p:stCondLst>
                                  <p:childTnLst>
                                    <p:set>
                                      <p:cBhvr>
                                        <p:cTn id="845" dur="1" fill="hold">
                                          <p:stCondLst>
                                            <p:cond delay="0"/>
                                          </p:stCondLst>
                                        </p:cTn>
                                        <p:tgtEl>
                                          <p:spTgt spid="53"/>
                                        </p:tgtEl>
                                        <p:attrNameLst>
                                          <p:attrName>style.visibility</p:attrName>
                                        </p:attrNameLst>
                                      </p:cBhvr>
                                      <p:to>
                                        <p:strVal val="visible"/>
                                      </p:to>
                                    </p:set>
                                    <p:anim calcmode="lin" valueType="num">
                                      <p:cBhvr additive="base">
                                        <p:cTn id="846" dur="5000" fill="hold"/>
                                        <p:tgtEl>
                                          <p:spTgt spid="53"/>
                                        </p:tgtEl>
                                        <p:attrNameLst>
                                          <p:attrName>ppt_x</p:attrName>
                                        </p:attrNameLst>
                                      </p:cBhvr>
                                      <p:tavLst>
                                        <p:tav tm="0">
                                          <p:val>
                                            <p:strVal val="0-#ppt_w/2"/>
                                          </p:val>
                                        </p:tav>
                                        <p:tav tm="100000">
                                          <p:val>
                                            <p:strVal val="#ppt_x"/>
                                          </p:val>
                                        </p:tav>
                                      </p:tavLst>
                                    </p:anim>
                                    <p:anim calcmode="lin" valueType="num">
                                      <p:cBhvr additive="base">
                                        <p:cTn id="847" dur="5000" fill="hold"/>
                                        <p:tgtEl>
                                          <p:spTgt spid="53"/>
                                        </p:tgtEl>
                                        <p:attrNameLst>
                                          <p:attrName>ppt_y</p:attrName>
                                        </p:attrNameLst>
                                      </p:cBhvr>
                                      <p:tavLst>
                                        <p:tav tm="0">
                                          <p:val>
                                            <p:strVal val="#ppt_y"/>
                                          </p:val>
                                        </p:tav>
                                        <p:tav tm="100000">
                                          <p:val>
                                            <p:strVal val="#ppt_y"/>
                                          </p:val>
                                        </p:tav>
                                      </p:tavLst>
                                    </p:anim>
                                  </p:childTnLst>
                                </p:cTn>
                              </p:par>
                              <p:par>
                                <p:cTn id="848" presetID="2" presetClass="exit" presetSubtype="8" fill="hold" grpId="1" nodeType="withEffect">
                                  <p:stCondLst>
                                    <p:cond delay="0"/>
                                  </p:stCondLst>
                                  <p:childTnLst>
                                    <p:anim calcmode="lin" valueType="num">
                                      <p:cBhvr additive="base">
                                        <p:cTn id="849" dur="5000"/>
                                        <p:tgtEl>
                                          <p:spTgt spid="53"/>
                                        </p:tgtEl>
                                        <p:attrNameLst>
                                          <p:attrName>ppt_x</p:attrName>
                                        </p:attrNameLst>
                                      </p:cBhvr>
                                      <p:tavLst>
                                        <p:tav tm="0">
                                          <p:val>
                                            <p:strVal val="ppt_x"/>
                                          </p:val>
                                        </p:tav>
                                        <p:tav tm="100000">
                                          <p:val>
                                            <p:strVal val="0-ppt_w/2"/>
                                          </p:val>
                                        </p:tav>
                                      </p:tavLst>
                                    </p:anim>
                                    <p:anim calcmode="lin" valueType="num">
                                      <p:cBhvr additive="base">
                                        <p:cTn id="850" dur="5000"/>
                                        <p:tgtEl>
                                          <p:spTgt spid="53"/>
                                        </p:tgtEl>
                                        <p:attrNameLst>
                                          <p:attrName>ppt_y</p:attrName>
                                        </p:attrNameLst>
                                      </p:cBhvr>
                                      <p:tavLst>
                                        <p:tav tm="0">
                                          <p:val>
                                            <p:strVal val="ppt_y"/>
                                          </p:val>
                                        </p:tav>
                                        <p:tav tm="100000">
                                          <p:val>
                                            <p:strVal val="ppt_y"/>
                                          </p:val>
                                        </p:tav>
                                      </p:tavLst>
                                    </p:anim>
                                    <p:set>
                                      <p:cBhvr>
                                        <p:cTn id="851" dur="1" fill="hold">
                                          <p:stCondLst>
                                            <p:cond delay="4999"/>
                                          </p:stCondLst>
                                        </p:cTn>
                                        <p:tgtEl>
                                          <p:spTgt spid="53"/>
                                        </p:tgtEl>
                                        <p:attrNameLst>
                                          <p:attrName>style.visibility</p:attrName>
                                        </p:attrNameLst>
                                      </p:cBhvr>
                                      <p:to>
                                        <p:strVal val="hidden"/>
                                      </p:to>
                                    </p:set>
                                  </p:childTnLst>
                                </p:cTn>
                              </p:par>
                              <p:par>
                                <p:cTn id="852" presetID="3" presetClass="exit" presetSubtype="5" fill="hold" grpId="2" nodeType="withEffect">
                                  <p:stCondLst>
                                    <p:cond delay="0"/>
                                  </p:stCondLst>
                                  <p:childTnLst>
                                    <p:animEffect transition="out" filter="blinds(vertical)">
                                      <p:cBhvr>
                                        <p:cTn id="853" dur="5000"/>
                                        <p:tgtEl>
                                          <p:spTgt spid="53"/>
                                        </p:tgtEl>
                                      </p:cBhvr>
                                    </p:animEffect>
                                    <p:set>
                                      <p:cBhvr>
                                        <p:cTn id="854" dur="1" fill="hold">
                                          <p:stCondLst>
                                            <p:cond delay="4999"/>
                                          </p:stCondLst>
                                        </p:cTn>
                                        <p:tgtEl>
                                          <p:spTgt spid="53"/>
                                        </p:tgtEl>
                                        <p:attrNameLst>
                                          <p:attrName>style.visibility</p:attrName>
                                        </p:attrNameLst>
                                      </p:cBhvr>
                                      <p:to>
                                        <p:strVal val="hidden"/>
                                      </p:to>
                                    </p:set>
                                  </p:childTnLst>
                                </p:cTn>
                              </p:par>
                              <p:par>
                                <p:cTn id="855" presetID="2" presetClass="entr" presetSubtype="8" fill="hold" grpId="0" nodeType="withEffect">
                                  <p:stCondLst>
                                    <p:cond delay="0"/>
                                  </p:stCondLst>
                                  <p:childTnLst>
                                    <p:set>
                                      <p:cBhvr>
                                        <p:cTn id="856" dur="1" fill="hold">
                                          <p:stCondLst>
                                            <p:cond delay="0"/>
                                          </p:stCondLst>
                                        </p:cTn>
                                        <p:tgtEl>
                                          <p:spTgt spid="52"/>
                                        </p:tgtEl>
                                        <p:attrNameLst>
                                          <p:attrName>style.visibility</p:attrName>
                                        </p:attrNameLst>
                                      </p:cBhvr>
                                      <p:to>
                                        <p:strVal val="visible"/>
                                      </p:to>
                                    </p:set>
                                    <p:anim calcmode="lin" valueType="num">
                                      <p:cBhvr additive="base">
                                        <p:cTn id="857" dur="5000" fill="hold"/>
                                        <p:tgtEl>
                                          <p:spTgt spid="52"/>
                                        </p:tgtEl>
                                        <p:attrNameLst>
                                          <p:attrName>ppt_x</p:attrName>
                                        </p:attrNameLst>
                                      </p:cBhvr>
                                      <p:tavLst>
                                        <p:tav tm="0">
                                          <p:val>
                                            <p:strVal val="0-#ppt_w/2"/>
                                          </p:val>
                                        </p:tav>
                                        <p:tav tm="100000">
                                          <p:val>
                                            <p:strVal val="#ppt_x"/>
                                          </p:val>
                                        </p:tav>
                                      </p:tavLst>
                                    </p:anim>
                                    <p:anim calcmode="lin" valueType="num">
                                      <p:cBhvr additive="base">
                                        <p:cTn id="858" dur="5000" fill="hold"/>
                                        <p:tgtEl>
                                          <p:spTgt spid="52"/>
                                        </p:tgtEl>
                                        <p:attrNameLst>
                                          <p:attrName>ppt_y</p:attrName>
                                        </p:attrNameLst>
                                      </p:cBhvr>
                                      <p:tavLst>
                                        <p:tav tm="0">
                                          <p:val>
                                            <p:strVal val="#ppt_y"/>
                                          </p:val>
                                        </p:tav>
                                        <p:tav tm="100000">
                                          <p:val>
                                            <p:strVal val="#ppt_y"/>
                                          </p:val>
                                        </p:tav>
                                      </p:tavLst>
                                    </p:anim>
                                  </p:childTnLst>
                                </p:cTn>
                              </p:par>
                              <p:par>
                                <p:cTn id="859" presetID="2" presetClass="exit" presetSubtype="8" fill="hold" grpId="1" nodeType="withEffect">
                                  <p:stCondLst>
                                    <p:cond delay="0"/>
                                  </p:stCondLst>
                                  <p:childTnLst>
                                    <p:anim calcmode="lin" valueType="num">
                                      <p:cBhvr additive="base">
                                        <p:cTn id="860" dur="5000"/>
                                        <p:tgtEl>
                                          <p:spTgt spid="52"/>
                                        </p:tgtEl>
                                        <p:attrNameLst>
                                          <p:attrName>ppt_x</p:attrName>
                                        </p:attrNameLst>
                                      </p:cBhvr>
                                      <p:tavLst>
                                        <p:tav tm="0">
                                          <p:val>
                                            <p:strVal val="ppt_x"/>
                                          </p:val>
                                        </p:tav>
                                        <p:tav tm="100000">
                                          <p:val>
                                            <p:strVal val="0-ppt_w/2"/>
                                          </p:val>
                                        </p:tav>
                                      </p:tavLst>
                                    </p:anim>
                                    <p:anim calcmode="lin" valueType="num">
                                      <p:cBhvr additive="base">
                                        <p:cTn id="861" dur="5000"/>
                                        <p:tgtEl>
                                          <p:spTgt spid="52"/>
                                        </p:tgtEl>
                                        <p:attrNameLst>
                                          <p:attrName>ppt_y</p:attrName>
                                        </p:attrNameLst>
                                      </p:cBhvr>
                                      <p:tavLst>
                                        <p:tav tm="0">
                                          <p:val>
                                            <p:strVal val="ppt_y"/>
                                          </p:val>
                                        </p:tav>
                                        <p:tav tm="100000">
                                          <p:val>
                                            <p:strVal val="ppt_y"/>
                                          </p:val>
                                        </p:tav>
                                      </p:tavLst>
                                    </p:anim>
                                    <p:set>
                                      <p:cBhvr>
                                        <p:cTn id="862" dur="1" fill="hold">
                                          <p:stCondLst>
                                            <p:cond delay="4999"/>
                                          </p:stCondLst>
                                        </p:cTn>
                                        <p:tgtEl>
                                          <p:spTgt spid="52"/>
                                        </p:tgtEl>
                                        <p:attrNameLst>
                                          <p:attrName>style.visibility</p:attrName>
                                        </p:attrNameLst>
                                      </p:cBhvr>
                                      <p:to>
                                        <p:strVal val="hidden"/>
                                      </p:to>
                                    </p:set>
                                  </p:childTnLst>
                                </p:cTn>
                              </p:par>
                              <p:par>
                                <p:cTn id="863" presetID="3" presetClass="exit" presetSubtype="5" fill="hold" grpId="2" nodeType="withEffect">
                                  <p:stCondLst>
                                    <p:cond delay="0"/>
                                  </p:stCondLst>
                                  <p:childTnLst>
                                    <p:animEffect transition="out" filter="blinds(vertical)">
                                      <p:cBhvr>
                                        <p:cTn id="864" dur="5000"/>
                                        <p:tgtEl>
                                          <p:spTgt spid="52"/>
                                        </p:tgtEl>
                                      </p:cBhvr>
                                    </p:animEffect>
                                    <p:set>
                                      <p:cBhvr>
                                        <p:cTn id="865" dur="1" fill="hold">
                                          <p:stCondLst>
                                            <p:cond delay="4999"/>
                                          </p:stCondLst>
                                        </p:cTn>
                                        <p:tgtEl>
                                          <p:spTgt spid="52"/>
                                        </p:tgtEl>
                                        <p:attrNameLst>
                                          <p:attrName>style.visibility</p:attrName>
                                        </p:attrNameLst>
                                      </p:cBhvr>
                                      <p:to>
                                        <p:strVal val="hidden"/>
                                      </p:to>
                                    </p:set>
                                  </p:childTnLst>
                                </p:cTn>
                              </p:par>
                              <p:par>
                                <p:cTn id="866" presetID="2" presetClass="entr" presetSubtype="8" fill="hold" grpId="0" nodeType="withEffect">
                                  <p:stCondLst>
                                    <p:cond delay="0"/>
                                  </p:stCondLst>
                                  <p:childTnLst>
                                    <p:set>
                                      <p:cBhvr>
                                        <p:cTn id="867" dur="1" fill="hold">
                                          <p:stCondLst>
                                            <p:cond delay="0"/>
                                          </p:stCondLst>
                                        </p:cTn>
                                        <p:tgtEl>
                                          <p:spTgt spid="51"/>
                                        </p:tgtEl>
                                        <p:attrNameLst>
                                          <p:attrName>style.visibility</p:attrName>
                                        </p:attrNameLst>
                                      </p:cBhvr>
                                      <p:to>
                                        <p:strVal val="visible"/>
                                      </p:to>
                                    </p:set>
                                    <p:anim calcmode="lin" valueType="num">
                                      <p:cBhvr additive="base">
                                        <p:cTn id="868" dur="5000" fill="hold"/>
                                        <p:tgtEl>
                                          <p:spTgt spid="51"/>
                                        </p:tgtEl>
                                        <p:attrNameLst>
                                          <p:attrName>ppt_x</p:attrName>
                                        </p:attrNameLst>
                                      </p:cBhvr>
                                      <p:tavLst>
                                        <p:tav tm="0">
                                          <p:val>
                                            <p:strVal val="0-#ppt_w/2"/>
                                          </p:val>
                                        </p:tav>
                                        <p:tav tm="100000">
                                          <p:val>
                                            <p:strVal val="#ppt_x"/>
                                          </p:val>
                                        </p:tav>
                                      </p:tavLst>
                                    </p:anim>
                                    <p:anim calcmode="lin" valueType="num">
                                      <p:cBhvr additive="base">
                                        <p:cTn id="869" dur="5000" fill="hold"/>
                                        <p:tgtEl>
                                          <p:spTgt spid="51"/>
                                        </p:tgtEl>
                                        <p:attrNameLst>
                                          <p:attrName>ppt_y</p:attrName>
                                        </p:attrNameLst>
                                      </p:cBhvr>
                                      <p:tavLst>
                                        <p:tav tm="0">
                                          <p:val>
                                            <p:strVal val="#ppt_y"/>
                                          </p:val>
                                        </p:tav>
                                        <p:tav tm="100000">
                                          <p:val>
                                            <p:strVal val="#ppt_y"/>
                                          </p:val>
                                        </p:tav>
                                      </p:tavLst>
                                    </p:anim>
                                  </p:childTnLst>
                                </p:cTn>
                              </p:par>
                              <p:par>
                                <p:cTn id="870" presetID="2" presetClass="exit" presetSubtype="8" fill="hold" grpId="1" nodeType="withEffect">
                                  <p:stCondLst>
                                    <p:cond delay="0"/>
                                  </p:stCondLst>
                                  <p:childTnLst>
                                    <p:anim calcmode="lin" valueType="num">
                                      <p:cBhvr additive="base">
                                        <p:cTn id="871" dur="5000"/>
                                        <p:tgtEl>
                                          <p:spTgt spid="51"/>
                                        </p:tgtEl>
                                        <p:attrNameLst>
                                          <p:attrName>ppt_x</p:attrName>
                                        </p:attrNameLst>
                                      </p:cBhvr>
                                      <p:tavLst>
                                        <p:tav tm="0">
                                          <p:val>
                                            <p:strVal val="ppt_x"/>
                                          </p:val>
                                        </p:tav>
                                        <p:tav tm="100000">
                                          <p:val>
                                            <p:strVal val="0-ppt_w/2"/>
                                          </p:val>
                                        </p:tav>
                                      </p:tavLst>
                                    </p:anim>
                                    <p:anim calcmode="lin" valueType="num">
                                      <p:cBhvr additive="base">
                                        <p:cTn id="872" dur="5000"/>
                                        <p:tgtEl>
                                          <p:spTgt spid="51"/>
                                        </p:tgtEl>
                                        <p:attrNameLst>
                                          <p:attrName>ppt_y</p:attrName>
                                        </p:attrNameLst>
                                      </p:cBhvr>
                                      <p:tavLst>
                                        <p:tav tm="0">
                                          <p:val>
                                            <p:strVal val="ppt_y"/>
                                          </p:val>
                                        </p:tav>
                                        <p:tav tm="100000">
                                          <p:val>
                                            <p:strVal val="ppt_y"/>
                                          </p:val>
                                        </p:tav>
                                      </p:tavLst>
                                    </p:anim>
                                    <p:set>
                                      <p:cBhvr>
                                        <p:cTn id="873" dur="1" fill="hold">
                                          <p:stCondLst>
                                            <p:cond delay="4999"/>
                                          </p:stCondLst>
                                        </p:cTn>
                                        <p:tgtEl>
                                          <p:spTgt spid="51"/>
                                        </p:tgtEl>
                                        <p:attrNameLst>
                                          <p:attrName>style.visibility</p:attrName>
                                        </p:attrNameLst>
                                      </p:cBhvr>
                                      <p:to>
                                        <p:strVal val="hidden"/>
                                      </p:to>
                                    </p:set>
                                  </p:childTnLst>
                                </p:cTn>
                              </p:par>
                              <p:par>
                                <p:cTn id="874" presetID="3" presetClass="exit" presetSubtype="5" fill="hold" grpId="2" nodeType="withEffect">
                                  <p:stCondLst>
                                    <p:cond delay="0"/>
                                  </p:stCondLst>
                                  <p:childTnLst>
                                    <p:animEffect transition="out" filter="blinds(vertical)">
                                      <p:cBhvr>
                                        <p:cTn id="875" dur="5000"/>
                                        <p:tgtEl>
                                          <p:spTgt spid="51"/>
                                        </p:tgtEl>
                                      </p:cBhvr>
                                    </p:animEffect>
                                    <p:set>
                                      <p:cBhvr>
                                        <p:cTn id="876" dur="1" fill="hold">
                                          <p:stCondLst>
                                            <p:cond delay="4999"/>
                                          </p:stCondLst>
                                        </p:cTn>
                                        <p:tgtEl>
                                          <p:spTgt spid="51"/>
                                        </p:tgtEl>
                                        <p:attrNameLst>
                                          <p:attrName>style.visibility</p:attrName>
                                        </p:attrNameLst>
                                      </p:cBhvr>
                                      <p:to>
                                        <p:strVal val="hidden"/>
                                      </p:to>
                                    </p:set>
                                  </p:childTnLst>
                                </p:cTn>
                              </p:par>
                              <p:par>
                                <p:cTn id="877" presetID="2" presetClass="entr" presetSubtype="8" fill="hold" grpId="0" nodeType="withEffect">
                                  <p:stCondLst>
                                    <p:cond delay="0"/>
                                  </p:stCondLst>
                                  <p:childTnLst>
                                    <p:set>
                                      <p:cBhvr>
                                        <p:cTn id="878" dur="1" fill="hold">
                                          <p:stCondLst>
                                            <p:cond delay="0"/>
                                          </p:stCondLst>
                                        </p:cTn>
                                        <p:tgtEl>
                                          <p:spTgt spid="50"/>
                                        </p:tgtEl>
                                        <p:attrNameLst>
                                          <p:attrName>style.visibility</p:attrName>
                                        </p:attrNameLst>
                                      </p:cBhvr>
                                      <p:to>
                                        <p:strVal val="visible"/>
                                      </p:to>
                                    </p:set>
                                    <p:anim calcmode="lin" valueType="num">
                                      <p:cBhvr additive="base">
                                        <p:cTn id="879" dur="5000" fill="hold"/>
                                        <p:tgtEl>
                                          <p:spTgt spid="50"/>
                                        </p:tgtEl>
                                        <p:attrNameLst>
                                          <p:attrName>ppt_x</p:attrName>
                                        </p:attrNameLst>
                                      </p:cBhvr>
                                      <p:tavLst>
                                        <p:tav tm="0">
                                          <p:val>
                                            <p:strVal val="0-#ppt_w/2"/>
                                          </p:val>
                                        </p:tav>
                                        <p:tav tm="100000">
                                          <p:val>
                                            <p:strVal val="#ppt_x"/>
                                          </p:val>
                                        </p:tav>
                                      </p:tavLst>
                                    </p:anim>
                                    <p:anim calcmode="lin" valueType="num">
                                      <p:cBhvr additive="base">
                                        <p:cTn id="880" dur="5000" fill="hold"/>
                                        <p:tgtEl>
                                          <p:spTgt spid="50"/>
                                        </p:tgtEl>
                                        <p:attrNameLst>
                                          <p:attrName>ppt_y</p:attrName>
                                        </p:attrNameLst>
                                      </p:cBhvr>
                                      <p:tavLst>
                                        <p:tav tm="0">
                                          <p:val>
                                            <p:strVal val="#ppt_y"/>
                                          </p:val>
                                        </p:tav>
                                        <p:tav tm="100000">
                                          <p:val>
                                            <p:strVal val="#ppt_y"/>
                                          </p:val>
                                        </p:tav>
                                      </p:tavLst>
                                    </p:anim>
                                  </p:childTnLst>
                                </p:cTn>
                              </p:par>
                              <p:par>
                                <p:cTn id="881" presetID="2" presetClass="exit" presetSubtype="8" fill="hold" grpId="1" nodeType="withEffect">
                                  <p:stCondLst>
                                    <p:cond delay="0"/>
                                  </p:stCondLst>
                                  <p:childTnLst>
                                    <p:anim calcmode="lin" valueType="num">
                                      <p:cBhvr additive="base">
                                        <p:cTn id="882" dur="5000"/>
                                        <p:tgtEl>
                                          <p:spTgt spid="50"/>
                                        </p:tgtEl>
                                        <p:attrNameLst>
                                          <p:attrName>ppt_x</p:attrName>
                                        </p:attrNameLst>
                                      </p:cBhvr>
                                      <p:tavLst>
                                        <p:tav tm="0">
                                          <p:val>
                                            <p:strVal val="ppt_x"/>
                                          </p:val>
                                        </p:tav>
                                        <p:tav tm="100000">
                                          <p:val>
                                            <p:strVal val="0-ppt_w/2"/>
                                          </p:val>
                                        </p:tav>
                                      </p:tavLst>
                                    </p:anim>
                                    <p:anim calcmode="lin" valueType="num">
                                      <p:cBhvr additive="base">
                                        <p:cTn id="883" dur="5000"/>
                                        <p:tgtEl>
                                          <p:spTgt spid="50"/>
                                        </p:tgtEl>
                                        <p:attrNameLst>
                                          <p:attrName>ppt_y</p:attrName>
                                        </p:attrNameLst>
                                      </p:cBhvr>
                                      <p:tavLst>
                                        <p:tav tm="0">
                                          <p:val>
                                            <p:strVal val="ppt_y"/>
                                          </p:val>
                                        </p:tav>
                                        <p:tav tm="100000">
                                          <p:val>
                                            <p:strVal val="ppt_y"/>
                                          </p:val>
                                        </p:tav>
                                      </p:tavLst>
                                    </p:anim>
                                    <p:set>
                                      <p:cBhvr>
                                        <p:cTn id="884" dur="1" fill="hold">
                                          <p:stCondLst>
                                            <p:cond delay="4999"/>
                                          </p:stCondLst>
                                        </p:cTn>
                                        <p:tgtEl>
                                          <p:spTgt spid="50"/>
                                        </p:tgtEl>
                                        <p:attrNameLst>
                                          <p:attrName>style.visibility</p:attrName>
                                        </p:attrNameLst>
                                      </p:cBhvr>
                                      <p:to>
                                        <p:strVal val="hidden"/>
                                      </p:to>
                                    </p:set>
                                  </p:childTnLst>
                                </p:cTn>
                              </p:par>
                              <p:par>
                                <p:cTn id="885" presetID="3" presetClass="exit" presetSubtype="5" fill="hold" grpId="2" nodeType="withEffect">
                                  <p:stCondLst>
                                    <p:cond delay="0"/>
                                  </p:stCondLst>
                                  <p:childTnLst>
                                    <p:animEffect transition="out" filter="blinds(vertical)">
                                      <p:cBhvr>
                                        <p:cTn id="886" dur="5000"/>
                                        <p:tgtEl>
                                          <p:spTgt spid="50"/>
                                        </p:tgtEl>
                                      </p:cBhvr>
                                    </p:animEffect>
                                    <p:set>
                                      <p:cBhvr>
                                        <p:cTn id="887" dur="1" fill="hold">
                                          <p:stCondLst>
                                            <p:cond delay="4999"/>
                                          </p:stCondLst>
                                        </p:cTn>
                                        <p:tgtEl>
                                          <p:spTgt spid="50"/>
                                        </p:tgtEl>
                                        <p:attrNameLst>
                                          <p:attrName>style.visibility</p:attrName>
                                        </p:attrNameLst>
                                      </p:cBhvr>
                                      <p:to>
                                        <p:strVal val="hidden"/>
                                      </p:to>
                                    </p:set>
                                  </p:childTnLst>
                                </p:cTn>
                              </p:par>
                              <p:par>
                                <p:cTn id="888" presetID="2" presetClass="entr" presetSubtype="8" fill="hold" grpId="0" nodeType="withEffect">
                                  <p:stCondLst>
                                    <p:cond delay="0"/>
                                  </p:stCondLst>
                                  <p:childTnLst>
                                    <p:set>
                                      <p:cBhvr>
                                        <p:cTn id="889" dur="1" fill="hold">
                                          <p:stCondLst>
                                            <p:cond delay="0"/>
                                          </p:stCondLst>
                                        </p:cTn>
                                        <p:tgtEl>
                                          <p:spTgt spid="49"/>
                                        </p:tgtEl>
                                        <p:attrNameLst>
                                          <p:attrName>style.visibility</p:attrName>
                                        </p:attrNameLst>
                                      </p:cBhvr>
                                      <p:to>
                                        <p:strVal val="visible"/>
                                      </p:to>
                                    </p:set>
                                    <p:anim calcmode="lin" valueType="num">
                                      <p:cBhvr additive="base">
                                        <p:cTn id="890" dur="5000" fill="hold"/>
                                        <p:tgtEl>
                                          <p:spTgt spid="49"/>
                                        </p:tgtEl>
                                        <p:attrNameLst>
                                          <p:attrName>ppt_x</p:attrName>
                                        </p:attrNameLst>
                                      </p:cBhvr>
                                      <p:tavLst>
                                        <p:tav tm="0">
                                          <p:val>
                                            <p:strVal val="0-#ppt_w/2"/>
                                          </p:val>
                                        </p:tav>
                                        <p:tav tm="100000">
                                          <p:val>
                                            <p:strVal val="#ppt_x"/>
                                          </p:val>
                                        </p:tav>
                                      </p:tavLst>
                                    </p:anim>
                                    <p:anim calcmode="lin" valueType="num">
                                      <p:cBhvr additive="base">
                                        <p:cTn id="891" dur="5000" fill="hold"/>
                                        <p:tgtEl>
                                          <p:spTgt spid="49"/>
                                        </p:tgtEl>
                                        <p:attrNameLst>
                                          <p:attrName>ppt_y</p:attrName>
                                        </p:attrNameLst>
                                      </p:cBhvr>
                                      <p:tavLst>
                                        <p:tav tm="0">
                                          <p:val>
                                            <p:strVal val="#ppt_y"/>
                                          </p:val>
                                        </p:tav>
                                        <p:tav tm="100000">
                                          <p:val>
                                            <p:strVal val="#ppt_y"/>
                                          </p:val>
                                        </p:tav>
                                      </p:tavLst>
                                    </p:anim>
                                  </p:childTnLst>
                                </p:cTn>
                              </p:par>
                              <p:par>
                                <p:cTn id="892" presetID="2" presetClass="exit" presetSubtype="8" fill="hold" grpId="1" nodeType="withEffect">
                                  <p:stCondLst>
                                    <p:cond delay="0"/>
                                  </p:stCondLst>
                                  <p:childTnLst>
                                    <p:anim calcmode="lin" valueType="num">
                                      <p:cBhvr additive="base">
                                        <p:cTn id="893" dur="5000"/>
                                        <p:tgtEl>
                                          <p:spTgt spid="49"/>
                                        </p:tgtEl>
                                        <p:attrNameLst>
                                          <p:attrName>ppt_x</p:attrName>
                                        </p:attrNameLst>
                                      </p:cBhvr>
                                      <p:tavLst>
                                        <p:tav tm="0">
                                          <p:val>
                                            <p:strVal val="ppt_x"/>
                                          </p:val>
                                        </p:tav>
                                        <p:tav tm="100000">
                                          <p:val>
                                            <p:strVal val="0-ppt_w/2"/>
                                          </p:val>
                                        </p:tav>
                                      </p:tavLst>
                                    </p:anim>
                                    <p:anim calcmode="lin" valueType="num">
                                      <p:cBhvr additive="base">
                                        <p:cTn id="894" dur="5000"/>
                                        <p:tgtEl>
                                          <p:spTgt spid="49"/>
                                        </p:tgtEl>
                                        <p:attrNameLst>
                                          <p:attrName>ppt_y</p:attrName>
                                        </p:attrNameLst>
                                      </p:cBhvr>
                                      <p:tavLst>
                                        <p:tav tm="0">
                                          <p:val>
                                            <p:strVal val="ppt_y"/>
                                          </p:val>
                                        </p:tav>
                                        <p:tav tm="100000">
                                          <p:val>
                                            <p:strVal val="ppt_y"/>
                                          </p:val>
                                        </p:tav>
                                      </p:tavLst>
                                    </p:anim>
                                    <p:set>
                                      <p:cBhvr>
                                        <p:cTn id="895" dur="1" fill="hold">
                                          <p:stCondLst>
                                            <p:cond delay="4999"/>
                                          </p:stCondLst>
                                        </p:cTn>
                                        <p:tgtEl>
                                          <p:spTgt spid="49"/>
                                        </p:tgtEl>
                                        <p:attrNameLst>
                                          <p:attrName>style.visibility</p:attrName>
                                        </p:attrNameLst>
                                      </p:cBhvr>
                                      <p:to>
                                        <p:strVal val="hidden"/>
                                      </p:to>
                                    </p:set>
                                  </p:childTnLst>
                                </p:cTn>
                              </p:par>
                              <p:par>
                                <p:cTn id="896" presetID="3" presetClass="exit" presetSubtype="5" fill="hold" grpId="2" nodeType="withEffect">
                                  <p:stCondLst>
                                    <p:cond delay="0"/>
                                  </p:stCondLst>
                                  <p:childTnLst>
                                    <p:animEffect transition="out" filter="blinds(vertical)">
                                      <p:cBhvr>
                                        <p:cTn id="897" dur="5000"/>
                                        <p:tgtEl>
                                          <p:spTgt spid="49"/>
                                        </p:tgtEl>
                                      </p:cBhvr>
                                    </p:animEffect>
                                    <p:set>
                                      <p:cBhvr>
                                        <p:cTn id="898" dur="1" fill="hold">
                                          <p:stCondLst>
                                            <p:cond delay="4999"/>
                                          </p:stCondLst>
                                        </p:cTn>
                                        <p:tgtEl>
                                          <p:spTgt spid="49"/>
                                        </p:tgtEl>
                                        <p:attrNameLst>
                                          <p:attrName>style.visibility</p:attrName>
                                        </p:attrNameLst>
                                      </p:cBhvr>
                                      <p:to>
                                        <p:strVal val="hidden"/>
                                      </p:to>
                                    </p:set>
                                  </p:childTnLst>
                                </p:cTn>
                              </p:par>
                              <p:par>
                                <p:cTn id="899" presetID="2" presetClass="entr" presetSubtype="8" fill="hold" grpId="0" nodeType="withEffect">
                                  <p:stCondLst>
                                    <p:cond delay="0"/>
                                  </p:stCondLst>
                                  <p:childTnLst>
                                    <p:set>
                                      <p:cBhvr>
                                        <p:cTn id="900" dur="1" fill="hold">
                                          <p:stCondLst>
                                            <p:cond delay="0"/>
                                          </p:stCondLst>
                                        </p:cTn>
                                        <p:tgtEl>
                                          <p:spTgt spid="48"/>
                                        </p:tgtEl>
                                        <p:attrNameLst>
                                          <p:attrName>style.visibility</p:attrName>
                                        </p:attrNameLst>
                                      </p:cBhvr>
                                      <p:to>
                                        <p:strVal val="visible"/>
                                      </p:to>
                                    </p:set>
                                    <p:anim calcmode="lin" valueType="num">
                                      <p:cBhvr additive="base">
                                        <p:cTn id="901" dur="5000" fill="hold"/>
                                        <p:tgtEl>
                                          <p:spTgt spid="48"/>
                                        </p:tgtEl>
                                        <p:attrNameLst>
                                          <p:attrName>ppt_x</p:attrName>
                                        </p:attrNameLst>
                                      </p:cBhvr>
                                      <p:tavLst>
                                        <p:tav tm="0">
                                          <p:val>
                                            <p:strVal val="0-#ppt_w/2"/>
                                          </p:val>
                                        </p:tav>
                                        <p:tav tm="100000">
                                          <p:val>
                                            <p:strVal val="#ppt_x"/>
                                          </p:val>
                                        </p:tav>
                                      </p:tavLst>
                                    </p:anim>
                                    <p:anim calcmode="lin" valueType="num">
                                      <p:cBhvr additive="base">
                                        <p:cTn id="902" dur="5000" fill="hold"/>
                                        <p:tgtEl>
                                          <p:spTgt spid="48"/>
                                        </p:tgtEl>
                                        <p:attrNameLst>
                                          <p:attrName>ppt_y</p:attrName>
                                        </p:attrNameLst>
                                      </p:cBhvr>
                                      <p:tavLst>
                                        <p:tav tm="0">
                                          <p:val>
                                            <p:strVal val="#ppt_y"/>
                                          </p:val>
                                        </p:tav>
                                        <p:tav tm="100000">
                                          <p:val>
                                            <p:strVal val="#ppt_y"/>
                                          </p:val>
                                        </p:tav>
                                      </p:tavLst>
                                    </p:anim>
                                  </p:childTnLst>
                                </p:cTn>
                              </p:par>
                              <p:par>
                                <p:cTn id="903" presetID="2" presetClass="exit" presetSubtype="8" fill="hold" grpId="1" nodeType="withEffect">
                                  <p:stCondLst>
                                    <p:cond delay="0"/>
                                  </p:stCondLst>
                                  <p:childTnLst>
                                    <p:anim calcmode="lin" valueType="num">
                                      <p:cBhvr additive="base">
                                        <p:cTn id="904" dur="5000"/>
                                        <p:tgtEl>
                                          <p:spTgt spid="48"/>
                                        </p:tgtEl>
                                        <p:attrNameLst>
                                          <p:attrName>ppt_x</p:attrName>
                                        </p:attrNameLst>
                                      </p:cBhvr>
                                      <p:tavLst>
                                        <p:tav tm="0">
                                          <p:val>
                                            <p:strVal val="ppt_x"/>
                                          </p:val>
                                        </p:tav>
                                        <p:tav tm="100000">
                                          <p:val>
                                            <p:strVal val="0-ppt_w/2"/>
                                          </p:val>
                                        </p:tav>
                                      </p:tavLst>
                                    </p:anim>
                                    <p:anim calcmode="lin" valueType="num">
                                      <p:cBhvr additive="base">
                                        <p:cTn id="905" dur="5000"/>
                                        <p:tgtEl>
                                          <p:spTgt spid="48"/>
                                        </p:tgtEl>
                                        <p:attrNameLst>
                                          <p:attrName>ppt_y</p:attrName>
                                        </p:attrNameLst>
                                      </p:cBhvr>
                                      <p:tavLst>
                                        <p:tav tm="0">
                                          <p:val>
                                            <p:strVal val="ppt_y"/>
                                          </p:val>
                                        </p:tav>
                                        <p:tav tm="100000">
                                          <p:val>
                                            <p:strVal val="ppt_y"/>
                                          </p:val>
                                        </p:tav>
                                      </p:tavLst>
                                    </p:anim>
                                    <p:set>
                                      <p:cBhvr>
                                        <p:cTn id="906" dur="1" fill="hold">
                                          <p:stCondLst>
                                            <p:cond delay="4999"/>
                                          </p:stCondLst>
                                        </p:cTn>
                                        <p:tgtEl>
                                          <p:spTgt spid="48"/>
                                        </p:tgtEl>
                                        <p:attrNameLst>
                                          <p:attrName>style.visibility</p:attrName>
                                        </p:attrNameLst>
                                      </p:cBhvr>
                                      <p:to>
                                        <p:strVal val="hidden"/>
                                      </p:to>
                                    </p:set>
                                  </p:childTnLst>
                                </p:cTn>
                              </p:par>
                              <p:par>
                                <p:cTn id="907" presetID="3" presetClass="exit" presetSubtype="5" fill="hold" grpId="2" nodeType="withEffect">
                                  <p:stCondLst>
                                    <p:cond delay="0"/>
                                  </p:stCondLst>
                                  <p:childTnLst>
                                    <p:animEffect transition="out" filter="blinds(vertical)">
                                      <p:cBhvr>
                                        <p:cTn id="908" dur="5000"/>
                                        <p:tgtEl>
                                          <p:spTgt spid="48"/>
                                        </p:tgtEl>
                                      </p:cBhvr>
                                    </p:animEffect>
                                    <p:set>
                                      <p:cBhvr>
                                        <p:cTn id="909" dur="1" fill="hold">
                                          <p:stCondLst>
                                            <p:cond delay="4999"/>
                                          </p:stCondLst>
                                        </p:cTn>
                                        <p:tgtEl>
                                          <p:spTgt spid="48"/>
                                        </p:tgtEl>
                                        <p:attrNameLst>
                                          <p:attrName>style.visibility</p:attrName>
                                        </p:attrNameLst>
                                      </p:cBhvr>
                                      <p:to>
                                        <p:strVal val="hidden"/>
                                      </p:to>
                                    </p:set>
                                  </p:childTnLst>
                                </p:cTn>
                              </p:par>
                              <p:par>
                                <p:cTn id="910" presetID="2" presetClass="entr" presetSubtype="8" fill="hold" grpId="0" nodeType="withEffect">
                                  <p:stCondLst>
                                    <p:cond delay="0"/>
                                  </p:stCondLst>
                                  <p:childTnLst>
                                    <p:set>
                                      <p:cBhvr>
                                        <p:cTn id="911" dur="1" fill="hold">
                                          <p:stCondLst>
                                            <p:cond delay="0"/>
                                          </p:stCondLst>
                                        </p:cTn>
                                        <p:tgtEl>
                                          <p:spTgt spid="47"/>
                                        </p:tgtEl>
                                        <p:attrNameLst>
                                          <p:attrName>style.visibility</p:attrName>
                                        </p:attrNameLst>
                                      </p:cBhvr>
                                      <p:to>
                                        <p:strVal val="visible"/>
                                      </p:to>
                                    </p:set>
                                    <p:anim calcmode="lin" valueType="num">
                                      <p:cBhvr additive="base">
                                        <p:cTn id="912" dur="5000" fill="hold"/>
                                        <p:tgtEl>
                                          <p:spTgt spid="47"/>
                                        </p:tgtEl>
                                        <p:attrNameLst>
                                          <p:attrName>ppt_x</p:attrName>
                                        </p:attrNameLst>
                                      </p:cBhvr>
                                      <p:tavLst>
                                        <p:tav tm="0">
                                          <p:val>
                                            <p:strVal val="0-#ppt_w/2"/>
                                          </p:val>
                                        </p:tav>
                                        <p:tav tm="100000">
                                          <p:val>
                                            <p:strVal val="#ppt_x"/>
                                          </p:val>
                                        </p:tav>
                                      </p:tavLst>
                                    </p:anim>
                                    <p:anim calcmode="lin" valueType="num">
                                      <p:cBhvr additive="base">
                                        <p:cTn id="913" dur="5000" fill="hold"/>
                                        <p:tgtEl>
                                          <p:spTgt spid="47"/>
                                        </p:tgtEl>
                                        <p:attrNameLst>
                                          <p:attrName>ppt_y</p:attrName>
                                        </p:attrNameLst>
                                      </p:cBhvr>
                                      <p:tavLst>
                                        <p:tav tm="0">
                                          <p:val>
                                            <p:strVal val="#ppt_y"/>
                                          </p:val>
                                        </p:tav>
                                        <p:tav tm="100000">
                                          <p:val>
                                            <p:strVal val="#ppt_y"/>
                                          </p:val>
                                        </p:tav>
                                      </p:tavLst>
                                    </p:anim>
                                  </p:childTnLst>
                                </p:cTn>
                              </p:par>
                              <p:par>
                                <p:cTn id="914" presetID="2" presetClass="exit" presetSubtype="8" fill="hold" grpId="1" nodeType="withEffect">
                                  <p:stCondLst>
                                    <p:cond delay="0"/>
                                  </p:stCondLst>
                                  <p:childTnLst>
                                    <p:anim calcmode="lin" valueType="num">
                                      <p:cBhvr additive="base">
                                        <p:cTn id="915" dur="5000"/>
                                        <p:tgtEl>
                                          <p:spTgt spid="47"/>
                                        </p:tgtEl>
                                        <p:attrNameLst>
                                          <p:attrName>ppt_x</p:attrName>
                                        </p:attrNameLst>
                                      </p:cBhvr>
                                      <p:tavLst>
                                        <p:tav tm="0">
                                          <p:val>
                                            <p:strVal val="ppt_x"/>
                                          </p:val>
                                        </p:tav>
                                        <p:tav tm="100000">
                                          <p:val>
                                            <p:strVal val="0-ppt_w/2"/>
                                          </p:val>
                                        </p:tav>
                                      </p:tavLst>
                                    </p:anim>
                                    <p:anim calcmode="lin" valueType="num">
                                      <p:cBhvr additive="base">
                                        <p:cTn id="916" dur="5000"/>
                                        <p:tgtEl>
                                          <p:spTgt spid="47"/>
                                        </p:tgtEl>
                                        <p:attrNameLst>
                                          <p:attrName>ppt_y</p:attrName>
                                        </p:attrNameLst>
                                      </p:cBhvr>
                                      <p:tavLst>
                                        <p:tav tm="0">
                                          <p:val>
                                            <p:strVal val="ppt_y"/>
                                          </p:val>
                                        </p:tav>
                                        <p:tav tm="100000">
                                          <p:val>
                                            <p:strVal val="ppt_y"/>
                                          </p:val>
                                        </p:tav>
                                      </p:tavLst>
                                    </p:anim>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2" nodeType="withEffect">
                                  <p:stCondLst>
                                    <p:cond delay="0"/>
                                  </p:stCondLst>
                                  <p:childTnLst>
                                    <p:animEffect transition="out" filter="blinds(vertical)">
                                      <p:cBhvr>
                                        <p:cTn id="919" dur="5000"/>
                                        <p:tgtEl>
                                          <p:spTgt spid="47"/>
                                        </p:tgtEl>
                                      </p:cBhvr>
                                    </p:animEffect>
                                    <p:set>
                                      <p:cBhvr>
                                        <p:cTn id="920" dur="1" fill="hold">
                                          <p:stCondLst>
                                            <p:cond delay="4999"/>
                                          </p:stCondLst>
                                        </p:cTn>
                                        <p:tgtEl>
                                          <p:spTgt spid="47"/>
                                        </p:tgtEl>
                                        <p:attrNameLst>
                                          <p:attrName>style.visibility</p:attrName>
                                        </p:attrNameLst>
                                      </p:cBhvr>
                                      <p:to>
                                        <p:strVal val="hidden"/>
                                      </p:to>
                                    </p:set>
                                  </p:childTnLst>
                                </p:cTn>
                              </p:par>
                              <p:par>
                                <p:cTn id="921" presetID="2" presetClass="entr" presetSubtype="8" fill="hold" grpId="0" nodeType="withEffect">
                                  <p:stCondLst>
                                    <p:cond delay="0"/>
                                  </p:stCondLst>
                                  <p:childTnLst>
                                    <p:set>
                                      <p:cBhvr>
                                        <p:cTn id="922" dur="1" fill="hold">
                                          <p:stCondLst>
                                            <p:cond delay="0"/>
                                          </p:stCondLst>
                                        </p:cTn>
                                        <p:tgtEl>
                                          <p:spTgt spid="46"/>
                                        </p:tgtEl>
                                        <p:attrNameLst>
                                          <p:attrName>style.visibility</p:attrName>
                                        </p:attrNameLst>
                                      </p:cBhvr>
                                      <p:to>
                                        <p:strVal val="visible"/>
                                      </p:to>
                                    </p:set>
                                    <p:anim calcmode="lin" valueType="num">
                                      <p:cBhvr additive="base">
                                        <p:cTn id="923" dur="5000" fill="hold"/>
                                        <p:tgtEl>
                                          <p:spTgt spid="46"/>
                                        </p:tgtEl>
                                        <p:attrNameLst>
                                          <p:attrName>ppt_x</p:attrName>
                                        </p:attrNameLst>
                                      </p:cBhvr>
                                      <p:tavLst>
                                        <p:tav tm="0">
                                          <p:val>
                                            <p:strVal val="0-#ppt_w/2"/>
                                          </p:val>
                                        </p:tav>
                                        <p:tav tm="100000">
                                          <p:val>
                                            <p:strVal val="#ppt_x"/>
                                          </p:val>
                                        </p:tav>
                                      </p:tavLst>
                                    </p:anim>
                                    <p:anim calcmode="lin" valueType="num">
                                      <p:cBhvr additive="base">
                                        <p:cTn id="924" dur="5000" fill="hold"/>
                                        <p:tgtEl>
                                          <p:spTgt spid="46"/>
                                        </p:tgtEl>
                                        <p:attrNameLst>
                                          <p:attrName>ppt_y</p:attrName>
                                        </p:attrNameLst>
                                      </p:cBhvr>
                                      <p:tavLst>
                                        <p:tav tm="0">
                                          <p:val>
                                            <p:strVal val="#ppt_y"/>
                                          </p:val>
                                        </p:tav>
                                        <p:tav tm="100000">
                                          <p:val>
                                            <p:strVal val="#ppt_y"/>
                                          </p:val>
                                        </p:tav>
                                      </p:tavLst>
                                    </p:anim>
                                  </p:childTnLst>
                                </p:cTn>
                              </p:par>
                              <p:par>
                                <p:cTn id="925" presetID="2" presetClass="exit" presetSubtype="8" fill="hold" grpId="1" nodeType="withEffect">
                                  <p:stCondLst>
                                    <p:cond delay="0"/>
                                  </p:stCondLst>
                                  <p:childTnLst>
                                    <p:anim calcmode="lin" valueType="num">
                                      <p:cBhvr additive="base">
                                        <p:cTn id="926" dur="5000"/>
                                        <p:tgtEl>
                                          <p:spTgt spid="46"/>
                                        </p:tgtEl>
                                        <p:attrNameLst>
                                          <p:attrName>ppt_x</p:attrName>
                                        </p:attrNameLst>
                                      </p:cBhvr>
                                      <p:tavLst>
                                        <p:tav tm="0">
                                          <p:val>
                                            <p:strVal val="ppt_x"/>
                                          </p:val>
                                        </p:tav>
                                        <p:tav tm="100000">
                                          <p:val>
                                            <p:strVal val="0-ppt_w/2"/>
                                          </p:val>
                                        </p:tav>
                                      </p:tavLst>
                                    </p:anim>
                                    <p:anim calcmode="lin" valueType="num">
                                      <p:cBhvr additive="base">
                                        <p:cTn id="927" dur="5000"/>
                                        <p:tgtEl>
                                          <p:spTgt spid="46"/>
                                        </p:tgtEl>
                                        <p:attrNameLst>
                                          <p:attrName>ppt_y</p:attrName>
                                        </p:attrNameLst>
                                      </p:cBhvr>
                                      <p:tavLst>
                                        <p:tav tm="0">
                                          <p:val>
                                            <p:strVal val="ppt_y"/>
                                          </p:val>
                                        </p:tav>
                                        <p:tav tm="100000">
                                          <p:val>
                                            <p:strVal val="ppt_y"/>
                                          </p:val>
                                        </p:tav>
                                      </p:tavLst>
                                    </p:anim>
                                    <p:set>
                                      <p:cBhvr>
                                        <p:cTn id="928" dur="1" fill="hold">
                                          <p:stCondLst>
                                            <p:cond delay="4999"/>
                                          </p:stCondLst>
                                        </p:cTn>
                                        <p:tgtEl>
                                          <p:spTgt spid="46"/>
                                        </p:tgtEl>
                                        <p:attrNameLst>
                                          <p:attrName>style.visibility</p:attrName>
                                        </p:attrNameLst>
                                      </p:cBhvr>
                                      <p:to>
                                        <p:strVal val="hidden"/>
                                      </p:to>
                                    </p:set>
                                  </p:childTnLst>
                                </p:cTn>
                              </p:par>
                              <p:par>
                                <p:cTn id="929" presetID="3" presetClass="exit" presetSubtype="5" fill="hold" grpId="2" nodeType="withEffect">
                                  <p:stCondLst>
                                    <p:cond delay="0"/>
                                  </p:stCondLst>
                                  <p:childTnLst>
                                    <p:animEffect transition="out" filter="blinds(vertical)">
                                      <p:cBhvr>
                                        <p:cTn id="930" dur="5000"/>
                                        <p:tgtEl>
                                          <p:spTgt spid="46"/>
                                        </p:tgtEl>
                                      </p:cBhvr>
                                    </p:animEffect>
                                    <p:set>
                                      <p:cBhvr>
                                        <p:cTn id="931" dur="1" fill="hold">
                                          <p:stCondLst>
                                            <p:cond delay="4999"/>
                                          </p:stCondLst>
                                        </p:cTn>
                                        <p:tgtEl>
                                          <p:spTgt spid="46"/>
                                        </p:tgtEl>
                                        <p:attrNameLst>
                                          <p:attrName>style.visibility</p:attrName>
                                        </p:attrNameLst>
                                      </p:cBhvr>
                                      <p:to>
                                        <p:strVal val="hidden"/>
                                      </p:to>
                                    </p:set>
                                  </p:childTnLst>
                                </p:cTn>
                              </p:par>
                              <p:par>
                                <p:cTn id="932" presetID="8" presetClass="emph" presetSubtype="0" fill="hold" grpId="3" nodeType="withEffect">
                                  <p:stCondLst>
                                    <p:cond delay="0"/>
                                  </p:stCondLst>
                                  <p:childTnLst>
                                    <p:animRot by="21600000">
                                      <p:cBhvr>
                                        <p:cTn id="933" dur="5000" fill="hold"/>
                                        <p:tgtEl>
                                          <p:spTgt spid="38"/>
                                        </p:tgtEl>
                                        <p:attrNameLst>
                                          <p:attrName>r</p:attrName>
                                        </p:attrNameLst>
                                      </p:cBhvr>
                                    </p:animRot>
                                  </p:childTnLst>
                                </p:cTn>
                              </p:par>
                              <p:par>
                                <p:cTn id="934" presetID="8" presetClass="emph" presetSubtype="0" fill="hold" grpId="3" nodeType="withEffect">
                                  <p:stCondLst>
                                    <p:cond delay="0"/>
                                  </p:stCondLst>
                                  <p:childTnLst>
                                    <p:animRot by="21600000">
                                      <p:cBhvr>
                                        <p:cTn id="935" dur="5000" fill="hold"/>
                                        <p:tgtEl>
                                          <p:spTgt spid="39"/>
                                        </p:tgtEl>
                                        <p:attrNameLst>
                                          <p:attrName>r</p:attrName>
                                        </p:attrNameLst>
                                      </p:cBhvr>
                                    </p:animRot>
                                  </p:childTnLst>
                                </p:cTn>
                              </p:par>
                              <p:par>
                                <p:cTn id="936" presetID="8" presetClass="emph" presetSubtype="0" fill="hold" grpId="3" nodeType="withEffect">
                                  <p:stCondLst>
                                    <p:cond delay="0"/>
                                  </p:stCondLst>
                                  <p:childTnLst>
                                    <p:animRot by="21600000">
                                      <p:cBhvr>
                                        <p:cTn id="937" dur="5000" fill="hold"/>
                                        <p:tgtEl>
                                          <p:spTgt spid="42"/>
                                        </p:tgtEl>
                                        <p:attrNameLst>
                                          <p:attrName>r</p:attrName>
                                        </p:attrNameLst>
                                      </p:cBhvr>
                                    </p:animRot>
                                  </p:childTnLst>
                                </p:cTn>
                              </p:par>
                              <p:par>
                                <p:cTn id="938" presetID="8" presetClass="emph" presetSubtype="0" fill="hold" grpId="3" nodeType="withEffect">
                                  <p:stCondLst>
                                    <p:cond delay="0"/>
                                  </p:stCondLst>
                                  <p:childTnLst>
                                    <p:animRot by="21600000">
                                      <p:cBhvr>
                                        <p:cTn id="939" dur="5000" fill="hold"/>
                                        <p:tgtEl>
                                          <p:spTgt spid="40"/>
                                        </p:tgtEl>
                                        <p:attrNameLst>
                                          <p:attrName>r</p:attrName>
                                        </p:attrNameLst>
                                      </p:cBhvr>
                                    </p:animRot>
                                  </p:childTnLst>
                                </p:cTn>
                              </p:par>
                              <p:par>
                                <p:cTn id="940" presetID="8" presetClass="emph" presetSubtype="0" fill="hold" grpId="3" nodeType="withEffect">
                                  <p:stCondLst>
                                    <p:cond delay="0"/>
                                  </p:stCondLst>
                                  <p:childTnLst>
                                    <p:animRot by="21600000">
                                      <p:cBhvr>
                                        <p:cTn id="941" dur="5000" fill="hold"/>
                                        <p:tgtEl>
                                          <p:spTgt spid="43"/>
                                        </p:tgtEl>
                                        <p:attrNameLst>
                                          <p:attrName>r</p:attrName>
                                        </p:attrNameLst>
                                      </p:cBhvr>
                                    </p:animRot>
                                  </p:childTnLst>
                                </p:cTn>
                              </p:par>
                              <p:par>
                                <p:cTn id="942" presetID="8" presetClass="emph" presetSubtype="0" fill="hold" grpId="3" nodeType="withEffect">
                                  <p:stCondLst>
                                    <p:cond delay="0"/>
                                  </p:stCondLst>
                                  <p:childTnLst>
                                    <p:animRot by="21600000">
                                      <p:cBhvr>
                                        <p:cTn id="943" dur="5000" fill="hold"/>
                                        <p:tgtEl>
                                          <p:spTgt spid="41"/>
                                        </p:tgtEl>
                                        <p:attrNameLst>
                                          <p:attrName>r</p:attrName>
                                        </p:attrNameLst>
                                      </p:cBhvr>
                                    </p:animRot>
                                  </p:childTnLst>
                                </p:cTn>
                              </p:par>
                              <p:par>
                                <p:cTn id="944" presetID="8" presetClass="emph" presetSubtype="0" fill="hold" grpId="3" nodeType="withEffect">
                                  <p:stCondLst>
                                    <p:cond delay="0"/>
                                  </p:stCondLst>
                                  <p:childTnLst>
                                    <p:animRot by="21600000">
                                      <p:cBhvr>
                                        <p:cTn id="945" dur="5000" fill="hold"/>
                                        <p:tgtEl>
                                          <p:spTgt spid="30"/>
                                        </p:tgtEl>
                                        <p:attrNameLst>
                                          <p:attrName>r</p:attrName>
                                        </p:attrNameLst>
                                      </p:cBhvr>
                                    </p:animRot>
                                  </p:childTnLst>
                                </p:cTn>
                              </p:par>
                              <p:par>
                                <p:cTn id="946" presetID="8" presetClass="emph" presetSubtype="0" fill="hold" grpId="3" nodeType="withEffect">
                                  <p:stCondLst>
                                    <p:cond delay="0"/>
                                  </p:stCondLst>
                                  <p:childTnLst>
                                    <p:animRot by="21600000">
                                      <p:cBhvr>
                                        <p:cTn id="947" dur="5000" fill="hold"/>
                                        <p:tgtEl>
                                          <p:spTgt spid="36"/>
                                        </p:tgtEl>
                                        <p:attrNameLst>
                                          <p:attrName>r</p:attrName>
                                        </p:attrNameLst>
                                      </p:cBhvr>
                                    </p:animRot>
                                  </p:childTnLst>
                                </p:cTn>
                              </p:par>
                              <p:par>
                                <p:cTn id="948" presetID="8" presetClass="emph" presetSubtype="0" fill="hold" grpId="3" nodeType="withEffect">
                                  <p:stCondLst>
                                    <p:cond delay="0"/>
                                  </p:stCondLst>
                                  <p:childTnLst>
                                    <p:animRot by="21600000">
                                      <p:cBhvr>
                                        <p:cTn id="949" dur="5000" fill="hold"/>
                                        <p:tgtEl>
                                          <p:spTgt spid="35"/>
                                        </p:tgtEl>
                                        <p:attrNameLst>
                                          <p:attrName>r</p:attrName>
                                        </p:attrNameLst>
                                      </p:cBhvr>
                                    </p:animRot>
                                  </p:childTnLst>
                                </p:cTn>
                              </p:par>
                              <p:par>
                                <p:cTn id="950" presetID="8" presetClass="emph" presetSubtype="0" fill="hold" grpId="3" nodeType="withEffect">
                                  <p:stCondLst>
                                    <p:cond delay="0"/>
                                  </p:stCondLst>
                                  <p:childTnLst>
                                    <p:animRot by="21600000">
                                      <p:cBhvr>
                                        <p:cTn id="951" dur="5000" fill="hold"/>
                                        <p:tgtEl>
                                          <p:spTgt spid="34"/>
                                        </p:tgtEl>
                                        <p:attrNameLst>
                                          <p:attrName>r</p:attrName>
                                        </p:attrNameLst>
                                      </p:cBhvr>
                                    </p:animRot>
                                  </p:childTnLst>
                                </p:cTn>
                              </p:par>
                              <p:par>
                                <p:cTn id="952" presetID="8" presetClass="emph" presetSubtype="0" fill="hold" grpId="3" nodeType="withEffect">
                                  <p:stCondLst>
                                    <p:cond delay="0"/>
                                  </p:stCondLst>
                                  <p:childTnLst>
                                    <p:animRot by="21600000">
                                      <p:cBhvr>
                                        <p:cTn id="953" dur="5000" fill="hold"/>
                                        <p:tgtEl>
                                          <p:spTgt spid="33"/>
                                        </p:tgtEl>
                                        <p:attrNameLst>
                                          <p:attrName>r</p:attrName>
                                        </p:attrNameLst>
                                      </p:cBhvr>
                                    </p:animRot>
                                  </p:childTnLst>
                                </p:cTn>
                              </p:par>
                              <p:par>
                                <p:cTn id="954" presetID="8" presetClass="emph" presetSubtype="0" fill="hold" grpId="3" nodeType="withEffect">
                                  <p:stCondLst>
                                    <p:cond delay="0"/>
                                  </p:stCondLst>
                                  <p:childTnLst>
                                    <p:animRot by="21600000">
                                      <p:cBhvr>
                                        <p:cTn id="955" dur="5000" fill="hold"/>
                                        <p:tgtEl>
                                          <p:spTgt spid="32"/>
                                        </p:tgtEl>
                                        <p:attrNameLst>
                                          <p:attrName>r</p:attrName>
                                        </p:attrNameLst>
                                      </p:cBhvr>
                                    </p:animRot>
                                  </p:childTnLst>
                                </p:cTn>
                              </p:par>
                              <p:par>
                                <p:cTn id="956" presetID="8" presetClass="emph" presetSubtype="0" fill="hold" grpId="3" nodeType="withEffect">
                                  <p:stCondLst>
                                    <p:cond delay="0"/>
                                  </p:stCondLst>
                                  <p:childTnLst>
                                    <p:animRot by="21600000">
                                      <p:cBhvr>
                                        <p:cTn id="957" dur="5000" fill="hold"/>
                                        <p:tgtEl>
                                          <p:spTgt spid="37"/>
                                        </p:tgtEl>
                                        <p:attrNameLst>
                                          <p:attrName>r</p:attrName>
                                        </p:attrNameLst>
                                      </p:cBhvr>
                                    </p:animRot>
                                  </p:childTnLst>
                                </p:cTn>
                              </p:par>
                              <p:par>
                                <p:cTn id="958" presetID="8" presetClass="emph" presetSubtype="0" fill="hold" grpId="3" nodeType="withEffect">
                                  <p:stCondLst>
                                    <p:cond delay="0"/>
                                  </p:stCondLst>
                                  <p:childTnLst>
                                    <p:animRot by="21600000">
                                      <p:cBhvr>
                                        <p:cTn id="959" dur="5000" fill="hold"/>
                                        <p:tgtEl>
                                          <p:spTgt spid="31"/>
                                        </p:tgtEl>
                                        <p:attrNameLst>
                                          <p:attrName>r</p:attrName>
                                        </p:attrNameLst>
                                      </p:cBhvr>
                                    </p:animRot>
                                  </p:childTnLst>
                                </p:cTn>
                              </p:par>
                              <p:par>
                                <p:cTn id="960" presetID="8" presetClass="emph" presetSubtype="0" fill="hold" grpId="3" nodeType="withEffect">
                                  <p:stCondLst>
                                    <p:cond delay="0"/>
                                  </p:stCondLst>
                                  <p:childTnLst>
                                    <p:animRot by="21600000">
                                      <p:cBhvr>
                                        <p:cTn id="961" dur="5000" fill="hold"/>
                                        <p:tgtEl>
                                          <p:spTgt spid="29"/>
                                        </p:tgtEl>
                                        <p:attrNameLst>
                                          <p:attrName>r</p:attrName>
                                        </p:attrNameLst>
                                      </p:cBhvr>
                                    </p:animRot>
                                  </p:childTnLst>
                                </p:cTn>
                              </p:par>
                              <p:par>
                                <p:cTn id="962" presetID="8" presetClass="emph" presetSubtype="0" fill="hold" grpId="3" nodeType="withEffect">
                                  <p:stCondLst>
                                    <p:cond delay="0"/>
                                  </p:stCondLst>
                                  <p:childTnLst>
                                    <p:animRot by="21600000">
                                      <p:cBhvr>
                                        <p:cTn id="963" dur="5000" fill="hold"/>
                                        <p:tgtEl>
                                          <p:spTgt spid="28"/>
                                        </p:tgtEl>
                                        <p:attrNameLst>
                                          <p:attrName>r</p:attrName>
                                        </p:attrNameLst>
                                      </p:cBhvr>
                                    </p:animRot>
                                  </p:childTnLst>
                                </p:cTn>
                              </p:par>
                              <p:par>
                                <p:cTn id="964" presetID="8" presetClass="emph" presetSubtype="0" fill="hold" grpId="3" nodeType="withEffect">
                                  <p:stCondLst>
                                    <p:cond delay="0"/>
                                  </p:stCondLst>
                                  <p:childTnLst>
                                    <p:animRot by="21600000">
                                      <p:cBhvr>
                                        <p:cTn id="965" dur="5000" fill="hold"/>
                                        <p:tgtEl>
                                          <p:spTgt spid="27"/>
                                        </p:tgtEl>
                                        <p:attrNameLst>
                                          <p:attrName>r</p:attrName>
                                        </p:attrNameLst>
                                      </p:cBhvr>
                                    </p:animRot>
                                  </p:childTnLst>
                                </p:cTn>
                              </p:par>
                              <p:par>
                                <p:cTn id="966" presetID="8" presetClass="emph" presetSubtype="0" fill="hold" grpId="3" nodeType="withEffect">
                                  <p:stCondLst>
                                    <p:cond delay="0"/>
                                  </p:stCondLst>
                                  <p:childTnLst>
                                    <p:animRot by="21600000">
                                      <p:cBhvr>
                                        <p:cTn id="967" dur="5000" fill="hold"/>
                                        <p:tgtEl>
                                          <p:spTgt spid="26"/>
                                        </p:tgtEl>
                                        <p:attrNameLst>
                                          <p:attrName>r</p:attrName>
                                        </p:attrNameLst>
                                      </p:cBhvr>
                                    </p:animRot>
                                  </p:childTnLst>
                                </p:cTn>
                              </p:par>
                              <p:par>
                                <p:cTn id="968" presetID="8" presetClass="emph" presetSubtype="0" fill="hold" grpId="3" nodeType="withEffect">
                                  <p:stCondLst>
                                    <p:cond delay="0"/>
                                  </p:stCondLst>
                                  <p:childTnLst>
                                    <p:animRot by="21600000">
                                      <p:cBhvr>
                                        <p:cTn id="969" dur="5000" fill="hold"/>
                                        <p:tgtEl>
                                          <p:spTgt spid="25"/>
                                        </p:tgtEl>
                                        <p:attrNameLst>
                                          <p:attrName>r</p:attrName>
                                        </p:attrNameLst>
                                      </p:cBhvr>
                                    </p:animRot>
                                  </p:childTnLst>
                                </p:cTn>
                              </p:par>
                              <p:par>
                                <p:cTn id="970" presetID="8" presetClass="emph" presetSubtype="0" fill="hold" grpId="3" nodeType="withEffect">
                                  <p:stCondLst>
                                    <p:cond delay="0"/>
                                  </p:stCondLst>
                                  <p:childTnLst>
                                    <p:animRot by="21600000">
                                      <p:cBhvr>
                                        <p:cTn id="971" dur="5000" fill="hold"/>
                                        <p:tgtEl>
                                          <p:spTgt spid="24"/>
                                        </p:tgtEl>
                                        <p:attrNameLst>
                                          <p:attrName>r</p:attrName>
                                        </p:attrNameLst>
                                      </p:cBhvr>
                                    </p:animRot>
                                  </p:childTnLst>
                                </p:cTn>
                              </p:par>
                              <p:par>
                                <p:cTn id="972" presetID="8" presetClass="emph" presetSubtype="0" fill="hold" grpId="3" nodeType="withEffect">
                                  <p:stCondLst>
                                    <p:cond delay="0"/>
                                  </p:stCondLst>
                                  <p:childTnLst>
                                    <p:animRot by="21600000">
                                      <p:cBhvr>
                                        <p:cTn id="973" dur="5000" fill="hold"/>
                                        <p:tgtEl>
                                          <p:spTgt spid="23"/>
                                        </p:tgtEl>
                                        <p:attrNameLst>
                                          <p:attrName>r</p:attrName>
                                        </p:attrNameLst>
                                      </p:cBhvr>
                                    </p:animRot>
                                  </p:childTnLst>
                                </p:cTn>
                              </p:par>
                              <p:par>
                                <p:cTn id="974" presetID="8" presetClass="emph" presetSubtype="0" fill="hold" grpId="3" nodeType="withEffect">
                                  <p:stCondLst>
                                    <p:cond delay="0"/>
                                  </p:stCondLst>
                                  <p:childTnLst>
                                    <p:animRot by="21600000">
                                      <p:cBhvr>
                                        <p:cTn id="975" dur="5000" fill="hold"/>
                                        <p:tgtEl>
                                          <p:spTgt spid="22"/>
                                        </p:tgtEl>
                                        <p:attrNameLst>
                                          <p:attrName>r</p:attrName>
                                        </p:attrNameLst>
                                      </p:cBhvr>
                                    </p:animRot>
                                  </p:childTnLst>
                                </p:cTn>
                              </p:par>
                              <p:par>
                                <p:cTn id="976" presetID="8" presetClass="emph" presetSubtype="0" fill="hold" grpId="3" nodeType="withEffect">
                                  <p:stCondLst>
                                    <p:cond delay="0"/>
                                  </p:stCondLst>
                                  <p:childTnLst>
                                    <p:animRot by="21600000">
                                      <p:cBhvr>
                                        <p:cTn id="977" dur="5000" fill="hold"/>
                                        <p:tgtEl>
                                          <p:spTgt spid="21"/>
                                        </p:tgtEl>
                                        <p:attrNameLst>
                                          <p:attrName>r</p:attrName>
                                        </p:attrNameLst>
                                      </p:cBhvr>
                                    </p:animRot>
                                  </p:childTnLst>
                                </p:cTn>
                              </p:par>
                              <p:par>
                                <p:cTn id="978" presetID="8" presetClass="emph" presetSubtype="0" fill="hold" grpId="3" nodeType="withEffect">
                                  <p:stCondLst>
                                    <p:cond delay="0"/>
                                  </p:stCondLst>
                                  <p:childTnLst>
                                    <p:animRot by="21600000">
                                      <p:cBhvr>
                                        <p:cTn id="979" dur="5000" fill="hold"/>
                                        <p:tgtEl>
                                          <p:spTgt spid="20"/>
                                        </p:tgtEl>
                                        <p:attrNameLst>
                                          <p:attrName>r</p:attrName>
                                        </p:attrNameLst>
                                      </p:cBhvr>
                                    </p:animRot>
                                  </p:childTnLst>
                                </p:cTn>
                              </p:par>
                              <p:par>
                                <p:cTn id="980" presetID="8" presetClass="emph" presetSubtype="0" fill="hold" grpId="3" nodeType="withEffect">
                                  <p:stCondLst>
                                    <p:cond delay="0"/>
                                  </p:stCondLst>
                                  <p:childTnLst>
                                    <p:animRot by="21600000">
                                      <p:cBhvr>
                                        <p:cTn id="981" dur="5000" fill="hold"/>
                                        <p:tgtEl>
                                          <p:spTgt spid="19"/>
                                        </p:tgtEl>
                                        <p:attrNameLst>
                                          <p:attrName>r</p:attrName>
                                        </p:attrNameLst>
                                      </p:cBhvr>
                                    </p:animRot>
                                  </p:childTnLst>
                                </p:cTn>
                              </p:par>
                              <p:par>
                                <p:cTn id="982" presetID="8" presetClass="emph" presetSubtype="0" fill="hold" grpId="3" nodeType="withEffect">
                                  <p:stCondLst>
                                    <p:cond delay="0"/>
                                  </p:stCondLst>
                                  <p:childTnLst>
                                    <p:animRot by="21600000">
                                      <p:cBhvr>
                                        <p:cTn id="983" dur="5000" fill="hold"/>
                                        <p:tgtEl>
                                          <p:spTgt spid="16"/>
                                        </p:tgtEl>
                                        <p:attrNameLst>
                                          <p:attrName>r</p:attrName>
                                        </p:attrNameLst>
                                      </p:cBhvr>
                                    </p:animRot>
                                  </p:childTnLst>
                                </p:cTn>
                              </p:par>
                              <p:par>
                                <p:cTn id="984" presetID="8" presetClass="emph" presetSubtype="0" fill="hold" grpId="3" nodeType="withEffect">
                                  <p:stCondLst>
                                    <p:cond delay="0"/>
                                  </p:stCondLst>
                                  <p:childTnLst>
                                    <p:animRot by="21600000">
                                      <p:cBhvr>
                                        <p:cTn id="985" dur="5000" fill="hold"/>
                                        <p:tgtEl>
                                          <p:spTgt spid="17"/>
                                        </p:tgtEl>
                                        <p:attrNameLst>
                                          <p:attrName>r</p:attrName>
                                        </p:attrNameLst>
                                      </p:cBhvr>
                                    </p:animRot>
                                  </p:childTnLst>
                                </p:cTn>
                              </p:par>
                              <p:par>
                                <p:cTn id="986" presetID="8" presetClass="emph" presetSubtype="0" fill="hold" grpId="3" nodeType="withEffect">
                                  <p:stCondLst>
                                    <p:cond delay="0"/>
                                  </p:stCondLst>
                                  <p:childTnLst>
                                    <p:animRot by="21600000">
                                      <p:cBhvr>
                                        <p:cTn id="987" dur="5000" fill="hold"/>
                                        <p:tgtEl>
                                          <p:spTgt spid="18"/>
                                        </p:tgtEl>
                                        <p:attrNameLst>
                                          <p:attrName>r</p:attrName>
                                        </p:attrNameLst>
                                      </p:cBhvr>
                                    </p:animRot>
                                  </p:childTnLst>
                                </p:cTn>
                              </p:par>
                              <p:par>
                                <p:cTn id="988" presetID="8" presetClass="emph" presetSubtype="0" fill="hold" grpId="3" nodeType="withEffect">
                                  <p:stCondLst>
                                    <p:cond delay="0"/>
                                  </p:stCondLst>
                                  <p:childTnLst>
                                    <p:animRot by="21600000">
                                      <p:cBhvr>
                                        <p:cTn id="989" dur="5000" fill="hold"/>
                                        <p:tgtEl>
                                          <p:spTgt spid="15"/>
                                        </p:tgtEl>
                                        <p:attrNameLst>
                                          <p:attrName>r</p:attrName>
                                        </p:attrNameLst>
                                      </p:cBhvr>
                                    </p:animRot>
                                  </p:childTnLst>
                                </p:cTn>
                              </p:par>
                              <p:par>
                                <p:cTn id="990" presetID="8" presetClass="emph" presetSubtype="0" fill="hold" grpId="3" nodeType="withEffect">
                                  <p:stCondLst>
                                    <p:cond delay="0"/>
                                  </p:stCondLst>
                                  <p:childTnLst>
                                    <p:animRot by="21600000">
                                      <p:cBhvr>
                                        <p:cTn id="991" dur="5000" fill="hold"/>
                                        <p:tgtEl>
                                          <p:spTgt spid="14"/>
                                        </p:tgtEl>
                                        <p:attrNameLst>
                                          <p:attrName>r</p:attrName>
                                        </p:attrNameLst>
                                      </p:cBhvr>
                                    </p:animRot>
                                  </p:childTnLst>
                                </p:cTn>
                              </p:par>
                              <p:par>
                                <p:cTn id="992" presetID="8" presetClass="emph" presetSubtype="0" fill="hold" grpId="3" nodeType="withEffect">
                                  <p:stCondLst>
                                    <p:cond delay="0"/>
                                  </p:stCondLst>
                                  <p:childTnLst>
                                    <p:animRot by="21600000">
                                      <p:cBhvr>
                                        <p:cTn id="993" dur="5000" fill="hold"/>
                                        <p:tgtEl>
                                          <p:spTgt spid="13"/>
                                        </p:tgtEl>
                                        <p:attrNameLst>
                                          <p:attrName>r</p:attrName>
                                        </p:attrNameLst>
                                      </p:cBhvr>
                                    </p:animRot>
                                  </p:childTnLst>
                                </p:cTn>
                              </p:par>
                              <p:par>
                                <p:cTn id="994" presetID="8" presetClass="emph" presetSubtype="0" fill="hold" grpId="3" nodeType="withEffect">
                                  <p:stCondLst>
                                    <p:cond delay="0"/>
                                  </p:stCondLst>
                                  <p:childTnLst>
                                    <p:animRot by="21600000">
                                      <p:cBhvr>
                                        <p:cTn id="995" dur="5000" fill="hold"/>
                                        <p:tgtEl>
                                          <p:spTgt spid="12"/>
                                        </p:tgtEl>
                                        <p:attrNameLst>
                                          <p:attrName>r</p:attrName>
                                        </p:attrNameLst>
                                      </p:cBhvr>
                                    </p:animRot>
                                  </p:childTnLst>
                                </p:cTn>
                              </p:par>
                              <p:par>
                                <p:cTn id="996" presetID="8" presetClass="emph" presetSubtype="0" fill="hold" grpId="3" nodeType="withEffect">
                                  <p:stCondLst>
                                    <p:cond delay="0"/>
                                  </p:stCondLst>
                                  <p:childTnLst>
                                    <p:animRot by="21600000">
                                      <p:cBhvr>
                                        <p:cTn id="997" dur="5000" fill="hold"/>
                                        <p:tgtEl>
                                          <p:spTgt spid="11"/>
                                        </p:tgtEl>
                                        <p:attrNameLst>
                                          <p:attrName>r</p:attrName>
                                        </p:attrNameLst>
                                      </p:cBhvr>
                                    </p:animRot>
                                  </p:childTnLst>
                                </p:cTn>
                              </p:par>
                              <p:par>
                                <p:cTn id="998" presetID="8" presetClass="emph" presetSubtype="0" fill="hold" grpId="3" nodeType="withEffect">
                                  <p:stCondLst>
                                    <p:cond delay="0"/>
                                  </p:stCondLst>
                                  <p:childTnLst>
                                    <p:animRot by="21600000">
                                      <p:cBhvr>
                                        <p:cTn id="999" dur="5000" fill="hold"/>
                                        <p:tgtEl>
                                          <p:spTgt spid="10"/>
                                        </p:tgtEl>
                                        <p:attrNameLst>
                                          <p:attrName>r</p:attrName>
                                        </p:attrNameLst>
                                      </p:cBhvr>
                                    </p:animRot>
                                  </p:childTnLst>
                                </p:cTn>
                              </p:par>
                              <p:par>
                                <p:cTn id="1000" presetID="8" presetClass="emph" presetSubtype="0" fill="hold" grpId="3" nodeType="withEffect">
                                  <p:stCondLst>
                                    <p:cond delay="0"/>
                                  </p:stCondLst>
                                  <p:childTnLst>
                                    <p:animRot by="21600000">
                                      <p:cBhvr>
                                        <p:cTn id="1001" dur="5000" fill="hold"/>
                                        <p:tgtEl>
                                          <p:spTgt spid="9"/>
                                        </p:tgtEl>
                                        <p:attrNameLst>
                                          <p:attrName>r</p:attrName>
                                        </p:attrNameLst>
                                      </p:cBhvr>
                                    </p:animRot>
                                  </p:childTnLst>
                                </p:cTn>
                              </p:par>
                              <p:par>
                                <p:cTn id="1002" presetID="8" presetClass="emph" presetSubtype="0" fill="hold" grpId="3" nodeType="withEffect">
                                  <p:stCondLst>
                                    <p:cond delay="0"/>
                                  </p:stCondLst>
                                  <p:childTnLst>
                                    <p:animRot by="21600000">
                                      <p:cBhvr>
                                        <p:cTn id="1003" dur="5000" fill="hold"/>
                                        <p:tgtEl>
                                          <p:spTgt spid="8"/>
                                        </p:tgtEl>
                                        <p:attrNameLst>
                                          <p:attrName>r</p:attrName>
                                        </p:attrNameLst>
                                      </p:cBhvr>
                                    </p:animRot>
                                  </p:childTnLst>
                                </p:cTn>
                              </p:par>
                              <p:par>
                                <p:cTn id="1004" presetID="8" presetClass="emph" presetSubtype="0" fill="hold" grpId="3" nodeType="withEffect">
                                  <p:stCondLst>
                                    <p:cond delay="0"/>
                                  </p:stCondLst>
                                  <p:childTnLst>
                                    <p:animRot by="21600000">
                                      <p:cBhvr>
                                        <p:cTn id="1005" dur="5000" fill="hold"/>
                                        <p:tgtEl>
                                          <p:spTgt spid="7"/>
                                        </p:tgtEl>
                                        <p:attrNameLst>
                                          <p:attrName>r</p:attrName>
                                        </p:attrNameLst>
                                      </p:cBhvr>
                                    </p:animRot>
                                  </p:childTnLst>
                                </p:cTn>
                              </p:par>
                              <p:par>
                                <p:cTn id="1006" presetID="8" presetClass="emph" presetSubtype="0" fill="hold" grpId="3" nodeType="withEffect">
                                  <p:stCondLst>
                                    <p:cond delay="0"/>
                                  </p:stCondLst>
                                  <p:childTnLst>
                                    <p:animRot by="21600000">
                                      <p:cBhvr>
                                        <p:cTn id="1007" dur="5000" fill="hold"/>
                                        <p:tgtEl>
                                          <p:spTgt spid="6"/>
                                        </p:tgtEl>
                                        <p:attrNameLst>
                                          <p:attrName>r</p:attrName>
                                        </p:attrNameLst>
                                      </p:cBhvr>
                                    </p:animRot>
                                  </p:childTnLst>
                                </p:cTn>
                              </p:par>
                              <p:par>
                                <p:cTn id="1008" presetID="8" presetClass="emph" presetSubtype="0" fill="hold" grpId="3" nodeType="withEffect">
                                  <p:stCondLst>
                                    <p:cond delay="0"/>
                                  </p:stCondLst>
                                  <p:childTnLst>
                                    <p:animRot by="21600000">
                                      <p:cBhvr>
                                        <p:cTn id="1009" dur="5000" fill="hold"/>
                                        <p:tgtEl>
                                          <p:spTgt spid="5"/>
                                        </p:tgtEl>
                                        <p:attrNameLst>
                                          <p:attrName>r</p:attrName>
                                        </p:attrNameLst>
                                      </p:cBhvr>
                                    </p:animRot>
                                  </p:childTnLst>
                                </p:cTn>
                              </p:par>
                              <p:par>
                                <p:cTn id="1010" presetID="8" presetClass="emph" presetSubtype="0" fill="hold" grpId="3" nodeType="withEffect">
                                  <p:stCondLst>
                                    <p:cond delay="0"/>
                                  </p:stCondLst>
                                  <p:childTnLst>
                                    <p:animRot by="21600000">
                                      <p:cBhvr>
                                        <p:cTn id="1011" dur="5000" fill="hold"/>
                                        <p:tgtEl>
                                          <p:spTgt spid="4"/>
                                        </p:tgtEl>
                                        <p:attrNameLst>
                                          <p:attrName>r</p:attrName>
                                        </p:attrNameLst>
                                      </p:cBhvr>
                                    </p:animRot>
                                  </p:childTnLst>
                                </p:cTn>
                              </p:par>
                              <p:par>
                                <p:cTn id="1012" presetID="8" presetClass="emph" presetSubtype="0" fill="hold" grpId="3" nodeType="withEffect">
                                  <p:stCondLst>
                                    <p:cond delay="0"/>
                                  </p:stCondLst>
                                  <p:childTnLst>
                                    <p:animRot by="21600000">
                                      <p:cBhvr>
                                        <p:cTn id="1013" dur="5000" fill="hold"/>
                                        <p:tgtEl>
                                          <p:spTgt spid="3"/>
                                        </p:tgtEl>
                                        <p:attrNameLst>
                                          <p:attrName>r</p:attrName>
                                        </p:attrNameLst>
                                      </p:cBhvr>
                                    </p:animRot>
                                  </p:childTnLst>
                                </p:cTn>
                              </p:par>
                              <p:par>
                                <p:cTn id="1014" presetID="8" presetClass="emph" presetSubtype="0" fill="hold" grpId="3" nodeType="withEffect">
                                  <p:stCondLst>
                                    <p:cond delay="0"/>
                                  </p:stCondLst>
                                  <p:childTnLst>
                                    <p:animRot by="21600000">
                                      <p:cBhvr>
                                        <p:cTn id="1015" dur="5000" fill="hold"/>
                                        <p:tgtEl>
                                          <p:spTgt spid="2"/>
                                        </p:tgtEl>
                                        <p:attrNameLst>
                                          <p:attrName>r</p:attrName>
                                        </p:attrNameLst>
                                      </p:cBhvr>
                                    </p:animRot>
                                  </p:childTnLst>
                                </p:cTn>
                              </p:par>
                              <p:par>
                                <p:cTn id="1016" presetID="8" presetClass="emph" presetSubtype="0" fill="hold" grpId="3" nodeType="withEffect">
                                  <p:stCondLst>
                                    <p:cond delay="0"/>
                                  </p:stCondLst>
                                  <p:childTnLst>
                                    <p:animRot by="-21600000">
                                      <p:cBhvr>
                                        <p:cTn id="1017" dur="5000" fill="hold"/>
                                        <p:tgtEl>
                                          <p:spTgt spid="46"/>
                                        </p:tgtEl>
                                        <p:attrNameLst>
                                          <p:attrName>r</p:attrName>
                                        </p:attrNameLst>
                                      </p:cBhvr>
                                    </p:animRot>
                                  </p:childTnLst>
                                </p:cTn>
                              </p:par>
                              <p:par>
                                <p:cTn id="1018" presetID="8" presetClass="emph" presetSubtype="0" fill="hold" grpId="3" nodeType="withEffect">
                                  <p:stCondLst>
                                    <p:cond delay="0"/>
                                  </p:stCondLst>
                                  <p:childTnLst>
                                    <p:animRot by="-21600000">
                                      <p:cBhvr>
                                        <p:cTn id="1019" dur="5000" fill="hold"/>
                                        <p:tgtEl>
                                          <p:spTgt spid="47"/>
                                        </p:tgtEl>
                                        <p:attrNameLst>
                                          <p:attrName>r</p:attrName>
                                        </p:attrNameLst>
                                      </p:cBhvr>
                                    </p:animRot>
                                  </p:childTnLst>
                                </p:cTn>
                              </p:par>
                              <p:par>
                                <p:cTn id="1020" presetID="8" presetClass="emph" presetSubtype="0" fill="hold" grpId="3" nodeType="withEffect">
                                  <p:stCondLst>
                                    <p:cond delay="0"/>
                                  </p:stCondLst>
                                  <p:childTnLst>
                                    <p:animRot by="-21600000">
                                      <p:cBhvr>
                                        <p:cTn id="1021" dur="5000" fill="hold"/>
                                        <p:tgtEl>
                                          <p:spTgt spid="48"/>
                                        </p:tgtEl>
                                        <p:attrNameLst>
                                          <p:attrName>r</p:attrName>
                                        </p:attrNameLst>
                                      </p:cBhvr>
                                    </p:animRot>
                                  </p:childTnLst>
                                </p:cTn>
                              </p:par>
                              <p:par>
                                <p:cTn id="1022" presetID="8" presetClass="emph" presetSubtype="0" fill="hold" grpId="3" nodeType="withEffect">
                                  <p:stCondLst>
                                    <p:cond delay="0"/>
                                  </p:stCondLst>
                                  <p:childTnLst>
                                    <p:animRot by="-21600000">
                                      <p:cBhvr>
                                        <p:cTn id="1023" dur="5000" fill="hold"/>
                                        <p:tgtEl>
                                          <p:spTgt spid="49"/>
                                        </p:tgtEl>
                                        <p:attrNameLst>
                                          <p:attrName>r</p:attrName>
                                        </p:attrNameLst>
                                      </p:cBhvr>
                                    </p:animRot>
                                  </p:childTnLst>
                                </p:cTn>
                              </p:par>
                              <p:par>
                                <p:cTn id="1024" presetID="8" presetClass="emph" presetSubtype="0" fill="hold" grpId="3" nodeType="withEffect">
                                  <p:stCondLst>
                                    <p:cond delay="0"/>
                                  </p:stCondLst>
                                  <p:childTnLst>
                                    <p:animRot by="-21600000">
                                      <p:cBhvr>
                                        <p:cTn id="1025" dur="5000" fill="hold"/>
                                        <p:tgtEl>
                                          <p:spTgt spid="50"/>
                                        </p:tgtEl>
                                        <p:attrNameLst>
                                          <p:attrName>r</p:attrName>
                                        </p:attrNameLst>
                                      </p:cBhvr>
                                    </p:animRot>
                                  </p:childTnLst>
                                </p:cTn>
                              </p:par>
                              <p:par>
                                <p:cTn id="1026" presetID="8" presetClass="emph" presetSubtype="0" fill="hold" grpId="3" nodeType="withEffect">
                                  <p:stCondLst>
                                    <p:cond delay="0"/>
                                  </p:stCondLst>
                                  <p:childTnLst>
                                    <p:animRot by="-21600000">
                                      <p:cBhvr>
                                        <p:cTn id="1027" dur="5000" fill="hold"/>
                                        <p:tgtEl>
                                          <p:spTgt spid="51"/>
                                        </p:tgtEl>
                                        <p:attrNameLst>
                                          <p:attrName>r</p:attrName>
                                        </p:attrNameLst>
                                      </p:cBhvr>
                                    </p:animRot>
                                  </p:childTnLst>
                                </p:cTn>
                              </p:par>
                              <p:par>
                                <p:cTn id="1028" presetID="8" presetClass="emph" presetSubtype="0" fill="hold" grpId="3" nodeType="withEffect">
                                  <p:stCondLst>
                                    <p:cond delay="0"/>
                                  </p:stCondLst>
                                  <p:childTnLst>
                                    <p:animRot by="-21600000">
                                      <p:cBhvr>
                                        <p:cTn id="1029" dur="5000" fill="hold"/>
                                        <p:tgtEl>
                                          <p:spTgt spid="52"/>
                                        </p:tgtEl>
                                        <p:attrNameLst>
                                          <p:attrName>r</p:attrName>
                                        </p:attrNameLst>
                                      </p:cBhvr>
                                    </p:animRot>
                                  </p:childTnLst>
                                </p:cTn>
                              </p:par>
                              <p:par>
                                <p:cTn id="1030" presetID="8" presetClass="emph" presetSubtype="0" fill="hold" grpId="3" nodeType="withEffect">
                                  <p:stCondLst>
                                    <p:cond delay="0"/>
                                  </p:stCondLst>
                                  <p:childTnLst>
                                    <p:animRot by="-21600000">
                                      <p:cBhvr>
                                        <p:cTn id="1031" dur="5000" fill="hold"/>
                                        <p:tgtEl>
                                          <p:spTgt spid="53"/>
                                        </p:tgtEl>
                                        <p:attrNameLst>
                                          <p:attrName>r</p:attrName>
                                        </p:attrNameLst>
                                      </p:cBhvr>
                                    </p:animRot>
                                  </p:childTnLst>
                                </p:cTn>
                              </p:par>
                              <p:par>
                                <p:cTn id="1032" presetID="8" presetClass="emph" presetSubtype="0" fill="hold" grpId="3" nodeType="withEffect">
                                  <p:stCondLst>
                                    <p:cond delay="0"/>
                                  </p:stCondLst>
                                  <p:childTnLst>
                                    <p:animRot by="-21600000">
                                      <p:cBhvr>
                                        <p:cTn id="1033" dur="5000" fill="hold"/>
                                        <p:tgtEl>
                                          <p:spTgt spid="54"/>
                                        </p:tgtEl>
                                        <p:attrNameLst>
                                          <p:attrName>r</p:attrName>
                                        </p:attrNameLst>
                                      </p:cBhvr>
                                    </p:animRot>
                                  </p:childTnLst>
                                </p:cTn>
                              </p:par>
                              <p:par>
                                <p:cTn id="1034" presetID="8" presetClass="emph" presetSubtype="0" fill="hold" grpId="3" nodeType="withEffect">
                                  <p:stCondLst>
                                    <p:cond delay="0"/>
                                  </p:stCondLst>
                                  <p:childTnLst>
                                    <p:animRot by="-21600000">
                                      <p:cBhvr>
                                        <p:cTn id="1035" dur="5000" fill="hold"/>
                                        <p:tgtEl>
                                          <p:spTgt spid="55"/>
                                        </p:tgtEl>
                                        <p:attrNameLst>
                                          <p:attrName>r</p:attrName>
                                        </p:attrNameLst>
                                      </p:cBhvr>
                                    </p:animRot>
                                  </p:childTnLst>
                                </p:cTn>
                              </p:par>
                              <p:par>
                                <p:cTn id="1036" presetID="8" presetClass="emph" presetSubtype="0" fill="hold" grpId="3" nodeType="withEffect">
                                  <p:stCondLst>
                                    <p:cond delay="0"/>
                                  </p:stCondLst>
                                  <p:childTnLst>
                                    <p:animRot by="-21600000">
                                      <p:cBhvr>
                                        <p:cTn id="1037" dur="5000" fill="hold"/>
                                        <p:tgtEl>
                                          <p:spTgt spid="56"/>
                                        </p:tgtEl>
                                        <p:attrNameLst>
                                          <p:attrName>r</p:attrName>
                                        </p:attrNameLst>
                                      </p:cBhvr>
                                    </p:animRot>
                                  </p:childTnLst>
                                </p:cTn>
                              </p:par>
                              <p:par>
                                <p:cTn id="1038" presetID="8" presetClass="emph" presetSubtype="0" fill="hold" grpId="3" nodeType="withEffect">
                                  <p:stCondLst>
                                    <p:cond delay="0"/>
                                  </p:stCondLst>
                                  <p:childTnLst>
                                    <p:animRot by="-21600000">
                                      <p:cBhvr>
                                        <p:cTn id="1039" dur="5000" fill="hold"/>
                                        <p:tgtEl>
                                          <p:spTgt spid="57"/>
                                        </p:tgtEl>
                                        <p:attrNameLst>
                                          <p:attrName>r</p:attrName>
                                        </p:attrNameLst>
                                      </p:cBhvr>
                                    </p:animRot>
                                  </p:childTnLst>
                                </p:cTn>
                              </p:par>
                              <p:par>
                                <p:cTn id="1040" presetID="8" presetClass="emph" presetSubtype="0" fill="hold" grpId="3" nodeType="withEffect">
                                  <p:stCondLst>
                                    <p:cond delay="0"/>
                                  </p:stCondLst>
                                  <p:childTnLst>
                                    <p:animRot by="-21600000">
                                      <p:cBhvr>
                                        <p:cTn id="1041" dur="5000" fill="hold"/>
                                        <p:tgtEl>
                                          <p:spTgt spid="58"/>
                                        </p:tgtEl>
                                        <p:attrNameLst>
                                          <p:attrName>r</p:attrName>
                                        </p:attrNameLst>
                                      </p:cBhvr>
                                    </p:animRot>
                                  </p:childTnLst>
                                </p:cTn>
                              </p:par>
                              <p:par>
                                <p:cTn id="1042" presetID="8" presetClass="emph" presetSubtype="0" fill="hold" grpId="3" nodeType="withEffect">
                                  <p:stCondLst>
                                    <p:cond delay="0"/>
                                  </p:stCondLst>
                                  <p:childTnLst>
                                    <p:animRot by="-21600000">
                                      <p:cBhvr>
                                        <p:cTn id="1043" dur="5000" fill="hold"/>
                                        <p:tgtEl>
                                          <p:spTgt spid="59"/>
                                        </p:tgtEl>
                                        <p:attrNameLst>
                                          <p:attrName>r</p:attrName>
                                        </p:attrNameLst>
                                      </p:cBhvr>
                                    </p:animRot>
                                  </p:childTnLst>
                                </p:cTn>
                              </p:par>
                              <p:par>
                                <p:cTn id="1044" presetID="8" presetClass="emph" presetSubtype="0" fill="hold" grpId="3" nodeType="withEffect">
                                  <p:stCondLst>
                                    <p:cond delay="0"/>
                                  </p:stCondLst>
                                  <p:childTnLst>
                                    <p:animRot by="-21600000">
                                      <p:cBhvr>
                                        <p:cTn id="1045" dur="5000" fill="hold"/>
                                        <p:tgtEl>
                                          <p:spTgt spid="60"/>
                                        </p:tgtEl>
                                        <p:attrNameLst>
                                          <p:attrName>r</p:attrName>
                                        </p:attrNameLst>
                                      </p:cBhvr>
                                    </p:animRot>
                                  </p:childTnLst>
                                </p:cTn>
                              </p:par>
                              <p:par>
                                <p:cTn id="1046" presetID="8" presetClass="emph" presetSubtype="0" fill="hold" grpId="3" nodeType="withEffect">
                                  <p:stCondLst>
                                    <p:cond delay="0"/>
                                  </p:stCondLst>
                                  <p:childTnLst>
                                    <p:animRot by="-21600000">
                                      <p:cBhvr>
                                        <p:cTn id="1047" dur="5000" fill="hold"/>
                                        <p:tgtEl>
                                          <p:spTgt spid="61"/>
                                        </p:tgtEl>
                                        <p:attrNameLst>
                                          <p:attrName>r</p:attrName>
                                        </p:attrNameLst>
                                      </p:cBhvr>
                                    </p:animRot>
                                  </p:childTnLst>
                                </p:cTn>
                              </p:par>
                              <p:par>
                                <p:cTn id="1048" presetID="8" presetClass="emph" presetSubtype="0" fill="hold" grpId="3" nodeType="withEffect">
                                  <p:stCondLst>
                                    <p:cond delay="0"/>
                                  </p:stCondLst>
                                  <p:childTnLst>
                                    <p:animRot by="-21600000">
                                      <p:cBhvr>
                                        <p:cTn id="1049" dur="5000" fill="hold"/>
                                        <p:tgtEl>
                                          <p:spTgt spid="62"/>
                                        </p:tgtEl>
                                        <p:attrNameLst>
                                          <p:attrName>r</p:attrName>
                                        </p:attrNameLst>
                                      </p:cBhvr>
                                    </p:animRot>
                                  </p:childTnLst>
                                </p:cTn>
                              </p:par>
                              <p:par>
                                <p:cTn id="1050" presetID="8" presetClass="emph" presetSubtype="0" fill="hold" grpId="3" nodeType="withEffect">
                                  <p:stCondLst>
                                    <p:cond delay="0"/>
                                  </p:stCondLst>
                                  <p:childTnLst>
                                    <p:animRot by="-21600000">
                                      <p:cBhvr>
                                        <p:cTn id="1051" dur="5000" fill="hold"/>
                                        <p:tgtEl>
                                          <p:spTgt spid="63"/>
                                        </p:tgtEl>
                                        <p:attrNameLst>
                                          <p:attrName>r</p:attrName>
                                        </p:attrNameLst>
                                      </p:cBhvr>
                                    </p:animRot>
                                  </p:childTnLst>
                                </p:cTn>
                              </p:par>
                              <p:par>
                                <p:cTn id="1052" presetID="8" presetClass="emph" presetSubtype="0" fill="hold" grpId="3" nodeType="withEffect">
                                  <p:stCondLst>
                                    <p:cond delay="0"/>
                                  </p:stCondLst>
                                  <p:childTnLst>
                                    <p:animRot by="-21600000">
                                      <p:cBhvr>
                                        <p:cTn id="1053" dur="5000" fill="hold"/>
                                        <p:tgtEl>
                                          <p:spTgt spid="64"/>
                                        </p:tgtEl>
                                        <p:attrNameLst>
                                          <p:attrName>r</p:attrName>
                                        </p:attrNameLst>
                                      </p:cBhvr>
                                    </p:animRot>
                                  </p:childTnLst>
                                </p:cTn>
                              </p:par>
                              <p:par>
                                <p:cTn id="1054" presetID="8" presetClass="emph" presetSubtype="0" fill="hold" grpId="3" nodeType="withEffect">
                                  <p:stCondLst>
                                    <p:cond delay="0"/>
                                  </p:stCondLst>
                                  <p:childTnLst>
                                    <p:animRot by="-21600000">
                                      <p:cBhvr>
                                        <p:cTn id="1055" dur="5000" fill="hold"/>
                                        <p:tgtEl>
                                          <p:spTgt spid="65"/>
                                        </p:tgtEl>
                                        <p:attrNameLst>
                                          <p:attrName>r</p:attrName>
                                        </p:attrNameLst>
                                      </p:cBhvr>
                                    </p:animRot>
                                  </p:childTnLst>
                                </p:cTn>
                              </p:par>
                              <p:par>
                                <p:cTn id="1056" presetID="8" presetClass="emph" presetSubtype="0" fill="hold" grpId="3" nodeType="withEffect">
                                  <p:stCondLst>
                                    <p:cond delay="0"/>
                                  </p:stCondLst>
                                  <p:childTnLst>
                                    <p:animRot by="-21600000">
                                      <p:cBhvr>
                                        <p:cTn id="1057" dur="5000" fill="hold"/>
                                        <p:tgtEl>
                                          <p:spTgt spid="66"/>
                                        </p:tgtEl>
                                        <p:attrNameLst>
                                          <p:attrName>r</p:attrName>
                                        </p:attrNameLst>
                                      </p:cBhvr>
                                    </p:animRot>
                                  </p:childTnLst>
                                </p:cTn>
                              </p:par>
                              <p:par>
                                <p:cTn id="1058" presetID="8" presetClass="emph" presetSubtype="0" fill="hold" grpId="3" nodeType="withEffect">
                                  <p:stCondLst>
                                    <p:cond delay="0"/>
                                  </p:stCondLst>
                                  <p:childTnLst>
                                    <p:animRot by="-21600000">
                                      <p:cBhvr>
                                        <p:cTn id="1059" dur="5000" fill="hold"/>
                                        <p:tgtEl>
                                          <p:spTgt spid="67"/>
                                        </p:tgtEl>
                                        <p:attrNameLst>
                                          <p:attrName>r</p:attrName>
                                        </p:attrNameLst>
                                      </p:cBhvr>
                                    </p:animRot>
                                  </p:childTnLst>
                                </p:cTn>
                              </p:par>
                              <p:par>
                                <p:cTn id="1060" presetID="8" presetClass="emph" presetSubtype="0" fill="hold" grpId="3" nodeType="withEffect">
                                  <p:stCondLst>
                                    <p:cond delay="0"/>
                                  </p:stCondLst>
                                  <p:childTnLst>
                                    <p:animRot by="-21600000">
                                      <p:cBhvr>
                                        <p:cTn id="1061" dur="5000" fill="hold"/>
                                        <p:tgtEl>
                                          <p:spTgt spid="68"/>
                                        </p:tgtEl>
                                        <p:attrNameLst>
                                          <p:attrName>r</p:attrName>
                                        </p:attrNameLst>
                                      </p:cBhvr>
                                    </p:animRot>
                                  </p:childTnLst>
                                </p:cTn>
                              </p:par>
                              <p:par>
                                <p:cTn id="1062" presetID="8" presetClass="emph" presetSubtype="0" fill="hold" grpId="3" nodeType="withEffect">
                                  <p:stCondLst>
                                    <p:cond delay="0"/>
                                  </p:stCondLst>
                                  <p:childTnLst>
                                    <p:animRot by="-21600000">
                                      <p:cBhvr>
                                        <p:cTn id="1063" dur="5000" fill="hold"/>
                                        <p:tgtEl>
                                          <p:spTgt spid="69"/>
                                        </p:tgtEl>
                                        <p:attrNameLst>
                                          <p:attrName>r</p:attrName>
                                        </p:attrNameLst>
                                      </p:cBhvr>
                                    </p:animRot>
                                  </p:childTnLst>
                                </p:cTn>
                              </p:par>
                              <p:par>
                                <p:cTn id="1064" presetID="8" presetClass="emph" presetSubtype="0" fill="hold" grpId="3" nodeType="withEffect">
                                  <p:stCondLst>
                                    <p:cond delay="0"/>
                                  </p:stCondLst>
                                  <p:childTnLst>
                                    <p:animRot by="-21600000">
                                      <p:cBhvr>
                                        <p:cTn id="1065" dur="5000" fill="hold"/>
                                        <p:tgtEl>
                                          <p:spTgt spid="70"/>
                                        </p:tgtEl>
                                        <p:attrNameLst>
                                          <p:attrName>r</p:attrName>
                                        </p:attrNameLst>
                                      </p:cBhvr>
                                    </p:animRot>
                                  </p:childTnLst>
                                </p:cTn>
                              </p:par>
                              <p:par>
                                <p:cTn id="1066" presetID="8" presetClass="emph" presetSubtype="0" fill="hold" grpId="3" nodeType="withEffect">
                                  <p:stCondLst>
                                    <p:cond delay="0"/>
                                  </p:stCondLst>
                                  <p:childTnLst>
                                    <p:animRot by="-21600000">
                                      <p:cBhvr>
                                        <p:cTn id="1067" dur="5000" fill="hold"/>
                                        <p:tgtEl>
                                          <p:spTgt spid="71"/>
                                        </p:tgtEl>
                                        <p:attrNameLst>
                                          <p:attrName>r</p:attrName>
                                        </p:attrNameLst>
                                      </p:cBhvr>
                                    </p:animRot>
                                  </p:childTnLst>
                                </p:cTn>
                              </p:par>
                              <p:par>
                                <p:cTn id="1068" presetID="8" presetClass="emph" presetSubtype="0" fill="hold" grpId="3" nodeType="withEffect">
                                  <p:stCondLst>
                                    <p:cond delay="0"/>
                                  </p:stCondLst>
                                  <p:childTnLst>
                                    <p:animRot by="-21600000">
                                      <p:cBhvr>
                                        <p:cTn id="1069" dur="5000" fill="hold"/>
                                        <p:tgtEl>
                                          <p:spTgt spid="72"/>
                                        </p:tgtEl>
                                        <p:attrNameLst>
                                          <p:attrName>r</p:attrName>
                                        </p:attrNameLst>
                                      </p:cBhvr>
                                    </p:animRot>
                                  </p:childTnLst>
                                </p:cTn>
                              </p:par>
                              <p:par>
                                <p:cTn id="1070" presetID="8" presetClass="emph" presetSubtype="0" fill="hold" grpId="3" nodeType="withEffect">
                                  <p:stCondLst>
                                    <p:cond delay="0"/>
                                  </p:stCondLst>
                                  <p:childTnLst>
                                    <p:animRot by="-21600000">
                                      <p:cBhvr>
                                        <p:cTn id="1071" dur="5000" fill="hold"/>
                                        <p:tgtEl>
                                          <p:spTgt spid="73"/>
                                        </p:tgtEl>
                                        <p:attrNameLst>
                                          <p:attrName>r</p:attrName>
                                        </p:attrNameLst>
                                      </p:cBhvr>
                                    </p:animRot>
                                  </p:childTnLst>
                                </p:cTn>
                              </p:par>
                              <p:par>
                                <p:cTn id="1072" presetID="8" presetClass="emph" presetSubtype="0" fill="hold" grpId="3" nodeType="withEffect">
                                  <p:stCondLst>
                                    <p:cond delay="0"/>
                                  </p:stCondLst>
                                  <p:childTnLst>
                                    <p:animRot by="-21600000">
                                      <p:cBhvr>
                                        <p:cTn id="1073" dur="5000" fill="hold"/>
                                        <p:tgtEl>
                                          <p:spTgt spid="74"/>
                                        </p:tgtEl>
                                        <p:attrNameLst>
                                          <p:attrName>r</p:attrName>
                                        </p:attrNameLst>
                                      </p:cBhvr>
                                    </p:animRot>
                                  </p:childTnLst>
                                </p:cTn>
                              </p:par>
                              <p:par>
                                <p:cTn id="1074" presetID="8" presetClass="emph" presetSubtype="0" fill="hold" grpId="3" nodeType="withEffect">
                                  <p:stCondLst>
                                    <p:cond delay="0"/>
                                  </p:stCondLst>
                                  <p:childTnLst>
                                    <p:animRot by="-21600000">
                                      <p:cBhvr>
                                        <p:cTn id="1075" dur="5000" fill="hold"/>
                                        <p:tgtEl>
                                          <p:spTgt spid="75"/>
                                        </p:tgtEl>
                                        <p:attrNameLst>
                                          <p:attrName>r</p:attrName>
                                        </p:attrNameLst>
                                      </p:cBhvr>
                                    </p:animRot>
                                  </p:childTnLst>
                                </p:cTn>
                              </p:par>
                              <p:par>
                                <p:cTn id="1076" presetID="8" presetClass="emph" presetSubtype="0" fill="hold" grpId="3" nodeType="withEffect">
                                  <p:stCondLst>
                                    <p:cond delay="0"/>
                                  </p:stCondLst>
                                  <p:childTnLst>
                                    <p:animRot by="-21600000">
                                      <p:cBhvr>
                                        <p:cTn id="1077" dur="5000" fill="hold"/>
                                        <p:tgtEl>
                                          <p:spTgt spid="76"/>
                                        </p:tgtEl>
                                        <p:attrNameLst>
                                          <p:attrName>r</p:attrName>
                                        </p:attrNameLst>
                                      </p:cBhvr>
                                    </p:animRot>
                                  </p:childTnLst>
                                </p:cTn>
                              </p:par>
                              <p:par>
                                <p:cTn id="1078" presetID="8" presetClass="emph" presetSubtype="0" fill="hold" grpId="3" nodeType="withEffect">
                                  <p:stCondLst>
                                    <p:cond delay="0"/>
                                  </p:stCondLst>
                                  <p:childTnLst>
                                    <p:animRot by="-21600000">
                                      <p:cBhvr>
                                        <p:cTn id="1079" dur="5000" fill="hold"/>
                                        <p:tgtEl>
                                          <p:spTgt spid="77"/>
                                        </p:tgtEl>
                                        <p:attrNameLst>
                                          <p:attrName>r</p:attrName>
                                        </p:attrNameLst>
                                      </p:cBhvr>
                                    </p:animRot>
                                  </p:childTnLst>
                                </p:cTn>
                              </p:par>
                              <p:par>
                                <p:cTn id="1080" presetID="8" presetClass="emph" presetSubtype="0" fill="hold" grpId="3" nodeType="withEffect">
                                  <p:stCondLst>
                                    <p:cond delay="0"/>
                                  </p:stCondLst>
                                  <p:childTnLst>
                                    <p:animRot by="-21600000">
                                      <p:cBhvr>
                                        <p:cTn id="1081" dur="5000" fill="hold"/>
                                        <p:tgtEl>
                                          <p:spTgt spid="78"/>
                                        </p:tgtEl>
                                        <p:attrNameLst>
                                          <p:attrName>r</p:attrName>
                                        </p:attrNameLst>
                                      </p:cBhvr>
                                    </p:animRot>
                                  </p:childTnLst>
                                </p:cTn>
                              </p:par>
                              <p:par>
                                <p:cTn id="1082" presetID="8" presetClass="emph" presetSubtype="0" fill="hold" grpId="3" nodeType="withEffect">
                                  <p:stCondLst>
                                    <p:cond delay="0"/>
                                  </p:stCondLst>
                                  <p:childTnLst>
                                    <p:animRot by="-21600000">
                                      <p:cBhvr>
                                        <p:cTn id="1083" dur="5000" fill="hold"/>
                                        <p:tgtEl>
                                          <p:spTgt spid="79"/>
                                        </p:tgtEl>
                                        <p:attrNameLst>
                                          <p:attrName>r</p:attrName>
                                        </p:attrNameLst>
                                      </p:cBhvr>
                                    </p:animRot>
                                  </p:childTnLst>
                                </p:cTn>
                              </p:par>
                              <p:par>
                                <p:cTn id="1084" presetID="8" presetClass="emph" presetSubtype="0" fill="hold" grpId="3" nodeType="withEffect">
                                  <p:stCondLst>
                                    <p:cond delay="0"/>
                                  </p:stCondLst>
                                  <p:childTnLst>
                                    <p:animRot by="-21600000">
                                      <p:cBhvr>
                                        <p:cTn id="1085" dur="5000" fill="hold"/>
                                        <p:tgtEl>
                                          <p:spTgt spid="80"/>
                                        </p:tgtEl>
                                        <p:attrNameLst>
                                          <p:attrName>r</p:attrName>
                                        </p:attrNameLst>
                                      </p:cBhvr>
                                    </p:animRot>
                                  </p:childTnLst>
                                </p:cTn>
                              </p:par>
                              <p:par>
                                <p:cTn id="1086" presetID="8" presetClass="emph" presetSubtype="0" fill="hold" grpId="3" nodeType="withEffect">
                                  <p:stCondLst>
                                    <p:cond delay="0"/>
                                  </p:stCondLst>
                                  <p:childTnLst>
                                    <p:animRot by="-21600000">
                                      <p:cBhvr>
                                        <p:cTn id="1087" dur="5000" fill="hold"/>
                                        <p:tgtEl>
                                          <p:spTgt spid="81"/>
                                        </p:tgtEl>
                                        <p:attrNameLst>
                                          <p:attrName>r</p:attrName>
                                        </p:attrNameLst>
                                      </p:cBhvr>
                                    </p:animRot>
                                  </p:childTnLst>
                                </p:cTn>
                              </p:par>
                              <p:par>
                                <p:cTn id="1088" presetID="8" presetClass="emph" presetSubtype="0" fill="hold" grpId="3" nodeType="withEffect">
                                  <p:stCondLst>
                                    <p:cond delay="0"/>
                                  </p:stCondLst>
                                  <p:childTnLst>
                                    <p:animRot by="-21600000">
                                      <p:cBhvr>
                                        <p:cTn id="1089" dur="5000" fill="hold"/>
                                        <p:tgtEl>
                                          <p:spTgt spid="82"/>
                                        </p:tgtEl>
                                        <p:attrNameLst>
                                          <p:attrName>r</p:attrName>
                                        </p:attrNameLst>
                                      </p:cBhvr>
                                    </p:animRot>
                                  </p:childTnLst>
                                </p:cTn>
                              </p:par>
                              <p:par>
                                <p:cTn id="1090" presetID="8" presetClass="emph" presetSubtype="0" fill="hold" grpId="3" nodeType="withEffect">
                                  <p:stCondLst>
                                    <p:cond delay="0"/>
                                  </p:stCondLst>
                                  <p:childTnLst>
                                    <p:animRot by="-21600000">
                                      <p:cBhvr>
                                        <p:cTn id="1091" dur="5000" fill="hold"/>
                                        <p:tgtEl>
                                          <p:spTgt spid="83"/>
                                        </p:tgtEl>
                                        <p:attrNameLst>
                                          <p:attrName>r</p:attrName>
                                        </p:attrNameLst>
                                      </p:cBhvr>
                                    </p:animRot>
                                  </p:childTnLst>
                                </p:cTn>
                              </p:par>
                              <p:par>
                                <p:cTn id="1092" presetID="8" presetClass="emph" presetSubtype="0" fill="hold" grpId="3" nodeType="withEffect">
                                  <p:stCondLst>
                                    <p:cond delay="0"/>
                                  </p:stCondLst>
                                  <p:childTnLst>
                                    <p:animRot by="-21600000">
                                      <p:cBhvr>
                                        <p:cTn id="1093" dur="5000" fill="hold"/>
                                        <p:tgtEl>
                                          <p:spTgt spid="84"/>
                                        </p:tgtEl>
                                        <p:attrNameLst>
                                          <p:attrName>r</p:attrName>
                                        </p:attrNameLst>
                                      </p:cBhvr>
                                    </p:animRot>
                                  </p:childTnLst>
                                </p:cTn>
                              </p:par>
                              <p:par>
                                <p:cTn id="1094" presetID="8" presetClass="emph" presetSubtype="0" fill="hold" grpId="3" nodeType="withEffect">
                                  <p:stCondLst>
                                    <p:cond delay="0"/>
                                  </p:stCondLst>
                                  <p:childTnLst>
                                    <p:animRot by="-21600000">
                                      <p:cBhvr>
                                        <p:cTn id="1095" dur="5000" fill="hold"/>
                                        <p:tgtEl>
                                          <p:spTgt spid="85"/>
                                        </p:tgtEl>
                                        <p:attrNameLst>
                                          <p:attrName>r</p:attrName>
                                        </p:attrNameLst>
                                      </p:cBhvr>
                                    </p:animRot>
                                  </p:childTnLst>
                                </p:cTn>
                              </p:par>
                              <p:par>
                                <p:cTn id="1096" presetID="8" presetClass="emph" presetSubtype="0" fill="hold" grpId="3" nodeType="withEffect">
                                  <p:stCondLst>
                                    <p:cond delay="0"/>
                                  </p:stCondLst>
                                  <p:childTnLst>
                                    <p:animRot by="-21600000">
                                      <p:cBhvr>
                                        <p:cTn id="1097" dur="5000" fill="hold"/>
                                        <p:tgtEl>
                                          <p:spTgt spid="86"/>
                                        </p:tgtEl>
                                        <p:attrNameLst>
                                          <p:attrName>r</p:attrName>
                                        </p:attrNameLst>
                                      </p:cBhvr>
                                    </p:animRot>
                                  </p:childTnLst>
                                </p:cTn>
                              </p:par>
                              <p:par>
                                <p:cTn id="1098" presetID="8" presetClass="emph" presetSubtype="0" fill="hold" grpId="3" nodeType="withEffect">
                                  <p:stCondLst>
                                    <p:cond delay="0"/>
                                  </p:stCondLst>
                                  <p:childTnLst>
                                    <p:animRot by="-21600000">
                                      <p:cBhvr>
                                        <p:cTn id="1099" dur="5000" fill="hold"/>
                                        <p:tgtEl>
                                          <p:spTgt spid="87"/>
                                        </p:tgtEl>
                                        <p:attrNameLst>
                                          <p:attrName>r</p:attrName>
                                        </p:attrNameLst>
                                      </p:cBhvr>
                                    </p:animRot>
                                  </p:childTnLst>
                                </p:cTn>
                              </p:par>
                              <p:par>
                                <p:cTn id="1100" presetID="23" presetClass="entr" presetSubtype="288" fill="hold" nodeType="withEffect">
                                  <p:stCondLst>
                                    <p:cond delay="1750"/>
                                  </p:stCondLst>
                                  <p:childTnLst>
                                    <p:set>
                                      <p:cBhvr>
                                        <p:cTn id="1101" dur="1" fill="hold">
                                          <p:stCondLst>
                                            <p:cond delay="0"/>
                                          </p:stCondLst>
                                        </p:cTn>
                                        <p:tgtEl>
                                          <p:spTgt spid="90"/>
                                        </p:tgtEl>
                                        <p:attrNameLst>
                                          <p:attrName>style.visibility</p:attrName>
                                        </p:attrNameLst>
                                      </p:cBhvr>
                                      <p:to>
                                        <p:strVal val="visible"/>
                                      </p:to>
                                    </p:set>
                                    <p:anim calcmode="lin" valueType="num">
                                      <p:cBhvr>
                                        <p:cTn id="1102" dur="3500" fill="hold"/>
                                        <p:tgtEl>
                                          <p:spTgt spid="90"/>
                                        </p:tgtEl>
                                        <p:attrNameLst>
                                          <p:attrName>ppt_w</p:attrName>
                                        </p:attrNameLst>
                                      </p:cBhvr>
                                      <p:tavLst>
                                        <p:tav tm="0">
                                          <p:val>
                                            <p:strVal val="4/3*#ppt_w"/>
                                          </p:val>
                                        </p:tav>
                                        <p:tav tm="100000">
                                          <p:val>
                                            <p:strVal val="#ppt_w"/>
                                          </p:val>
                                        </p:tav>
                                      </p:tavLst>
                                    </p:anim>
                                    <p:anim calcmode="lin" valueType="num">
                                      <p:cBhvr>
                                        <p:cTn id="1103" dur="3500" fill="hold"/>
                                        <p:tgtEl>
                                          <p:spTgt spid="90"/>
                                        </p:tgtEl>
                                        <p:attrNameLst>
                                          <p:attrName>ppt_h</p:attrName>
                                        </p:attrNameLst>
                                      </p:cBhvr>
                                      <p:tavLst>
                                        <p:tav tm="0">
                                          <p:val>
                                            <p:strVal val="4/3*#ppt_h"/>
                                          </p:val>
                                        </p:tav>
                                        <p:tav tm="100000">
                                          <p:val>
                                            <p:strVal val="#ppt_h"/>
                                          </p:val>
                                        </p:tav>
                                      </p:tavLst>
                                    </p:anim>
                                  </p:childTnLst>
                                </p:cTn>
                              </p:par>
                              <p:par>
                                <p:cTn id="1104" presetID="16" presetClass="entr" presetSubtype="37" fill="hold" nodeType="withEffect">
                                  <p:stCondLst>
                                    <p:cond delay="1750"/>
                                  </p:stCondLst>
                                  <p:childTnLst>
                                    <p:set>
                                      <p:cBhvr>
                                        <p:cTn id="1105" dur="1" fill="hold">
                                          <p:stCondLst>
                                            <p:cond delay="0"/>
                                          </p:stCondLst>
                                        </p:cTn>
                                        <p:tgtEl>
                                          <p:spTgt spid="90"/>
                                        </p:tgtEl>
                                        <p:attrNameLst>
                                          <p:attrName>style.visibility</p:attrName>
                                        </p:attrNameLst>
                                      </p:cBhvr>
                                      <p:to>
                                        <p:strVal val="visible"/>
                                      </p:to>
                                    </p:set>
                                    <p:animEffect transition="in" filter="barn(outVertical)">
                                      <p:cBhvr>
                                        <p:cTn id="1106" dur="3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 name="189 Grupo"/>
          <p:cNvGrpSpPr/>
          <p:nvPr/>
        </p:nvGrpSpPr>
        <p:grpSpPr>
          <a:xfrm>
            <a:off x="-10898" y="-6298"/>
            <a:ext cx="9154898" cy="5144694"/>
            <a:chOff x="-10898" y="-1194"/>
            <a:chExt cx="9154898" cy="5144694"/>
          </a:xfrm>
        </p:grpSpPr>
        <p:sp>
          <p:nvSpPr>
            <p:cNvPr id="191" name="190 Rectángulo"/>
            <p:cNvSpPr/>
            <p:nvPr/>
          </p:nvSpPr>
          <p:spPr>
            <a:xfrm rot="10800000">
              <a:off x="4499992" y="2571750"/>
              <a:ext cx="4644008" cy="2571750"/>
            </a:xfrm>
            <a:prstGeom prst="rect">
              <a:avLst/>
            </a:prstGeom>
            <a:gradFill flip="none" rotWithShape="1">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0800000" flipH="1">
              <a:off x="0" y="2570556"/>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0800000" flipV="1">
              <a:off x="4489094" y="0"/>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0800000" flipH="1" flipV="1">
              <a:off x="-10898" y="-1194"/>
              <a:ext cx="4644008" cy="2571750"/>
            </a:xfrm>
            <a:prstGeom prst="rect">
              <a:avLst/>
            </a:prstGeom>
            <a:gradFill>
              <a:gsLst>
                <a:gs pos="35000">
                  <a:srgbClr val="66FF33">
                    <a:lumMod val="29000"/>
                  </a:srgbClr>
                </a:gs>
                <a:gs pos="52000">
                  <a:srgbClr val="103B00"/>
                </a:gs>
                <a:gs pos="16000">
                  <a:srgbClr val="5F9D2F"/>
                </a:gs>
                <a:gs pos="90000">
                  <a:srgbClr val="7CC141"/>
                </a:gs>
                <a:gs pos="68000">
                  <a:srgbClr val="8CFF58">
                    <a:lumMod val="32000"/>
                  </a:srgbClr>
                </a:gs>
                <a:gs pos="100000">
                  <a:srgbClr val="99FF33">
                    <a:lumMod val="78000"/>
                    <a:lumOff val="22000"/>
                  </a:srgbClr>
                </a:gs>
                <a:gs pos="0">
                  <a:srgbClr val="99FF33">
                    <a:lumMod val="78000"/>
                    <a:lumOff val="22000"/>
                  </a:srgb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3" name="112 Imagen" descr="Diapositiva3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2" name="1 Grupo"/>
          <p:cNvGrpSpPr/>
          <p:nvPr/>
        </p:nvGrpSpPr>
        <p:grpSpPr>
          <a:xfrm>
            <a:off x="1224000" y="1923678"/>
            <a:ext cx="3960440" cy="3125115"/>
            <a:chOff x="3203848" y="-2137542"/>
            <a:chExt cx="3345785" cy="2765075"/>
          </a:xfrm>
        </p:grpSpPr>
        <p:sp>
          <p:nvSpPr>
            <p:cNvPr id="92" name="91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22" name="121 Grupo"/>
          <p:cNvGrpSpPr/>
          <p:nvPr/>
        </p:nvGrpSpPr>
        <p:grpSpPr>
          <a:xfrm flipH="1">
            <a:off x="3960000" y="1944000"/>
            <a:ext cx="3960440" cy="3125115"/>
            <a:chOff x="3203848" y="-2137542"/>
            <a:chExt cx="3345785" cy="2765075"/>
          </a:xfrm>
        </p:grpSpPr>
        <p:sp>
          <p:nvSpPr>
            <p:cNvPr id="124" name="123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5" name="124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4" name="133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5" name="134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6" name="135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7" name="136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8" name="137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9" name="138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0" name="139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1" name="140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2" name="141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3" name="142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4" name="143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45" name="144 Grupo"/>
          <p:cNvGrpSpPr/>
          <p:nvPr/>
        </p:nvGrpSpPr>
        <p:grpSpPr>
          <a:xfrm rot="10800000">
            <a:off x="3960000" y="108000"/>
            <a:ext cx="3960440" cy="3125115"/>
            <a:chOff x="3203848" y="-2137542"/>
            <a:chExt cx="3345785" cy="2765075"/>
          </a:xfrm>
        </p:grpSpPr>
        <p:sp>
          <p:nvSpPr>
            <p:cNvPr id="146" name="145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9" name="148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0" name="149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3" name="152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4" name="153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5" name="154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6" name="155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7" name="156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8" name="157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9" name="158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0" name="159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1" name="160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2" name="161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3" name="162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4" name="163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5" name="164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6" name="165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67" name="166 Grupo"/>
          <p:cNvGrpSpPr/>
          <p:nvPr/>
        </p:nvGrpSpPr>
        <p:grpSpPr>
          <a:xfrm rot="10800000" flipH="1">
            <a:off x="1224000" y="108000"/>
            <a:ext cx="3960440" cy="3125115"/>
            <a:chOff x="3203848" y="-2137542"/>
            <a:chExt cx="3345785" cy="2765075"/>
          </a:xfrm>
        </p:grpSpPr>
        <p:sp>
          <p:nvSpPr>
            <p:cNvPr id="168" name="167 Cerrar llave"/>
            <p:cNvSpPr/>
            <p:nvPr/>
          </p:nvSpPr>
          <p:spPr>
            <a:xfrm rot="19551112">
              <a:off x="5189341" y="-213754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9" name="168 Cerrar llave"/>
            <p:cNvSpPr/>
            <p:nvPr/>
          </p:nvSpPr>
          <p:spPr>
            <a:xfrm rot="19551112">
              <a:off x="5090067" y="-207128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0" name="169 Cerrar llave"/>
            <p:cNvSpPr/>
            <p:nvPr/>
          </p:nvSpPr>
          <p:spPr>
            <a:xfrm rot="19551112">
              <a:off x="4990792" y="-200503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1" name="170 Cerrar llave"/>
            <p:cNvSpPr/>
            <p:nvPr/>
          </p:nvSpPr>
          <p:spPr>
            <a:xfrm rot="19551112">
              <a:off x="4891517" y="-193878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2" name="171 Cerrar llave"/>
            <p:cNvSpPr/>
            <p:nvPr/>
          </p:nvSpPr>
          <p:spPr>
            <a:xfrm rot="19551112">
              <a:off x="4792243" y="-187252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3" name="172 Cerrar llave"/>
            <p:cNvSpPr/>
            <p:nvPr/>
          </p:nvSpPr>
          <p:spPr>
            <a:xfrm rot="19551112">
              <a:off x="4692968" y="-180627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4" name="173 Cerrar llave"/>
            <p:cNvSpPr/>
            <p:nvPr/>
          </p:nvSpPr>
          <p:spPr>
            <a:xfrm rot="19551112">
              <a:off x="4593693" y="-174002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5" name="174 Cerrar llave"/>
            <p:cNvSpPr/>
            <p:nvPr/>
          </p:nvSpPr>
          <p:spPr>
            <a:xfrm rot="19551112">
              <a:off x="4494419" y="-167376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6" name="175 Cerrar llave"/>
            <p:cNvSpPr/>
            <p:nvPr/>
          </p:nvSpPr>
          <p:spPr>
            <a:xfrm rot="19551112">
              <a:off x="4395144" y="-160751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7" name="176 Cerrar llave"/>
            <p:cNvSpPr/>
            <p:nvPr/>
          </p:nvSpPr>
          <p:spPr>
            <a:xfrm rot="19551112">
              <a:off x="4295869" y="-154125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8" name="177 Cerrar llave"/>
            <p:cNvSpPr/>
            <p:nvPr/>
          </p:nvSpPr>
          <p:spPr>
            <a:xfrm rot="19551112">
              <a:off x="4196595" y="-1475006"/>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9" name="178 Cerrar llave"/>
            <p:cNvSpPr/>
            <p:nvPr/>
          </p:nvSpPr>
          <p:spPr>
            <a:xfrm rot="19551112">
              <a:off x="4097320" y="-1408752"/>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0" name="179 Cerrar llave"/>
            <p:cNvSpPr/>
            <p:nvPr/>
          </p:nvSpPr>
          <p:spPr>
            <a:xfrm rot="19551112">
              <a:off x="3998045" y="-134249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1" name="180 Cerrar llave"/>
            <p:cNvSpPr/>
            <p:nvPr/>
          </p:nvSpPr>
          <p:spPr>
            <a:xfrm rot="19551112">
              <a:off x="3898771" y="-1276245"/>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2" name="181 Cerrar llave"/>
            <p:cNvSpPr/>
            <p:nvPr/>
          </p:nvSpPr>
          <p:spPr>
            <a:xfrm rot="19551112">
              <a:off x="3799496" y="-1209991"/>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3" name="182 Cerrar llave"/>
            <p:cNvSpPr/>
            <p:nvPr/>
          </p:nvSpPr>
          <p:spPr>
            <a:xfrm rot="19551112">
              <a:off x="3700221" y="-1143738"/>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4" name="183 Cerrar llave"/>
            <p:cNvSpPr/>
            <p:nvPr/>
          </p:nvSpPr>
          <p:spPr>
            <a:xfrm rot="19551112">
              <a:off x="3600947" y="-1077484"/>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5" name="184 Cerrar llave"/>
            <p:cNvSpPr/>
            <p:nvPr/>
          </p:nvSpPr>
          <p:spPr>
            <a:xfrm rot="19551112">
              <a:off x="3501672" y="-1011230"/>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6" name="185 Cerrar llave"/>
            <p:cNvSpPr/>
            <p:nvPr/>
          </p:nvSpPr>
          <p:spPr>
            <a:xfrm rot="19551112">
              <a:off x="3402397" y="-944977"/>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7" name="186 Cerrar llave"/>
            <p:cNvSpPr/>
            <p:nvPr/>
          </p:nvSpPr>
          <p:spPr>
            <a:xfrm rot="19551112">
              <a:off x="3303123" y="-878723"/>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8" name="187 Cerrar llave"/>
            <p:cNvSpPr/>
            <p:nvPr/>
          </p:nvSpPr>
          <p:spPr>
            <a:xfrm rot="19551112">
              <a:off x="3203848" y="-812469"/>
              <a:ext cx="1360292" cy="1440002"/>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cene3d>
              <a:camera prst="orthographicFront"/>
              <a:lightRig rig="flat" dir="t"/>
            </a:scene3d>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195" name="194 Rectángulo"/>
          <p:cNvSpPr/>
          <p:nvPr/>
        </p:nvSpPr>
        <p:spPr>
          <a:xfrm>
            <a:off x="-468560" y="-236562"/>
            <a:ext cx="10081120" cy="5616624"/>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369974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cBhvr additive="base">
                                        <p:cTn id="7" dur="3000" fill="hold"/>
                                        <p:tgtEl>
                                          <p:spTgt spid="167"/>
                                        </p:tgtEl>
                                        <p:attrNameLst>
                                          <p:attrName>ppt_x</p:attrName>
                                        </p:attrNameLst>
                                      </p:cBhvr>
                                      <p:tavLst>
                                        <p:tav tm="0">
                                          <p:val>
                                            <p:strVal val="0-#ppt_w/2"/>
                                          </p:val>
                                        </p:tav>
                                        <p:tav tm="100000">
                                          <p:val>
                                            <p:strVal val="#ppt_x"/>
                                          </p:val>
                                        </p:tav>
                                      </p:tavLst>
                                    </p:anim>
                                    <p:anim calcmode="lin" valueType="num">
                                      <p:cBhvr additive="base">
                                        <p:cTn id="8" dur="3000" fill="hold"/>
                                        <p:tgtEl>
                                          <p:spTgt spid="167"/>
                                        </p:tgtEl>
                                        <p:attrNameLst>
                                          <p:attrName>ppt_y</p:attrName>
                                        </p:attrNameLst>
                                      </p:cBhvr>
                                      <p:tavLst>
                                        <p:tav tm="0">
                                          <p:val>
                                            <p:strVal val="0-#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4500"/>
                                        <p:tgtEl>
                                          <p:spTgt spid="167"/>
                                        </p:tgtEl>
                                        <p:attrNameLst>
                                          <p:attrName>ppt_x</p:attrName>
                                        </p:attrNameLst>
                                      </p:cBhvr>
                                      <p:tavLst>
                                        <p:tav tm="0">
                                          <p:val>
                                            <p:strVal val="ppt_x"/>
                                          </p:val>
                                        </p:tav>
                                        <p:tav tm="100000">
                                          <p:val>
                                            <p:strVal val="1+ppt_w/2"/>
                                          </p:val>
                                        </p:tav>
                                      </p:tavLst>
                                    </p:anim>
                                    <p:anim calcmode="lin" valueType="num">
                                      <p:cBhvr additive="base">
                                        <p:cTn id="11" dur="4500"/>
                                        <p:tgtEl>
                                          <p:spTgt spid="167"/>
                                        </p:tgtEl>
                                        <p:attrNameLst>
                                          <p:attrName>ppt_y</p:attrName>
                                        </p:attrNameLst>
                                      </p:cBhvr>
                                      <p:tavLst>
                                        <p:tav tm="0">
                                          <p:val>
                                            <p:strVal val="ppt_y"/>
                                          </p:val>
                                        </p:tav>
                                        <p:tav tm="100000">
                                          <p:val>
                                            <p:strVal val="1+ppt_h/2"/>
                                          </p:val>
                                        </p:tav>
                                      </p:tavLst>
                                    </p:anim>
                                    <p:set>
                                      <p:cBhvr>
                                        <p:cTn id="12" dur="1" fill="hold">
                                          <p:stCondLst>
                                            <p:cond delay="4499"/>
                                          </p:stCondLst>
                                        </p:cTn>
                                        <p:tgtEl>
                                          <p:spTgt spid="167"/>
                                        </p:tgtEl>
                                        <p:attrNameLst>
                                          <p:attrName>style.visibility</p:attrName>
                                        </p:attrNameLst>
                                      </p:cBhvr>
                                      <p:to>
                                        <p:strVal val="hidden"/>
                                      </p:to>
                                    </p:set>
                                  </p:childTnLst>
                                </p:cTn>
                              </p:par>
                              <p:par>
                                <p:cTn id="13" presetID="2" presetClass="entr" presetSubtype="3" fill="hold" nodeType="withEffect">
                                  <p:stCondLst>
                                    <p:cond delay="0"/>
                                  </p:stCondLst>
                                  <p:childTnLst>
                                    <p:set>
                                      <p:cBhvr>
                                        <p:cTn id="14" dur="1" fill="hold">
                                          <p:stCondLst>
                                            <p:cond delay="0"/>
                                          </p:stCondLst>
                                        </p:cTn>
                                        <p:tgtEl>
                                          <p:spTgt spid="145"/>
                                        </p:tgtEl>
                                        <p:attrNameLst>
                                          <p:attrName>style.visibility</p:attrName>
                                        </p:attrNameLst>
                                      </p:cBhvr>
                                      <p:to>
                                        <p:strVal val="visible"/>
                                      </p:to>
                                    </p:set>
                                    <p:anim calcmode="lin" valueType="num">
                                      <p:cBhvr additive="base">
                                        <p:cTn id="15" dur="3000" fill="hold"/>
                                        <p:tgtEl>
                                          <p:spTgt spid="145"/>
                                        </p:tgtEl>
                                        <p:attrNameLst>
                                          <p:attrName>ppt_x</p:attrName>
                                        </p:attrNameLst>
                                      </p:cBhvr>
                                      <p:tavLst>
                                        <p:tav tm="0">
                                          <p:val>
                                            <p:strVal val="1+#ppt_w/2"/>
                                          </p:val>
                                        </p:tav>
                                        <p:tav tm="100000">
                                          <p:val>
                                            <p:strVal val="#ppt_x"/>
                                          </p:val>
                                        </p:tav>
                                      </p:tavLst>
                                    </p:anim>
                                    <p:anim calcmode="lin" valueType="num">
                                      <p:cBhvr additive="base">
                                        <p:cTn id="16" dur="3000" fill="hold"/>
                                        <p:tgtEl>
                                          <p:spTgt spid="145"/>
                                        </p:tgtEl>
                                        <p:attrNameLst>
                                          <p:attrName>ppt_y</p:attrName>
                                        </p:attrNameLst>
                                      </p:cBhvr>
                                      <p:tavLst>
                                        <p:tav tm="0">
                                          <p:val>
                                            <p:strVal val="0-#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4500"/>
                                        <p:tgtEl>
                                          <p:spTgt spid="145"/>
                                        </p:tgtEl>
                                        <p:attrNameLst>
                                          <p:attrName>ppt_x</p:attrName>
                                        </p:attrNameLst>
                                      </p:cBhvr>
                                      <p:tavLst>
                                        <p:tav tm="0">
                                          <p:val>
                                            <p:strVal val="ppt_x"/>
                                          </p:val>
                                        </p:tav>
                                        <p:tav tm="100000">
                                          <p:val>
                                            <p:strVal val="0-ppt_w/2"/>
                                          </p:val>
                                        </p:tav>
                                      </p:tavLst>
                                    </p:anim>
                                    <p:anim calcmode="lin" valueType="num">
                                      <p:cBhvr additive="base">
                                        <p:cTn id="19" dur="4500"/>
                                        <p:tgtEl>
                                          <p:spTgt spid="145"/>
                                        </p:tgtEl>
                                        <p:attrNameLst>
                                          <p:attrName>ppt_y</p:attrName>
                                        </p:attrNameLst>
                                      </p:cBhvr>
                                      <p:tavLst>
                                        <p:tav tm="0">
                                          <p:val>
                                            <p:strVal val="ppt_y"/>
                                          </p:val>
                                        </p:tav>
                                        <p:tav tm="100000">
                                          <p:val>
                                            <p:strVal val="1+ppt_h/2"/>
                                          </p:val>
                                        </p:tav>
                                      </p:tavLst>
                                    </p:anim>
                                    <p:set>
                                      <p:cBhvr>
                                        <p:cTn id="20" dur="1" fill="hold">
                                          <p:stCondLst>
                                            <p:cond delay="4499"/>
                                          </p:stCondLst>
                                        </p:cTn>
                                        <p:tgtEl>
                                          <p:spTgt spid="145"/>
                                        </p:tgtEl>
                                        <p:attrNameLst>
                                          <p:attrName>style.visibility</p:attrName>
                                        </p:attrNameLst>
                                      </p:cBhvr>
                                      <p:to>
                                        <p:strVal val="hidden"/>
                                      </p:to>
                                    </p:set>
                                  </p:childTnLst>
                                </p:cTn>
                              </p:par>
                              <p:par>
                                <p:cTn id="21" presetID="2" presetClass="entr" presetSubtype="12" fill="hold"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3000" fill="hold"/>
                                        <p:tgtEl>
                                          <p:spTgt spid="2"/>
                                        </p:tgtEl>
                                        <p:attrNameLst>
                                          <p:attrName>ppt_x</p:attrName>
                                        </p:attrNameLst>
                                      </p:cBhvr>
                                      <p:tavLst>
                                        <p:tav tm="0">
                                          <p:val>
                                            <p:strVal val="0-#ppt_w/2"/>
                                          </p:val>
                                        </p:tav>
                                        <p:tav tm="100000">
                                          <p:val>
                                            <p:strVal val="#ppt_x"/>
                                          </p:val>
                                        </p:tav>
                                      </p:tavLst>
                                    </p:anim>
                                    <p:anim calcmode="lin" valueType="num">
                                      <p:cBhvr additive="base">
                                        <p:cTn id="24" dur="3000" fill="hold"/>
                                        <p:tgtEl>
                                          <p:spTgt spid="2"/>
                                        </p:tgtEl>
                                        <p:attrNameLst>
                                          <p:attrName>ppt_y</p:attrName>
                                        </p:attrNameLst>
                                      </p:cBhvr>
                                      <p:tavLst>
                                        <p:tav tm="0">
                                          <p:val>
                                            <p:strVal val="1+#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4500"/>
                                        <p:tgtEl>
                                          <p:spTgt spid="2"/>
                                        </p:tgtEl>
                                        <p:attrNameLst>
                                          <p:attrName>ppt_x</p:attrName>
                                        </p:attrNameLst>
                                      </p:cBhvr>
                                      <p:tavLst>
                                        <p:tav tm="0">
                                          <p:val>
                                            <p:strVal val="ppt_x"/>
                                          </p:val>
                                        </p:tav>
                                        <p:tav tm="100000">
                                          <p:val>
                                            <p:strVal val="1+ppt_w/2"/>
                                          </p:val>
                                        </p:tav>
                                      </p:tavLst>
                                    </p:anim>
                                    <p:anim calcmode="lin" valueType="num">
                                      <p:cBhvr additive="base">
                                        <p:cTn id="27" dur="4500"/>
                                        <p:tgtEl>
                                          <p:spTgt spid="2"/>
                                        </p:tgtEl>
                                        <p:attrNameLst>
                                          <p:attrName>ppt_y</p:attrName>
                                        </p:attrNameLst>
                                      </p:cBhvr>
                                      <p:tavLst>
                                        <p:tav tm="0">
                                          <p:val>
                                            <p:strVal val="ppt_y"/>
                                          </p:val>
                                        </p:tav>
                                        <p:tav tm="100000">
                                          <p:val>
                                            <p:strVal val="0-ppt_h/2"/>
                                          </p:val>
                                        </p:tav>
                                      </p:tavLst>
                                    </p:anim>
                                    <p:set>
                                      <p:cBhvr>
                                        <p:cTn id="28" dur="1" fill="hold">
                                          <p:stCondLst>
                                            <p:cond delay="4499"/>
                                          </p:stCondLst>
                                        </p:cTn>
                                        <p:tgtEl>
                                          <p:spTgt spid="2"/>
                                        </p:tgtEl>
                                        <p:attrNameLst>
                                          <p:attrName>style.visibility</p:attrName>
                                        </p:attrNameLst>
                                      </p:cBhvr>
                                      <p:to>
                                        <p:strVal val="hidden"/>
                                      </p:to>
                                    </p:set>
                                  </p:childTnLst>
                                </p:cTn>
                              </p:par>
                              <p:par>
                                <p:cTn id="29" presetID="2" presetClass="entr" presetSubtype="6" fill="hold" nodeType="withEffect">
                                  <p:stCondLst>
                                    <p:cond delay="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3000" fill="hold"/>
                                        <p:tgtEl>
                                          <p:spTgt spid="122"/>
                                        </p:tgtEl>
                                        <p:attrNameLst>
                                          <p:attrName>ppt_x</p:attrName>
                                        </p:attrNameLst>
                                      </p:cBhvr>
                                      <p:tavLst>
                                        <p:tav tm="0">
                                          <p:val>
                                            <p:strVal val="1+#ppt_w/2"/>
                                          </p:val>
                                        </p:tav>
                                        <p:tav tm="100000">
                                          <p:val>
                                            <p:strVal val="#ppt_x"/>
                                          </p:val>
                                        </p:tav>
                                      </p:tavLst>
                                    </p:anim>
                                    <p:anim calcmode="lin" valueType="num">
                                      <p:cBhvr additive="base">
                                        <p:cTn id="32" dur="3000" fill="hold"/>
                                        <p:tgtEl>
                                          <p:spTgt spid="122"/>
                                        </p:tgtEl>
                                        <p:attrNameLst>
                                          <p:attrName>ppt_y</p:attrName>
                                        </p:attrNameLst>
                                      </p:cBhvr>
                                      <p:tavLst>
                                        <p:tav tm="0">
                                          <p:val>
                                            <p:strVal val="1+#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4500"/>
                                        <p:tgtEl>
                                          <p:spTgt spid="122"/>
                                        </p:tgtEl>
                                        <p:attrNameLst>
                                          <p:attrName>ppt_x</p:attrName>
                                        </p:attrNameLst>
                                      </p:cBhvr>
                                      <p:tavLst>
                                        <p:tav tm="0">
                                          <p:val>
                                            <p:strVal val="ppt_x"/>
                                          </p:val>
                                        </p:tav>
                                        <p:tav tm="100000">
                                          <p:val>
                                            <p:strVal val="0-ppt_w/2"/>
                                          </p:val>
                                        </p:tav>
                                      </p:tavLst>
                                    </p:anim>
                                    <p:anim calcmode="lin" valueType="num">
                                      <p:cBhvr additive="base">
                                        <p:cTn id="35" dur="4500"/>
                                        <p:tgtEl>
                                          <p:spTgt spid="122"/>
                                        </p:tgtEl>
                                        <p:attrNameLst>
                                          <p:attrName>ppt_y</p:attrName>
                                        </p:attrNameLst>
                                      </p:cBhvr>
                                      <p:tavLst>
                                        <p:tav tm="0">
                                          <p:val>
                                            <p:strVal val="ppt_y"/>
                                          </p:val>
                                        </p:tav>
                                        <p:tav tm="100000">
                                          <p:val>
                                            <p:strVal val="0-ppt_h/2"/>
                                          </p:val>
                                        </p:tav>
                                      </p:tavLst>
                                    </p:anim>
                                    <p:set>
                                      <p:cBhvr>
                                        <p:cTn id="36" dur="1" fill="hold">
                                          <p:stCondLst>
                                            <p:cond delay="4499"/>
                                          </p:stCondLst>
                                        </p:cTn>
                                        <p:tgtEl>
                                          <p:spTgt spid="122"/>
                                        </p:tgtEl>
                                        <p:attrNameLst>
                                          <p:attrName>style.visibility</p:attrName>
                                        </p:attrNameLst>
                                      </p:cBhvr>
                                      <p:to>
                                        <p:strVal val="hidden"/>
                                      </p:to>
                                    </p:set>
                                  </p:childTnLst>
                                </p:cTn>
                              </p:par>
                              <p:par>
                                <p:cTn id="37" presetID="9" presetClass="emph" presetSubtype="0" grpId="0" nodeType="withEffect">
                                  <p:stCondLst>
                                    <p:cond delay="0"/>
                                  </p:stCondLst>
                                  <p:childTnLst>
                                    <p:set>
                                      <p:cBhvr rctx="PPT">
                                        <p:cTn id="38" dur="indefinite"/>
                                        <p:tgtEl>
                                          <p:spTgt spid="195"/>
                                        </p:tgtEl>
                                        <p:attrNameLst>
                                          <p:attrName>style.opacity</p:attrName>
                                        </p:attrNameLst>
                                      </p:cBhvr>
                                      <p:to>
                                        <p:strVal val="0"/>
                                      </p:to>
                                    </p:set>
                                    <p:animEffect filter="image" prLst="opacity: 0">
                                      <p:cBhvr rctx="IE">
                                        <p:cTn id="39" dur="indefinite"/>
                                        <p:tgtEl>
                                          <p:spTgt spid="195"/>
                                        </p:tgtEl>
                                      </p:cBhvr>
                                    </p:animEffect>
                                  </p:childTnLst>
                                </p:cTn>
                              </p:par>
                              <p:par>
                                <p:cTn id="40" presetID="23" presetClass="entr" presetSubtype="288" fill="hold" nodeType="withEffect">
                                  <p:stCondLst>
                                    <p:cond delay="1000"/>
                                  </p:stCondLst>
                                  <p:childTnLst>
                                    <p:set>
                                      <p:cBhvr>
                                        <p:cTn id="41" dur="1" fill="hold">
                                          <p:stCondLst>
                                            <p:cond delay="0"/>
                                          </p:stCondLst>
                                        </p:cTn>
                                        <p:tgtEl>
                                          <p:spTgt spid="113"/>
                                        </p:tgtEl>
                                        <p:attrNameLst>
                                          <p:attrName>style.visibility</p:attrName>
                                        </p:attrNameLst>
                                      </p:cBhvr>
                                      <p:to>
                                        <p:strVal val="visible"/>
                                      </p:to>
                                    </p:set>
                                    <p:anim calcmode="lin" valueType="num">
                                      <p:cBhvr>
                                        <p:cTn id="42" dur="2750" fill="hold"/>
                                        <p:tgtEl>
                                          <p:spTgt spid="113"/>
                                        </p:tgtEl>
                                        <p:attrNameLst>
                                          <p:attrName>ppt_w</p:attrName>
                                        </p:attrNameLst>
                                      </p:cBhvr>
                                      <p:tavLst>
                                        <p:tav tm="0">
                                          <p:val>
                                            <p:strVal val="4/3*#ppt_w"/>
                                          </p:val>
                                        </p:tav>
                                        <p:tav tm="100000">
                                          <p:val>
                                            <p:strVal val="#ppt_w"/>
                                          </p:val>
                                        </p:tav>
                                      </p:tavLst>
                                    </p:anim>
                                    <p:anim calcmode="lin" valueType="num">
                                      <p:cBhvr>
                                        <p:cTn id="43" dur="2750" fill="hold"/>
                                        <p:tgtEl>
                                          <p:spTgt spid="113"/>
                                        </p:tgtEl>
                                        <p:attrNameLst>
                                          <p:attrName>ppt_h</p:attrName>
                                        </p:attrNameLst>
                                      </p:cBhvr>
                                      <p:tavLst>
                                        <p:tav tm="0">
                                          <p:val>
                                            <p:strVal val="4/3*#ppt_h"/>
                                          </p:val>
                                        </p:tav>
                                        <p:tav tm="100000">
                                          <p:val>
                                            <p:strVal val="#ppt_h"/>
                                          </p:val>
                                        </p:tav>
                                      </p:tavLst>
                                    </p:anim>
                                  </p:childTnLst>
                                </p:cTn>
                              </p:par>
                              <p:par>
                                <p:cTn id="44" presetID="4" presetClass="entr" presetSubtype="32" fill="hold" nodeType="withEffect">
                                  <p:stCondLst>
                                    <p:cond delay="1000"/>
                                  </p:stCondLst>
                                  <p:childTnLst>
                                    <p:set>
                                      <p:cBhvr>
                                        <p:cTn id="45" dur="1" fill="hold">
                                          <p:stCondLst>
                                            <p:cond delay="0"/>
                                          </p:stCondLst>
                                        </p:cTn>
                                        <p:tgtEl>
                                          <p:spTgt spid="113"/>
                                        </p:tgtEl>
                                        <p:attrNameLst>
                                          <p:attrName>style.visibility</p:attrName>
                                        </p:attrNameLst>
                                      </p:cBhvr>
                                      <p:to>
                                        <p:strVal val="visible"/>
                                      </p:to>
                                    </p:set>
                                    <p:animEffect transition="in" filter="box(out)">
                                      <p:cBhvr>
                                        <p:cTn id="46" dur="275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91 Rectángulo"/>
          <p:cNvSpPr/>
          <p:nvPr/>
        </p:nvSpPr>
        <p:spPr>
          <a:xfrm>
            <a:off x="28135" y="0"/>
            <a:ext cx="9115865" cy="5143500"/>
          </a:xfrm>
          <a:prstGeom prst="rect">
            <a:avLst/>
          </a:prstGeom>
          <a:gradFill flip="none" rotWithShape="1">
            <a:gsLst>
              <a:gs pos="15000">
                <a:srgbClr val="006600">
                  <a:lumMod val="27000"/>
                </a:srgbClr>
              </a:gs>
              <a:gs pos="83000">
                <a:srgbClr val="006600">
                  <a:lumMod val="27000"/>
                </a:srgbClr>
              </a:gs>
              <a:gs pos="52000">
                <a:srgbClr val="009900">
                  <a:lumMod val="54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final"/>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3743"/>
            <a:ext cx="9144000" cy="5143500"/>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pic>
        <p:nvPicPr>
          <p:cNvPr id="89"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33577" t="21691" r="31056" b="42670"/>
          <a:stretch/>
        </p:blipFill>
        <p:spPr bwMode="auto">
          <a:xfrm rot="21329994">
            <a:off x="1944000" y="2418"/>
            <a:ext cx="2203705" cy="1581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1"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3185" t="5952" r="1769" b="23876"/>
          <a:stretch/>
        </p:blipFill>
        <p:spPr bwMode="auto">
          <a:xfrm>
            <a:off x="5940152" y="4299942"/>
            <a:ext cx="3035808" cy="658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0" name="89 Rectángulo"/>
          <p:cNvSpPr/>
          <p:nvPr/>
        </p:nvSpPr>
        <p:spPr>
          <a:xfrm>
            <a:off x="-684584" y="0"/>
            <a:ext cx="1008112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70855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0"/>
                                        </p:tgtEl>
                                        <p:attrNameLst>
                                          <p:attrName>style.opacity</p:attrName>
                                        </p:attrNameLst>
                                      </p:cBhvr>
                                      <p:to>
                                        <p:strVal val="0"/>
                                      </p:to>
                                    </p:set>
                                    <p:animEffect filter="image" prLst="opacity: 0">
                                      <p:cBhvr rctx="IE">
                                        <p:cTn id="7" dur="indefinite"/>
                                        <p:tgtEl>
                                          <p:spTgt spid="90"/>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 calcmode="lin" valueType="num">
                                      <p:cBhvr additive="base">
                                        <p:cTn id="10" dur="4000" fill="hold"/>
                                        <p:tgtEl>
                                          <p:spTgt spid="39"/>
                                        </p:tgtEl>
                                        <p:attrNameLst>
                                          <p:attrName>ppt_x</p:attrName>
                                        </p:attrNameLst>
                                      </p:cBhvr>
                                      <p:tavLst>
                                        <p:tav tm="0">
                                          <p:val>
                                            <p:strVal val="0-#ppt_w/2"/>
                                          </p:val>
                                        </p:tav>
                                        <p:tav tm="100000">
                                          <p:val>
                                            <p:strVal val="#ppt_x"/>
                                          </p:val>
                                        </p:tav>
                                      </p:tavLst>
                                    </p:anim>
                                    <p:anim calcmode="lin" valueType="num">
                                      <p:cBhvr additive="base">
                                        <p:cTn id="11" dur="4000" fill="hold"/>
                                        <p:tgtEl>
                                          <p:spTgt spid="39"/>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39"/>
                                        </p:tgtEl>
                                        <p:attrNameLst>
                                          <p:attrName>style.visibility</p:attrName>
                                        </p:attrNameLst>
                                      </p:cBhvr>
                                      <p:to>
                                        <p:strVal val="visible"/>
                                      </p:to>
                                    </p:set>
                                    <p:anim calcmode="lin" valueType="num">
                                      <p:cBhvr>
                                        <p:cTn id="14" dur="4000" fill="hold"/>
                                        <p:tgtEl>
                                          <p:spTgt spid="39"/>
                                        </p:tgtEl>
                                        <p:attrNameLst>
                                          <p:attrName>ppt_w</p:attrName>
                                        </p:attrNameLst>
                                      </p:cBhvr>
                                      <p:tavLst>
                                        <p:tav tm="0" fmla="#ppt_w*sin(2.5*pi*$)">
                                          <p:val>
                                            <p:fltVal val="0"/>
                                          </p:val>
                                        </p:tav>
                                        <p:tav tm="100000">
                                          <p:val>
                                            <p:fltVal val="1"/>
                                          </p:val>
                                        </p:tav>
                                      </p:tavLst>
                                    </p:anim>
                                    <p:anim calcmode="lin" valueType="num">
                                      <p:cBhvr>
                                        <p:cTn id="15" dur="4000" fill="hold"/>
                                        <p:tgtEl>
                                          <p:spTgt spid="39"/>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0"/>
                                  </p:stCondLst>
                                  <p:childTnLst>
                                    <p:anim calcmode="lin" valueType="num">
                                      <p:cBhvr additive="base">
                                        <p:cTn id="17" dur="4500"/>
                                        <p:tgtEl>
                                          <p:spTgt spid="39"/>
                                        </p:tgtEl>
                                        <p:attrNameLst>
                                          <p:attrName>ppt_x</p:attrName>
                                        </p:attrNameLst>
                                      </p:cBhvr>
                                      <p:tavLst>
                                        <p:tav tm="0">
                                          <p:val>
                                            <p:strVal val="ppt_x"/>
                                          </p:val>
                                        </p:tav>
                                        <p:tav tm="100000">
                                          <p:val>
                                            <p:strVal val="1+ppt_w/2"/>
                                          </p:val>
                                        </p:tav>
                                      </p:tavLst>
                                    </p:anim>
                                    <p:anim calcmode="lin" valueType="num">
                                      <p:cBhvr additive="base">
                                        <p:cTn id="18" dur="4500"/>
                                        <p:tgtEl>
                                          <p:spTgt spid="39"/>
                                        </p:tgtEl>
                                        <p:attrNameLst>
                                          <p:attrName>ppt_y</p:attrName>
                                        </p:attrNameLst>
                                      </p:cBhvr>
                                      <p:tavLst>
                                        <p:tav tm="0">
                                          <p:val>
                                            <p:strVal val="ppt_y"/>
                                          </p:val>
                                        </p:tav>
                                        <p:tav tm="100000">
                                          <p:val>
                                            <p:strVal val="ppt_y"/>
                                          </p:val>
                                        </p:tav>
                                      </p:tavLst>
                                    </p:anim>
                                    <p:set>
                                      <p:cBhvr>
                                        <p:cTn id="19" dur="1" fill="hold">
                                          <p:stCondLst>
                                            <p:cond delay="4499"/>
                                          </p:stCondLst>
                                        </p:cTn>
                                        <p:tgtEl>
                                          <p:spTgt spid="39"/>
                                        </p:tgtEl>
                                        <p:attrNameLst>
                                          <p:attrName>style.visibility</p:attrName>
                                        </p:attrNameLst>
                                      </p:cBhvr>
                                      <p:to>
                                        <p:strVal val="hidden"/>
                                      </p:to>
                                    </p:set>
                                  </p:childTnLst>
                                </p:cTn>
                              </p:par>
                              <p:par>
                                <p:cTn id="20" presetID="3" presetClass="exit" presetSubtype="5" fill="hold" grpId="3" nodeType="withEffect">
                                  <p:stCondLst>
                                    <p:cond delay="0"/>
                                  </p:stCondLst>
                                  <p:childTnLst>
                                    <p:animEffect transition="out" filter="blinds(vertical)">
                                      <p:cBhvr>
                                        <p:cTn id="21" dur="5500"/>
                                        <p:tgtEl>
                                          <p:spTgt spid="39"/>
                                        </p:tgtEl>
                                      </p:cBhvr>
                                    </p:animEffect>
                                    <p:set>
                                      <p:cBhvr>
                                        <p:cTn id="22" dur="1" fill="hold">
                                          <p:stCondLst>
                                            <p:cond delay="5499"/>
                                          </p:stCondLst>
                                        </p:cTn>
                                        <p:tgtEl>
                                          <p:spTgt spid="39"/>
                                        </p:tgtEl>
                                        <p:attrNameLst>
                                          <p:attrName>style.visibility</p:attrName>
                                        </p:attrNameLst>
                                      </p:cBhvr>
                                      <p:to>
                                        <p:strVal val="hidden"/>
                                      </p:to>
                                    </p:set>
                                  </p:childTnLst>
                                </p:cTn>
                              </p:par>
                              <p:par>
                                <p:cTn id="23" presetID="2" presetClass="entr" presetSubtype="8" fill="hold" grpId="0" nodeType="with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4000" fill="hold"/>
                                        <p:tgtEl>
                                          <p:spTgt spid="40"/>
                                        </p:tgtEl>
                                        <p:attrNameLst>
                                          <p:attrName>ppt_x</p:attrName>
                                        </p:attrNameLst>
                                      </p:cBhvr>
                                      <p:tavLst>
                                        <p:tav tm="0">
                                          <p:val>
                                            <p:strVal val="0-#ppt_w/2"/>
                                          </p:val>
                                        </p:tav>
                                        <p:tav tm="100000">
                                          <p:val>
                                            <p:strVal val="#ppt_x"/>
                                          </p:val>
                                        </p:tav>
                                      </p:tavLst>
                                    </p:anim>
                                    <p:anim calcmode="lin" valueType="num">
                                      <p:cBhvr additive="base">
                                        <p:cTn id="26" dur="4000" fill="hold"/>
                                        <p:tgtEl>
                                          <p:spTgt spid="40"/>
                                        </p:tgtEl>
                                        <p:attrNameLst>
                                          <p:attrName>ppt_y</p:attrName>
                                        </p:attrNameLst>
                                      </p:cBhvr>
                                      <p:tavLst>
                                        <p:tav tm="0">
                                          <p:val>
                                            <p:strVal val="#ppt_y"/>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40"/>
                                        </p:tgtEl>
                                        <p:attrNameLst>
                                          <p:attrName>style.visibility</p:attrName>
                                        </p:attrNameLst>
                                      </p:cBhvr>
                                      <p:to>
                                        <p:strVal val="visible"/>
                                      </p:to>
                                    </p:set>
                                    <p:anim calcmode="lin" valueType="num">
                                      <p:cBhvr>
                                        <p:cTn id="29" dur="4000" fill="hold"/>
                                        <p:tgtEl>
                                          <p:spTgt spid="40"/>
                                        </p:tgtEl>
                                        <p:attrNameLst>
                                          <p:attrName>ppt_w</p:attrName>
                                        </p:attrNameLst>
                                      </p:cBhvr>
                                      <p:tavLst>
                                        <p:tav tm="0" fmla="#ppt_w*sin(2.5*pi*$)">
                                          <p:val>
                                            <p:fltVal val="0"/>
                                          </p:val>
                                        </p:tav>
                                        <p:tav tm="100000">
                                          <p:val>
                                            <p:fltVal val="1"/>
                                          </p:val>
                                        </p:tav>
                                      </p:tavLst>
                                    </p:anim>
                                    <p:anim calcmode="lin" valueType="num">
                                      <p:cBhvr>
                                        <p:cTn id="30" dur="4000" fill="hold"/>
                                        <p:tgtEl>
                                          <p:spTgt spid="40"/>
                                        </p:tgtEl>
                                        <p:attrNameLst>
                                          <p:attrName>ppt_h</p:attrName>
                                        </p:attrNameLst>
                                      </p:cBhvr>
                                      <p:tavLst>
                                        <p:tav tm="0">
                                          <p:val>
                                            <p:strVal val="#ppt_h"/>
                                          </p:val>
                                        </p:tav>
                                        <p:tav tm="100000">
                                          <p:val>
                                            <p:strVal val="#ppt_h"/>
                                          </p:val>
                                        </p:tav>
                                      </p:tavLst>
                                    </p:anim>
                                  </p:childTnLst>
                                </p:cTn>
                              </p:par>
                              <p:par>
                                <p:cTn id="31" presetID="2" presetClass="exit" presetSubtype="2" fill="hold" grpId="2" nodeType="withEffect">
                                  <p:stCondLst>
                                    <p:cond delay="0"/>
                                  </p:stCondLst>
                                  <p:childTnLst>
                                    <p:anim calcmode="lin" valueType="num">
                                      <p:cBhvr additive="base">
                                        <p:cTn id="32" dur="4500"/>
                                        <p:tgtEl>
                                          <p:spTgt spid="40"/>
                                        </p:tgtEl>
                                        <p:attrNameLst>
                                          <p:attrName>ppt_x</p:attrName>
                                        </p:attrNameLst>
                                      </p:cBhvr>
                                      <p:tavLst>
                                        <p:tav tm="0">
                                          <p:val>
                                            <p:strVal val="ppt_x"/>
                                          </p:val>
                                        </p:tav>
                                        <p:tav tm="100000">
                                          <p:val>
                                            <p:strVal val="1+ppt_w/2"/>
                                          </p:val>
                                        </p:tav>
                                      </p:tavLst>
                                    </p:anim>
                                    <p:anim calcmode="lin" valueType="num">
                                      <p:cBhvr additive="base">
                                        <p:cTn id="33" dur="4500"/>
                                        <p:tgtEl>
                                          <p:spTgt spid="40"/>
                                        </p:tgtEl>
                                        <p:attrNameLst>
                                          <p:attrName>ppt_y</p:attrName>
                                        </p:attrNameLst>
                                      </p:cBhvr>
                                      <p:tavLst>
                                        <p:tav tm="0">
                                          <p:val>
                                            <p:strVal val="ppt_y"/>
                                          </p:val>
                                        </p:tav>
                                        <p:tav tm="100000">
                                          <p:val>
                                            <p:strVal val="ppt_y"/>
                                          </p:val>
                                        </p:tav>
                                      </p:tavLst>
                                    </p:anim>
                                    <p:set>
                                      <p:cBhvr>
                                        <p:cTn id="34" dur="1" fill="hold">
                                          <p:stCondLst>
                                            <p:cond delay="4499"/>
                                          </p:stCondLst>
                                        </p:cTn>
                                        <p:tgtEl>
                                          <p:spTgt spid="40"/>
                                        </p:tgtEl>
                                        <p:attrNameLst>
                                          <p:attrName>style.visibility</p:attrName>
                                        </p:attrNameLst>
                                      </p:cBhvr>
                                      <p:to>
                                        <p:strVal val="hidden"/>
                                      </p:to>
                                    </p:set>
                                  </p:childTnLst>
                                </p:cTn>
                              </p:par>
                              <p:par>
                                <p:cTn id="35" presetID="3" presetClass="exit" presetSubtype="5" fill="hold" grpId="3" nodeType="withEffect">
                                  <p:stCondLst>
                                    <p:cond delay="0"/>
                                  </p:stCondLst>
                                  <p:childTnLst>
                                    <p:animEffect transition="out" filter="blinds(vertical)">
                                      <p:cBhvr>
                                        <p:cTn id="36" dur="5500"/>
                                        <p:tgtEl>
                                          <p:spTgt spid="40"/>
                                        </p:tgtEl>
                                      </p:cBhvr>
                                    </p:animEffect>
                                    <p:set>
                                      <p:cBhvr>
                                        <p:cTn id="37" dur="1" fill="hold">
                                          <p:stCondLst>
                                            <p:cond delay="5499"/>
                                          </p:stCondLst>
                                        </p:cTn>
                                        <p:tgtEl>
                                          <p:spTgt spid="40"/>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1"/>
                                        </p:tgtEl>
                                        <p:attrNameLst>
                                          <p:attrName>style.visibility</p:attrName>
                                        </p:attrNameLst>
                                      </p:cBhvr>
                                      <p:to>
                                        <p:strVal val="visible"/>
                                      </p:to>
                                    </p:set>
                                    <p:anim calcmode="lin" valueType="num">
                                      <p:cBhvr additive="base">
                                        <p:cTn id="40" dur="4000" fill="hold"/>
                                        <p:tgtEl>
                                          <p:spTgt spid="41"/>
                                        </p:tgtEl>
                                        <p:attrNameLst>
                                          <p:attrName>ppt_x</p:attrName>
                                        </p:attrNameLst>
                                      </p:cBhvr>
                                      <p:tavLst>
                                        <p:tav tm="0">
                                          <p:val>
                                            <p:strVal val="0-#ppt_w/2"/>
                                          </p:val>
                                        </p:tav>
                                        <p:tav tm="100000">
                                          <p:val>
                                            <p:strVal val="#ppt_x"/>
                                          </p:val>
                                        </p:tav>
                                      </p:tavLst>
                                    </p:anim>
                                    <p:anim calcmode="lin" valueType="num">
                                      <p:cBhvr additive="base">
                                        <p:cTn id="41" dur="4000" fill="hold"/>
                                        <p:tgtEl>
                                          <p:spTgt spid="41"/>
                                        </p:tgtEl>
                                        <p:attrNameLst>
                                          <p:attrName>ppt_y</p:attrName>
                                        </p:attrNameLst>
                                      </p:cBhvr>
                                      <p:tavLst>
                                        <p:tav tm="0">
                                          <p:val>
                                            <p:strVal val="#ppt_y"/>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41"/>
                                        </p:tgtEl>
                                        <p:attrNameLst>
                                          <p:attrName>style.visibility</p:attrName>
                                        </p:attrNameLst>
                                      </p:cBhvr>
                                      <p:to>
                                        <p:strVal val="visible"/>
                                      </p:to>
                                    </p:set>
                                    <p:anim calcmode="lin" valueType="num">
                                      <p:cBhvr>
                                        <p:cTn id="44" dur="4000" fill="hold"/>
                                        <p:tgtEl>
                                          <p:spTgt spid="41"/>
                                        </p:tgtEl>
                                        <p:attrNameLst>
                                          <p:attrName>ppt_w</p:attrName>
                                        </p:attrNameLst>
                                      </p:cBhvr>
                                      <p:tavLst>
                                        <p:tav tm="0" fmla="#ppt_w*sin(2.5*pi*$)">
                                          <p:val>
                                            <p:fltVal val="0"/>
                                          </p:val>
                                        </p:tav>
                                        <p:tav tm="100000">
                                          <p:val>
                                            <p:fltVal val="1"/>
                                          </p:val>
                                        </p:tav>
                                      </p:tavLst>
                                    </p:anim>
                                    <p:anim calcmode="lin" valueType="num">
                                      <p:cBhvr>
                                        <p:cTn id="45" dur="4000" fill="hold"/>
                                        <p:tgtEl>
                                          <p:spTgt spid="41"/>
                                        </p:tgtEl>
                                        <p:attrNameLst>
                                          <p:attrName>ppt_h</p:attrName>
                                        </p:attrNameLst>
                                      </p:cBhvr>
                                      <p:tavLst>
                                        <p:tav tm="0">
                                          <p:val>
                                            <p:strVal val="#ppt_h"/>
                                          </p:val>
                                        </p:tav>
                                        <p:tav tm="100000">
                                          <p:val>
                                            <p:strVal val="#ppt_h"/>
                                          </p:val>
                                        </p:tav>
                                      </p:tavLst>
                                    </p:anim>
                                  </p:childTnLst>
                                </p:cTn>
                              </p:par>
                              <p:par>
                                <p:cTn id="46" presetID="2" presetClass="exit" presetSubtype="2" fill="hold" grpId="2" nodeType="withEffect">
                                  <p:stCondLst>
                                    <p:cond delay="0"/>
                                  </p:stCondLst>
                                  <p:childTnLst>
                                    <p:anim calcmode="lin" valueType="num">
                                      <p:cBhvr additive="base">
                                        <p:cTn id="47" dur="4500"/>
                                        <p:tgtEl>
                                          <p:spTgt spid="41"/>
                                        </p:tgtEl>
                                        <p:attrNameLst>
                                          <p:attrName>ppt_x</p:attrName>
                                        </p:attrNameLst>
                                      </p:cBhvr>
                                      <p:tavLst>
                                        <p:tav tm="0">
                                          <p:val>
                                            <p:strVal val="ppt_x"/>
                                          </p:val>
                                        </p:tav>
                                        <p:tav tm="100000">
                                          <p:val>
                                            <p:strVal val="1+ppt_w/2"/>
                                          </p:val>
                                        </p:tav>
                                      </p:tavLst>
                                    </p:anim>
                                    <p:anim calcmode="lin" valueType="num">
                                      <p:cBhvr additive="base">
                                        <p:cTn id="48" dur="4500"/>
                                        <p:tgtEl>
                                          <p:spTgt spid="41"/>
                                        </p:tgtEl>
                                        <p:attrNameLst>
                                          <p:attrName>ppt_y</p:attrName>
                                        </p:attrNameLst>
                                      </p:cBhvr>
                                      <p:tavLst>
                                        <p:tav tm="0">
                                          <p:val>
                                            <p:strVal val="ppt_y"/>
                                          </p:val>
                                        </p:tav>
                                        <p:tav tm="100000">
                                          <p:val>
                                            <p:strVal val="ppt_y"/>
                                          </p:val>
                                        </p:tav>
                                      </p:tavLst>
                                    </p:anim>
                                    <p:set>
                                      <p:cBhvr>
                                        <p:cTn id="49" dur="1" fill="hold">
                                          <p:stCondLst>
                                            <p:cond delay="4499"/>
                                          </p:stCondLst>
                                        </p:cTn>
                                        <p:tgtEl>
                                          <p:spTgt spid="41"/>
                                        </p:tgtEl>
                                        <p:attrNameLst>
                                          <p:attrName>style.visibility</p:attrName>
                                        </p:attrNameLst>
                                      </p:cBhvr>
                                      <p:to>
                                        <p:strVal val="hidden"/>
                                      </p:to>
                                    </p:set>
                                  </p:childTnLst>
                                </p:cTn>
                              </p:par>
                              <p:par>
                                <p:cTn id="50" presetID="3" presetClass="exit" presetSubtype="5" fill="hold" grpId="3" nodeType="withEffect">
                                  <p:stCondLst>
                                    <p:cond delay="0"/>
                                  </p:stCondLst>
                                  <p:childTnLst>
                                    <p:animEffect transition="out" filter="blinds(vertical)">
                                      <p:cBhvr>
                                        <p:cTn id="51" dur="5500"/>
                                        <p:tgtEl>
                                          <p:spTgt spid="41"/>
                                        </p:tgtEl>
                                      </p:cBhvr>
                                    </p:animEffect>
                                    <p:set>
                                      <p:cBhvr>
                                        <p:cTn id="52" dur="1" fill="hold">
                                          <p:stCondLst>
                                            <p:cond delay="5499"/>
                                          </p:stCondLst>
                                        </p:cTn>
                                        <p:tgtEl>
                                          <p:spTgt spid="41"/>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4000" fill="hold"/>
                                        <p:tgtEl>
                                          <p:spTgt spid="44"/>
                                        </p:tgtEl>
                                        <p:attrNameLst>
                                          <p:attrName>ppt_x</p:attrName>
                                        </p:attrNameLst>
                                      </p:cBhvr>
                                      <p:tavLst>
                                        <p:tav tm="0">
                                          <p:val>
                                            <p:strVal val="0-#ppt_w/2"/>
                                          </p:val>
                                        </p:tav>
                                        <p:tav tm="100000">
                                          <p:val>
                                            <p:strVal val="#ppt_x"/>
                                          </p:val>
                                        </p:tav>
                                      </p:tavLst>
                                    </p:anim>
                                    <p:anim calcmode="lin" valueType="num">
                                      <p:cBhvr additive="base">
                                        <p:cTn id="56" dur="4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4000" fill="hold"/>
                                        <p:tgtEl>
                                          <p:spTgt spid="44"/>
                                        </p:tgtEl>
                                        <p:attrNameLst>
                                          <p:attrName>ppt_w</p:attrName>
                                        </p:attrNameLst>
                                      </p:cBhvr>
                                      <p:tavLst>
                                        <p:tav tm="0" fmla="#ppt_w*sin(2.5*pi*$)">
                                          <p:val>
                                            <p:fltVal val="0"/>
                                          </p:val>
                                        </p:tav>
                                        <p:tav tm="100000">
                                          <p:val>
                                            <p:fltVal val="1"/>
                                          </p:val>
                                        </p:tav>
                                      </p:tavLst>
                                    </p:anim>
                                    <p:anim calcmode="lin" valueType="num">
                                      <p:cBhvr>
                                        <p:cTn id="60" dur="4000" fill="hold"/>
                                        <p:tgtEl>
                                          <p:spTgt spid="44"/>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4500"/>
                                        <p:tgtEl>
                                          <p:spTgt spid="44"/>
                                        </p:tgtEl>
                                        <p:attrNameLst>
                                          <p:attrName>ppt_x</p:attrName>
                                        </p:attrNameLst>
                                      </p:cBhvr>
                                      <p:tavLst>
                                        <p:tav tm="0">
                                          <p:val>
                                            <p:strVal val="ppt_x"/>
                                          </p:val>
                                        </p:tav>
                                        <p:tav tm="100000">
                                          <p:val>
                                            <p:strVal val="1+ppt_w/2"/>
                                          </p:val>
                                        </p:tav>
                                      </p:tavLst>
                                    </p:anim>
                                    <p:anim calcmode="lin" valueType="num">
                                      <p:cBhvr additive="base">
                                        <p:cTn id="63" dur="4500"/>
                                        <p:tgtEl>
                                          <p:spTgt spid="44"/>
                                        </p:tgtEl>
                                        <p:attrNameLst>
                                          <p:attrName>ppt_y</p:attrName>
                                        </p:attrNameLst>
                                      </p:cBhvr>
                                      <p:tavLst>
                                        <p:tav tm="0">
                                          <p:val>
                                            <p:strVal val="ppt_y"/>
                                          </p:val>
                                        </p:tav>
                                        <p:tav tm="100000">
                                          <p:val>
                                            <p:strVal val="ppt_y"/>
                                          </p:val>
                                        </p:tav>
                                      </p:tavLst>
                                    </p:anim>
                                    <p:set>
                                      <p:cBhvr>
                                        <p:cTn id="64" dur="1" fill="hold">
                                          <p:stCondLst>
                                            <p:cond delay="4499"/>
                                          </p:stCondLst>
                                        </p:cTn>
                                        <p:tgtEl>
                                          <p:spTgt spid="44"/>
                                        </p:tgtEl>
                                        <p:attrNameLst>
                                          <p:attrName>style.visibility</p:attrName>
                                        </p:attrNameLst>
                                      </p:cBhvr>
                                      <p:to>
                                        <p:strVal val="hidden"/>
                                      </p:to>
                                    </p:set>
                                  </p:childTnLst>
                                </p:cTn>
                              </p:par>
                              <p:par>
                                <p:cTn id="65" presetID="3" presetClass="exit" presetSubtype="5" fill="hold" grpId="3" nodeType="withEffect">
                                  <p:stCondLst>
                                    <p:cond delay="0"/>
                                  </p:stCondLst>
                                  <p:childTnLst>
                                    <p:animEffect transition="out" filter="blinds(vertical)">
                                      <p:cBhvr>
                                        <p:cTn id="66" dur="5500"/>
                                        <p:tgtEl>
                                          <p:spTgt spid="44"/>
                                        </p:tgtEl>
                                      </p:cBhvr>
                                    </p:animEffect>
                                    <p:set>
                                      <p:cBhvr>
                                        <p:cTn id="67" dur="1" fill="hold">
                                          <p:stCondLst>
                                            <p:cond delay="5499"/>
                                          </p:stCondLst>
                                        </p:cTn>
                                        <p:tgtEl>
                                          <p:spTgt spid="44"/>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42"/>
                                        </p:tgtEl>
                                        <p:attrNameLst>
                                          <p:attrName>style.visibility</p:attrName>
                                        </p:attrNameLst>
                                      </p:cBhvr>
                                      <p:to>
                                        <p:strVal val="visible"/>
                                      </p:to>
                                    </p:set>
                                    <p:anim calcmode="lin" valueType="num">
                                      <p:cBhvr additive="base">
                                        <p:cTn id="70" dur="4000" fill="hold"/>
                                        <p:tgtEl>
                                          <p:spTgt spid="42"/>
                                        </p:tgtEl>
                                        <p:attrNameLst>
                                          <p:attrName>ppt_x</p:attrName>
                                        </p:attrNameLst>
                                      </p:cBhvr>
                                      <p:tavLst>
                                        <p:tav tm="0">
                                          <p:val>
                                            <p:strVal val="0-#ppt_w/2"/>
                                          </p:val>
                                        </p:tav>
                                        <p:tav tm="100000">
                                          <p:val>
                                            <p:strVal val="#ppt_x"/>
                                          </p:val>
                                        </p:tav>
                                      </p:tavLst>
                                    </p:anim>
                                    <p:anim calcmode="lin" valueType="num">
                                      <p:cBhvr additive="base">
                                        <p:cTn id="71" dur="4000" fill="hold"/>
                                        <p:tgtEl>
                                          <p:spTgt spid="42"/>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42"/>
                                        </p:tgtEl>
                                        <p:attrNameLst>
                                          <p:attrName>style.visibility</p:attrName>
                                        </p:attrNameLst>
                                      </p:cBhvr>
                                      <p:to>
                                        <p:strVal val="visible"/>
                                      </p:to>
                                    </p:set>
                                    <p:anim calcmode="lin" valueType="num">
                                      <p:cBhvr>
                                        <p:cTn id="74" dur="4000" fill="hold"/>
                                        <p:tgtEl>
                                          <p:spTgt spid="42"/>
                                        </p:tgtEl>
                                        <p:attrNameLst>
                                          <p:attrName>ppt_w</p:attrName>
                                        </p:attrNameLst>
                                      </p:cBhvr>
                                      <p:tavLst>
                                        <p:tav tm="0" fmla="#ppt_w*sin(2.5*pi*$)">
                                          <p:val>
                                            <p:fltVal val="0"/>
                                          </p:val>
                                        </p:tav>
                                        <p:tav tm="100000">
                                          <p:val>
                                            <p:fltVal val="1"/>
                                          </p:val>
                                        </p:tav>
                                      </p:tavLst>
                                    </p:anim>
                                    <p:anim calcmode="lin" valueType="num">
                                      <p:cBhvr>
                                        <p:cTn id="75" dur="4000" fill="hold"/>
                                        <p:tgtEl>
                                          <p:spTgt spid="42"/>
                                        </p:tgtEl>
                                        <p:attrNameLst>
                                          <p:attrName>ppt_h</p:attrName>
                                        </p:attrNameLst>
                                      </p:cBhvr>
                                      <p:tavLst>
                                        <p:tav tm="0">
                                          <p:val>
                                            <p:strVal val="#ppt_h"/>
                                          </p:val>
                                        </p:tav>
                                        <p:tav tm="100000">
                                          <p:val>
                                            <p:strVal val="#ppt_h"/>
                                          </p:val>
                                        </p:tav>
                                      </p:tavLst>
                                    </p:anim>
                                  </p:childTnLst>
                                </p:cTn>
                              </p:par>
                              <p:par>
                                <p:cTn id="76" presetID="2" presetClass="exit" presetSubtype="2" fill="hold" grpId="2" nodeType="withEffect">
                                  <p:stCondLst>
                                    <p:cond delay="0"/>
                                  </p:stCondLst>
                                  <p:childTnLst>
                                    <p:anim calcmode="lin" valueType="num">
                                      <p:cBhvr additive="base">
                                        <p:cTn id="77" dur="4500"/>
                                        <p:tgtEl>
                                          <p:spTgt spid="42"/>
                                        </p:tgtEl>
                                        <p:attrNameLst>
                                          <p:attrName>ppt_x</p:attrName>
                                        </p:attrNameLst>
                                      </p:cBhvr>
                                      <p:tavLst>
                                        <p:tav tm="0">
                                          <p:val>
                                            <p:strVal val="ppt_x"/>
                                          </p:val>
                                        </p:tav>
                                        <p:tav tm="100000">
                                          <p:val>
                                            <p:strVal val="1+ppt_w/2"/>
                                          </p:val>
                                        </p:tav>
                                      </p:tavLst>
                                    </p:anim>
                                    <p:anim calcmode="lin" valueType="num">
                                      <p:cBhvr additive="base">
                                        <p:cTn id="78" dur="4500"/>
                                        <p:tgtEl>
                                          <p:spTgt spid="42"/>
                                        </p:tgtEl>
                                        <p:attrNameLst>
                                          <p:attrName>ppt_y</p:attrName>
                                        </p:attrNameLst>
                                      </p:cBhvr>
                                      <p:tavLst>
                                        <p:tav tm="0">
                                          <p:val>
                                            <p:strVal val="ppt_y"/>
                                          </p:val>
                                        </p:tav>
                                        <p:tav tm="100000">
                                          <p:val>
                                            <p:strVal val="ppt_y"/>
                                          </p:val>
                                        </p:tav>
                                      </p:tavLst>
                                    </p:anim>
                                    <p:set>
                                      <p:cBhvr>
                                        <p:cTn id="79" dur="1" fill="hold">
                                          <p:stCondLst>
                                            <p:cond delay="4499"/>
                                          </p:stCondLst>
                                        </p:cTn>
                                        <p:tgtEl>
                                          <p:spTgt spid="42"/>
                                        </p:tgtEl>
                                        <p:attrNameLst>
                                          <p:attrName>style.visibility</p:attrName>
                                        </p:attrNameLst>
                                      </p:cBhvr>
                                      <p:to>
                                        <p:strVal val="hidden"/>
                                      </p:to>
                                    </p:set>
                                  </p:childTnLst>
                                </p:cTn>
                              </p:par>
                              <p:par>
                                <p:cTn id="80" presetID="3" presetClass="exit" presetSubtype="5" fill="hold" grpId="3" nodeType="withEffect">
                                  <p:stCondLst>
                                    <p:cond delay="0"/>
                                  </p:stCondLst>
                                  <p:childTnLst>
                                    <p:animEffect transition="out" filter="blinds(vertical)">
                                      <p:cBhvr>
                                        <p:cTn id="81" dur="5500"/>
                                        <p:tgtEl>
                                          <p:spTgt spid="42"/>
                                        </p:tgtEl>
                                      </p:cBhvr>
                                    </p:animEffect>
                                    <p:set>
                                      <p:cBhvr>
                                        <p:cTn id="82" dur="1" fill="hold">
                                          <p:stCondLst>
                                            <p:cond delay="5499"/>
                                          </p:stCondLst>
                                        </p:cTn>
                                        <p:tgtEl>
                                          <p:spTgt spid="42"/>
                                        </p:tgtEl>
                                        <p:attrNameLst>
                                          <p:attrName>style.visibility</p:attrName>
                                        </p:attrNameLst>
                                      </p:cBhvr>
                                      <p:to>
                                        <p:strVal val="hidden"/>
                                      </p:to>
                                    </p:set>
                                  </p:childTnLst>
                                </p:cTn>
                              </p:par>
                              <p:par>
                                <p:cTn id="83" presetID="2" presetClass="entr" presetSubtype="8" fill="hold" grpId="0" nodeType="withEffect">
                                  <p:stCondLst>
                                    <p:cond delay="0"/>
                                  </p:stCondLst>
                                  <p:childTnLst>
                                    <p:set>
                                      <p:cBhvr>
                                        <p:cTn id="84" dur="1" fill="hold">
                                          <p:stCondLst>
                                            <p:cond delay="0"/>
                                          </p:stCondLst>
                                        </p:cTn>
                                        <p:tgtEl>
                                          <p:spTgt spid="45"/>
                                        </p:tgtEl>
                                        <p:attrNameLst>
                                          <p:attrName>style.visibility</p:attrName>
                                        </p:attrNameLst>
                                      </p:cBhvr>
                                      <p:to>
                                        <p:strVal val="visible"/>
                                      </p:to>
                                    </p:set>
                                    <p:anim calcmode="lin" valueType="num">
                                      <p:cBhvr additive="base">
                                        <p:cTn id="85" dur="4000" fill="hold"/>
                                        <p:tgtEl>
                                          <p:spTgt spid="45"/>
                                        </p:tgtEl>
                                        <p:attrNameLst>
                                          <p:attrName>ppt_x</p:attrName>
                                        </p:attrNameLst>
                                      </p:cBhvr>
                                      <p:tavLst>
                                        <p:tav tm="0">
                                          <p:val>
                                            <p:strVal val="0-#ppt_w/2"/>
                                          </p:val>
                                        </p:tav>
                                        <p:tav tm="100000">
                                          <p:val>
                                            <p:strVal val="#ppt_x"/>
                                          </p:val>
                                        </p:tav>
                                      </p:tavLst>
                                    </p:anim>
                                    <p:anim calcmode="lin" valueType="num">
                                      <p:cBhvr additive="base">
                                        <p:cTn id="86" dur="4000" fill="hold"/>
                                        <p:tgtEl>
                                          <p:spTgt spid="45"/>
                                        </p:tgtEl>
                                        <p:attrNameLst>
                                          <p:attrName>ppt_y</p:attrName>
                                        </p:attrNameLst>
                                      </p:cBhvr>
                                      <p:tavLst>
                                        <p:tav tm="0">
                                          <p:val>
                                            <p:strVal val="#ppt_y"/>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45"/>
                                        </p:tgtEl>
                                        <p:attrNameLst>
                                          <p:attrName>style.visibility</p:attrName>
                                        </p:attrNameLst>
                                      </p:cBhvr>
                                      <p:to>
                                        <p:strVal val="visible"/>
                                      </p:to>
                                    </p:set>
                                    <p:anim calcmode="lin" valueType="num">
                                      <p:cBhvr>
                                        <p:cTn id="89" dur="4000" fill="hold"/>
                                        <p:tgtEl>
                                          <p:spTgt spid="45"/>
                                        </p:tgtEl>
                                        <p:attrNameLst>
                                          <p:attrName>ppt_w</p:attrName>
                                        </p:attrNameLst>
                                      </p:cBhvr>
                                      <p:tavLst>
                                        <p:tav tm="0" fmla="#ppt_w*sin(2.5*pi*$)">
                                          <p:val>
                                            <p:fltVal val="0"/>
                                          </p:val>
                                        </p:tav>
                                        <p:tav tm="100000">
                                          <p:val>
                                            <p:fltVal val="1"/>
                                          </p:val>
                                        </p:tav>
                                      </p:tavLst>
                                    </p:anim>
                                    <p:anim calcmode="lin" valueType="num">
                                      <p:cBhvr>
                                        <p:cTn id="90" dur="4000" fill="hold"/>
                                        <p:tgtEl>
                                          <p:spTgt spid="45"/>
                                        </p:tgtEl>
                                        <p:attrNameLst>
                                          <p:attrName>ppt_h</p:attrName>
                                        </p:attrNameLst>
                                      </p:cBhvr>
                                      <p:tavLst>
                                        <p:tav tm="0">
                                          <p:val>
                                            <p:strVal val="#ppt_h"/>
                                          </p:val>
                                        </p:tav>
                                        <p:tav tm="100000">
                                          <p:val>
                                            <p:strVal val="#ppt_h"/>
                                          </p:val>
                                        </p:tav>
                                      </p:tavLst>
                                    </p:anim>
                                  </p:childTnLst>
                                </p:cTn>
                              </p:par>
                              <p:par>
                                <p:cTn id="91" presetID="2" presetClass="exit" presetSubtype="2" fill="hold" grpId="2" nodeType="withEffect">
                                  <p:stCondLst>
                                    <p:cond delay="0"/>
                                  </p:stCondLst>
                                  <p:childTnLst>
                                    <p:anim calcmode="lin" valueType="num">
                                      <p:cBhvr additive="base">
                                        <p:cTn id="92" dur="4500"/>
                                        <p:tgtEl>
                                          <p:spTgt spid="45"/>
                                        </p:tgtEl>
                                        <p:attrNameLst>
                                          <p:attrName>ppt_x</p:attrName>
                                        </p:attrNameLst>
                                      </p:cBhvr>
                                      <p:tavLst>
                                        <p:tav tm="0">
                                          <p:val>
                                            <p:strVal val="ppt_x"/>
                                          </p:val>
                                        </p:tav>
                                        <p:tav tm="100000">
                                          <p:val>
                                            <p:strVal val="1+ppt_w/2"/>
                                          </p:val>
                                        </p:tav>
                                      </p:tavLst>
                                    </p:anim>
                                    <p:anim calcmode="lin" valueType="num">
                                      <p:cBhvr additive="base">
                                        <p:cTn id="93" dur="4500"/>
                                        <p:tgtEl>
                                          <p:spTgt spid="45"/>
                                        </p:tgtEl>
                                        <p:attrNameLst>
                                          <p:attrName>ppt_y</p:attrName>
                                        </p:attrNameLst>
                                      </p:cBhvr>
                                      <p:tavLst>
                                        <p:tav tm="0">
                                          <p:val>
                                            <p:strVal val="ppt_y"/>
                                          </p:val>
                                        </p:tav>
                                        <p:tav tm="100000">
                                          <p:val>
                                            <p:strVal val="ppt_y"/>
                                          </p:val>
                                        </p:tav>
                                      </p:tavLst>
                                    </p:anim>
                                    <p:set>
                                      <p:cBhvr>
                                        <p:cTn id="94" dur="1" fill="hold">
                                          <p:stCondLst>
                                            <p:cond delay="4499"/>
                                          </p:stCondLst>
                                        </p:cTn>
                                        <p:tgtEl>
                                          <p:spTgt spid="45"/>
                                        </p:tgtEl>
                                        <p:attrNameLst>
                                          <p:attrName>style.visibility</p:attrName>
                                        </p:attrNameLst>
                                      </p:cBhvr>
                                      <p:to>
                                        <p:strVal val="hidden"/>
                                      </p:to>
                                    </p:set>
                                  </p:childTnLst>
                                </p:cTn>
                              </p:par>
                              <p:par>
                                <p:cTn id="95" presetID="3" presetClass="exit" presetSubtype="5" fill="hold" grpId="3" nodeType="withEffect">
                                  <p:stCondLst>
                                    <p:cond delay="0"/>
                                  </p:stCondLst>
                                  <p:childTnLst>
                                    <p:animEffect transition="out" filter="blinds(vertical)">
                                      <p:cBhvr>
                                        <p:cTn id="96" dur="5500"/>
                                        <p:tgtEl>
                                          <p:spTgt spid="45"/>
                                        </p:tgtEl>
                                      </p:cBhvr>
                                    </p:animEffect>
                                    <p:set>
                                      <p:cBhvr>
                                        <p:cTn id="97" dur="1" fill="hold">
                                          <p:stCondLst>
                                            <p:cond delay="5499"/>
                                          </p:stCondLst>
                                        </p:cTn>
                                        <p:tgtEl>
                                          <p:spTgt spid="45"/>
                                        </p:tgtEl>
                                        <p:attrNameLst>
                                          <p:attrName>style.visibility</p:attrName>
                                        </p:attrNameLst>
                                      </p:cBhvr>
                                      <p:to>
                                        <p:strVal val="hidden"/>
                                      </p:to>
                                    </p:set>
                                  </p:childTnLst>
                                </p:cTn>
                              </p:par>
                              <p:par>
                                <p:cTn id="98" presetID="2" presetClass="entr" presetSubtype="8" fill="hold" grpId="0" nodeType="withEffect">
                                  <p:stCondLst>
                                    <p:cond delay="0"/>
                                  </p:stCondLst>
                                  <p:childTnLst>
                                    <p:set>
                                      <p:cBhvr>
                                        <p:cTn id="99" dur="1" fill="hold">
                                          <p:stCondLst>
                                            <p:cond delay="0"/>
                                          </p:stCondLst>
                                        </p:cTn>
                                        <p:tgtEl>
                                          <p:spTgt spid="43"/>
                                        </p:tgtEl>
                                        <p:attrNameLst>
                                          <p:attrName>style.visibility</p:attrName>
                                        </p:attrNameLst>
                                      </p:cBhvr>
                                      <p:to>
                                        <p:strVal val="visible"/>
                                      </p:to>
                                    </p:set>
                                    <p:anim calcmode="lin" valueType="num">
                                      <p:cBhvr additive="base">
                                        <p:cTn id="100" dur="4000" fill="hold"/>
                                        <p:tgtEl>
                                          <p:spTgt spid="43"/>
                                        </p:tgtEl>
                                        <p:attrNameLst>
                                          <p:attrName>ppt_x</p:attrName>
                                        </p:attrNameLst>
                                      </p:cBhvr>
                                      <p:tavLst>
                                        <p:tav tm="0">
                                          <p:val>
                                            <p:strVal val="0-#ppt_w/2"/>
                                          </p:val>
                                        </p:tav>
                                        <p:tav tm="100000">
                                          <p:val>
                                            <p:strVal val="#ppt_x"/>
                                          </p:val>
                                        </p:tav>
                                      </p:tavLst>
                                    </p:anim>
                                    <p:anim calcmode="lin" valueType="num">
                                      <p:cBhvr additive="base">
                                        <p:cTn id="101" dur="4000" fill="hold"/>
                                        <p:tgtEl>
                                          <p:spTgt spid="43"/>
                                        </p:tgtEl>
                                        <p:attrNameLst>
                                          <p:attrName>ppt_y</p:attrName>
                                        </p:attrNameLst>
                                      </p:cBhvr>
                                      <p:tavLst>
                                        <p:tav tm="0">
                                          <p:val>
                                            <p:strVal val="#ppt_y"/>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43"/>
                                        </p:tgtEl>
                                        <p:attrNameLst>
                                          <p:attrName>style.visibility</p:attrName>
                                        </p:attrNameLst>
                                      </p:cBhvr>
                                      <p:to>
                                        <p:strVal val="visible"/>
                                      </p:to>
                                    </p:set>
                                    <p:anim calcmode="lin" valueType="num">
                                      <p:cBhvr>
                                        <p:cTn id="104" dur="4000" fill="hold"/>
                                        <p:tgtEl>
                                          <p:spTgt spid="43"/>
                                        </p:tgtEl>
                                        <p:attrNameLst>
                                          <p:attrName>ppt_w</p:attrName>
                                        </p:attrNameLst>
                                      </p:cBhvr>
                                      <p:tavLst>
                                        <p:tav tm="0" fmla="#ppt_w*sin(2.5*pi*$)">
                                          <p:val>
                                            <p:fltVal val="0"/>
                                          </p:val>
                                        </p:tav>
                                        <p:tav tm="100000">
                                          <p:val>
                                            <p:fltVal val="1"/>
                                          </p:val>
                                        </p:tav>
                                      </p:tavLst>
                                    </p:anim>
                                    <p:anim calcmode="lin" valueType="num">
                                      <p:cBhvr>
                                        <p:cTn id="105" dur="4000" fill="hold"/>
                                        <p:tgtEl>
                                          <p:spTgt spid="43"/>
                                        </p:tgtEl>
                                        <p:attrNameLst>
                                          <p:attrName>ppt_h</p:attrName>
                                        </p:attrNameLst>
                                      </p:cBhvr>
                                      <p:tavLst>
                                        <p:tav tm="0">
                                          <p:val>
                                            <p:strVal val="#ppt_h"/>
                                          </p:val>
                                        </p:tav>
                                        <p:tav tm="100000">
                                          <p:val>
                                            <p:strVal val="#ppt_h"/>
                                          </p:val>
                                        </p:tav>
                                      </p:tavLst>
                                    </p:anim>
                                  </p:childTnLst>
                                </p:cTn>
                              </p:par>
                              <p:par>
                                <p:cTn id="106" presetID="2" presetClass="exit" presetSubtype="2" fill="hold" grpId="2" nodeType="withEffect">
                                  <p:stCondLst>
                                    <p:cond delay="0"/>
                                  </p:stCondLst>
                                  <p:childTnLst>
                                    <p:anim calcmode="lin" valueType="num">
                                      <p:cBhvr additive="base">
                                        <p:cTn id="107" dur="4500"/>
                                        <p:tgtEl>
                                          <p:spTgt spid="43"/>
                                        </p:tgtEl>
                                        <p:attrNameLst>
                                          <p:attrName>ppt_x</p:attrName>
                                        </p:attrNameLst>
                                      </p:cBhvr>
                                      <p:tavLst>
                                        <p:tav tm="0">
                                          <p:val>
                                            <p:strVal val="ppt_x"/>
                                          </p:val>
                                        </p:tav>
                                        <p:tav tm="100000">
                                          <p:val>
                                            <p:strVal val="1+ppt_w/2"/>
                                          </p:val>
                                        </p:tav>
                                      </p:tavLst>
                                    </p:anim>
                                    <p:anim calcmode="lin" valueType="num">
                                      <p:cBhvr additive="base">
                                        <p:cTn id="108" dur="4500"/>
                                        <p:tgtEl>
                                          <p:spTgt spid="43"/>
                                        </p:tgtEl>
                                        <p:attrNameLst>
                                          <p:attrName>ppt_y</p:attrName>
                                        </p:attrNameLst>
                                      </p:cBhvr>
                                      <p:tavLst>
                                        <p:tav tm="0">
                                          <p:val>
                                            <p:strVal val="ppt_y"/>
                                          </p:val>
                                        </p:tav>
                                        <p:tav tm="100000">
                                          <p:val>
                                            <p:strVal val="ppt_y"/>
                                          </p:val>
                                        </p:tav>
                                      </p:tavLst>
                                    </p:anim>
                                    <p:set>
                                      <p:cBhvr>
                                        <p:cTn id="109" dur="1" fill="hold">
                                          <p:stCondLst>
                                            <p:cond delay="4499"/>
                                          </p:stCondLst>
                                        </p:cTn>
                                        <p:tgtEl>
                                          <p:spTgt spid="43"/>
                                        </p:tgtEl>
                                        <p:attrNameLst>
                                          <p:attrName>style.visibility</p:attrName>
                                        </p:attrNameLst>
                                      </p:cBhvr>
                                      <p:to>
                                        <p:strVal val="hidden"/>
                                      </p:to>
                                    </p:set>
                                  </p:childTnLst>
                                </p:cTn>
                              </p:par>
                              <p:par>
                                <p:cTn id="110" presetID="3" presetClass="exit" presetSubtype="5" fill="hold" grpId="3" nodeType="withEffect">
                                  <p:stCondLst>
                                    <p:cond delay="0"/>
                                  </p:stCondLst>
                                  <p:childTnLst>
                                    <p:animEffect transition="out" filter="blinds(vertical)">
                                      <p:cBhvr>
                                        <p:cTn id="111" dur="5500"/>
                                        <p:tgtEl>
                                          <p:spTgt spid="43"/>
                                        </p:tgtEl>
                                      </p:cBhvr>
                                    </p:animEffect>
                                    <p:set>
                                      <p:cBhvr>
                                        <p:cTn id="112" dur="1" fill="hold">
                                          <p:stCondLst>
                                            <p:cond delay="5499"/>
                                          </p:stCondLst>
                                        </p:cTn>
                                        <p:tgtEl>
                                          <p:spTgt spid="43"/>
                                        </p:tgtEl>
                                        <p:attrNameLst>
                                          <p:attrName>style.visibility</p:attrName>
                                        </p:attrNameLst>
                                      </p:cBhvr>
                                      <p:to>
                                        <p:strVal val="hidden"/>
                                      </p:to>
                                    </p:set>
                                  </p:childTnLst>
                                </p:cTn>
                              </p:par>
                              <p:par>
                                <p:cTn id="113" presetID="2" presetClass="entr" presetSubtype="8" fill="hold" grpId="0" nodeType="withEffect">
                                  <p:stCondLst>
                                    <p:cond delay="0"/>
                                  </p:stCondLst>
                                  <p:childTnLst>
                                    <p:set>
                                      <p:cBhvr>
                                        <p:cTn id="114" dur="1" fill="hold">
                                          <p:stCondLst>
                                            <p:cond delay="0"/>
                                          </p:stCondLst>
                                        </p:cTn>
                                        <p:tgtEl>
                                          <p:spTgt spid="32"/>
                                        </p:tgtEl>
                                        <p:attrNameLst>
                                          <p:attrName>style.visibility</p:attrName>
                                        </p:attrNameLst>
                                      </p:cBhvr>
                                      <p:to>
                                        <p:strVal val="visible"/>
                                      </p:to>
                                    </p:set>
                                    <p:anim calcmode="lin" valueType="num">
                                      <p:cBhvr additive="base">
                                        <p:cTn id="115" dur="4000" fill="hold"/>
                                        <p:tgtEl>
                                          <p:spTgt spid="32"/>
                                        </p:tgtEl>
                                        <p:attrNameLst>
                                          <p:attrName>ppt_x</p:attrName>
                                        </p:attrNameLst>
                                      </p:cBhvr>
                                      <p:tavLst>
                                        <p:tav tm="0">
                                          <p:val>
                                            <p:strVal val="0-#ppt_w/2"/>
                                          </p:val>
                                        </p:tav>
                                        <p:tav tm="100000">
                                          <p:val>
                                            <p:strVal val="#ppt_x"/>
                                          </p:val>
                                        </p:tav>
                                      </p:tavLst>
                                    </p:anim>
                                    <p:anim calcmode="lin" valueType="num">
                                      <p:cBhvr additive="base">
                                        <p:cTn id="116" dur="4000" fill="hold"/>
                                        <p:tgtEl>
                                          <p:spTgt spid="32"/>
                                        </p:tgtEl>
                                        <p:attrNameLst>
                                          <p:attrName>ppt_y</p:attrName>
                                        </p:attrNameLst>
                                      </p:cBhvr>
                                      <p:tavLst>
                                        <p:tav tm="0">
                                          <p:val>
                                            <p:strVal val="#ppt_y"/>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32"/>
                                        </p:tgtEl>
                                        <p:attrNameLst>
                                          <p:attrName>style.visibility</p:attrName>
                                        </p:attrNameLst>
                                      </p:cBhvr>
                                      <p:to>
                                        <p:strVal val="visible"/>
                                      </p:to>
                                    </p:set>
                                    <p:anim calcmode="lin" valueType="num">
                                      <p:cBhvr>
                                        <p:cTn id="119" dur="4000" fill="hold"/>
                                        <p:tgtEl>
                                          <p:spTgt spid="32"/>
                                        </p:tgtEl>
                                        <p:attrNameLst>
                                          <p:attrName>ppt_w</p:attrName>
                                        </p:attrNameLst>
                                      </p:cBhvr>
                                      <p:tavLst>
                                        <p:tav tm="0" fmla="#ppt_w*sin(2.5*pi*$)">
                                          <p:val>
                                            <p:fltVal val="0"/>
                                          </p:val>
                                        </p:tav>
                                        <p:tav tm="100000">
                                          <p:val>
                                            <p:fltVal val="1"/>
                                          </p:val>
                                        </p:tav>
                                      </p:tavLst>
                                    </p:anim>
                                    <p:anim calcmode="lin" valueType="num">
                                      <p:cBhvr>
                                        <p:cTn id="120" dur="4000" fill="hold"/>
                                        <p:tgtEl>
                                          <p:spTgt spid="32"/>
                                        </p:tgtEl>
                                        <p:attrNameLst>
                                          <p:attrName>ppt_h</p:attrName>
                                        </p:attrNameLst>
                                      </p:cBhvr>
                                      <p:tavLst>
                                        <p:tav tm="0">
                                          <p:val>
                                            <p:strVal val="#ppt_h"/>
                                          </p:val>
                                        </p:tav>
                                        <p:tav tm="100000">
                                          <p:val>
                                            <p:strVal val="#ppt_h"/>
                                          </p:val>
                                        </p:tav>
                                      </p:tavLst>
                                    </p:anim>
                                  </p:childTnLst>
                                </p:cTn>
                              </p:par>
                              <p:par>
                                <p:cTn id="121" presetID="2" presetClass="exit" presetSubtype="2" fill="hold" grpId="2" nodeType="withEffect">
                                  <p:stCondLst>
                                    <p:cond delay="0"/>
                                  </p:stCondLst>
                                  <p:childTnLst>
                                    <p:anim calcmode="lin" valueType="num">
                                      <p:cBhvr additive="base">
                                        <p:cTn id="122" dur="4500"/>
                                        <p:tgtEl>
                                          <p:spTgt spid="32"/>
                                        </p:tgtEl>
                                        <p:attrNameLst>
                                          <p:attrName>ppt_x</p:attrName>
                                        </p:attrNameLst>
                                      </p:cBhvr>
                                      <p:tavLst>
                                        <p:tav tm="0">
                                          <p:val>
                                            <p:strVal val="ppt_x"/>
                                          </p:val>
                                        </p:tav>
                                        <p:tav tm="100000">
                                          <p:val>
                                            <p:strVal val="1+ppt_w/2"/>
                                          </p:val>
                                        </p:tav>
                                      </p:tavLst>
                                    </p:anim>
                                    <p:anim calcmode="lin" valueType="num">
                                      <p:cBhvr additive="base">
                                        <p:cTn id="123" dur="4500"/>
                                        <p:tgtEl>
                                          <p:spTgt spid="32"/>
                                        </p:tgtEl>
                                        <p:attrNameLst>
                                          <p:attrName>ppt_y</p:attrName>
                                        </p:attrNameLst>
                                      </p:cBhvr>
                                      <p:tavLst>
                                        <p:tav tm="0">
                                          <p:val>
                                            <p:strVal val="ppt_y"/>
                                          </p:val>
                                        </p:tav>
                                        <p:tav tm="100000">
                                          <p:val>
                                            <p:strVal val="ppt_y"/>
                                          </p:val>
                                        </p:tav>
                                      </p:tavLst>
                                    </p:anim>
                                    <p:set>
                                      <p:cBhvr>
                                        <p:cTn id="124" dur="1" fill="hold">
                                          <p:stCondLst>
                                            <p:cond delay="4499"/>
                                          </p:stCondLst>
                                        </p:cTn>
                                        <p:tgtEl>
                                          <p:spTgt spid="32"/>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5500"/>
                                        <p:tgtEl>
                                          <p:spTgt spid="32"/>
                                        </p:tgtEl>
                                      </p:cBhvr>
                                    </p:animEffect>
                                    <p:set>
                                      <p:cBhvr>
                                        <p:cTn id="127" dur="1" fill="hold">
                                          <p:stCondLst>
                                            <p:cond delay="5499"/>
                                          </p:stCondLst>
                                        </p:cTn>
                                        <p:tgtEl>
                                          <p:spTgt spid="32"/>
                                        </p:tgtEl>
                                        <p:attrNameLst>
                                          <p:attrName>style.visibility</p:attrName>
                                        </p:attrNameLst>
                                      </p:cBhvr>
                                      <p:to>
                                        <p:strVal val="hidden"/>
                                      </p:to>
                                    </p:set>
                                  </p:childTnLst>
                                </p:cTn>
                              </p:par>
                              <p:par>
                                <p:cTn id="128" presetID="2" presetClass="entr" presetSubtype="8" fill="hold" grpId="0" nodeType="withEffect">
                                  <p:stCondLst>
                                    <p:cond delay="0"/>
                                  </p:stCondLst>
                                  <p:childTnLst>
                                    <p:set>
                                      <p:cBhvr>
                                        <p:cTn id="129" dur="1" fill="hold">
                                          <p:stCondLst>
                                            <p:cond delay="0"/>
                                          </p:stCondLst>
                                        </p:cTn>
                                        <p:tgtEl>
                                          <p:spTgt spid="38"/>
                                        </p:tgtEl>
                                        <p:attrNameLst>
                                          <p:attrName>style.visibility</p:attrName>
                                        </p:attrNameLst>
                                      </p:cBhvr>
                                      <p:to>
                                        <p:strVal val="visible"/>
                                      </p:to>
                                    </p:set>
                                    <p:anim calcmode="lin" valueType="num">
                                      <p:cBhvr additive="base">
                                        <p:cTn id="130" dur="4000" fill="hold"/>
                                        <p:tgtEl>
                                          <p:spTgt spid="38"/>
                                        </p:tgtEl>
                                        <p:attrNameLst>
                                          <p:attrName>ppt_x</p:attrName>
                                        </p:attrNameLst>
                                      </p:cBhvr>
                                      <p:tavLst>
                                        <p:tav tm="0">
                                          <p:val>
                                            <p:strVal val="0-#ppt_w/2"/>
                                          </p:val>
                                        </p:tav>
                                        <p:tav tm="100000">
                                          <p:val>
                                            <p:strVal val="#ppt_x"/>
                                          </p:val>
                                        </p:tav>
                                      </p:tavLst>
                                    </p:anim>
                                    <p:anim calcmode="lin" valueType="num">
                                      <p:cBhvr additive="base">
                                        <p:cTn id="131" dur="4000" fill="hold"/>
                                        <p:tgtEl>
                                          <p:spTgt spid="38"/>
                                        </p:tgtEl>
                                        <p:attrNameLst>
                                          <p:attrName>ppt_y</p:attrName>
                                        </p:attrNameLst>
                                      </p:cBhvr>
                                      <p:tavLst>
                                        <p:tav tm="0">
                                          <p:val>
                                            <p:strVal val="#ppt_y"/>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38"/>
                                        </p:tgtEl>
                                        <p:attrNameLst>
                                          <p:attrName>style.visibility</p:attrName>
                                        </p:attrNameLst>
                                      </p:cBhvr>
                                      <p:to>
                                        <p:strVal val="visible"/>
                                      </p:to>
                                    </p:set>
                                    <p:anim calcmode="lin" valueType="num">
                                      <p:cBhvr>
                                        <p:cTn id="134" dur="4000" fill="hold"/>
                                        <p:tgtEl>
                                          <p:spTgt spid="38"/>
                                        </p:tgtEl>
                                        <p:attrNameLst>
                                          <p:attrName>ppt_w</p:attrName>
                                        </p:attrNameLst>
                                      </p:cBhvr>
                                      <p:tavLst>
                                        <p:tav tm="0" fmla="#ppt_w*sin(2.5*pi*$)">
                                          <p:val>
                                            <p:fltVal val="0"/>
                                          </p:val>
                                        </p:tav>
                                        <p:tav tm="100000">
                                          <p:val>
                                            <p:fltVal val="1"/>
                                          </p:val>
                                        </p:tav>
                                      </p:tavLst>
                                    </p:anim>
                                    <p:anim calcmode="lin" valueType="num">
                                      <p:cBhvr>
                                        <p:cTn id="135" dur="4000" fill="hold"/>
                                        <p:tgtEl>
                                          <p:spTgt spid="38"/>
                                        </p:tgtEl>
                                        <p:attrNameLst>
                                          <p:attrName>ppt_h</p:attrName>
                                        </p:attrNameLst>
                                      </p:cBhvr>
                                      <p:tavLst>
                                        <p:tav tm="0">
                                          <p:val>
                                            <p:strVal val="#ppt_h"/>
                                          </p:val>
                                        </p:tav>
                                        <p:tav tm="100000">
                                          <p:val>
                                            <p:strVal val="#ppt_h"/>
                                          </p:val>
                                        </p:tav>
                                      </p:tavLst>
                                    </p:anim>
                                  </p:childTnLst>
                                </p:cTn>
                              </p:par>
                              <p:par>
                                <p:cTn id="136" presetID="2" presetClass="exit" presetSubtype="2" fill="hold" grpId="2" nodeType="withEffect">
                                  <p:stCondLst>
                                    <p:cond delay="0"/>
                                  </p:stCondLst>
                                  <p:childTnLst>
                                    <p:anim calcmode="lin" valueType="num">
                                      <p:cBhvr additive="base">
                                        <p:cTn id="137" dur="4500"/>
                                        <p:tgtEl>
                                          <p:spTgt spid="38"/>
                                        </p:tgtEl>
                                        <p:attrNameLst>
                                          <p:attrName>ppt_x</p:attrName>
                                        </p:attrNameLst>
                                      </p:cBhvr>
                                      <p:tavLst>
                                        <p:tav tm="0">
                                          <p:val>
                                            <p:strVal val="ppt_x"/>
                                          </p:val>
                                        </p:tav>
                                        <p:tav tm="100000">
                                          <p:val>
                                            <p:strVal val="1+ppt_w/2"/>
                                          </p:val>
                                        </p:tav>
                                      </p:tavLst>
                                    </p:anim>
                                    <p:anim calcmode="lin" valueType="num">
                                      <p:cBhvr additive="base">
                                        <p:cTn id="138" dur="4500"/>
                                        <p:tgtEl>
                                          <p:spTgt spid="38"/>
                                        </p:tgtEl>
                                        <p:attrNameLst>
                                          <p:attrName>ppt_y</p:attrName>
                                        </p:attrNameLst>
                                      </p:cBhvr>
                                      <p:tavLst>
                                        <p:tav tm="0">
                                          <p:val>
                                            <p:strVal val="ppt_y"/>
                                          </p:val>
                                        </p:tav>
                                        <p:tav tm="100000">
                                          <p:val>
                                            <p:strVal val="ppt_y"/>
                                          </p:val>
                                        </p:tav>
                                      </p:tavLst>
                                    </p:anim>
                                    <p:set>
                                      <p:cBhvr>
                                        <p:cTn id="139" dur="1" fill="hold">
                                          <p:stCondLst>
                                            <p:cond delay="4499"/>
                                          </p:stCondLst>
                                        </p:cTn>
                                        <p:tgtEl>
                                          <p:spTgt spid="38"/>
                                        </p:tgtEl>
                                        <p:attrNameLst>
                                          <p:attrName>style.visibility</p:attrName>
                                        </p:attrNameLst>
                                      </p:cBhvr>
                                      <p:to>
                                        <p:strVal val="hidden"/>
                                      </p:to>
                                    </p:set>
                                  </p:childTnLst>
                                </p:cTn>
                              </p:par>
                              <p:par>
                                <p:cTn id="140" presetID="3" presetClass="exit" presetSubtype="5" fill="hold" grpId="3" nodeType="withEffect">
                                  <p:stCondLst>
                                    <p:cond delay="0"/>
                                  </p:stCondLst>
                                  <p:childTnLst>
                                    <p:animEffect transition="out" filter="blinds(vertical)">
                                      <p:cBhvr>
                                        <p:cTn id="141" dur="5500"/>
                                        <p:tgtEl>
                                          <p:spTgt spid="38"/>
                                        </p:tgtEl>
                                      </p:cBhvr>
                                    </p:animEffect>
                                    <p:set>
                                      <p:cBhvr>
                                        <p:cTn id="142" dur="1" fill="hold">
                                          <p:stCondLst>
                                            <p:cond delay="5499"/>
                                          </p:stCondLst>
                                        </p:cTn>
                                        <p:tgtEl>
                                          <p:spTgt spid="38"/>
                                        </p:tgtEl>
                                        <p:attrNameLst>
                                          <p:attrName>style.visibility</p:attrName>
                                        </p:attrNameLst>
                                      </p:cBhvr>
                                      <p:to>
                                        <p:strVal val="hidden"/>
                                      </p:to>
                                    </p:set>
                                  </p:childTnLst>
                                </p:cTn>
                              </p:par>
                              <p:par>
                                <p:cTn id="143" presetID="2" presetClass="entr" presetSubtype="8" fill="hold" grpId="0" nodeType="withEffect">
                                  <p:stCondLst>
                                    <p:cond delay="0"/>
                                  </p:stCondLst>
                                  <p:childTnLst>
                                    <p:set>
                                      <p:cBhvr>
                                        <p:cTn id="144" dur="1" fill="hold">
                                          <p:stCondLst>
                                            <p:cond delay="0"/>
                                          </p:stCondLst>
                                        </p:cTn>
                                        <p:tgtEl>
                                          <p:spTgt spid="37"/>
                                        </p:tgtEl>
                                        <p:attrNameLst>
                                          <p:attrName>style.visibility</p:attrName>
                                        </p:attrNameLst>
                                      </p:cBhvr>
                                      <p:to>
                                        <p:strVal val="visible"/>
                                      </p:to>
                                    </p:set>
                                    <p:anim calcmode="lin" valueType="num">
                                      <p:cBhvr additive="base">
                                        <p:cTn id="145" dur="4000" fill="hold"/>
                                        <p:tgtEl>
                                          <p:spTgt spid="37"/>
                                        </p:tgtEl>
                                        <p:attrNameLst>
                                          <p:attrName>ppt_x</p:attrName>
                                        </p:attrNameLst>
                                      </p:cBhvr>
                                      <p:tavLst>
                                        <p:tav tm="0">
                                          <p:val>
                                            <p:strVal val="0-#ppt_w/2"/>
                                          </p:val>
                                        </p:tav>
                                        <p:tav tm="100000">
                                          <p:val>
                                            <p:strVal val="#ppt_x"/>
                                          </p:val>
                                        </p:tav>
                                      </p:tavLst>
                                    </p:anim>
                                    <p:anim calcmode="lin" valueType="num">
                                      <p:cBhvr additive="base">
                                        <p:cTn id="146" dur="4000" fill="hold"/>
                                        <p:tgtEl>
                                          <p:spTgt spid="37"/>
                                        </p:tgtEl>
                                        <p:attrNameLst>
                                          <p:attrName>ppt_y</p:attrName>
                                        </p:attrNameLst>
                                      </p:cBhvr>
                                      <p:tavLst>
                                        <p:tav tm="0">
                                          <p:val>
                                            <p:strVal val="#ppt_y"/>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37"/>
                                        </p:tgtEl>
                                        <p:attrNameLst>
                                          <p:attrName>style.visibility</p:attrName>
                                        </p:attrNameLst>
                                      </p:cBhvr>
                                      <p:to>
                                        <p:strVal val="visible"/>
                                      </p:to>
                                    </p:set>
                                    <p:anim calcmode="lin" valueType="num">
                                      <p:cBhvr>
                                        <p:cTn id="149" dur="4000" fill="hold"/>
                                        <p:tgtEl>
                                          <p:spTgt spid="37"/>
                                        </p:tgtEl>
                                        <p:attrNameLst>
                                          <p:attrName>ppt_w</p:attrName>
                                        </p:attrNameLst>
                                      </p:cBhvr>
                                      <p:tavLst>
                                        <p:tav tm="0" fmla="#ppt_w*sin(2.5*pi*$)">
                                          <p:val>
                                            <p:fltVal val="0"/>
                                          </p:val>
                                        </p:tav>
                                        <p:tav tm="100000">
                                          <p:val>
                                            <p:fltVal val="1"/>
                                          </p:val>
                                        </p:tav>
                                      </p:tavLst>
                                    </p:anim>
                                    <p:anim calcmode="lin" valueType="num">
                                      <p:cBhvr>
                                        <p:cTn id="150" dur="4000" fill="hold"/>
                                        <p:tgtEl>
                                          <p:spTgt spid="37"/>
                                        </p:tgtEl>
                                        <p:attrNameLst>
                                          <p:attrName>ppt_h</p:attrName>
                                        </p:attrNameLst>
                                      </p:cBhvr>
                                      <p:tavLst>
                                        <p:tav tm="0">
                                          <p:val>
                                            <p:strVal val="#ppt_h"/>
                                          </p:val>
                                        </p:tav>
                                        <p:tav tm="100000">
                                          <p:val>
                                            <p:strVal val="#ppt_h"/>
                                          </p:val>
                                        </p:tav>
                                      </p:tavLst>
                                    </p:anim>
                                  </p:childTnLst>
                                </p:cTn>
                              </p:par>
                              <p:par>
                                <p:cTn id="151" presetID="2" presetClass="exit" presetSubtype="2" fill="hold" grpId="2" nodeType="withEffect">
                                  <p:stCondLst>
                                    <p:cond delay="0"/>
                                  </p:stCondLst>
                                  <p:childTnLst>
                                    <p:anim calcmode="lin" valueType="num">
                                      <p:cBhvr additive="base">
                                        <p:cTn id="152" dur="4500"/>
                                        <p:tgtEl>
                                          <p:spTgt spid="37"/>
                                        </p:tgtEl>
                                        <p:attrNameLst>
                                          <p:attrName>ppt_x</p:attrName>
                                        </p:attrNameLst>
                                      </p:cBhvr>
                                      <p:tavLst>
                                        <p:tav tm="0">
                                          <p:val>
                                            <p:strVal val="ppt_x"/>
                                          </p:val>
                                        </p:tav>
                                        <p:tav tm="100000">
                                          <p:val>
                                            <p:strVal val="1+ppt_w/2"/>
                                          </p:val>
                                        </p:tav>
                                      </p:tavLst>
                                    </p:anim>
                                    <p:anim calcmode="lin" valueType="num">
                                      <p:cBhvr additive="base">
                                        <p:cTn id="153" dur="4500"/>
                                        <p:tgtEl>
                                          <p:spTgt spid="37"/>
                                        </p:tgtEl>
                                        <p:attrNameLst>
                                          <p:attrName>ppt_y</p:attrName>
                                        </p:attrNameLst>
                                      </p:cBhvr>
                                      <p:tavLst>
                                        <p:tav tm="0">
                                          <p:val>
                                            <p:strVal val="ppt_y"/>
                                          </p:val>
                                        </p:tav>
                                        <p:tav tm="100000">
                                          <p:val>
                                            <p:strVal val="ppt_y"/>
                                          </p:val>
                                        </p:tav>
                                      </p:tavLst>
                                    </p:anim>
                                    <p:set>
                                      <p:cBhvr>
                                        <p:cTn id="154" dur="1" fill="hold">
                                          <p:stCondLst>
                                            <p:cond delay="4499"/>
                                          </p:stCondLst>
                                        </p:cTn>
                                        <p:tgtEl>
                                          <p:spTgt spid="37"/>
                                        </p:tgtEl>
                                        <p:attrNameLst>
                                          <p:attrName>style.visibility</p:attrName>
                                        </p:attrNameLst>
                                      </p:cBhvr>
                                      <p:to>
                                        <p:strVal val="hidden"/>
                                      </p:to>
                                    </p:set>
                                  </p:childTnLst>
                                </p:cTn>
                              </p:par>
                              <p:par>
                                <p:cTn id="155" presetID="3" presetClass="exit" presetSubtype="5" fill="hold" grpId="3" nodeType="withEffect">
                                  <p:stCondLst>
                                    <p:cond delay="0"/>
                                  </p:stCondLst>
                                  <p:childTnLst>
                                    <p:animEffect transition="out" filter="blinds(vertical)">
                                      <p:cBhvr>
                                        <p:cTn id="156" dur="5500"/>
                                        <p:tgtEl>
                                          <p:spTgt spid="37"/>
                                        </p:tgtEl>
                                      </p:cBhvr>
                                    </p:animEffect>
                                    <p:set>
                                      <p:cBhvr>
                                        <p:cTn id="157" dur="1" fill="hold">
                                          <p:stCondLst>
                                            <p:cond delay="5499"/>
                                          </p:stCondLst>
                                        </p:cTn>
                                        <p:tgtEl>
                                          <p:spTgt spid="37"/>
                                        </p:tgtEl>
                                        <p:attrNameLst>
                                          <p:attrName>style.visibility</p:attrName>
                                        </p:attrNameLst>
                                      </p:cBhvr>
                                      <p:to>
                                        <p:strVal val="hidden"/>
                                      </p:to>
                                    </p:set>
                                  </p:childTnLst>
                                </p:cTn>
                              </p:par>
                              <p:par>
                                <p:cTn id="158" presetID="2" presetClass="entr" presetSubtype="8" fill="hold" grpId="0" nodeType="withEffect">
                                  <p:stCondLst>
                                    <p:cond delay="0"/>
                                  </p:stCondLst>
                                  <p:childTnLst>
                                    <p:set>
                                      <p:cBhvr>
                                        <p:cTn id="159" dur="1" fill="hold">
                                          <p:stCondLst>
                                            <p:cond delay="0"/>
                                          </p:stCondLst>
                                        </p:cTn>
                                        <p:tgtEl>
                                          <p:spTgt spid="36"/>
                                        </p:tgtEl>
                                        <p:attrNameLst>
                                          <p:attrName>style.visibility</p:attrName>
                                        </p:attrNameLst>
                                      </p:cBhvr>
                                      <p:to>
                                        <p:strVal val="visible"/>
                                      </p:to>
                                    </p:set>
                                    <p:anim calcmode="lin" valueType="num">
                                      <p:cBhvr additive="base">
                                        <p:cTn id="160" dur="4000" fill="hold"/>
                                        <p:tgtEl>
                                          <p:spTgt spid="36"/>
                                        </p:tgtEl>
                                        <p:attrNameLst>
                                          <p:attrName>ppt_x</p:attrName>
                                        </p:attrNameLst>
                                      </p:cBhvr>
                                      <p:tavLst>
                                        <p:tav tm="0">
                                          <p:val>
                                            <p:strVal val="0-#ppt_w/2"/>
                                          </p:val>
                                        </p:tav>
                                        <p:tav tm="100000">
                                          <p:val>
                                            <p:strVal val="#ppt_x"/>
                                          </p:val>
                                        </p:tav>
                                      </p:tavLst>
                                    </p:anim>
                                    <p:anim calcmode="lin" valueType="num">
                                      <p:cBhvr additive="base">
                                        <p:cTn id="161" dur="4000" fill="hold"/>
                                        <p:tgtEl>
                                          <p:spTgt spid="36"/>
                                        </p:tgtEl>
                                        <p:attrNameLst>
                                          <p:attrName>ppt_y</p:attrName>
                                        </p:attrNameLst>
                                      </p:cBhvr>
                                      <p:tavLst>
                                        <p:tav tm="0">
                                          <p:val>
                                            <p:strVal val="#ppt_y"/>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36"/>
                                        </p:tgtEl>
                                        <p:attrNameLst>
                                          <p:attrName>style.visibility</p:attrName>
                                        </p:attrNameLst>
                                      </p:cBhvr>
                                      <p:to>
                                        <p:strVal val="visible"/>
                                      </p:to>
                                    </p:set>
                                    <p:anim calcmode="lin" valueType="num">
                                      <p:cBhvr>
                                        <p:cTn id="164" dur="4000" fill="hold"/>
                                        <p:tgtEl>
                                          <p:spTgt spid="36"/>
                                        </p:tgtEl>
                                        <p:attrNameLst>
                                          <p:attrName>ppt_w</p:attrName>
                                        </p:attrNameLst>
                                      </p:cBhvr>
                                      <p:tavLst>
                                        <p:tav tm="0" fmla="#ppt_w*sin(2.5*pi*$)">
                                          <p:val>
                                            <p:fltVal val="0"/>
                                          </p:val>
                                        </p:tav>
                                        <p:tav tm="100000">
                                          <p:val>
                                            <p:fltVal val="1"/>
                                          </p:val>
                                        </p:tav>
                                      </p:tavLst>
                                    </p:anim>
                                    <p:anim calcmode="lin" valueType="num">
                                      <p:cBhvr>
                                        <p:cTn id="165" dur="4000" fill="hold"/>
                                        <p:tgtEl>
                                          <p:spTgt spid="36"/>
                                        </p:tgtEl>
                                        <p:attrNameLst>
                                          <p:attrName>ppt_h</p:attrName>
                                        </p:attrNameLst>
                                      </p:cBhvr>
                                      <p:tavLst>
                                        <p:tav tm="0">
                                          <p:val>
                                            <p:strVal val="#ppt_h"/>
                                          </p:val>
                                        </p:tav>
                                        <p:tav tm="100000">
                                          <p:val>
                                            <p:strVal val="#ppt_h"/>
                                          </p:val>
                                        </p:tav>
                                      </p:tavLst>
                                    </p:anim>
                                  </p:childTnLst>
                                </p:cTn>
                              </p:par>
                              <p:par>
                                <p:cTn id="166" presetID="2" presetClass="exit" presetSubtype="2" fill="hold" grpId="2" nodeType="withEffect">
                                  <p:stCondLst>
                                    <p:cond delay="0"/>
                                  </p:stCondLst>
                                  <p:childTnLst>
                                    <p:anim calcmode="lin" valueType="num">
                                      <p:cBhvr additive="base">
                                        <p:cTn id="167" dur="4500"/>
                                        <p:tgtEl>
                                          <p:spTgt spid="36"/>
                                        </p:tgtEl>
                                        <p:attrNameLst>
                                          <p:attrName>ppt_x</p:attrName>
                                        </p:attrNameLst>
                                      </p:cBhvr>
                                      <p:tavLst>
                                        <p:tav tm="0">
                                          <p:val>
                                            <p:strVal val="ppt_x"/>
                                          </p:val>
                                        </p:tav>
                                        <p:tav tm="100000">
                                          <p:val>
                                            <p:strVal val="1+ppt_w/2"/>
                                          </p:val>
                                        </p:tav>
                                      </p:tavLst>
                                    </p:anim>
                                    <p:anim calcmode="lin" valueType="num">
                                      <p:cBhvr additive="base">
                                        <p:cTn id="168" dur="4500"/>
                                        <p:tgtEl>
                                          <p:spTgt spid="36"/>
                                        </p:tgtEl>
                                        <p:attrNameLst>
                                          <p:attrName>ppt_y</p:attrName>
                                        </p:attrNameLst>
                                      </p:cBhvr>
                                      <p:tavLst>
                                        <p:tav tm="0">
                                          <p:val>
                                            <p:strVal val="ppt_y"/>
                                          </p:val>
                                        </p:tav>
                                        <p:tav tm="100000">
                                          <p:val>
                                            <p:strVal val="ppt_y"/>
                                          </p:val>
                                        </p:tav>
                                      </p:tavLst>
                                    </p:anim>
                                    <p:set>
                                      <p:cBhvr>
                                        <p:cTn id="169" dur="1" fill="hold">
                                          <p:stCondLst>
                                            <p:cond delay="4499"/>
                                          </p:stCondLst>
                                        </p:cTn>
                                        <p:tgtEl>
                                          <p:spTgt spid="36"/>
                                        </p:tgtEl>
                                        <p:attrNameLst>
                                          <p:attrName>style.visibility</p:attrName>
                                        </p:attrNameLst>
                                      </p:cBhvr>
                                      <p:to>
                                        <p:strVal val="hidden"/>
                                      </p:to>
                                    </p:set>
                                  </p:childTnLst>
                                </p:cTn>
                              </p:par>
                              <p:par>
                                <p:cTn id="170" presetID="3" presetClass="exit" presetSubtype="5" fill="hold" grpId="3" nodeType="withEffect">
                                  <p:stCondLst>
                                    <p:cond delay="0"/>
                                  </p:stCondLst>
                                  <p:childTnLst>
                                    <p:animEffect transition="out" filter="blinds(vertical)">
                                      <p:cBhvr>
                                        <p:cTn id="171" dur="5500"/>
                                        <p:tgtEl>
                                          <p:spTgt spid="36"/>
                                        </p:tgtEl>
                                      </p:cBhvr>
                                    </p:animEffect>
                                    <p:set>
                                      <p:cBhvr>
                                        <p:cTn id="172" dur="1" fill="hold">
                                          <p:stCondLst>
                                            <p:cond delay="5499"/>
                                          </p:stCondLst>
                                        </p:cTn>
                                        <p:tgtEl>
                                          <p:spTgt spid="36"/>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35"/>
                                        </p:tgtEl>
                                        <p:attrNameLst>
                                          <p:attrName>style.visibility</p:attrName>
                                        </p:attrNameLst>
                                      </p:cBhvr>
                                      <p:to>
                                        <p:strVal val="visible"/>
                                      </p:to>
                                    </p:set>
                                    <p:anim calcmode="lin" valueType="num">
                                      <p:cBhvr additive="base">
                                        <p:cTn id="175" dur="4000" fill="hold"/>
                                        <p:tgtEl>
                                          <p:spTgt spid="35"/>
                                        </p:tgtEl>
                                        <p:attrNameLst>
                                          <p:attrName>ppt_x</p:attrName>
                                        </p:attrNameLst>
                                      </p:cBhvr>
                                      <p:tavLst>
                                        <p:tav tm="0">
                                          <p:val>
                                            <p:strVal val="0-#ppt_w/2"/>
                                          </p:val>
                                        </p:tav>
                                        <p:tav tm="100000">
                                          <p:val>
                                            <p:strVal val="#ppt_x"/>
                                          </p:val>
                                        </p:tav>
                                      </p:tavLst>
                                    </p:anim>
                                    <p:anim calcmode="lin" valueType="num">
                                      <p:cBhvr additive="base">
                                        <p:cTn id="176" dur="4000" fill="hold"/>
                                        <p:tgtEl>
                                          <p:spTgt spid="35"/>
                                        </p:tgtEl>
                                        <p:attrNameLst>
                                          <p:attrName>ppt_y</p:attrName>
                                        </p:attrNameLst>
                                      </p:cBhvr>
                                      <p:tavLst>
                                        <p:tav tm="0">
                                          <p:val>
                                            <p:strVal val="#ppt_y"/>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35"/>
                                        </p:tgtEl>
                                        <p:attrNameLst>
                                          <p:attrName>style.visibility</p:attrName>
                                        </p:attrNameLst>
                                      </p:cBhvr>
                                      <p:to>
                                        <p:strVal val="visible"/>
                                      </p:to>
                                    </p:set>
                                    <p:anim calcmode="lin" valueType="num">
                                      <p:cBhvr>
                                        <p:cTn id="179" dur="4000" fill="hold"/>
                                        <p:tgtEl>
                                          <p:spTgt spid="35"/>
                                        </p:tgtEl>
                                        <p:attrNameLst>
                                          <p:attrName>ppt_w</p:attrName>
                                        </p:attrNameLst>
                                      </p:cBhvr>
                                      <p:tavLst>
                                        <p:tav tm="0" fmla="#ppt_w*sin(2.5*pi*$)">
                                          <p:val>
                                            <p:fltVal val="0"/>
                                          </p:val>
                                        </p:tav>
                                        <p:tav tm="100000">
                                          <p:val>
                                            <p:fltVal val="1"/>
                                          </p:val>
                                        </p:tav>
                                      </p:tavLst>
                                    </p:anim>
                                    <p:anim calcmode="lin" valueType="num">
                                      <p:cBhvr>
                                        <p:cTn id="180" dur="4000" fill="hold"/>
                                        <p:tgtEl>
                                          <p:spTgt spid="35"/>
                                        </p:tgtEl>
                                        <p:attrNameLst>
                                          <p:attrName>ppt_h</p:attrName>
                                        </p:attrNameLst>
                                      </p:cBhvr>
                                      <p:tavLst>
                                        <p:tav tm="0">
                                          <p:val>
                                            <p:strVal val="#ppt_h"/>
                                          </p:val>
                                        </p:tav>
                                        <p:tav tm="100000">
                                          <p:val>
                                            <p:strVal val="#ppt_h"/>
                                          </p:val>
                                        </p:tav>
                                      </p:tavLst>
                                    </p:anim>
                                  </p:childTnLst>
                                </p:cTn>
                              </p:par>
                              <p:par>
                                <p:cTn id="181" presetID="2" presetClass="exit" presetSubtype="2" fill="hold" grpId="2" nodeType="withEffect">
                                  <p:stCondLst>
                                    <p:cond delay="0"/>
                                  </p:stCondLst>
                                  <p:childTnLst>
                                    <p:anim calcmode="lin" valueType="num">
                                      <p:cBhvr additive="base">
                                        <p:cTn id="182" dur="4500"/>
                                        <p:tgtEl>
                                          <p:spTgt spid="35"/>
                                        </p:tgtEl>
                                        <p:attrNameLst>
                                          <p:attrName>ppt_x</p:attrName>
                                        </p:attrNameLst>
                                      </p:cBhvr>
                                      <p:tavLst>
                                        <p:tav tm="0">
                                          <p:val>
                                            <p:strVal val="ppt_x"/>
                                          </p:val>
                                        </p:tav>
                                        <p:tav tm="100000">
                                          <p:val>
                                            <p:strVal val="1+ppt_w/2"/>
                                          </p:val>
                                        </p:tav>
                                      </p:tavLst>
                                    </p:anim>
                                    <p:anim calcmode="lin" valueType="num">
                                      <p:cBhvr additive="base">
                                        <p:cTn id="183" dur="4500"/>
                                        <p:tgtEl>
                                          <p:spTgt spid="35"/>
                                        </p:tgtEl>
                                        <p:attrNameLst>
                                          <p:attrName>ppt_y</p:attrName>
                                        </p:attrNameLst>
                                      </p:cBhvr>
                                      <p:tavLst>
                                        <p:tav tm="0">
                                          <p:val>
                                            <p:strVal val="ppt_y"/>
                                          </p:val>
                                        </p:tav>
                                        <p:tav tm="100000">
                                          <p:val>
                                            <p:strVal val="ppt_y"/>
                                          </p:val>
                                        </p:tav>
                                      </p:tavLst>
                                    </p:anim>
                                    <p:set>
                                      <p:cBhvr>
                                        <p:cTn id="184" dur="1" fill="hold">
                                          <p:stCondLst>
                                            <p:cond delay="4499"/>
                                          </p:stCondLst>
                                        </p:cTn>
                                        <p:tgtEl>
                                          <p:spTgt spid="35"/>
                                        </p:tgtEl>
                                        <p:attrNameLst>
                                          <p:attrName>style.visibility</p:attrName>
                                        </p:attrNameLst>
                                      </p:cBhvr>
                                      <p:to>
                                        <p:strVal val="hidden"/>
                                      </p:to>
                                    </p:set>
                                  </p:childTnLst>
                                </p:cTn>
                              </p:par>
                              <p:par>
                                <p:cTn id="185" presetID="3" presetClass="exit" presetSubtype="5" fill="hold" grpId="3" nodeType="withEffect">
                                  <p:stCondLst>
                                    <p:cond delay="0"/>
                                  </p:stCondLst>
                                  <p:childTnLst>
                                    <p:animEffect transition="out" filter="blinds(vertical)">
                                      <p:cBhvr>
                                        <p:cTn id="186" dur="5500"/>
                                        <p:tgtEl>
                                          <p:spTgt spid="35"/>
                                        </p:tgtEl>
                                      </p:cBhvr>
                                    </p:animEffect>
                                    <p:set>
                                      <p:cBhvr>
                                        <p:cTn id="187" dur="1" fill="hold">
                                          <p:stCondLst>
                                            <p:cond delay="5499"/>
                                          </p:stCondLst>
                                        </p:cTn>
                                        <p:tgtEl>
                                          <p:spTgt spid="35"/>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34"/>
                                        </p:tgtEl>
                                        <p:attrNameLst>
                                          <p:attrName>style.visibility</p:attrName>
                                        </p:attrNameLst>
                                      </p:cBhvr>
                                      <p:to>
                                        <p:strVal val="visible"/>
                                      </p:to>
                                    </p:set>
                                    <p:anim calcmode="lin" valueType="num">
                                      <p:cBhvr additive="base">
                                        <p:cTn id="190" dur="4000" fill="hold"/>
                                        <p:tgtEl>
                                          <p:spTgt spid="34"/>
                                        </p:tgtEl>
                                        <p:attrNameLst>
                                          <p:attrName>ppt_x</p:attrName>
                                        </p:attrNameLst>
                                      </p:cBhvr>
                                      <p:tavLst>
                                        <p:tav tm="0">
                                          <p:val>
                                            <p:strVal val="0-#ppt_w/2"/>
                                          </p:val>
                                        </p:tav>
                                        <p:tav tm="100000">
                                          <p:val>
                                            <p:strVal val="#ppt_x"/>
                                          </p:val>
                                        </p:tav>
                                      </p:tavLst>
                                    </p:anim>
                                    <p:anim calcmode="lin" valueType="num">
                                      <p:cBhvr additive="base">
                                        <p:cTn id="191" dur="4000" fill="hold"/>
                                        <p:tgtEl>
                                          <p:spTgt spid="34"/>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34"/>
                                        </p:tgtEl>
                                        <p:attrNameLst>
                                          <p:attrName>style.visibility</p:attrName>
                                        </p:attrNameLst>
                                      </p:cBhvr>
                                      <p:to>
                                        <p:strVal val="visible"/>
                                      </p:to>
                                    </p:set>
                                    <p:anim calcmode="lin" valueType="num">
                                      <p:cBhvr>
                                        <p:cTn id="194" dur="4000" fill="hold"/>
                                        <p:tgtEl>
                                          <p:spTgt spid="34"/>
                                        </p:tgtEl>
                                        <p:attrNameLst>
                                          <p:attrName>ppt_w</p:attrName>
                                        </p:attrNameLst>
                                      </p:cBhvr>
                                      <p:tavLst>
                                        <p:tav tm="0" fmla="#ppt_w*sin(2.5*pi*$)">
                                          <p:val>
                                            <p:fltVal val="0"/>
                                          </p:val>
                                        </p:tav>
                                        <p:tav tm="100000">
                                          <p:val>
                                            <p:fltVal val="1"/>
                                          </p:val>
                                        </p:tav>
                                      </p:tavLst>
                                    </p:anim>
                                    <p:anim calcmode="lin" valueType="num">
                                      <p:cBhvr>
                                        <p:cTn id="195" dur="4000" fill="hold"/>
                                        <p:tgtEl>
                                          <p:spTgt spid="34"/>
                                        </p:tgtEl>
                                        <p:attrNameLst>
                                          <p:attrName>ppt_h</p:attrName>
                                        </p:attrNameLst>
                                      </p:cBhvr>
                                      <p:tavLst>
                                        <p:tav tm="0">
                                          <p:val>
                                            <p:strVal val="#ppt_h"/>
                                          </p:val>
                                        </p:tav>
                                        <p:tav tm="100000">
                                          <p:val>
                                            <p:strVal val="#ppt_h"/>
                                          </p:val>
                                        </p:tav>
                                      </p:tavLst>
                                    </p:anim>
                                  </p:childTnLst>
                                </p:cTn>
                              </p:par>
                              <p:par>
                                <p:cTn id="196" presetID="2" presetClass="exit" presetSubtype="2" fill="hold" grpId="2" nodeType="withEffect">
                                  <p:stCondLst>
                                    <p:cond delay="0"/>
                                  </p:stCondLst>
                                  <p:childTnLst>
                                    <p:anim calcmode="lin" valueType="num">
                                      <p:cBhvr additive="base">
                                        <p:cTn id="197" dur="4500"/>
                                        <p:tgtEl>
                                          <p:spTgt spid="34"/>
                                        </p:tgtEl>
                                        <p:attrNameLst>
                                          <p:attrName>ppt_x</p:attrName>
                                        </p:attrNameLst>
                                      </p:cBhvr>
                                      <p:tavLst>
                                        <p:tav tm="0">
                                          <p:val>
                                            <p:strVal val="ppt_x"/>
                                          </p:val>
                                        </p:tav>
                                        <p:tav tm="100000">
                                          <p:val>
                                            <p:strVal val="1+ppt_w/2"/>
                                          </p:val>
                                        </p:tav>
                                      </p:tavLst>
                                    </p:anim>
                                    <p:anim calcmode="lin" valueType="num">
                                      <p:cBhvr additive="base">
                                        <p:cTn id="198" dur="4500"/>
                                        <p:tgtEl>
                                          <p:spTgt spid="34"/>
                                        </p:tgtEl>
                                        <p:attrNameLst>
                                          <p:attrName>ppt_y</p:attrName>
                                        </p:attrNameLst>
                                      </p:cBhvr>
                                      <p:tavLst>
                                        <p:tav tm="0">
                                          <p:val>
                                            <p:strVal val="ppt_y"/>
                                          </p:val>
                                        </p:tav>
                                        <p:tav tm="100000">
                                          <p:val>
                                            <p:strVal val="ppt_y"/>
                                          </p:val>
                                        </p:tav>
                                      </p:tavLst>
                                    </p:anim>
                                    <p:set>
                                      <p:cBhvr>
                                        <p:cTn id="199" dur="1" fill="hold">
                                          <p:stCondLst>
                                            <p:cond delay="4499"/>
                                          </p:stCondLst>
                                        </p:cTn>
                                        <p:tgtEl>
                                          <p:spTgt spid="34"/>
                                        </p:tgtEl>
                                        <p:attrNameLst>
                                          <p:attrName>style.visibility</p:attrName>
                                        </p:attrNameLst>
                                      </p:cBhvr>
                                      <p:to>
                                        <p:strVal val="hidden"/>
                                      </p:to>
                                    </p:set>
                                  </p:childTnLst>
                                </p:cTn>
                              </p:par>
                              <p:par>
                                <p:cTn id="200" presetID="3" presetClass="exit" presetSubtype="5" fill="hold" grpId="3" nodeType="withEffect">
                                  <p:stCondLst>
                                    <p:cond delay="0"/>
                                  </p:stCondLst>
                                  <p:childTnLst>
                                    <p:animEffect transition="out" filter="blinds(vertical)">
                                      <p:cBhvr>
                                        <p:cTn id="201" dur="5500"/>
                                        <p:tgtEl>
                                          <p:spTgt spid="34"/>
                                        </p:tgtEl>
                                      </p:cBhvr>
                                    </p:animEffect>
                                    <p:set>
                                      <p:cBhvr>
                                        <p:cTn id="202" dur="1" fill="hold">
                                          <p:stCondLst>
                                            <p:cond delay="5499"/>
                                          </p:stCondLst>
                                        </p:cTn>
                                        <p:tgtEl>
                                          <p:spTgt spid="34"/>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33"/>
                                        </p:tgtEl>
                                        <p:attrNameLst>
                                          <p:attrName>style.visibility</p:attrName>
                                        </p:attrNameLst>
                                      </p:cBhvr>
                                      <p:to>
                                        <p:strVal val="visible"/>
                                      </p:to>
                                    </p:set>
                                    <p:anim calcmode="lin" valueType="num">
                                      <p:cBhvr additive="base">
                                        <p:cTn id="205" dur="4000" fill="hold"/>
                                        <p:tgtEl>
                                          <p:spTgt spid="33"/>
                                        </p:tgtEl>
                                        <p:attrNameLst>
                                          <p:attrName>ppt_x</p:attrName>
                                        </p:attrNameLst>
                                      </p:cBhvr>
                                      <p:tavLst>
                                        <p:tav tm="0">
                                          <p:val>
                                            <p:strVal val="0-#ppt_w/2"/>
                                          </p:val>
                                        </p:tav>
                                        <p:tav tm="100000">
                                          <p:val>
                                            <p:strVal val="#ppt_x"/>
                                          </p:val>
                                        </p:tav>
                                      </p:tavLst>
                                    </p:anim>
                                    <p:anim calcmode="lin" valueType="num">
                                      <p:cBhvr additive="base">
                                        <p:cTn id="206" dur="4000" fill="hold"/>
                                        <p:tgtEl>
                                          <p:spTgt spid="33"/>
                                        </p:tgtEl>
                                        <p:attrNameLst>
                                          <p:attrName>ppt_y</p:attrName>
                                        </p:attrNameLst>
                                      </p:cBhvr>
                                      <p:tavLst>
                                        <p:tav tm="0">
                                          <p:val>
                                            <p:strVal val="#ppt_y"/>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33"/>
                                        </p:tgtEl>
                                        <p:attrNameLst>
                                          <p:attrName>style.visibility</p:attrName>
                                        </p:attrNameLst>
                                      </p:cBhvr>
                                      <p:to>
                                        <p:strVal val="visible"/>
                                      </p:to>
                                    </p:set>
                                    <p:anim calcmode="lin" valueType="num">
                                      <p:cBhvr>
                                        <p:cTn id="209" dur="4000" fill="hold"/>
                                        <p:tgtEl>
                                          <p:spTgt spid="33"/>
                                        </p:tgtEl>
                                        <p:attrNameLst>
                                          <p:attrName>ppt_w</p:attrName>
                                        </p:attrNameLst>
                                      </p:cBhvr>
                                      <p:tavLst>
                                        <p:tav tm="0" fmla="#ppt_w*sin(2.5*pi*$)">
                                          <p:val>
                                            <p:fltVal val="0"/>
                                          </p:val>
                                        </p:tav>
                                        <p:tav tm="100000">
                                          <p:val>
                                            <p:fltVal val="1"/>
                                          </p:val>
                                        </p:tav>
                                      </p:tavLst>
                                    </p:anim>
                                    <p:anim calcmode="lin" valueType="num">
                                      <p:cBhvr>
                                        <p:cTn id="210" dur="4000" fill="hold"/>
                                        <p:tgtEl>
                                          <p:spTgt spid="33"/>
                                        </p:tgtEl>
                                        <p:attrNameLst>
                                          <p:attrName>ppt_h</p:attrName>
                                        </p:attrNameLst>
                                      </p:cBhvr>
                                      <p:tavLst>
                                        <p:tav tm="0">
                                          <p:val>
                                            <p:strVal val="#ppt_h"/>
                                          </p:val>
                                        </p:tav>
                                        <p:tav tm="100000">
                                          <p:val>
                                            <p:strVal val="#ppt_h"/>
                                          </p:val>
                                        </p:tav>
                                      </p:tavLst>
                                    </p:anim>
                                  </p:childTnLst>
                                </p:cTn>
                              </p:par>
                              <p:par>
                                <p:cTn id="211" presetID="2" presetClass="exit" presetSubtype="2" fill="hold" grpId="2" nodeType="withEffect">
                                  <p:stCondLst>
                                    <p:cond delay="0"/>
                                  </p:stCondLst>
                                  <p:childTnLst>
                                    <p:anim calcmode="lin" valueType="num">
                                      <p:cBhvr additive="base">
                                        <p:cTn id="212" dur="4500"/>
                                        <p:tgtEl>
                                          <p:spTgt spid="33"/>
                                        </p:tgtEl>
                                        <p:attrNameLst>
                                          <p:attrName>ppt_x</p:attrName>
                                        </p:attrNameLst>
                                      </p:cBhvr>
                                      <p:tavLst>
                                        <p:tav tm="0">
                                          <p:val>
                                            <p:strVal val="ppt_x"/>
                                          </p:val>
                                        </p:tav>
                                        <p:tav tm="100000">
                                          <p:val>
                                            <p:strVal val="1+ppt_w/2"/>
                                          </p:val>
                                        </p:tav>
                                      </p:tavLst>
                                    </p:anim>
                                    <p:anim calcmode="lin" valueType="num">
                                      <p:cBhvr additive="base">
                                        <p:cTn id="213" dur="4500"/>
                                        <p:tgtEl>
                                          <p:spTgt spid="33"/>
                                        </p:tgtEl>
                                        <p:attrNameLst>
                                          <p:attrName>ppt_y</p:attrName>
                                        </p:attrNameLst>
                                      </p:cBhvr>
                                      <p:tavLst>
                                        <p:tav tm="0">
                                          <p:val>
                                            <p:strVal val="ppt_y"/>
                                          </p:val>
                                        </p:tav>
                                        <p:tav tm="100000">
                                          <p:val>
                                            <p:strVal val="ppt_y"/>
                                          </p:val>
                                        </p:tav>
                                      </p:tavLst>
                                    </p:anim>
                                    <p:set>
                                      <p:cBhvr>
                                        <p:cTn id="214" dur="1" fill="hold">
                                          <p:stCondLst>
                                            <p:cond delay="4499"/>
                                          </p:stCondLst>
                                        </p:cTn>
                                        <p:tgtEl>
                                          <p:spTgt spid="33"/>
                                        </p:tgtEl>
                                        <p:attrNameLst>
                                          <p:attrName>style.visibility</p:attrName>
                                        </p:attrNameLst>
                                      </p:cBhvr>
                                      <p:to>
                                        <p:strVal val="hidden"/>
                                      </p:to>
                                    </p:set>
                                  </p:childTnLst>
                                </p:cTn>
                              </p:par>
                              <p:par>
                                <p:cTn id="215" presetID="3" presetClass="exit" presetSubtype="5" fill="hold" grpId="3" nodeType="withEffect">
                                  <p:stCondLst>
                                    <p:cond delay="0"/>
                                  </p:stCondLst>
                                  <p:childTnLst>
                                    <p:animEffect transition="out" filter="blinds(vertical)">
                                      <p:cBhvr>
                                        <p:cTn id="216" dur="5500"/>
                                        <p:tgtEl>
                                          <p:spTgt spid="33"/>
                                        </p:tgtEl>
                                      </p:cBhvr>
                                    </p:animEffect>
                                    <p:set>
                                      <p:cBhvr>
                                        <p:cTn id="217" dur="1" fill="hold">
                                          <p:stCondLst>
                                            <p:cond delay="5499"/>
                                          </p:stCondLst>
                                        </p:cTn>
                                        <p:tgtEl>
                                          <p:spTgt spid="33"/>
                                        </p:tgtEl>
                                        <p:attrNameLst>
                                          <p:attrName>style.visibility</p:attrName>
                                        </p:attrNameLst>
                                      </p:cBhvr>
                                      <p:to>
                                        <p:strVal val="hidden"/>
                                      </p:to>
                                    </p:set>
                                  </p:childTnLst>
                                </p:cTn>
                              </p:par>
                              <p:par>
                                <p:cTn id="218" presetID="2" presetClass="entr" presetSubtype="8" fill="hold" grpId="0" nodeType="withEffect">
                                  <p:stCondLst>
                                    <p:cond delay="0"/>
                                  </p:stCondLst>
                                  <p:childTnLst>
                                    <p:set>
                                      <p:cBhvr>
                                        <p:cTn id="219" dur="1" fill="hold">
                                          <p:stCondLst>
                                            <p:cond delay="0"/>
                                          </p:stCondLst>
                                        </p:cTn>
                                        <p:tgtEl>
                                          <p:spTgt spid="31"/>
                                        </p:tgtEl>
                                        <p:attrNameLst>
                                          <p:attrName>style.visibility</p:attrName>
                                        </p:attrNameLst>
                                      </p:cBhvr>
                                      <p:to>
                                        <p:strVal val="visible"/>
                                      </p:to>
                                    </p:set>
                                    <p:anim calcmode="lin" valueType="num">
                                      <p:cBhvr additive="base">
                                        <p:cTn id="220" dur="4000" fill="hold"/>
                                        <p:tgtEl>
                                          <p:spTgt spid="31"/>
                                        </p:tgtEl>
                                        <p:attrNameLst>
                                          <p:attrName>ppt_x</p:attrName>
                                        </p:attrNameLst>
                                      </p:cBhvr>
                                      <p:tavLst>
                                        <p:tav tm="0">
                                          <p:val>
                                            <p:strVal val="0-#ppt_w/2"/>
                                          </p:val>
                                        </p:tav>
                                        <p:tav tm="100000">
                                          <p:val>
                                            <p:strVal val="#ppt_x"/>
                                          </p:val>
                                        </p:tav>
                                      </p:tavLst>
                                    </p:anim>
                                    <p:anim calcmode="lin" valueType="num">
                                      <p:cBhvr additive="base">
                                        <p:cTn id="221" dur="4000" fill="hold"/>
                                        <p:tgtEl>
                                          <p:spTgt spid="31"/>
                                        </p:tgtEl>
                                        <p:attrNameLst>
                                          <p:attrName>ppt_y</p:attrName>
                                        </p:attrNameLst>
                                      </p:cBhvr>
                                      <p:tavLst>
                                        <p:tav tm="0">
                                          <p:val>
                                            <p:strVal val="#ppt_y"/>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31"/>
                                        </p:tgtEl>
                                        <p:attrNameLst>
                                          <p:attrName>style.visibility</p:attrName>
                                        </p:attrNameLst>
                                      </p:cBhvr>
                                      <p:to>
                                        <p:strVal val="visible"/>
                                      </p:to>
                                    </p:set>
                                    <p:anim calcmode="lin" valueType="num">
                                      <p:cBhvr>
                                        <p:cTn id="224" dur="4000" fill="hold"/>
                                        <p:tgtEl>
                                          <p:spTgt spid="31"/>
                                        </p:tgtEl>
                                        <p:attrNameLst>
                                          <p:attrName>ppt_w</p:attrName>
                                        </p:attrNameLst>
                                      </p:cBhvr>
                                      <p:tavLst>
                                        <p:tav tm="0" fmla="#ppt_w*sin(2.5*pi*$)">
                                          <p:val>
                                            <p:fltVal val="0"/>
                                          </p:val>
                                        </p:tav>
                                        <p:tav tm="100000">
                                          <p:val>
                                            <p:fltVal val="1"/>
                                          </p:val>
                                        </p:tav>
                                      </p:tavLst>
                                    </p:anim>
                                    <p:anim calcmode="lin" valueType="num">
                                      <p:cBhvr>
                                        <p:cTn id="225" dur="4000" fill="hold"/>
                                        <p:tgtEl>
                                          <p:spTgt spid="31"/>
                                        </p:tgtEl>
                                        <p:attrNameLst>
                                          <p:attrName>ppt_h</p:attrName>
                                        </p:attrNameLst>
                                      </p:cBhvr>
                                      <p:tavLst>
                                        <p:tav tm="0">
                                          <p:val>
                                            <p:strVal val="#ppt_h"/>
                                          </p:val>
                                        </p:tav>
                                        <p:tav tm="100000">
                                          <p:val>
                                            <p:strVal val="#ppt_h"/>
                                          </p:val>
                                        </p:tav>
                                      </p:tavLst>
                                    </p:anim>
                                  </p:childTnLst>
                                </p:cTn>
                              </p:par>
                              <p:par>
                                <p:cTn id="226" presetID="2" presetClass="exit" presetSubtype="2" fill="hold" grpId="2" nodeType="withEffect">
                                  <p:stCondLst>
                                    <p:cond delay="0"/>
                                  </p:stCondLst>
                                  <p:childTnLst>
                                    <p:anim calcmode="lin" valueType="num">
                                      <p:cBhvr additive="base">
                                        <p:cTn id="227" dur="4500"/>
                                        <p:tgtEl>
                                          <p:spTgt spid="31"/>
                                        </p:tgtEl>
                                        <p:attrNameLst>
                                          <p:attrName>ppt_x</p:attrName>
                                        </p:attrNameLst>
                                      </p:cBhvr>
                                      <p:tavLst>
                                        <p:tav tm="0">
                                          <p:val>
                                            <p:strVal val="ppt_x"/>
                                          </p:val>
                                        </p:tav>
                                        <p:tav tm="100000">
                                          <p:val>
                                            <p:strVal val="1+ppt_w/2"/>
                                          </p:val>
                                        </p:tav>
                                      </p:tavLst>
                                    </p:anim>
                                    <p:anim calcmode="lin" valueType="num">
                                      <p:cBhvr additive="base">
                                        <p:cTn id="228" dur="4500"/>
                                        <p:tgtEl>
                                          <p:spTgt spid="31"/>
                                        </p:tgtEl>
                                        <p:attrNameLst>
                                          <p:attrName>ppt_y</p:attrName>
                                        </p:attrNameLst>
                                      </p:cBhvr>
                                      <p:tavLst>
                                        <p:tav tm="0">
                                          <p:val>
                                            <p:strVal val="ppt_y"/>
                                          </p:val>
                                        </p:tav>
                                        <p:tav tm="100000">
                                          <p:val>
                                            <p:strVal val="ppt_y"/>
                                          </p:val>
                                        </p:tav>
                                      </p:tavLst>
                                    </p:anim>
                                    <p:set>
                                      <p:cBhvr>
                                        <p:cTn id="229" dur="1" fill="hold">
                                          <p:stCondLst>
                                            <p:cond delay="4499"/>
                                          </p:stCondLst>
                                        </p:cTn>
                                        <p:tgtEl>
                                          <p:spTgt spid="31"/>
                                        </p:tgtEl>
                                        <p:attrNameLst>
                                          <p:attrName>style.visibility</p:attrName>
                                        </p:attrNameLst>
                                      </p:cBhvr>
                                      <p:to>
                                        <p:strVal val="hidden"/>
                                      </p:to>
                                    </p:set>
                                  </p:childTnLst>
                                </p:cTn>
                              </p:par>
                              <p:par>
                                <p:cTn id="230" presetID="3" presetClass="exit" presetSubtype="5" fill="hold" grpId="3" nodeType="withEffect">
                                  <p:stCondLst>
                                    <p:cond delay="0"/>
                                  </p:stCondLst>
                                  <p:childTnLst>
                                    <p:animEffect transition="out" filter="blinds(vertical)">
                                      <p:cBhvr>
                                        <p:cTn id="231" dur="5500"/>
                                        <p:tgtEl>
                                          <p:spTgt spid="31"/>
                                        </p:tgtEl>
                                      </p:cBhvr>
                                    </p:animEffect>
                                    <p:set>
                                      <p:cBhvr>
                                        <p:cTn id="232" dur="1" fill="hold">
                                          <p:stCondLst>
                                            <p:cond delay="5499"/>
                                          </p:stCondLst>
                                        </p:cTn>
                                        <p:tgtEl>
                                          <p:spTgt spid="31"/>
                                        </p:tgtEl>
                                        <p:attrNameLst>
                                          <p:attrName>style.visibility</p:attrName>
                                        </p:attrNameLst>
                                      </p:cBhvr>
                                      <p:to>
                                        <p:strVal val="hidden"/>
                                      </p:to>
                                    </p:set>
                                  </p:childTnLst>
                                </p:cTn>
                              </p:par>
                              <p:par>
                                <p:cTn id="233" presetID="2" presetClass="entr" presetSubtype="8" fill="hold" grpId="0" nodeType="withEffect">
                                  <p:stCondLst>
                                    <p:cond delay="0"/>
                                  </p:stCondLst>
                                  <p:childTnLst>
                                    <p:set>
                                      <p:cBhvr>
                                        <p:cTn id="234" dur="1" fill="hold">
                                          <p:stCondLst>
                                            <p:cond delay="0"/>
                                          </p:stCondLst>
                                        </p:cTn>
                                        <p:tgtEl>
                                          <p:spTgt spid="30"/>
                                        </p:tgtEl>
                                        <p:attrNameLst>
                                          <p:attrName>style.visibility</p:attrName>
                                        </p:attrNameLst>
                                      </p:cBhvr>
                                      <p:to>
                                        <p:strVal val="visible"/>
                                      </p:to>
                                    </p:set>
                                    <p:anim calcmode="lin" valueType="num">
                                      <p:cBhvr additive="base">
                                        <p:cTn id="235" dur="4000" fill="hold"/>
                                        <p:tgtEl>
                                          <p:spTgt spid="30"/>
                                        </p:tgtEl>
                                        <p:attrNameLst>
                                          <p:attrName>ppt_x</p:attrName>
                                        </p:attrNameLst>
                                      </p:cBhvr>
                                      <p:tavLst>
                                        <p:tav tm="0">
                                          <p:val>
                                            <p:strVal val="0-#ppt_w/2"/>
                                          </p:val>
                                        </p:tav>
                                        <p:tav tm="100000">
                                          <p:val>
                                            <p:strVal val="#ppt_x"/>
                                          </p:val>
                                        </p:tav>
                                      </p:tavLst>
                                    </p:anim>
                                    <p:anim calcmode="lin" valueType="num">
                                      <p:cBhvr additive="base">
                                        <p:cTn id="236" dur="4000" fill="hold"/>
                                        <p:tgtEl>
                                          <p:spTgt spid="30"/>
                                        </p:tgtEl>
                                        <p:attrNameLst>
                                          <p:attrName>ppt_y</p:attrName>
                                        </p:attrNameLst>
                                      </p:cBhvr>
                                      <p:tavLst>
                                        <p:tav tm="0">
                                          <p:val>
                                            <p:strVal val="#ppt_y"/>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30"/>
                                        </p:tgtEl>
                                        <p:attrNameLst>
                                          <p:attrName>style.visibility</p:attrName>
                                        </p:attrNameLst>
                                      </p:cBhvr>
                                      <p:to>
                                        <p:strVal val="visible"/>
                                      </p:to>
                                    </p:set>
                                    <p:anim calcmode="lin" valueType="num">
                                      <p:cBhvr>
                                        <p:cTn id="239" dur="4000" fill="hold"/>
                                        <p:tgtEl>
                                          <p:spTgt spid="30"/>
                                        </p:tgtEl>
                                        <p:attrNameLst>
                                          <p:attrName>ppt_w</p:attrName>
                                        </p:attrNameLst>
                                      </p:cBhvr>
                                      <p:tavLst>
                                        <p:tav tm="0" fmla="#ppt_w*sin(2.5*pi*$)">
                                          <p:val>
                                            <p:fltVal val="0"/>
                                          </p:val>
                                        </p:tav>
                                        <p:tav tm="100000">
                                          <p:val>
                                            <p:fltVal val="1"/>
                                          </p:val>
                                        </p:tav>
                                      </p:tavLst>
                                    </p:anim>
                                    <p:anim calcmode="lin" valueType="num">
                                      <p:cBhvr>
                                        <p:cTn id="240" dur="4000" fill="hold"/>
                                        <p:tgtEl>
                                          <p:spTgt spid="30"/>
                                        </p:tgtEl>
                                        <p:attrNameLst>
                                          <p:attrName>ppt_h</p:attrName>
                                        </p:attrNameLst>
                                      </p:cBhvr>
                                      <p:tavLst>
                                        <p:tav tm="0">
                                          <p:val>
                                            <p:strVal val="#ppt_h"/>
                                          </p:val>
                                        </p:tav>
                                        <p:tav tm="100000">
                                          <p:val>
                                            <p:strVal val="#ppt_h"/>
                                          </p:val>
                                        </p:tav>
                                      </p:tavLst>
                                    </p:anim>
                                  </p:childTnLst>
                                </p:cTn>
                              </p:par>
                              <p:par>
                                <p:cTn id="241" presetID="2" presetClass="exit" presetSubtype="2" fill="hold" grpId="2" nodeType="withEffect">
                                  <p:stCondLst>
                                    <p:cond delay="0"/>
                                  </p:stCondLst>
                                  <p:childTnLst>
                                    <p:anim calcmode="lin" valueType="num">
                                      <p:cBhvr additive="base">
                                        <p:cTn id="242" dur="4500"/>
                                        <p:tgtEl>
                                          <p:spTgt spid="30"/>
                                        </p:tgtEl>
                                        <p:attrNameLst>
                                          <p:attrName>ppt_x</p:attrName>
                                        </p:attrNameLst>
                                      </p:cBhvr>
                                      <p:tavLst>
                                        <p:tav tm="0">
                                          <p:val>
                                            <p:strVal val="ppt_x"/>
                                          </p:val>
                                        </p:tav>
                                        <p:tav tm="100000">
                                          <p:val>
                                            <p:strVal val="1+ppt_w/2"/>
                                          </p:val>
                                        </p:tav>
                                      </p:tavLst>
                                    </p:anim>
                                    <p:anim calcmode="lin" valueType="num">
                                      <p:cBhvr additive="base">
                                        <p:cTn id="243" dur="4500"/>
                                        <p:tgtEl>
                                          <p:spTgt spid="30"/>
                                        </p:tgtEl>
                                        <p:attrNameLst>
                                          <p:attrName>ppt_y</p:attrName>
                                        </p:attrNameLst>
                                      </p:cBhvr>
                                      <p:tavLst>
                                        <p:tav tm="0">
                                          <p:val>
                                            <p:strVal val="ppt_y"/>
                                          </p:val>
                                        </p:tav>
                                        <p:tav tm="100000">
                                          <p:val>
                                            <p:strVal val="ppt_y"/>
                                          </p:val>
                                        </p:tav>
                                      </p:tavLst>
                                    </p:anim>
                                    <p:set>
                                      <p:cBhvr>
                                        <p:cTn id="244" dur="1" fill="hold">
                                          <p:stCondLst>
                                            <p:cond delay="4499"/>
                                          </p:stCondLst>
                                        </p:cTn>
                                        <p:tgtEl>
                                          <p:spTgt spid="30"/>
                                        </p:tgtEl>
                                        <p:attrNameLst>
                                          <p:attrName>style.visibility</p:attrName>
                                        </p:attrNameLst>
                                      </p:cBhvr>
                                      <p:to>
                                        <p:strVal val="hidden"/>
                                      </p:to>
                                    </p:set>
                                  </p:childTnLst>
                                </p:cTn>
                              </p:par>
                              <p:par>
                                <p:cTn id="245" presetID="3" presetClass="exit" presetSubtype="5" fill="hold" grpId="3" nodeType="withEffect">
                                  <p:stCondLst>
                                    <p:cond delay="0"/>
                                  </p:stCondLst>
                                  <p:childTnLst>
                                    <p:animEffect transition="out" filter="blinds(vertical)">
                                      <p:cBhvr>
                                        <p:cTn id="246" dur="5500"/>
                                        <p:tgtEl>
                                          <p:spTgt spid="30"/>
                                        </p:tgtEl>
                                      </p:cBhvr>
                                    </p:animEffect>
                                    <p:set>
                                      <p:cBhvr>
                                        <p:cTn id="247" dur="1" fill="hold">
                                          <p:stCondLst>
                                            <p:cond delay="5499"/>
                                          </p:stCondLst>
                                        </p:cTn>
                                        <p:tgtEl>
                                          <p:spTgt spid="30"/>
                                        </p:tgtEl>
                                        <p:attrNameLst>
                                          <p:attrName>style.visibility</p:attrName>
                                        </p:attrNameLst>
                                      </p:cBhvr>
                                      <p:to>
                                        <p:strVal val="hidden"/>
                                      </p:to>
                                    </p:set>
                                  </p:childTnLst>
                                </p:cTn>
                              </p:par>
                              <p:par>
                                <p:cTn id="248" presetID="2" presetClass="entr" presetSubtype="8" fill="hold" grpId="0" nodeType="withEffect">
                                  <p:stCondLst>
                                    <p:cond delay="0"/>
                                  </p:stCondLst>
                                  <p:childTnLst>
                                    <p:set>
                                      <p:cBhvr>
                                        <p:cTn id="249" dur="1" fill="hold">
                                          <p:stCondLst>
                                            <p:cond delay="0"/>
                                          </p:stCondLst>
                                        </p:cTn>
                                        <p:tgtEl>
                                          <p:spTgt spid="29"/>
                                        </p:tgtEl>
                                        <p:attrNameLst>
                                          <p:attrName>style.visibility</p:attrName>
                                        </p:attrNameLst>
                                      </p:cBhvr>
                                      <p:to>
                                        <p:strVal val="visible"/>
                                      </p:to>
                                    </p:set>
                                    <p:anim calcmode="lin" valueType="num">
                                      <p:cBhvr additive="base">
                                        <p:cTn id="250" dur="4000" fill="hold"/>
                                        <p:tgtEl>
                                          <p:spTgt spid="29"/>
                                        </p:tgtEl>
                                        <p:attrNameLst>
                                          <p:attrName>ppt_x</p:attrName>
                                        </p:attrNameLst>
                                      </p:cBhvr>
                                      <p:tavLst>
                                        <p:tav tm="0">
                                          <p:val>
                                            <p:strVal val="0-#ppt_w/2"/>
                                          </p:val>
                                        </p:tav>
                                        <p:tav tm="100000">
                                          <p:val>
                                            <p:strVal val="#ppt_x"/>
                                          </p:val>
                                        </p:tav>
                                      </p:tavLst>
                                    </p:anim>
                                    <p:anim calcmode="lin" valueType="num">
                                      <p:cBhvr additive="base">
                                        <p:cTn id="251" dur="4000" fill="hold"/>
                                        <p:tgtEl>
                                          <p:spTgt spid="29"/>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29"/>
                                        </p:tgtEl>
                                        <p:attrNameLst>
                                          <p:attrName>style.visibility</p:attrName>
                                        </p:attrNameLst>
                                      </p:cBhvr>
                                      <p:to>
                                        <p:strVal val="visible"/>
                                      </p:to>
                                    </p:set>
                                    <p:anim calcmode="lin" valueType="num">
                                      <p:cBhvr>
                                        <p:cTn id="254" dur="4000" fill="hold"/>
                                        <p:tgtEl>
                                          <p:spTgt spid="29"/>
                                        </p:tgtEl>
                                        <p:attrNameLst>
                                          <p:attrName>ppt_w</p:attrName>
                                        </p:attrNameLst>
                                      </p:cBhvr>
                                      <p:tavLst>
                                        <p:tav tm="0" fmla="#ppt_w*sin(2.5*pi*$)">
                                          <p:val>
                                            <p:fltVal val="0"/>
                                          </p:val>
                                        </p:tav>
                                        <p:tav tm="100000">
                                          <p:val>
                                            <p:fltVal val="1"/>
                                          </p:val>
                                        </p:tav>
                                      </p:tavLst>
                                    </p:anim>
                                    <p:anim calcmode="lin" valueType="num">
                                      <p:cBhvr>
                                        <p:cTn id="255" dur="4000" fill="hold"/>
                                        <p:tgtEl>
                                          <p:spTgt spid="29"/>
                                        </p:tgtEl>
                                        <p:attrNameLst>
                                          <p:attrName>ppt_h</p:attrName>
                                        </p:attrNameLst>
                                      </p:cBhvr>
                                      <p:tavLst>
                                        <p:tav tm="0">
                                          <p:val>
                                            <p:strVal val="#ppt_h"/>
                                          </p:val>
                                        </p:tav>
                                        <p:tav tm="100000">
                                          <p:val>
                                            <p:strVal val="#ppt_h"/>
                                          </p:val>
                                        </p:tav>
                                      </p:tavLst>
                                    </p:anim>
                                  </p:childTnLst>
                                </p:cTn>
                              </p:par>
                              <p:par>
                                <p:cTn id="256" presetID="2" presetClass="exit" presetSubtype="2" fill="hold" grpId="2" nodeType="withEffect">
                                  <p:stCondLst>
                                    <p:cond delay="0"/>
                                  </p:stCondLst>
                                  <p:childTnLst>
                                    <p:anim calcmode="lin" valueType="num">
                                      <p:cBhvr additive="base">
                                        <p:cTn id="257" dur="4500"/>
                                        <p:tgtEl>
                                          <p:spTgt spid="29"/>
                                        </p:tgtEl>
                                        <p:attrNameLst>
                                          <p:attrName>ppt_x</p:attrName>
                                        </p:attrNameLst>
                                      </p:cBhvr>
                                      <p:tavLst>
                                        <p:tav tm="0">
                                          <p:val>
                                            <p:strVal val="ppt_x"/>
                                          </p:val>
                                        </p:tav>
                                        <p:tav tm="100000">
                                          <p:val>
                                            <p:strVal val="1+ppt_w/2"/>
                                          </p:val>
                                        </p:tav>
                                      </p:tavLst>
                                    </p:anim>
                                    <p:anim calcmode="lin" valueType="num">
                                      <p:cBhvr additive="base">
                                        <p:cTn id="258" dur="4500"/>
                                        <p:tgtEl>
                                          <p:spTgt spid="29"/>
                                        </p:tgtEl>
                                        <p:attrNameLst>
                                          <p:attrName>ppt_y</p:attrName>
                                        </p:attrNameLst>
                                      </p:cBhvr>
                                      <p:tavLst>
                                        <p:tav tm="0">
                                          <p:val>
                                            <p:strVal val="ppt_y"/>
                                          </p:val>
                                        </p:tav>
                                        <p:tav tm="100000">
                                          <p:val>
                                            <p:strVal val="ppt_y"/>
                                          </p:val>
                                        </p:tav>
                                      </p:tavLst>
                                    </p:anim>
                                    <p:set>
                                      <p:cBhvr>
                                        <p:cTn id="259" dur="1" fill="hold">
                                          <p:stCondLst>
                                            <p:cond delay="4499"/>
                                          </p:stCondLst>
                                        </p:cTn>
                                        <p:tgtEl>
                                          <p:spTgt spid="29"/>
                                        </p:tgtEl>
                                        <p:attrNameLst>
                                          <p:attrName>style.visibility</p:attrName>
                                        </p:attrNameLst>
                                      </p:cBhvr>
                                      <p:to>
                                        <p:strVal val="hidden"/>
                                      </p:to>
                                    </p:set>
                                  </p:childTnLst>
                                </p:cTn>
                              </p:par>
                              <p:par>
                                <p:cTn id="260" presetID="3" presetClass="exit" presetSubtype="5" fill="hold" grpId="3" nodeType="withEffect">
                                  <p:stCondLst>
                                    <p:cond delay="0"/>
                                  </p:stCondLst>
                                  <p:childTnLst>
                                    <p:animEffect transition="out" filter="blinds(vertical)">
                                      <p:cBhvr>
                                        <p:cTn id="261" dur="5500"/>
                                        <p:tgtEl>
                                          <p:spTgt spid="29"/>
                                        </p:tgtEl>
                                      </p:cBhvr>
                                    </p:animEffect>
                                    <p:set>
                                      <p:cBhvr>
                                        <p:cTn id="262" dur="1" fill="hold">
                                          <p:stCondLst>
                                            <p:cond delay="5499"/>
                                          </p:stCondLst>
                                        </p:cTn>
                                        <p:tgtEl>
                                          <p:spTgt spid="29"/>
                                        </p:tgtEl>
                                        <p:attrNameLst>
                                          <p:attrName>style.visibility</p:attrName>
                                        </p:attrNameLst>
                                      </p:cBhvr>
                                      <p:to>
                                        <p:strVal val="hidden"/>
                                      </p:to>
                                    </p:set>
                                  </p:childTnLst>
                                </p:cTn>
                              </p:par>
                              <p:par>
                                <p:cTn id="263" presetID="2" presetClass="entr" presetSubtype="8" fill="hold" grpId="0" nodeType="withEffect">
                                  <p:stCondLst>
                                    <p:cond delay="0"/>
                                  </p:stCondLst>
                                  <p:childTnLst>
                                    <p:set>
                                      <p:cBhvr>
                                        <p:cTn id="264" dur="1" fill="hold">
                                          <p:stCondLst>
                                            <p:cond delay="0"/>
                                          </p:stCondLst>
                                        </p:cTn>
                                        <p:tgtEl>
                                          <p:spTgt spid="28"/>
                                        </p:tgtEl>
                                        <p:attrNameLst>
                                          <p:attrName>style.visibility</p:attrName>
                                        </p:attrNameLst>
                                      </p:cBhvr>
                                      <p:to>
                                        <p:strVal val="visible"/>
                                      </p:to>
                                    </p:set>
                                    <p:anim calcmode="lin" valueType="num">
                                      <p:cBhvr additive="base">
                                        <p:cTn id="265" dur="4000" fill="hold"/>
                                        <p:tgtEl>
                                          <p:spTgt spid="28"/>
                                        </p:tgtEl>
                                        <p:attrNameLst>
                                          <p:attrName>ppt_x</p:attrName>
                                        </p:attrNameLst>
                                      </p:cBhvr>
                                      <p:tavLst>
                                        <p:tav tm="0">
                                          <p:val>
                                            <p:strVal val="0-#ppt_w/2"/>
                                          </p:val>
                                        </p:tav>
                                        <p:tav tm="100000">
                                          <p:val>
                                            <p:strVal val="#ppt_x"/>
                                          </p:val>
                                        </p:tav>
                                      </p:tavLst>
                                    </p:anim>
                                    <p:anim calcmode="lin" valueType="num">
                                      <p:cBhvr additive="base">
                                        <p:cTn id="266" dur="4000" fill="hold"/>
                                        <p:tgtEl>
                                          <p:spTgt spid="28"/>
                                        </p:tgtEl>
                                        <p:attrNameLst>
                                          <p:attrName>ppt_y</p:attrName>
                                        </p:attrNameLst>
                                      </p:cBhvr>
                                      <p:tavLst>
                                        <p:tav tm="0">
                                          <p:val>
                                            <p:strVal val="#ppt_y"/>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28"/>
                                        </p:tgtEl>
                                        <p:attrNameLst>
                                          <p:attrName>style.visibility</p:attrName>
                                        </p:attrNameLst>
                                      </p:cBhvr>
                                      <p:to>
                                        <p:strVal val="visible"/>
                                      </p:to>
                                    </p:set>
                                    <p:anim calcmode="lin" valueType="num">
                                      <p:cBhvr>
                                        <p:cTn id="269" dur="4000" fill="hold"/>
                                        <p:tgtEl>
                                          <p:spTgt spid="28"/>
                                        </p:tgtEl>
                                        <p:attrNameLst>
                                          <p:attrName>ppt_w</p:attrName>
                                        </p:attrNameLst>
                                      </p:cBhvr>
                                      <p:tavLst>
                                        <p:tav tm="0" fmla="#ppt_w*sin(2.5*pi*$)">
                                          <p:val>
                                            <p:fltVal val="0"/>
                                          </p:val>
                                        </p:tav>
                                        <p:tav tm="100000">
                                          <p:val>
                                            <p:fltVal val="1"/>
                                          </p:val>
                                        </p:tav>
                                      </p:tavLst>
                                    </p:anim>
                                    <p:anim calcmode="lin" valueType="num">
                                      <p:cBhvr>
                                        <p:cTn id="270" dur="4000" fill="hold"/>
                                        <p:tgtEl>
                                          <p:spTgt spid="28"/>
                                        </p:tgtEl>
                                        <p:attrNameLst>
                                          <p:attrName>ppt_h</p:attrName>
                                        </p:attrNameLst>
                                      </p:cBhvr>
                                      <p:tavLst>
                                        <p:tav tm="0">
                                          <p:val>
                                            <p:strVal val="#ppt_h"/>
                                          </p:val>
                                        </p:tav>
                                        <p:tav tm="100000">
                                          <p:val>
                                            <p:strVal val="#ppt_h"/>
                                          </p:val>
                                        </p:tav>
                                      </p:tavLst>
                                    </p:anim>
                                  </p:childTnLst>
                                </p:cTn>
                              </p:par>
                              <p:par>
                                <p:cTn id="271" presetID="2" presetClass="exit" presetSubtype="2" fill="hold" grpId="2" nodeType="withEffect">
                                  <p:stCondLst>
                                    <p:cond delay="0"/>
                                  </p:stCondLst>
                                  <p:childTnLst>
                                    <p:anim calcmode="lin" valueType="num">
                                      <p:cBhvr additive="base">
                                        <p:cTn id="272" dur="4500"/>
                                        <p:tgtEl>
                                          <p:spTgt spid="28"/>
                                        </p:tgtEl>
                                        <p:attrNameLst>
                                          <p:attrName>ppt_x</p:attrName>
                                        </p:attrNameLst>
                                      </p:cBhvr>
                                      <p:tavLst>
                                        <p:tav tm="0">
                                          <p:val>
                                            <p:strVal val="ppt_x"/>
                                          </p:val>
                                        </p:tav>
                                        <p:tav tm="100000">
                                          <p:val>
                                            <p:strVal val="1+ppt_w/2"/>
                                          </p:val>
                                        </p:tav>
                                      </p:tavLst>
                                    </p:anim>
                                    <p:anim calcmode="lin" valueType="num">
                                      <p:cBhvr additive="base">
                                        <p:cTn id="273" dur="4500"/>
                                        <p:tgtEl>
                                          <p:spTgt spid="28"/>
                                        </p:tgtEl>
                                        <p:attrNameLst>
                                          <p:attrName>ppt_y</p:attrName>
                                        </p:attrNameLst>
                                      </p:cBhvr>
                                      <p:tavLst>
                                        <p:tav tm="0">
                                          <p:val>
                                            <p:strVal val="ppt_y"/>
                                          </p:val>
                                        </p:tav>
                                        <p:tav tm="100000">
                                          <p:val>
                                            <p:strVal val="ppt_y"/>
                                          </p:val>
                                        </p:tav>
                                      </p:tavLst>
                                    </p:anim>
                                    <p:set>
                                      <p:cBhvr>
                                        <p:cTn id="274" dur="1" fill="hold">
                                          <p:stCondLst>
                                            <p:cond delay="4499"/>
                                          </p:stCondLst>
                                        </p:cTn>
                                        <p:tgtEl>
                                          <p:spTgt spid="28"/>
                                        </p:tgtEl>
                                        <p:attrNameLst>
                                          <p:attrName>style.visibility</p:attrName>
                                        </p:attrNameLst>
                                      </p:cBhvr>
                                      <p:to>
                                        <p:strVal val="hidden"/>
                                      </p:to>
                                    </p:set>
                                  </p:childTnLst>
                                </p:cTn>
                              </p:par>
                              <p:par>
                                <p:cTn id="275" presetID="3" presetClass="exit" presetSubtype="5" fill="hold" grpId="3" nodeType="withEffect">
                                  <p:stCondLst>
                                    <p:cond delay="0"/>
                                  </p:stCondLst>
                                  <p:childTnLst>
                                    <p:animEffect transition="out" filter="blinds(vertical)">
                                      <p:cBhvr>
                                        <p:cTn id="276" dur="5500"/>
                                        <p:tgtEl>
                                          <p:spTgt spid="28"/>
                                        </p:tgtEl>
                                      </p:cBhvr>
                                    </p:animEffect>
                                    <p:set>
                                      <p:cBhvr>
                                        <p:cTn id="277" dur="1" fill="hold">
                                          <p:stCondLst>
                                            <p:cond delay="5499"/>
                                          </p:stCondLst>
                                        </p:cTn>
                                        <p:tgtEl>
                                          <p:spTgt spid="28"/>
                                        </p:tgtEl>
                                        <p:attrNameLst>
                                          <p:attrName>style.visibility</p:attrName>
                                        </p:attrNameLst>
                                      </p:cBhvr>
                                      <p:to>
                                        <p:strVal val="hidden"/>
                                      </p:to>
                                    </p:set>
                                  </p:childTnLst>
                                </p:cTn>
                              </p:par>
                              <p:par>
                                <p:cTn id="278" presetID="2" presetClass="entr" presetSubtype="8" fill="hold" grpId="0" nodeType="withEffect">
                                  <p:stCondLst>
                                    <p:cond delay="0"/>
                                  </p:stCondLst>
                                  <p:childTnLst>
                                    <p:set>
                                      <p:cBhvr>
                                        <p:cTn id="279" dur="1" fill="hold">
                                          <p:stCondLst>
                                            <p:cond delay="0"/>
                                          </p:stCondLst>
                                        </p:cTn>
                                        <p:tgtEl>
                                          <p:spTgt spid="27"/>
                                        </p:tgtEl>
                                        <p:attrNameLst>
                                          <p:attrName>style.visibility</p:attrName>
                                        </p:attrNameLst>
                                      </p:cBhvr>
                                      <p:to>
                                        <p:strVal val="visible"/>
                                      </p:to>
                                    </p:set>
                                    <p:anim calcmode="lin" valueType="num">
                                      <p:cBhvr additive="base">
                                        <p:cTn id="280" dur="4000" fill="hold"/>
                                        <p:tgtEl>
                                          <p:spTgt spid="27"/>
                                        </p:tgtEl>
                                        <p:attrNameLst>
                                          <p:attrName>ppt_x</p:attrName>
                                        </p:attrNameLst>
                                      </p:cBhvr>
                                      <p:tavLst>
                                        <p:tav tm="0">
                                          <p:val>
                                            <p:strVal val="0-#ppt_w/2"/>
                                          </p:val>
                                        </p:tav>
                                        <p:tav tm="100000">
                                          <p:val>
                                            <p:strVal val="#ppt_x"/>
                                          </p:val>
                                        </p:tav>
                                      </p:tavLst>
                                    </p:anim>
                                    <p:anim calcmode="lin" valueType="num">
                                      <p:cBhvr additive="base">
                                        <p:cTn id="281" dur="4000" fill="hold"/>
                                        <p:tgtEl>
                                          <p:spTgt spid="27"/>
                                        </p:tgtEl>
                                        <p:attrNameLst>
                                          <p:attrName>ppt_y</p:attrName>
                                        </p:attrNameLst>
                                      </p:cBhvr>
                                      <p:tavLst>
                                        <p:tav tm="0">
                                          <p:val>
                                            <p:strVal val="#ppt_y"/>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27"/>
                                        </p:tgtEl>
                                        <p:attrNameLst>
                                          <p:attrName>style.visibility</p:attrName>
                                        </p:attrNameLst>
                                      </p:cBhvr>
                                      <p:to>
                                        <p:strVal val="visible"/>
                                      </p:to>
                                    </p:set>
                                    <p:anim calcmode="lin" valueType="num">
                                      <p:cBhvr>
                                        <p:cTn id="284" dur="4000" fill="hold"/>
                                        <p:tgtEl>
                                          <p:spTgt spid="27"/>
                                        </p:tgtEl>
                                        <p:attrNameLst>
                                          <p:attrName>ppt_w</p:attrName>
                                        </p:attrNameLst>
                                      </p:cBhvr>
                                      <p:tavLst>
                                        <p:tav tm="0" fmla="#ppt_w*sin(2.5*pi*$)">
                                          <p:val>
                                            <p:fltVal val="0"/>
                                          </p:val>
                                        </p:tav>
                                        <p:tav tm="100000">
                                          <p:val>
                                            <p:fltVal val="1"/>
                                          </p:val>
                                        </p:tav>
                                      </p:tavLst>
                                    </p:anim>
                                    <p:anim calcmode="lin" valueType="num">
                                      <p:cBhvr>
                                        <p:cTn id="285" dur="4000" fill="hold"/>
                                        <p:tgtEl>
                                          <p:spTgt spid="27"/>
                                        </p:tgtEl>
                                        <p:attrNameLst>
                                          <p:attrName>ppt_h</p:attrName>
                                        </p:attrNameLst>
                                      </p:cBhvr>
                                      <p:tavLst>
                                        <p:tav tm="0">
                                          <p:val>
                                            <p:strVal val="#ppt_h"/>
                                          </p:val>
                                        </p:tav>
                                        <p:tav tm="100000">
                                          <p:val>
                                            <p:strVal val="#ppt_h"/>
                                          </p:val>
                                        </p:tav>
                                      </p:tavLst>
                                    </p:anim>
                                  </p:childTnLst>
                                </p:cTn>
                              </p:par>
                              <p:par>
                                <p:cTn id="286" presetID="2" presetClass="exit" presetSubtype="2" fill="hold" grpId="2" nodeType="withEffect">
                                  <p:stCondLst>
                                    <p:cond delay="0"/>
                                  </p:stCondLst>
                                  <p:childTnLst>
                                    <p:anim calcmode="lin" valueType="num">
                                      <p:cBhvr additive="base">
                                        <p:cTn id="287" dur="4500"/>
                                        <p:tgtEl>
                                          <p:spTgt spid="27"/>
                                        </p:tgtEl>
                                        <p:attrNameLst>
                                          <p:attrName>ppt_x</p:attrName>
                                        </p:attrNameLst>
                                      </p:cBhvr>
                                      <p:tavLst>
                                        <p:tav tm="0">
                                          <p:val>
                                            <p:strVal val="ppt_x"/>
                                          </p:val>
                                        </p:tav>
                                        <p:tav tm="100000">
                                          <p:val>
                                            <p:strVal val="1+ppt_w/2"/>
                                          </p:val>
                                        </p:tav>
                                      </p:tavLst>
                                    </p:anim>
                                    <p:anim calcmode="lin" valueType="num">
                                      <p:cBhvr additive="base">
                                        <p:cTn id="288" dur="4500"/>
                                        <p:tgtEl>
                                          <p:spTgt spid="27"/>
                                        </p:tgtEl>
                                        <p:attrNameLst>
                                          <p:attrName>ppt_y</p:attrName>
                                        </p:attrNameLst>
                                      </p:cBhvr>
                                      <p:tavLst>
                                        <p:tav tm="0">
                                          <p:val>
                                            <p:strVal val="ppt_y"/>
                                          </p:val>
                                        </p:tav>
                                        <p:tav tm="100000">
                                          <p:val>
                                            <p:strVal val="ppt_y"/>
                                          </p:val>
                                        </p:tav>
                                      </p:tavLst>
                                    </p:anim>
                                    <p:set>
                                      <p:cBhvr>
                                        <p:cTn id="289" dur="1" fill="hold">
                                          <p:stCondLst>
                                            <p:cond delay="4499"/>
                                          </p:stCondLst>
                                        </p:cTn>
                                        <p:tgtEl>
                                          <p:spTgt spid="27"/>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5500"/>
                                        <p:tgtEl>
                                          <p:spTgt spid="27"/>
                                        </p:tgtEl>
                                      </p:cBhvr>
                                    </p:animEffect>
                                    <p:set>
                                      <p:cBhvr>
                                        <p:cTn id="292" dur="1" fill="hold">
                                          <p:stCondLst>
                                            <p:cond delay="5499"/>
                                          </p:stCondLst>
                                        </p:cTn>
                                        <p:tgtEl>
                                          <p:spTgt spid="27"/>
                                        </p:tgtEl>
                                        <p:attrNameLst>
                                          <p:attrName>style.visibility</p:attrName>
                                        </p:attrNameLst>
                                      </p:cBhvr>
                                      <p:to>
                                        <p:strVal val="hidden"/>
                                      </p:to>
                                    </p:set>
                                  </p:childTnLst>
                                </p:cTn>
                              </p:par>
                              <p:par>
                                <p:cTn id="293" presetID="2" presetClass="entr" presetSubtype="8" fill="hold" grpId="0" nodeType="withEffect">
                                  <p:stCondLst>
                                    <p:cond delay="0"/>
                                  </p:stCondLst>
                                  <p:childTnLst>
                                    <p:set>
                                      <p:cBhvr>
                                        <p:cTn id="294" dur="1" fill="hold">
                                          <p:stCondLst>
                                            <p:cond delay="0"/>
                                          </p:stCondLst>
                                        </p:cTn>
                                        <p:tgtEl>
                                          <p:spTgt spid="26"/>
                                        </p:tgtEl>
                                        <p:attrNameLst>
                                          <p:attrName>style.visibility</p:attrName>
                                        </p:attrNameLst>
                                      </p:cBhvr>
                                      <p:to>
                                        <p:strVal val="visible"/>
                                      </p:to>
                                    </p:set>
                                    <p:anim calcmode="lin" valueType="num">
                                      <p:cBhvr additive="base">
                                        <p:cTn id="295" dur="4000" fill="hold"/>
                                        <p:tgtEl>
                                          <p:spTgt spid="26"/>
                                        </p:tgtEl>
                                        <p:attrNameLst>
                                          <p:attrName>ppt_x</p:attrName>
                                        </p:attrNameLst>
                                      </p:cBhvr>
                                      <p:tavLst>
                                        <p:tav tm="0">
                                          <p:val>
                                            <p:strVal val="0-#ppt_w/2"/>
                                          </p:val>
                                        </p:tav>
                                        <p:tav tm="100000">
                                          <p:val>
                                            <p:strVal val="#ppt_x"/>
                                          </p:val>
                                        </p:tav>
                                      </p:tavLst>
                                    </p:anim>
                                    <p:anim calcmode="lin" valueType="num">
                                      <p:cBhvr additive="base">
                                        <p:cTn id="296" dur="4000" fill="hold"/>
                                        <p:tgtEl>
                                          <p:spTgt spid="26"/>
                                        </p:tgtEl>
                                        <p:attrNameLst>
                                          <p:attrName>ppt_y</p:attrName>
                                        </p:attrNameLst>
                                      </p:cBhvr>
                                      <p:tavLst>
                                        <p:tav tm="0">
                                          <p:val>
                                            <p:strVal val="#ppt_y"/>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26"/>
                                        </p:tgtEl>
                                        <p:attrNameLst>
                                          <p:attrName>style.visibility</p:attrName>
                                        </p:attrNameLst>
                                      </p:cBhvr>
                                      <p:to>
                                        <p:strVal val="visible"/>
                                      </p:to>
                                    </p:set>
                                    <p:anim calcmode="lin" valueType="num">
                                      <p:cBhvr>
                                        <p:cTn id="299" dur="4000" fill="hold"/>
                                        <p:tgtEl>
                                          <p:spTgt spid="26"/>
                                        </p:tgtEl>
                                        <p:attrNameLst>
                                          <p:attrName>ppt_w</p:attrName>
                                        </p:attrNameLst>
                                      </p:cBhvr>
                                      <p:tavLst>
                                        <p:tav tm="0" fmla="#ppt_w*sin(2.5*pi*$)">
                                          <p:val>
                                            <p:fltVal val="0"/>
                                          </p:val>
                                        </p:tav>
                                        <p:tav tm="100000">
                                          <p:val>
                                            <p:fltVal val="1"/>
                                          </p:val>
                                        </p:tav>
                                      </p:tavLst>
                                    </p:anim>
                                    <p:anim calcmode="lin" valueType="num">
                                      <p:cBhvr>
                                        <p:cTn id="300" dur="4000" fill="hold"/>
                                        <p:tgtEl>
                                          <p:spTgt spid="26"/>
                                        </p:tgtEl>
                                        <p:attrNameLst>
                                          <p:attrName>ppt_h</p:attrName>
                                        </p:attrNameLst>
                                      </p:cBhvr>
                                      <p:tavLst>
                                        <p:tav tm="0">
                                          <p:val>
                                            <p:strVal val="#ppt_h"/>
                                          </p:val>
                                        </p:tav>
                                        <p:tav tm="100000">
                                          <p:val>
                                            <p:strVal val="#ppt_h"/>
                                          </p:val>
                                        </p:tav>
                                      </p:tavLst>
                                    </p:anim>
                                  </p:childTnLst>
                                </p:cTn>
                              </p:par>
                              <p:par>
                                <p:cTn id="301" presetID="2" presetClass="exit" presetSubtype="2" fill="hold" grpId="2" nodeType="withEffect">
                                  <p:stCondLst>
                                    <p:cond delay="0"/>
                                  </p:stCondLst>
                                  <p:childTnLst>
                                    <p:anim calcmode="lin" valueType="num">
                                      <p:cBhvr additive="base">
                                        <p:cTn id="302" dur="4500"/>
                                        <p:tgtEl>
                                          <p:spTgt spid="26"/>
                                        </p:tgtEl>
                                        <p:attrNameLst>
                                          <p:attrName>ppt_x</p:attrName>
                                        </p:attrNameLst>
                                      </p:cBhvr>
                                      <p:tavLst>
                                        <p:tav tm="0">
                                          <p:val>
                                            <p:strVal val="ppt_x"/>
                                          </p:val>
                                        </p:tav>
                                        <p:tav tm="100000">
                                          <p:val>
                                            <p:strVal val="1+ppt_w/2"/>
                                          </p:val>
                                        </p:tav>
                                      </p:tavLst>
                                    </p:anim>
                                    <p:anim calcmode="lin" valueType="num">
                                      <p:cBhvr additive="base">
                                        <p:cTn id="303" dur="4500"/>
                                        <p:tgtEl>
                                          <p:spTgt spid="26"/>
                                        </p:tgtEl>
                                        <p:attrNameLst>
                                          <p:attrName>ppt_y</p:attrName>
                                        </p:attrNameLst>
                                      </p:cBhvr>
                                      <p:tavLst>
                                        <p:tav tm="0">
                                          <p:val>
                                            <p:strVal val="ppt_y"/>
                                          </p:val>
                                        </p:tav>
                                        <p:tav tm="100000">
                                          <p:val>
                                            <p:strVal val="ppt_y"/>
                                          </p:val>
                                        </p:tav>
                                      </p:tavLst>
                                    </p:anim>
                                    <p:set>
                                      <p:cBhvr>
                                        <p:cTn id="304" dur="1" fill="hold">
                                          <p:stCondLst>
                                            <p:cond delay="4499"/>
                                          </p:stCondLst>
                                        </p:cTn>
                                        <p:tgtEl>
                                          <p:spTgt spid="26"/>
                                        </p:tgtEl>
                                        <p:attrNameLst>
                                          <p:attrName>style.visibility</p:attrName>
                                        </p:attrNameLst>
                                      </p:cBhvr>
                                      <p:to>
                                        <p:strVal val="hidden"/>
                                      </p:to>
                                    </p:set>
                                  </p:childTnLst>
                                </p:cTn>
                              </p:par>
                              <p:par>
                                <p:cTn id="305" presetID="3" presetClass="exit" presetSubtype="5" fill="hold" grpId="3" nodeType="withEffect">
                                  <p:stCondLst>
                                    <p:cond delay="0"/>
                                  </p:stCondLst>
                                  <p:childTnLst>
                                    <p:animEffect transition="out" filter="blinds(vertical)">
                                      <p:cBhvr>
                                        <p:cTn id="306" dur="5500"/>
                                        <p:tgtEl>
                                          <p:spTgt spid="26"/>
                                        </p:tgtEl>
                                      </p:cBhvr>
                                    </p:animEffect>
                                    <p:set>
                                      <p:cBhvr>
                                        <p:cTn id="307" dur="1" fill="hold">
                                          <p:stCondLst>
                                            <p:cond delay="5499"/>
                                          </p:stCondLst>
                                        </p:cTn>
                                        <p:tgtEl>
                                          <p:spTgt spid="26"/>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25"/>
                                        </p:tgtEl>
                                        <p:attrNameLst>
                                          <p:attrName>style.visibility</p:attrName>
                                        </p:attrNameLst>
                                      </p:cBhvr>
                                      <p:to>
                                        <p:strVal val="visible"/>
                                      </p:to>
                                    </p:set>
                                    <p:anim calcmode="lin" valueType="num">
                                      <p:cBhvr additive="base">
                                        <p:cTn id="310" dur="4000" fill="hold"/>
                                        <p:tgtEl>
                                          <p:spTgt spid="25"/>
                                        </p:tgtEl>
                                        <p:attrNameLst>
                                          <p:attrName>ppt_x</p:attrName>
                                        </p:attrNameLst>
                                      </p:cBhvr>
                                      <p:tavLst>
                                        <p:tav tm="0">
                                          <p:val>
                                            <p:strVal val="0-#ppt_w/2"/>
                                          </p:val>
                                        </p:tav>
                                        <p:tav tm="100000">
                                          <p:val>
                                            <p:strVal val="#ppt_x"/>
                                          </p:val>
                                        </p:tav>
                                      </p:tavLst>
                                    </p:anim>
                                    <p:anim calcmode="lin" valueType="num">
                                      <p:cBhvr additive="base">
                                        <p:cTn id="311" dur="4000" fill="hold"/>
                                        <p:tgtEl>
                                          <p:spTgt spid="25"/>
                                        </p:tgtEl>
                                        <p:attrNameLst>
                                          <p:attrName>ppt_y</p:attrName>
                                        </p:attrNameLst>
                                      </p:cBhvr>
                                      <p:tavLst>
                                        <p:tav tm="0">
                                          <p:val>
                                            <p:strVal val="#ppt_y"/>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25"/>
                                        </p:tgtEl>
                                        <p:attrNameLst>
                                          <p:attrName>style.visibility</p:attrName>
                                        </p:attrNameLst>
                                      </p:cBhvr>
                                      <p:to>
                                        <p:strVal val="visible"/>
                                      </p:to>
                                    </p:set>
                                    <p:anim calcmode="lin" valueType="num">
                                      <p:cBhvr>
                                        <p:cTn id="314" dur="4000" fill="hold"/>
                                        <p:tgtEl>
                                          <p:spTgt spid="25"/>
                                        </p:tgtEl>
                                        <p:attrNameLst>
                                          <p:attrName>ppt_w</p:attrName>
                                        </p:attrNameLst>
                                      </p:cBhvr>
                                      <p:tavLst>
                                        <p:tav tm="0" fmla="#ppt_w*sin(2.5*pi*$)">
                                          <p:val>
                                            <p:fltVal val="0"/>
                                          </p:val>
                                        </p:tav>
                                        <p:tav tm="100000">
                                          <p:val>
                                            <p:fltVal val="1"/>
                                          </p:val>
                                        </p:tav>
                                      </p:tavLst>
                                    </p:anim>
                                    <p:anim calcmode="lin" valueType="num">
                                      <p:cBhvr>
                                        <p:cTn id="315" dur="4000" fill="hold"/>
                                        <p:tgtEl>
                                          <p:spTgt spid="25"/>
                                        </p:tgtEl>
                                        <p:attrNameLst>
                                          <p:attrName>ppt_h</p:attrName>
                                        </p:attrNameLst>
                                      </p:cBhvr>
                                      <p:tavLst>
                                        <p:tav tm="0">
                                          <p:val>
                                            <p:strVal val="#ppt_h"/>
                                          </p:val>
                                        </p:tav>
                                        <p:tav tm="100000">
                                          <p:val>
                                            <p:strVal val="#ppt_h"/>
                                          </p:val>
                                        </p:tav>
                                      </p:tavLst>
                                    </p:anim>
                                  </p:childTnLst>
                                </p:cTn>
                              </p:par>
                              <p:par>
                                <p:cTn id="316" presetID="2" presetClass="exit" presetSubtype="2" fill="hold" grpId="2" nodeType="withEffect">
                                  <p:stCondLst>
                                    <p:cond delay="0"/>
                                  </p:stCondLst>
                                  <p:childTnLst>
                                    <p:anim calcmode="lin" valueType="num">
                                      <p:cBhvr additive="base">
                                        <p:cTn id="317" dur="4500"/>
                                        <p:tgtEl>
                                          <p:spTgt spid="25"/>
                                        </p:tgtEl>
                                        <p:attrNameLst>
                                          <p:attrName>ppt_x</p:attrName>
                                        </p:attrNameLst>
                                      </p:cBhvr>
                                      <p:tavLst>
                                        <p:tav tm="0">
                                          <p:val>
                                            <p:strVal val="ppt_x"/>
                                          </p:val>
                                        </p:tav>
                                        <p:tav tm="100000">
                                          <p:val>
                                            <p:strVal val="1+ppt_w/2"/>
                                          </p:val>
                                        </p:tav>
                                      </p:tavLst>
                                    </p:anim>
                                    <p:anim calcmode="lin" valueType="num">
                                      <p:cBhvr additive="base">
                                        <p:cTn id="318" dur="4500"/>
                                        <p:tgtEl>
                                          <p:spTgt spid="25"/>
                                        </p:tgtEl>
                                        <p:attrNameLst>
                                          <p:attrName>ppt_y</p:attrName>
                                        </p:attrNameLst>
                                      </p:cBhvr>
                                      <p:tavLst>
                                        <p:tav tm="0">
                                          <p:val>
                                            <p:strVal val="ppt_y"/>
                                          </p:val>
                                        </p:tav>
                                        <p:tav tm="100000">
                                          <p:val>
                                            <p:strVal val="ppt_y"/>
                                          </p:val>
                                        </p:tav>
                                      </p:tavLst>
                                    </p:anim>
                                    <p:set>
                                      <p:cBhvr>
                                        <p:cTn id="319" dur="1" fill="hold">
                                          <p:stCondLst>
                                            <p:cond delay="4499"/>
                                          </p:stCondLst>
                                        </p:cTn>
                                        <p:tgtEl>
                                          <p:spTgt spid="25"/>
                                        </p:tgtEl>
                                        <p:attrNameLst>
                                          <p:attrName>style.visibility</p:attrName>
                                        </p:attrNameLst>
                                      </p:cBhvr>
                                      <p:to>
                                        <p:strVal val="hidden"/>
                                      </p:to>
                                    </p:set>
                                  </p:childTnLst>
                                </p:cTn>
                              </p:par>
                              <p:par>
                                <p:cTn id="320" presetID="3" presetClass="exit" presetSubtype="5" fill="hold" grpId="3" nodeType="withEffect">
                                  <p:stCondLst>
                                    <p:cond delay="0"/>
                                  </p:stCondLst>
                                  <p:childTnLst>
                                    <p:animEffect transition="out" filter="blinds(vertical)">
                                      <p:cBhvr>
                                        <p:cTn id="321" dur="5500"/>
                                        <p:tgtEl>
                                          <p:spTgt spid="25"/>
                                        </p:tgtEl>
                                      </p:cBhvr>
                                    </p:animEffect>
                                    <p:set>
                                      <p:cBhvr>
                                        <p:cTn id="322" dur="1" fill="hold">
                                          <p:stCondLst>
                                            <p:cond delay="5499"/>
                                          </p:stCondLst>
                                        </p:cTn>
                                        <p:tgtEl>
                                          <p:spTgt spid="25"/>
                                        </p:tgtEl>
                                        <p:attrNameLst>
                                          <p:attrName>style.visibility</p:attrName>
                                        </p:attrNameLst>
                                      </p:cBhvr>
                                      <p:to>
                                        <p:strVal val="hidden"/>
                                      </p:to>
                                    </p:set>
                                  </p:childTnLst>
                                </p:cTn>
                              </p:par>
                              <p:par>
                                <p:cTn id="323" presetID="2" presetClass="entr" presetSubtype="8" fill="hold" grpId="0" nodeType="withEffect">
                                  <p:stCondLst>
                                    <p:cond delay="0"/>
                                  </p:stCondLst>
                                  <p:childTnLst>
                                    <p:set>
                                      <p:cBhvr>
                                        <p:cTn id="324" dur="1" fill="hold">
                                          <p:stCondLst>
                                            <p:cond delay="0"/>
                                          </p:stCondLst>
                                        </p:cTn>
                                        <p:tgtEl>
                                          <p:spTgt spid="24"/>
                                        </p:tgtEl>
                                        <p:attrNameLst>
                                          <p:attrName>style.visibility</p:attrName>
                                        </p:attrNameLst>
                                      </p:cBhvr>
                                      <p:to>
                                        <p:strVal val="visible"/>
                                      </p:to>
                                    </p:set>
                                    <p:anim calcmode="lin" valueType="num">
                                      <p:cBhvr additive="base">
                                        <p:cTn id="325" dur="4000" fill="hold"/>
                                        <p:tgtEl>
                                          <p:spTgt spid="24"/>
                                        </p:tgtEl>
                                        <p:attrNameLst>
                                          <p:attrName>ppt_x</p:attrName>
                                        </p:attrNameLst>
                                      </p:cBhvr>
                                      <p:tavLst>
                                        <p:tav tm="0">
                                          <p:val>
                                            <p:strVal val="0-#ppt_w/2"/>
                                          </p:val>
                                        </p:tav>
                                        <p:tav tm="100000">
                                          <p:val>
                                            <p:strVal val="#ppt_x"/>
                                          </p:val>
                                        </p:tav>
                                      </p:tavLst>
                                    </p:anim>
                                    <p:anim calcmode="lin" valueType="num">
                                      <p:cBhvr additive="base">
                                        <p:cTn id="326" dur="4000" fill="hold"/>
                                        <p:tgtEl>
                                          <p:spTgt spid="24"/>
                                        </p:tgtEl>
                                        <p:attrNameLst>
                                          <p:attrName>ppt_y</p:attrName>
                                        </p:attrNameLst>
                                      </p:cBhvr>
                                      <p:tavLst>
                                        <p:tav tm="0">
                                          <p:val>
                                            <p:strVal val="#ppt_y"/>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24"/>
                                        </p:tgtEl>
                                        <p:attrNameLst>
                                          <p:attrName>style.visibility</p:attrName>
                                        </p:attrNameLst>
                                      </p:cBhvr>
                                      <p:to>
                                        <p:strVal val="visible"/>
                                      </p:to>
                                    </p:set>
                                    <p:anim calcmode="lin" valueType="num">
                                      <p:cBhvr>
                                        <p:cTn id="329" dur="4000" fill="hold"/>
                                        <p:tgtEl>
                                          <p:spTgt spid="24"/>
                                        </p:tgtEl>
                                        <p:attrNameLst>
                                          <p:attrName>ppt_w</p:attrName>
                                        </p:attrNameLst>
                                      </p:cBhvr>
                                      <p:tavLst>
                                        <p:tav tm="0" fmla="#ppt_w*sin(2.5*pi*$)">
                                          <p:val>
                                            <p:fltVal val="0"/>
                                          </p:val>
                                        </p:tav>
                                        <p:tav tm="100000">
                                          <p:val>
                                            <p:fltVal val="1"/>
                                          </p:val>
                                        </p:tav>
                                      </p:tavLst>
                                    </p:anim>
                                    <p:anim calcmode="lin" valueType="num">
                                      <p:cBhvr>
                                        <p:cTn id="330" dur="4000" fill="hold"/>
                                        <p:tgtEl>
                                          <p:spTgt spid="24"/>
                                        </p:tgtEl>
                                        <p:attrNameLst>
                                          <p:attrName>ppt_h</p:attrName>
                                        </p:attrNameLst>
                                      </p:cBhvr>
                                      <p:tavLst>
                                        <p:tav tm="0">
                                          <p:val>
                                            <p:strVal val="#ppt_h"/>
                                          </p:val>
                                        </p:tav>
                                        <p:tav tm="100000">
                                          <p:val>
                                            <p:strVal val="#ppt_h"/>
                                          </p:val>
                                        </p:tav>
                                      </p:tavLst>
                                    </p:anim>
                                  </p:childTnLst>
                                </p:cTn>
                              </p:par>
                              <p:par>
                                <p:cTn id="331" presetID="2" presetClass="exit" presetSubtype="2" fill="hold" grpId="2" nodeType="withEffect">
                                  <p:stCondLst>
                                    <p:cond delay="0"/>
                                  </p:stCondLst>
                                  <p:childTnLst>
                                    <p:anim calcmode="lin" valueType="num">
                                      <p:cBhvr additive="base">
                                        <p:cTn id="332" dur="4500"/>
                                        <p:tgtEl>
                                          <p:spTgt spid="24"/>
                                        </p:tgtEl>
                                        <p:attrNameLst>
                                          <p:attrName>ppt_x</p:attrName>
                                        </p:attrNameLst>
                                      </p:cBhvr>
                                      <p:tavLst>
                                        <p:tav tm="0">
                                          <p:val>
                                            <p:strVal val="ppt_x"/>
                                          </p:val>
                                        </p:tav>
                                        <p:tav tm="100000">
                                          <p:val>
                                            <p:strVal val="1+ppt_w/2"/>
                                          </p:val>
                                        </p:tav>
                                      </p:tavLst>
                                    </p:anim>
                                    <p:anim calcmode="lin" valueType="num">
                                      <p:cBhvr additive="base">
                                        <p:cTn id="333" dur="4500"/>
                                        <p:tgtEl>
                                          <p:spTgt spid="24"/>
                                        </p:tgtEl>
                                        <p:attrNameLst>
                                          <p:attrName>ppt_y</p:attrName>
                                        </p:attrNameLst>
                                      </p:cBhvr>
                                      <p:tavLst>
                                        <p:tav tm="0">
                                          <p:val>
                                            <p:strVal val="ppt_y"/>
                                          </p:val>
                                        </p:tav>
                                        <p:tav tm="100000">
                                          <p:val>
                                            <p:strVal val="ppt_y"/>
                                          </p:val>
                                        </p:tav>
                                      </p:tavLst>
                                    </p:anim>
                                    <p:set>
                                      <p:cBhvr>
                                        <p:cTn id="334" dur="1" fill="hold">
                                          <p:stCondLst>
                                            <p:cond delay="4499"/>
                                          </p:stCondLst>
                                        </p:cTn>
                                        <p:tgtEl>
                                          <p:spTgt spid="24"/>
                                        </p:tgtEl>
                                        <p:attrNameLst>
                                          <p:attrName>style.visibility</p:attrName>
                                        </p:attrNameLst>
                                      </p:cBhvr>
                                      <p:to>
                                        <p:strVal val="hidden"/>
                                      </p:to>
                                    </p:set>
                                  </p:childTnLst>
                                </p:cTn>
                              </p:par>
                              <p:par>
                                <p:cTn id="335" presetID="3" presetClass="exit" presetSubtype="5" fill="hold" grpId="3" nodeType="withEffect">
                                  <p:stCondLst>
                                    <p:cond delay="0"/>
                                  </p:stCondLst>
                                  <p:childTnLst>
                                    <p:animEffect transition="out" filter="blinds(vertical)">
                                      <p:cBhvr>
                                        <p:cTn id="336" dur="5500"/>
                                        <p:tgtEl>
                                          <p:spTgt spid="24"/>
                                        </p:tgtEl>
                                      </p:cBhvr>
                                    </p:animEffect>
                                    <p:set>
                                      <p:cBhvr>
                                        <p:cTn id="337" dur="1" fill="hold">
                                          <p:stCondLst>
                                            <p:cond delay="5499"/>
                                          </p:stCondLst>
                                        </p:cTn>
                                        <p:tgtEl>
                                          <p:spTgt spid="24"/>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23"/>
                                        </p:tgtEl>
                                        <p:attrNameLst>
                                          <p:attrName>style.visibility</p:attrName>
                                        </p:attrNameLst>
                                      </p:cBhvr>
                                      <p:to>
                                        <p:strVal val="visible"/>
                                      </p:to>
                                    </p:set>
                                    <p:anim calcmode="lin" valueType="num">
                                      <p:cBhvr additive="base">
                                        <p:cTn id="340" dur="4000" fill="hold"/>
                                        <p:tgtEl>
                                          <p:spTgt spid="23"/>
                                        </p:tgtEl>
                                        <p:attrNameLst>
                                          <p:attrName>ppt_x</p:attrName>
                                        </p:attrNameLst>
                                      </p:cBhvr>
                                      <p:tavLst>
                                        <p:tav tm="0">
                                          <p:val>
                                            <p:strVal val="0-#ppt_w/2"/>
                                          </p:val>
                                        </p:tav>
                                        <p:tav tm="100000">
                                          <p:val>
                                            <p:strVal val="#ppt_x"/>
                                          </p:val>
                                        </p:tav>
                                      </p:tavLst>
                                    </p:anim>
                                    <p:anim calcmode="lin" valueType="num">
                                      <p:cBhvr additive="base">
                                        <p:cTn id="341" dur="4000" fill="hold"/>
                                        <p:tgtEl>
                                          <p:spTgt spid="23"/>
                                        </p:tgtEl>
                                        <p:attrNameLst>
                                          <p:attrName>ppt_y</p:attrName>
                                        </p:attrNameLst>
                                      </p:cBhvr>
                                      <p:tavLst>
                                        <p:tav tm="0">
                                          <p:val>
                                            <p:strVal val="#ppt_y"/>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23"/>
                                        </p:tgtEl>
                                        <p:attrNameLst>
                                          <p:attrName>style.visibility</p:attrName>
                                        </p:attrNameLst>
                                      </p:cBhvr>
                                      <p:to>
                                        <p:strVal val="visible"/>
                                      </p:to>
                                    </p:set>
                                    <p:anim calcmode="lin" valueType="num">
                                      <p:cBhvr>
                                        <p:cTn id="344" dur="4000" fill="hold"/>
                                        <p:tgtEl>
                                          <p:spTgt spid="23"/>
                                        </p:tgtEl>
                                        <p:attrNameLst>
                                          <p:attrName>ppt_w</p:attrName>
                                        </p:attrNameLst>
                                      </p:cBhvr>
                                      <p:tavLst>
                                        <p:tav tm="0" fmla="#ppt_w*sin(2.5*pi*$)">
                                          <p:val>
                                            <p:fltVal val="0"/>
                                          </p:val>
                                        </p:tav>
                                        <p:tav tm="100000">
                                          <p:val>
                                            <p:fltVal val="1"/>
                                          </p:val>
                                        </p:tav>
                                      </p:tavLst>
                                    </p:anim>
                                    <p:anim calcmode="lin" valueType="num">
                                      <p:cBhvr>
                                        <p:cTn id="345" dur="4000" fill="hold"/>
                                        <p:tgtEl>
                                          <p:spTgt spid="23"/>
                                        </p:tgtEl>
                                        <p:attrNameLst>
                                          <p:attrName>ppt_h</p:attrName>
                                        </p:attrNameLst>
                                      </p:cBhvr>
                                      <p:tavLst>
                                        <p:tav tm="0">
                                          <p:val>
                                            <p:strVal val="#ppt_h"/>
                                          </p:val>
                                        </p:tav>
                                        <p:tav tm="100000">
                                          <p:val>
                                            <p:strVal val="#ppt_h"/>
                                          </p:val>
                                        </p:tav>
                                      </p:tavLst>
                                    </p:anim>
                                  </p:childTnLst>
                                </p:cTn>
                              </p:par>
                              <p:par>
                                <p:cTn id="346" presetID="2" presetClass="exit" presetSubtype="2" fill="hold" grpId="2" nodeType="withEffect">
                                  <p:stCondLst>
                                    <p:cond delay="0"/>
                                  </p:stCondLst>
                                  <p:childTnLst>
                                    <p:anim calcmode="lin" valueType="num">
                                      <p:cBhvr additive="base">
                                        <p:cTn id="347" dur="4500"/>
                                        <p:tgtEl>
                                          <p:spTgt spid="23"/>
                                        </p:tgtEl>
                                        <p:attrNameLst>
                                          <p:attrName>ppt_x</p:attrName>
                                        </p:attrNameLst>
                                      </p:cBhvr>
                                      <p:tavLst>
                                        <p:tav tm="0">
                                          <p:val>
                                            <p:strVal val="ppt_x"/>
                                          </p:val>
                                        </p:tav>
                                        <p:tav tm="100000">
                                          <p:val>
                                            <p:strVal val="1+ppt_w/2"/>
                                          </p:val>
                                        </p:tav>
                                      </p:tavLst>
                                    </p:anim>
                                    <p:anim calcmode="lin" valueType="num">
                                      <p:cBhvr additive="base">
                                        <p:cTn id="348" dur="4500"/>
                                        <p:tgtEl>
                                          <p:spTgt spid="23"/>
                                        </p:tgtEl>
                                        <p:attrNameLst>
                                          <p:attrName>ppt_y</p:attrName>
                                        </p:attrNameLst>
                                      </p:cBhvr>
                                      <p:tavLst>
                                        <p:tav tm="0">
                                          <p:val>
                                            <p:strVal val="ppt_y"/>
                                          </p:val>
                                        </p:tav>
                                        <p:tav tm="100000">
                                          <p:val>
                                            <p:strVal val="ppt_y"/>
                                          </p:val>
                                        </p:tav>
                                      </p:tavLst>
                                    </p:anim>
                                    <p:set>
                                      <p:cBhvr>
                                        <p:cTn id="349" dur="1" fill="hold">
                                          <p:stCondLst>
                                            <p:cond delay="4499"/>
                                          </p:stCondLst>
                                        </p:cTn>
                                        <p:tgtEl>
                                          <p:spTgt spid="23"/>
                                        </p:tgtEl>
                                        <p:attrNameLst>
                                          <p:attrName>style.visibility</p:attrName>
                                        </p:attrNameLst>
                                      </p:cBhvr>
                                      <p:to>
                                        <p:strVal val="hidden"/>
                                      </p:to>
                                    </p:set>
                                  </p:childTnLst>
                                </p:cTn>
                              </p:par>
                              <p:par>
                                <p:cTn id="350" presetID="3" presetClass="exit" presetSubtype="5" fill="hold" grpId="3" nodeType="withEffect">
                                  <p:stCondLst>
                                    <p:cond delay="0"/>
                                  </p:stCondLst>
                                  <p:childTnLst>
                                    <p:animEffect transition="out" filter="blinds(vertical)">
                                      <p:cBhvr>
                                        <p:cTn id="351" dur="5500"/>
                                        <p:tgtEl>
                                          <p:spTgt spid="23"/>
                                        </p:tgtEl>
                                      </p:cBhvr>
                                    </p:animEffect>
                                    <p:set>
                                      <p:cBhvr>
                                        <p:cTn id="352" dur="1" fill="hold">
                                          <p:stCondLst>
                                            <p:cond delay="5499"/>
                                          </p:stCondLst>
                                        </p:cTn>
                                        <p:tgtEl>
                                          <p:spTgt spid="23"/>
                                        </p:tgtEl>
                                        <p:attrNameLst>
                                          <p:attrName>style.visibility</p:attrName>
                                        </p:attrNameLst>
                                      </p:cBhvr>
                                      <p:to>
                                        <p:strVal val="hidden"/>
                                      </p:to>
                                    </p:set>
                                  </p:childTnLst>
                                </p:cTn>
                              </p:par>
                              <p:par>
                                <p:cTn id="353" presetID="2" presetClass="entr" presetSubtype="8" fill="hold" grpId="0" nodeType="withEffect">
                                  <p:stCondLst>
                                    <p:cond delay="0"/>
                                  </p:stCondLst>
                                  <p:childTnLst>
                                    <p:set>
                                      <p:cBhvr>
                                        <p:cTn id="354" dur="1" fill="hold">
                                          <p:stCondLst>
                                            <p:cond delay="0"/>
                                          </p:stCondLst>
                                        </p:cTn>
                                        <p:tgtEl>
                                          <p:spTgt spid="22"/>
                                        </p:tgtEl>
                                        <p:attrNameLst>
                                          <p:attrName>style.visibility</p:attrName>
                                        </p:attrNameLst>
                                      </p:cBhvr>
                                      <p:to>
                                        <p:strVal val="visible"/>
                                      </p:to>
                                    </p:set>
                                    <p:anim calcmode="lin" valueType="num">
                                      <p:cBhvr additive="base">
                                        <p:cTn id="355" dur="4000" fill="hold"/>
                                        <p:tgtEl>
                                          <p:spTgt spid="22"/>
                                        </p:tgtEl>
                                        <p:attrNameLst>
                                          <p:attrName>ppt_x</p:attrName>
                                        </p:attrNameLst>
                                      </p:cBhvr>
                                      <p:tavLst>
                                        <p:tav tm="0">
                                          <p:val>
                                            <p:strVal val="0-#ppt_w/2"/>
                                          </p:val>
                                        </p:tav>
                                        <p:tav tm="100000">
                                          <p:val>
                                            <p:strVal val="#ppt_x"/>
                                          </p:val>
                                        </p:tav>
                                      </p:tavLst>
                                    </p:anim>
                                    <p:anim calcmode="lin" valueType="num">
                                      <p:cBhvr additive="base">
                                        <p:cTn id="356" dur="4000" fill="hold"/>
                                        <p:tgtEl>
                                          <p:spTgt spid="22"/>
                                        </p:tgtEl>
                                        <p:attrNameLst>
                                          <p:attrName>ppt_y</p:attrName>
                                        </p:attrNameLst>
                                      </p:cBhvr>
                                      <p:tavLst>
                                        <p:tav tm="0">
                                          <p:val>
                                            <p:strVal val="#ppt_y"/>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22"/>
                                        </p:tgtEl>
                                        <p:attrNameLst>
                                          <p:attrName>style.visibility</p:attrName>
                                        </p:attrNameLst>
                                      </p:cBhvr>
                                      <p:to>
                                        <p:strVal val="visible"/>
                                      </p:to>
                                    </p:set>
                                    <p:anim calcmode="lin" valueType="num">
                                      <p:cBhvr>
                                        <p:cTn id="359" dur="4000" fill="hold"/>
                                        <p:tgtEl>
                                          <p:spTgt spid="22"/>
                                        </p:tgtEl>
                                        <p:attrNameLst>
                                          <p:attrName>ppt_w</p:attrName>
                                        </p:attrNameLst>
                                      </p:cBhvr>
                                      <p:tavLst>
                                        <p:tav tm="0" fmla="#ppt_w*sin(2.5*pi*$)">
                                          <p:val>
                                            <p:fltVal val="0"/>
                                          </p:val>
                                        </p:tav>
                                        <p:tav tm="100000">
                                          <p:val>
                                            <p:fltVal val="1"/>
                                          </p:val>
                                        </p:tav>
                                      </p:tavLst>
                                    </p:anim>
                                    <p:anim calcmode="lin" valueType="num">
                                      <p:cBhvr>
                                        <p:cTn id="360" dur="4000" fill="hold"/>
                                        <p:tgtEl>
                                          <p:spTgt spid="22"/>
                                        </p:tgtEl>
                                        <p:attrNameLst>
                                          <p:attrName>ppt_h</p:attrName>
                                        </p:attrNameLst>
                                      </p:cBhvr>
                                      <p:tavLst>
                                        <p:tav tm="0">
                                          <p:val>
                                            <p:strVal val="#ppt_h"/>
                                          </p:val>
                                        </p:tav>
                                        <p:tav tm="100000">
                                          <p:val>
                                            <p:strVal val="#ppt_h"/>
                                          </p:val>
                                        </p:tav>
                                      </p:tavLst>
                                    </p:anim>
                                  </p:childTnLst>
                                </p:cTn>
                              </p:par>
                              <p:par>
                                <p:cTn id="361" presetID="2" presetClass="exit" presetSubtype="2" fill="hold" grpId="2" nodeType="withEffect">
                                  <p:stCondLst>
                                    <p:cond delay="0"/>
                                  </p:stCondLst>
                                  <p:childTnLst>
                                    <p:anim calcmode="lin" valueType="num">
                                      <p:cBhvr additive="base">
                                        <p:cTn id="362" dur="4500"/>
                                        <p:tgtEl>
                                          <p:spTgt spid="22"/>
                                        </p:tgtEl>
                                        <p:attrNameLst>
                                          <p:attrName>ppt_x</p:attrName>
                                        </p:attrNameLst>
                                      </p:cBhvr>
                                      <p:tavLst>
                                        <p:tav tm="0">
                                          <p:val>
                                            <p:strVal val="ppt_x"/>
                                          </p:val>
                                        </p:tav>
                                        <p:tav tm="100000">
                                          <p:val>
                                            <p:strVal val="1+ppt_w/2"/>
                                          </p:val>
                                        </p:tav>
                                      </p:tavLst>
                                    </p:anim>
                                    <p:anim calcmode="lin" valueType="num">
                                      <p:cBhvr additive="base">
                                        <p:cTn id="363" dur="4500"/>
                                        <p:tgtEl>
                                          <p:spTgt spid="22"/>
                                        </p:tgtEl>
                                        <p:attrNameLst>
                                          <p:attrName>ppt_y</p:attrName>
                                        </p:attrNameLst>
                                      </p:cBhvr>
                                      <p:tavLst>
                                        <p:tav tm="0">
                                          <p:val>
                                            <p:strVal val="ppt_y"/>
                                          </p:val>
                                        </p:tav>
                                        <p:tav tm="100000">
                                          <p:val>
                                            <p:strVal val="ppt_y"/>
                                          </p:val>
                                        </p:tav>
                                      </p:tavLst>
                                    </p:anim>
                                    <p:set>
                                      <p:cBhvr>
                                        <p:cTn id="364" dur="1" fill="hold">
                                          <p:stCondLst>
                                            <p:cond delay="4499"/>
                                          </p:stCondLst>
                                        </p:cTn>
                                        <p:tgtEl>
                                          <p:spTgt spid="22"/>
                                        </p:tgtEl>
                                        <p:attrNameLst>
                                          <p:attrName>style.visibility</p:attrName>
                                        </p:attrNameLst>
                                      </p:cBhvr>
                                      <p:to>
                                        <p:strVal val="hidden"/>
                                      </p:to>
                                    </p:set>
                                  </p:childTnLst>
                                </p:cTn>
                              </p:par>
                              <p:par>
                                <p:cTn id="365" presetID="3" presetClass="exit" presetSubtype="5" fill="hold" grpId="3" nodeType="withEffect">
                                  <p:stCondLst>
                                    <p:cond delay="0"/>
                                  </p:stCondLst>
                                  <p:childTnLst>
                                    <p:animEffect transition="out" filter="blinds(vertical)">
                                      <p:cBhvr>
                                        <p:cTn id="366" dur="5500"/>
                                        <p:tgtEl>
                                          <p:spTgt spid="22"/>
                                        </p:tgtEl>
                                      </p:cBhvr>
                                    </p:animEffect>
                                    <p:set>
                                      <p:cBhvr>
                                        <p:cTn id="367" dur="1" fill="hold">
                                          <p:stCondLst>
                                            <p:cond delay="5499"/>
                                          </p:stCondLst>
                                        </p:cTn>
                                        <p:tgtEl>
                                          <p:spTgt spid="22"/>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21"/>
                                        </p:tgtEl>
                                        <p:attrNameLst>
                                          <p:attrName>style.visibility</p:attrName>
                                        </p:attrNameLst>
                                      </p:cBhvr>
                                      <p:to>
                                        <p:strVal val="visible"/>
                                      </p:to>
                                    </p:set>
                                    <p:anim calcmode="lin" valueType="num">
                                      <p:cBhvr additive="base">
                                        <p:cTn id="370" dur="4000" fill="hold"/>
                                        <p:tgtEl>
                                          <p:spTgt spid="21"/>
                                        </p:tgtEl>
                                        <p:attrNameLst>
                                          <p:attrName>ppt_x</p:attrName>
                                        </p:attrNameLst>
                                      </p:cBhvr>
                                      <p:tavLst>
                                        <p:tav tm="0">
                                          <p:val>
                                            <p:strVal val="0-#ppt_w/2"/>
                                          </p:val>
                                        </p:tav>
                                        <p:tav tm="100000">
                                          <p:val>
                                            <p:strVal val="#ppt_x"/>
                                          </p:val>
                                        </p:tav>
                                      </p:tavLst>
                                    </p:anim>
                                    <p:anim calcmode="lin" valueType="num">
                                      <p:cBhvr additive="base">
                                        <p:cTn id="371" dur="4000" fill="hold"/>
                                        <p:tgtEl>
                                          <p:spTgt spid="21"/>
                                        </p:tgtEl>
                                        <p:attrNameLst>
                                          <p:attrName>ppt_y</p:attrName>
                                        </p:attrNameLst>
                                      </p:cBhvr>
                                      <p:tavLst>
                                        <p:tav tm="0">
                                          <p:val>
                                            <p:strVal val="#ppt_y"/>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21"/>
                                        </p:tgtEl>
                                        <p:attrNameLst>
                                          <p:attrName>style.visibility</p:attrName>
                                        </p:attrNameLst>
                                      </p:cBhvr>
                                      <p:to>
                                        <p:strVal val="visible"/>
                                      </p:to>
                                    </p:set>
                                    <p:anim calcmode="lin" valueType="num">
                                      <p:cBhvr>
                                        <p:cTn id="374" dur="4000" fill="hold"/>
                                        <p:tgtEl>
                                          <p:spTgt spid="21"/>
                                        </p:tgtEl>
                                        <p:attrNameLst>
                                          <p:attrName>ppt_w</p:attrName>
                                        </p:attrNameLst>
                                      </p:cBhvr>
                                      <p:tavLst>
                                        <p:tav tm="0" fmla="#ppt_w*sin(2.5*pi*$)">
                                          <p:val>
                                            <p:fltVal val="0"/>
                                          </p:val>
                                        </p:tav>
                                        <p:tav tm="100000">
                                          <p:val>
                                            <p:fltVal val="1"/>
                                          </p:val>
                                        </p:tav>
                                      </p:tavLst>
                                    </p:anim>
                                    <p:anim calcmode="lin" valueType="num">
                                      <p:cBhvr>
                                        <p:cTn id="375" dur="4000" fill="hold"/>
                                        <p:tgtEl>
                                          <p:spTgt spid="21"/>
                                        </p:tgtEl>
                                        <p:attrNameLst>
                                          <p:attrName>ppt_h</p:attrName>
                                        </p:attrNameLst>
                                      </p:cBhvr>
                                      <p:tavLst>
                                        <p:tav tm="0">
                                          <p:val>
                                            <p:strVal val="#ppt_h"/>
                                          </p:val>
                                        </p:tav>
                                        <p:tav tm="100000">
                                          <p:val>
                                            <p:strVal val="#ppt_h"/>
                                          </p:val>
                                        </p:tav>
                                      </p:tavLst>
                                    </p:anim>
                                  </p:childTnLst>
                                </p:cTn>
                              </p:par>
                              <p:par>
                                <p:cTn id="376" presetID="2" presetClass="exit" presetSubtype="2" fill="hold" grpId="2" nodeType="withEffect">
                                  <p:stCondLst>
                                    <p:cond delay="0"/>
                                  </p:stCondLst>
                                  <p:childTnLst>
                                    <p:anim calcmode="lin" valueType="num">
                                      <p:cBhvr additive="base">
                                        <p:cTn id="377" dur="4500"/>
                                        <p:tgtEl>
                                          <p:spTgt spid="21"/>
                                        </p:tgtEl>
                                        <p:attrNameLst>
                                          <p:attrName>ppt_x</p:attrName>
                                        </p:attrNameLst>
                                      </p:cBhvr>
                                      <p:tavLst>
                                        <p:tav tm="0">
                                          <p:val>
                                            <p:strVal val="ppt_x"/>
                                          </p:val>
                                        </p:tav>
                                        <p:tav tm="100000">
                                          <p:val>
                                            <p:strVal val="1+ppt_w/2"/>
                                          </p:val>
                                        </p:tav>
                                      </p:tavLst>
                                    </p:anim>
                                    <p:anim calcmode="lin" valueType="num">
                                      <p:cBhvr additive="base">
                                        <p:cTn id="378" dur="4500"/>
                                        <p:tgtEl>
                                          <p:spTgt spid="21"/>
                                        </p:tgtEl>
                                        <p:attrNameLst>
                                          <p:attrName>ppt_y</p:attrName>
                                        </p:attrNameLst>
                                      </p:cBhvr>
                                      <p:tavLst>
                                        <p:tav tm="0">
                                          <p:val>
                                            <p:strVal val="ppt_y"/>
                                          </p:val>
                                        </p:tav>
                                        <p:tav tm="100000">
                                          <p:val>
                                            <p:strVal val="ppt_y"/>
                                          </p:val>
                                        </p:tav>
                                      </p:tavLst>
                                    </p:anim>
                                    <p:set>
                                      <p:cBhvr>
                                        <p:cTn id="379" dur="1" fill="hold">
                                          <p:stCondLst>
                                            <p:cond delay="4499"/>
                                          </p:stCondLst>
                                        </p:cTn>
                                        <p:tgtEl>
                                          <p:spTgt spid="21"/>
                                        </p:tgtEl>
                                        <p:attrNameLst>
                                          <p:attrName>style.visibility</p:attrName>
                                        </p:attrNameLst>
                                      </p:cBhvr>
                                      <p:to>
                                        <p:strVal val="hidden"/>
                                      </p:to>
                                    </p:set>
                                  </p:childTnLst>
                                </p:cTn>
                              </p:par>
                              <p:par>
                                <p:cTn id="380" presetID="3" presetClass="exit" presetSubtype="5" fill="hold" grpId="3" nodeType="withEffect">
                                  <p:stCondLst>
                                    <p:cond delay="0"/>
                                  </p:stCondLst>
                                  <p:childTnLst>
                                    <p:animEffect transition="out" filter="blinds(vertical)">
                                      <p:cBhvr>
                                        <p:cTn id="381" dur="5500"/>
                                        <p:tgtEl>
                                          <p:spTgt spid="21"/>
                                        </p:tgtEl>
                                      </p:cBhvr>
                                    </p:animEffect>
                                    <p:set>
                                      <p:cBhvr>
                                        <p:cTn id="382" dur="1" fill="hold">
                                          <p:stCondLst>
                                            <p:cond delay="5499"/>
                                          </p:stCondLst>
                                        </p:cTn>
                                        <p:tgtEl>
                                          <p:spTgt spid="21"/>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18"/>
                                        </p:tgtEl>
                                        <p:attrNameLst>
                                          <p:attrName>style.visibility</p:attrName>
                                        </p:attrNameLst>
                                      </p:cBhvr>
                                      <p:to>
                                        <p:strVal val="visible"/>
                                      </p:to>
                                    </p:set>
                                    <p:anim calcmode="lin" valueType="num">
                                      <p:cBhvr additive="base">
                                        <p:cTn id="385" dur="4000" fill="hold"/>
                                        <p:tgtEl>
                                          <p:spTgt spid="18"/>
                                        </p:tgtEl>
                                        <p:attrNameLst>
                                          <p:attrName>ppt_x</p:attrName>
                                        </p:attrNameLst>
                                      </p:cBhvr>
                                      <p:tavLst>
                                        <p:tav tm="0">
                                          <p:val>
                                            <p:strVal val="0-#ppt_w/2"/>
                                          </p:val>
                                        </p:tav>
                                        <p:tav tm="100000">
                                          <p:val>
                                            <p:strVal val="#ppt_x"/>
                                          </p:val>
                                        </p:tav>
                                      </p:tavLst>
                                    </p:anim>
                                    <p:anim calcmode="lin" valueType="num">
                                      <p:cBhvr additive="base">
                                        <p:cTn id="386" dur="4000" fill="hold"/>
                                        <p:tgtEl>
                                          <p:spTgt spid="18"/>
                                        </p:tgtEl>
                                        <p:attrNameLst>
                                          <p:attrName>ppt_y</p:attrName>
                                        </p:attrNameLst>
                                      </p:cBhvr>
                                      <p:tavLst>
                                        <p:tav tm="0">
                                          <p:val>
                                            <p:strVal val="#ppt_y"/>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18"/>
                                        </p:tgtEl>
                                        <p:attrNameLst>
                                          <p:attrName>style.visibility</p:attrName>
                                        </p:attrNameLst>
                                      </p:cBhvr>
                                      <p:to>
                                        <p:strVal val="visible"/>
                                      </p:to>
                                    </p:set>
                                    <p:anim calcmode="lin" valueType="num">
                                      <p:cBhvr>
                                        <p:cTn id="389" dur="4000" fill="hold"/>
                                        <p:tgtEl>
                                          <p:spTgt spid="18"/>
                                        </p:tgtEl>
                                        <p:attrNameLst>
                                          <p:attrName>ppt_w</p:attrName>
                                        </p:attrNameLst>
                                      </p:cBhvr>
                                      <p:tavLst>
                                        <p:tav tm="0" fmla="#ppt_w*sin(2.5*pi*$)">
                                          <p:val>
                                            <p:fltVal val="0"/>
                                          </p:val>
                                        </p:tav>
                                        <p:tav tm="100000">
                                          <p:val>
                                            <p:fltVal val="1"/>
                                          </p:val>
                                        </p:tav>
                                      </p:tavLst>
                                    </p:anim>
                                    <p:anim calcmode="lin" valueType="num">
                                      <p:cBhvr>
                                        <p:cTn id="390" dur="4000" fill="hold"/>
                                        <p:tgtEl>
                                          <p:spTgt spid="18"/>
                                        </p:tgtEl>
                                        <p:attrNameLst>
                                          <p:attrName>ppt_h</p:attrName>
                                        </p:attrNameLst>
                                      </p:cBhvr>
                                      <p:tavLst>
                                        <p:tav tm="0">
                                          <p:val>
                                            <p:strVal val="#ppt_h"/>
                                          </p:val>
                                        </p:tav>
                                        <p:tav tm="100000">
                                          <p:val>
                                            <p:strVal val="#ppt_h"/>
                                          </p:val>
                                        </p:tav>
                                      </p:tavLst>
                                    </p:anim>
                                  </p:childTnLst>
                                </p:cTn>
                              </p:par>
                              <p:par>
                                <p:cTn id="391" presetID="2" presetClass="exit" presetSubtype="2" fill="hold" grpId="2" nodeType="withEffect">
                                  <p:stCondLst>
                                    <p:cond delay="0"/>
                                  </p:stCondLst>
                                  <p:childTnLst>
                                    <p:anim calcmode="lin" valueType="num">
                                      <p:cBhvr additive="base">
                                        <p:cTn id="392" dur="4500"/>
                                        <p:tgtEl>
                                          <p:spTgt spid="18"/>
                                        </p:tgtEl>
                                        <p:attrNameLst>
                                          <p:attrName>ppt_x</p:attrName>
                                        </p:attrNameLst>
                                      </p:cBhvr>
                                      <p:tavLst>
                                        <p:tav tm="0">
                                          <p:val>
                                            <p:strVal val="ppt_x"/>
                                          </p:val>
                                        </p:tav>
                                        <p:tav tm="100000">
                                          <p:val>
                                            <p:strVal val="1+ppt_w/2"/>
                                          </p:val>
                                        </p:tav>
                                      </p:tavLst>
                                    </p:anim>
                                    <p:anim calcmode="lin" valueType="num">
                                      <p:cBhvr additive="base">
                                        <p:cTn id="393" dur="4500"/>
                                        <p:tgtEl>
                                          <p:spTgt spid="18"/>
                                        </p:tgtEl>
                                        <p:attrNameLst>
                                          <p:attrName>ppt_y</p:attrName>
                                        </p:attrNameLst>
                                      </p:cBhvr>
                                      <p:tavLst>
                                        <p:tav tm="0">
                                          <p:val>
                                            <p:strVal val="ppt_y"/>
                                          </p:val>
                                        </p:tav>
                                        <p:tav tm="100000">
                                          <p:val>
                                            <p:strVal val="ppt_y"/>
                                          </p:val>
                                        </p:tav>
                                      </p:tavLst>
                                    </p:anim>
                                    <p:set>
                                      <p:cBhvr>
                                        <p:cTn id="394" dur="1" fill="hold">
                                          <p:stCondLst>
                                            <p:cond delay="4499"/>
                                          </p:stCondLst>
                                        </p:cTn>
                                        <p:tgtEl>
                                          <p:spTgt spid="18"/>
                                        </p:tgtEl>
                                        <p:attrNameLst>
                                          <p:attrName>style.visibility</p:attrName>
                                        </p:attrNameLst>
                                      </p:cBhvr>
                                      <p:to>
                                        <p:strVal val="hidden"/>
                                      </p:to>
                                    </p:set>
                                  </p:childTnLst>
                                </p:cTn>
                              </p:par>
                              <p:par>
                                <p:cTn id="395" presetID="3" presetClass="exit" presetSubtype="5" fill="hold" grpId="3" nodeType="withEffect">
                                  <p:stCondLst>
                                    <p:cond delay="0"/>
                                  </p:stCondLst>
                                  <p:childTnLst>
                                    <p:animEffect transition="out" filter="blinds(vertical)">
                                      <p:cBhvr>
                                        <p:cTn id="396" dur="5500"/>
                                        <p:tgtEl>
                                          <p:spTgt spid="18"/>
                                        </p:tgtEl>
                                      </p:cBhvr>
                                    </p:animEffect>
                                    <p:set>
                                      <p:cBhvr>
                                        <p:cTn id="397" dur="1" fill="hold">
                                          <p:stCondLst>
                                            <p:cond delay="5499"/>
                                          </p:stCondLst>
                                        </p:cTn>
                                        <p:tgtEl>
                                          <p:spTgt spid="18"/>
                                        </p:tgtEl>
                                        <p:attrNameLst>
                                          <p:attrName>style.visibility</p:attrName>
                                        </p:attrNameLst>
                                      </p:cBhvr>
                                      <p:to>
                                        <p:strVal val="hidden"/>
                                      </p:to>
                                    </p:set>
                                  </p:childTnLst>
                                </p:cTn>
                              </p:par>
                              <p:par>
                                <p:cTn id="398" presetID="2" presetClass="entr" presetSubtype="8" fill="hold" grpId="0" nodeType="withEffect">
                                  <p:stCondLst>
                                    <p:cond delay="0"/>
                                  </p:stCondLst>
                                  <p:childTnLst>
                                    <p:set>
                                      <p:cBhvr>
                                        <p:cTn id="399" dur="1" fill="hold">
                                          <p:stCondLst>
                                            <p:cond delay="0"/>
                                          </p:stCondLst>
                                        </p:cTn>
                                        <p:tgtEl>
                                          <p:spTgt spid="19"/>
                                        </p:tgtEl>
                                        <p:attrNameLst>
                                          <p:attrName>style.visibility</p:attrName>
                                        </p:attrNameLst>
                                      </p:cBhvr>
                                      <p:to>
                                        <p:strVal val="visible"/>
                                      </p:to>
                                    </p:set>
                                    <p:anim calcmode="lin" valueType="num">
                                      <p:cBhvr additive="base">
                                        <p:cTn id="400" dur="4000" fill="hold"/>
                                        <p:tgtEl>
                                          <p:spTgt spid="19"/>
                                        </p:tgtEl>
                                        <p:attrNameLst>
                                          <p:attrName>ppt_x</p:attrName>
                                        </p:attrNameLst>
                                      </p:cBhvr>
                                      <p:tavLst>
                                        <p:tav tm="0">
                                          <p:val>
                                            <p:strVal val="0-#ppt_w/2"/>
                                          </p:val>
                                        </p:tav>
                                        <p:tav tm="100000">
                                          <p:val>
                                            <p:strVal val="#ppt_x"/>
                                          </p:val>
                                        </p:tav>
                                      </p:tavLst>
                                    </p:anim>
                                    <p:anim calcmode="lin" valueType="num">
                                      <p:cBhvr additive="base">
                                        <p:cTn id="401" dur="4000" fill="hold"/>
                                        <p:tgtEl>
                                          <p:spTgt spid="19"/>
                                        </p:tgtEl>
                                        <p:attrNameLst>
                                          <p:attrName>ppt_y</p:attrName>
                                        </p:attrNameLst>
                                      </p:cBhvr>
                                      <p:tavLst>
                                        <p:tav tm="0">
                                          <p:val>
                                            <p:strVal val="#ppt_y"/>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19"/>
                                        </p:tgtEl>
                                        <p:attrNameLst>
                                          <p:attrName>style.visibility</p:attrName>
                                        </p:attrNameLst>
                                      </p:cBhvr>
                                      <p:to>
                                        <p:strVal val="visible"/>
                                      </p:to>
                                    </p:set>
                                    <p:anim calcmode="lin" valueType="num">
                                      <p:cBhvr>
                                        <p:cTn id="404" dur="4000" fill="hold"/>
                                        <p:tgtEl>
                                          <p:spTgt spid="19"/>
                                        </p:tgtEl>
                                        <p:attrNameLst>
                                          <p:attrName>ppt_w</p:attrName>
                                        </p:attrNameLst>
                                      </p:cBhvr>
                                      <p:tavLst>
                                        <p:tav tm="0" fmla="#ppt_w*sin(2.5*pi*$)">
                                          <p:val>
                                            <p:fltVal val="0"/>
                                          </p:val>
                                        </p:tav>
                                        <p:tav tm="100000">
                                          <p:val>
                                            <p:fltVal val="1"/>
                                          </p:val>
                                        </p:tav>
                                      </p:tavLst>
                                    </p:anim>
                                    <p:anim calcmode="lin" valueType="num">
                                      <p:cBhvr>
                                        <p:cTn id="405" dur="4000" fill="hold"/>
                                        <p:tgtEl>
                                          <p:spTgt spid="19"/>
                                        </p:tgtEl>
                                        <p:attrNameLst>
                                          <p:attrName>ppt_h</p:attrName>
                                        </p:attrNameLst>
                                      </p:cBhvr>
                                      <p:tavLst>
                                        <p:tav tm="0">
                                          <p:val>
                                            <p:strVal val="#ppt_h"/>
                                          </p:val>
                                        </p:tav>
                                        <p:tav tm="100000">
                                          <p:val>
                                            <p:strVal val="#ppt_h"/>
                                          </p:val>
                                        </p:tav>
                                      </p:tavLst>
                                    </p:anim>
                                  </p:childTnLst>
                                </p:cTn>
                              </p:par>
                              <p:par>
                                <p:cTn id="406" presetID="2" presetClass="exit" presetSubtype="2" fill="hold" grpId="2" nodeType="withEffect">
                                  <p:stCondLst>
                                    <p:cond delay="0"/>
                                  </p:stCondLst>
                                  <p:childTnLst>
                                    <p:anim calcmode="lin" valueType="num">
                                      <p:cBhvr additive="base">
                                        <p:cTn id="407" dur="4500"/>
                                        <p:tgtEl>
                                          <p:spTgt spid="19"/>
                                        </p:tgtEl>
                                        <p:attrNameLst>
                                          <p:attrName>ppt_x</p:attrName>
                                        </p:attrNameLst>
                                      </p:cBhvr>
                                      <p:tavLst>
                                        <p:tav tm="0">
                                          <p:val>
                                            <p:strVal val="ppt_x"/>
                                          </p:val>
                                        </p:tav>
                                        <p:tav tm="100000">
                                          <p:val>
                                            <p:strVal val="1+ppt_w/2"/>
                                          </p:val>
                                        </p:tav>
                                      </p:tavLst>
                                    </p:anim>
                                    <p:anim calcmode="lin" valueType="num">
                                      <p:cBhvr additive="base">
                                        <p:cTn id="408" dur="4500"/>
                                        <p:tgtEl>
                                          <p:spTgt spid="19"/>
                                        </p:tgtEl>
                                        <p:attrNameLst>
                                          <p:attrName>ppt_y</p:attrName>
                                        </p:attrNameLst>
                                      </p:cBhvr>
                                      <p:tavLst>
                                        <p:tav tm="0">
                                          <p:val>
                                            <p:strVal val="ppt_y"/>
                                          </p:val>
                                        </p:tav>
                                        <p:tav tm="100000">
                                          <p:val>
                                            <p:strVal val="ppt_y"/>
                                          </p:val>
                                        </p:tav>
                                      </p:tavLst>
                                    </p:anim>
                                    <p:set>
                                      <p:cBhvr>
                                        <p:cTn id="409" dur="1" fill="hold">
                                          <p:stCondLst>
                                            <p:cond delay="4499"/>
                                          </p:stCondLst>
                                        </p:cTn>
                                        <p:tgtEl>
                                          <p:spTgt spid="19"/>
                                        </p:tgtEl>
                                        <p:attrNameLst>
                                          <p:attrName>style.visibility</p:attrName>
                                        </p:attrNameLst>
                                      </p:cBhvr>
                                      <p:to>
                                        <p:strVal val="hidden"/>
                                      </p:to>
                                    </p:set>
                                  </p:childTnLst>
                                </p:cTn>
                              </p:par>
                              <p:par>
                                <p:cTn id="410" presetID="3" presetClass="exit" presetSubtype="5" fill="hold" grpId="3" nodeType="withEffect">
                                  <p:stCondLst>
                                    <p:cond delay="0"/>
                                  </p:stCondLst>
                                  <p:childTnLst>
                                    <p:animEffect transition="out" filter="blinds(vertical)">
                                      <p:cBhvr>
                                        <p:cTn id="411" dur="5500"/>
                                        <p:tgtEl>
                                          <p:spTgt spid="19"/>
                                        </p:tgtEl>
                                      </p:cBhvr>
                                    </p:animEffect>
                                    <p:set>
                                      <p:cBhvr>
                                        <p:cTn id="412" dur="1" fill="hold">
                                          <p:stCondLst>
                                            <p:cond delay="5499"/>
                                          </p:stCondLst>
                                        </p:cTn>
                                        <p:tgtEl>
                                          <p:spTgt spid="19"/>
                                        </p:tgtEl>
                                        <p:attrNameLst>
                                          <p:attrName>style.visibility</p:attrName>
                                        </p:attrNameLst>
                                      </p:cBhvr>
                                      <p:to>
                                        <p:strVal val="hidden"/>
                                      </p:to>
                                    </p:set>
                                  </p:childTnLst>
                                </p:cTn>
                              </p:par>
                              <p:par>
                                <p:cTn id="413" presetID="2" presetClass="entr" presetSubtype="8" fill="hold" grpId="0" nodeType="withEffect">
                                  <p:stCondLst>
                                    <p:cond delay="0"/>
                                  </p:stCondLst>
                                  <p:childTnLst>
                                    <p:set>
                                      <p:cBhvr>
                                        <p:cTn id="414" dur="1" fill="hold">
                                          <p:stCondLst>
                                            <p:cond delay="0"/>
                                          </p:stCondLst>
                                        </p:cTn>
                                        <p:tgtEl>
                                          <p:spTgt spid="20"/>
                                        </p:tgtEl>
                                        <p:attrNameLst>
                                          <p:attrName>style.visibility</p:attrName>
                                        </p:attrNameLst>
                                      </p:cBhvr>
                                      <p:to>
                                        <p:strVal val="visible"/>
                                      </p:to>
                                    </p:set>
                                    <p:anim calcmode="lin" valueType="num">
                                      <p:cBhvr additive="base">
                                        <p:cTn id="415" dur="4000" fill="hold"/>
                                        <p:tgtEl>
                                          <p:spTgt spid="20"/>
                                        </p:tgtEl>
                                        <p:attrNameLst>
                                          <p:attrName>ppt_x</p:attrName>
                                        </p:attrNameLst>
                                      </p:cBhvr>
                                      <p:tavLst>
                                        <p:tav tm="0">
                                          <p:val>
                                            <p:strVal val="0-#ppt_w/2"/>
                                          </p:val>
                                        </p:tav>
                                        <p:tav tm="100000">
                                          <p:val>
                                            <p:strVal val="#ppt_x"/>
                                          </p:val>
                                        </p:tav>
                                      </p:tavLst>
                                    </p:anim>
                                    <p:anim calcmode="lin" valueType="num">
                                      <p:cBhvr additive="base">
                                        <p:cTn id="416" dur="4000" fill="hold"/>
                                        <p:tgtEl>
                                          <p:spTgt spid="20"/>
                                        </p:tgtEl>
                                        <p:attrNameLst>
                                          <p:attrName>ppt_y</p:attrName>
                                        </p:attrNameLst>
                                      </p:cBhvr>
                                      <p:tavLst>
                                        <p:tav tm="0">
                                          <p:val>
                                            <p:strVal val="#ppt_y"/>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20"/>
                                        </p:tgtEl>
                                        <p:attrNameLst>
                                          <p:attrName>style.visibility</p:attrName>
                                        </p:attrNameLst>
                                      </p:cBhvr>
                                      <p:to>
                                        <p:strVal val="visible"/>
                                      </p:to>
                                    </p:set>
                                    <p:anim calcmode="lin" valueType="num">
                                      <p:cBhvr>
                                        <p:cTn id="419" dur="4000" fill="hold"/>
                                        <p:tgtEl>
                                          <p:spTgt spid="20"/>
                                        </p:tgtEl>
                                        <p:attrNameLst>
                                          <p:attrName>ppt_w</p:attrName>
                                        </p:attrNameLst>
                                      </p:cBhvr>
                                      <p:tavLst>
                                        <p:tav tm="0" fmla="#ppt_w*sin(2.5*pi*$)">
                                          <p:val>
                                            <p:fltVal val="0"/>
                                          </p:val>
                                        </p:tav>
                                        <p:tav tm="100000">
                                          <p:val>
                                            <p:fltVal val="1"/>
                                          </p:val>
                                        </p:tav>
                                      </p:tavLst>
                                    </p:anim>
                                    <p:anim calcmode="lin" valueType="num">
                                      <p:cBhvr>
                                        <p:cTn id="420" dur="4000" fill="hold"/>
                                        <p:tgtEl>
                                          <p:spTgt spid="20"/>
                                        </p:tgtEl>
                                        <p:attrNameLst>
                                          <p:attrName>ppt_h</p:attrName>
                                        </p:attrNameLst>
                                      </p:cBhvr>
                                      <p:tavLst>
                                        <p:tav tm="0">
                                          <p:val>
                                            <p:strVal val="#ppt_h"/>
                                          </p:val>
                                        </p:tav>
                                        <p:tav tm="100000">
                                          <p:val>
                                            <p:strVal val="#ppt_h"/>
                                          </p:val>
                                        </p:tav>
                                      </p:tavLst>
                                    </p:anim>
                                  </p:childTnLst>
                                </p:cTn>
                              </p:par>
                              <p:par>
                                <p:cTn id="421" presetID="2" presetClass="exit" presetSubtype="2" fill="hold" grpId="2" nodeType="withEffect">
                                  <p:stCondLst>
                                    <p:cond delay="0"/>
                                  </p:stCondLst>
                                  <p:childTnLst>
                                    <p:anim calcmode="lin" valueType="num">
                                      <p:cBhvr additive="base">
                                        <p:cTn id="422" dur="4500"/>
                                        <p:tgtEl>
                                          <p:spTgt spid="20"/>
                                        </p:tgtEl>
                                        <p:attrNameLst>
                                          <p:attrName>ppt_x</p:attrName>
                                        </p:attrNameLst>
                                      </p:cBhvr>
                                      <p:tavLst>
                                        <p:tav tm="0">
                                          <p:val>
                                            <p:strVal val="ppt_x"/>
                                          </p:val>
                                        </p:tav>
                                        <p:tav tm="100000">
                                          <p:val>
                                            <p:strVal val="1+ppt_w/2"/>
                                          </p:val>
                                        </p:tav>
                                      </p:tavLst>
                                    </p:anim>
                                    <p:anim calcmode="lin" valueType="num">
                                      <p:cBhvr additive="base">
                                        <p:cTn id="423" dur="4500"/>
                                        <p:tgtEl>
                                          <p:spTgt spid="20"/>
                                        </p:tgtEl>
                                        <p:attrNameLst>
                                          <p:attrName>ppt_y</p:attrName>
                                        </p:attrNameLst>
                                      </p:cBhvr>
                                      <p:tavLst>
                                        <p:tav tm="0">
                                          <p:val>
                                            <p:strVal val="ppt_y"/>
                                          </p:val>
                                        </p:tav>
                                        <p:tav tm="100000">
                                          <p:val>
                                            <p:strVal val="ppt_y"/>
                                          </p:val>
                                        </p:tav>
                                      </p:tavLst>
                                    </p:anim>
                                    <p:set>
                                      <p:cBhvr>
                                        <p:cTn id="424" dur="1" fill="hold">
                                          <p:stCondLst>
                                            <p:cond delay="4499"/>
                                          </p:stCondLst>
                                        </p:cTn>
                                        <p:tgtEl>
                                          <p:spTgt spid="20"/>
                                        </p:tgtEl>
                                        <p:attrNameLst>
                                          <p:attrName>style.visibility</p:attrName>
                                        </p:attrNameLst>
                                      </p:cBhvr>
                                      <p:to>
                                        <p:strVal val="hidden"/>
                                      </p:to>
                                    </p:set>
                                  </p:childTnLst>
                                </p:cTn>
                              </p:par>
                              <p:par>
                                <p:cTn id="425" presetID="3" presetClass="exit" presetSubtype="5" fill="hold" grpId="3" nodeType="withEffect">
                                  <p:stCondLst>
                                    <p:cond delay="0"/>
                                  </p:stCondLst>
                                  <p:childTnLst>
                                    <p:animEffect transition="out" filter="blinds(vertical)">
                                      <p:cBhvr>
                                        <p:cTn id="426" dur="5500"/>
                                        <p:tgtEl>
                                          <p:spTgt spid="20"/>
                                        </p:tgtEl>
                                      </p:cBhvr>
                                    </p:animEffect>
                                    <p:set>
                                      <p:cBhvr>
                                        <p:cTn id="427" dur="1" fill="hold">
                                          <p:stCondLst>
                                            <p:cond delay="5499"/>
                                          </p:stCondLst>
                                        </p:cTn>
                                        <p:tgtEl>
                                          <p:spTgt spid="20"/>
                                        </p:tgtEl>
                                        <p:attrNameLst>
                                          <p:attrName>style.visibility</p:attrName>
                                        </p:attrNameLst>
                                      </p:cBhvr>
                                      <p:to>
                                        <p:strVal val="hidden"/>
                                      </p:to>
                                    </p:set>
                                  </p:childTnLst>
                                </p:cTn>
                              </p:par>
                              <p:par>
                                <p:cTn id="428" presetID="2" presetClass="entr" presetSubtype="8" fill="hold" grpId="0" nodeType="withEffect">
                                  <p:stCondLst>
                                    <p:cond delay="0"/>
                                  </p:stCondLst>
                                  <p:childTnLst>
                                    <p:set>
                                      <p:cBhvr>
                                        <p:cTn id="429" dur="1" fill="hold">
                                          <p:stCondLst>
                                            <p:cond delay="0"/>
                                          </p:stCondLst>
                                        </p:cTn>
                                        <p:tgtEl>
                                          <p:spTgt spid="17"/>
                                        </p:tgtEl>
                                        <p:attrNameLst>
                                          <p:attrName>style.visibility</p:attrName>
                                        </p:attrNameLst>
                                      </p:cBhvr>
                                      <p:to>
                                        <p:strVal val="visible"/>
                                      </p:to>
                                    </p:set>
                                    <p:anim calcmode="lin" valueType="num">
                                      <p:cBhvr additive="base">
                                        <p:cTn id="430" dur="4000" fill="hold"/>
                                        <p:tgtEl>
                                          <p:spTgt spid="17"/>
                                        </p:tgtEl>
                                        <p:attrNameLst>
                                          <p:attrName>ppt_x</p:attrName>
                                        </p:attrNameLst>
                                      </p:cBhvr>
                                      <p:tavLst>
                                        <p:tav tm="0">
                                          <p:val>
                                            <p:strVal val="0-#ppt_w/2"/>
                                          </p:val>
                                        </p:tav>
                                        <p:tav tm="100000">
                                          <p:val>
                                            <p:strVal val="#ppt_x"/>
                                          </p:val>
                                        </p:tav>
                                      </p:tavLst>
                                    </p:anim>
                                    <p:anim calcmode="lin" valueType="num">
                                      <p:cBhvr additive="base">
                                        <p:cTn id="431" dur="4000" fill="hold"/>
                                        <p:tgtEl>
                                          <p:spTgt spid="17"/>
                                        </p:tgtEl>
                                        <p:attrNameLst>
                                          <p:attrName>ppt_y</p:attrName>
                                        </p:attrNameLst>
                                      </p:cBhvr>
                                      <p:tavLst>
                                        <p:tav tm="0">
                                          <p:val>
                                            <p:strVal val="#ppt_y"/>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17"/>
                                        </p:tgtEl>
                                        <p:attrNameLst>
                                          <p:attrName>style.visibility</p:attrName>
                                        </p:attrNameLst>
                                      </p:cBhvr>
                                      <p:to>
                                        <p:strVal val="visible"/>
                                      </p:to>
                                    </p:set>
                                    <p:anim calcmode="lin" valueType="num">
                                      <p:cBhvr>
                                        <p:cTn id="434" dur="4000" fill="hold"/>
                                        <p:tgtEl>
                                          <p:spTgt spid="17"/>
                                        </p:tgtEl>
                                        <p:attrNameLst>
                                          <p:attrName>ppt_w</p:attrName>
                                        </p:attrNameLst>
                                      </p:cBhvr>
                                      <p:tavLst>
                                        <p:tav tm="0" fmla="#ppt_w*sin(2.5*pi*$)">
                                          <p:val>
                                            <p:fltVal val="0"/>
                                          </p:val>
                                        </p:tav>
                                        <p:tav tm="100000">
                                          <p:val>
                                            <p:fltVal val="1"/>
                                          </p:val>
                                        </p:tav>
                                      </p:tavLst>
                                    </p:anim>
                                    <p:anim calcmode="lin" valueType="num">
                                      <p:cBhvr>
                                        <p:cTn id="435" dur="4000" fill="hold"/>
                                        <p:tgtEl>
                                          <p:spTgt spid="17"/>
                                        </p:tgtEl>
                                        <p:attrNameLst>
                                          <p:attrName>ppt_h</p:attrName>
                                        </p:attrNameLst>
                                      </p:cBhvr>
                                      <p:tavLst>
                                        <p:tav tm="0">
                                          <p:val>
                                            <p:strVal val="#ppt_h"/>
                                          </p:val>
                                        </p:tav>
                                        <p:tav tm="100000">
                                          <p:val>
                                            <p:strVal val="#ppt_h"/>
                                          </p:val>
                                        </p:tav>
                                      </p:tavLst>
                                    </p:anim>
                                  </p:childTnLst>
                                </p:cTn>
                              </p:par>
                              <p:par>
                                <p:cTn id="436" presetID="2" presetClass="exit" presetSubtype="2" fill="hold" grpId="2" nodeType="withEffect">
                                  <p:stCondLst>
                                    <p:cond delay="0"/>
                                  </p:stCondLst>
                                  <p:childTnLst>
                                    <p:anim calcmode="lin" valueType="num">
                                      <p:cBhvr additive="base">
                                        <p:cTn id="437" dur="4500"/>
                                        <p:tgtEl>
                                          <p:spTgt spid="17"/>
                                        </p:tgtEl>
                                        <p:attrNameLst>
                                          <p:attrName>ppt_x</p:attrName>
                                        </p:attrNameLst>
                                      </p:cBhvr>
                                      <p:tavLst>
                                        <p:tav tm="0">
                                          <p:val>
                                            <p:strVal val="ppt_x"/>
                                          </p:val>
                                        </p:tav>
                                        <p:tav tm="100000">
                                          <p:val>
                                            <p:strVal val="1+ppt_w/2"/>
                                          </p:val>
                                        </p:tav>
                                      </p:tavLst>
                                    </p:anim>
                                    <p:anim calcmode="lin" valueType="num">
                                      <p:cBhvr additive="base">
                                        <p:cTn id="438" dur="4500"/>
                                        <p:tgtEl>
                                          <p:spTgt spid="17"/>
                                        </p:tgtEl>
                                        <p:attrNameLst>
                                          <p:attrName>ppt_y</p:attrName>
                                        </p:attrNameLst>
                                      </p:cBhvr>
                                      <p:tavLst>
                                        <p:tav tm="0">
                                          <p:val>
                                            <p:strVal val="ppt_y"/>
                                          </p:val>
                                        </p:tav>
                                        <p:tav tm="100000">
                                          <p:val>
                                            <p:strVal val="ppt_y"/>
                                          </p:val>
                                        </p:tav>
                                      </p:tavLst>
                                    </p:anim>
                                    <p:set>
                                      <p:cBhvr>
                                        <p:cTn id="439" dur="1" fill="hold">
                                          <p:stCondLst>
                                            <p:cond delay="4499"/>
                                          </p:stCondLst>
                                        </p:cTn>
                                        <p:tgtEl>
                                          <p:spTgt spid="17"/>
                                        </p:tgtEl>
                                        <p:attrNameLst>
                                          <p:attrName>style.visibility</p:attrName>
                                        </p:attrNameLst>
                                      </p:cBhvr>
                                      <p:to>
                                        <p:strVal val="hidden"/>
                                      </p:to>
                                    </p:set>
                                  </p:childTnLst>
                                </p:cTn>
                              </p:par>
                              <p:par>
                                <p:cTn id="440" presetID="3" presetClass="exit" presetSubtype="5" fill="hold" grpId="3" nodeType="withEffect">
                                  <p:stCondLst>
                                    <p:cond delay="0"/>
                                  </p:stCondLst>
                                  <p:childTnLst>
                                    <p:animEffect transition="out" filter="blinds(vertical)">
                                      <p:cBhvr>
                                        <p:cTn id="441" dur="5500"/>
                                        <p:tgtEl>
                                          <p:spTgt spid="17"/>
                                        </p:tgtEl>
                                      </p:cBhvr>
                                    </p:animEffect>
                                    <p:set>
                                      <p:cBhvr>
                                        <p:cTn id="442" dur="1" fill="hold">
                                          <p:stCondLst>
                                            <p:cond delay="5499"/>
                                          </p:stCondLst>
                                        </p:cTn>
                                        <p:tgtEl>
                                          <p:spTgt spid="17"/>
                                        </p:tgtEl>
                                        <p:attrNameLst>
                                          <p:attrName>style.visibility</p:attrName>
                                        </p:attrNameLst>
                                      </p:cBhvr>
                                      <p:to>
                                        <p:strVal val="hidden"/>
                                      </p:to>
                                    </p:set>
                                  </p:childTnLst>
                                </p:cTn>
                              </p:par>
                              <p:par>
                                <p:cTn id="443" presetID="2" presetClass="entr" presetSubtype="8" fill="hold" grpId="0" nodeType="withEffect">
                                  <p:stCondLst>
                                    <p:cond delay="0"/>
                                  </p:stCondLst>
                                  <p:childTnLst>
                                    <p:set>
                                      <p:cBhvr>
                                        <p:cTn id="444" dur="1" fill="hold">
                                          <p:stCondLst>
                                            <p:cond delay="0"/>
                                          </p:stCondLst>
                                        </p:cTn>
                                        <p:tgtEl>
                                          <p:spTgt spid="16"/>
                                        </p:tgtEl>
                                        <p:attrNameLst>
                                          <p:attrName>style.visibility</p:attrName>
                                        </p:attrNameLst>
                                      </p:cBhvr>
                                      <p:to>
                                        <p:strVal val="visible"/>
                                      </p:to>
                                    </p:set>
                                    <p:anim calcmode="lin" valueType="num">
                                      <p:cBhvr additive="base">
                                        <p:cTn id="445" dur="4000" fill="hold"/>
                                        <p:tgtEl>
                                          <p:spTgt spid="16"/>
                                        </p:tgtEl>
                                        <p:attrNameLst>
                                          <p:attrName>ppt_x</p:attrName>
                                        </p:attrNameLst>
                                      </p:cBhvr>
                                      <p:tavLst>
                                        <p:tav tm="0">
                                          <p:val>
                                            <p:strVal val="0-#ppt_w/2"/>
                                          </p:val>
                                        </p:tav>
                                        <p:tav tm="100000">
                                          <p:val>
                                            <p:strVal val="#ppt_x"/>
                                          </p:val>
                                        </p:tav>
                                      </p:tavLst>
                                    </p:anim>
                                    <p:anim calcmode="lin" valueType="num">
                                      <p:cBhvr additive="base">
                                        <p:cTn id="446" dur="4000" fill="hold"/>
                                        <p:tgtEl>
                                          <p:spTgt spid="16"/>
                                        </p:tgtEl>
                                        <p:attrNameLst>
                                          <p:attrName>ppt_y</p:attrName>
                                        </p:attrNameLst>
                                      </p:cBhvr>
                                      <p:tavLst>
                                        <p:tav tm="0">
                                          <p:val>
                                            <p:strVal val="#ppt_y"/>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16"/>
                                        </p:tgtEl>
                                        <p:attrNameLst>
                                          <p:attrName>style.visibility</p:attrName>
                                        </p:attrNameLst>
                                      </p:cBhvr>
                                      <p:to>
                                        <p:strVal val="visible"/>
                                      </p:to>
                                    </p:set>
                                    <p:anim calcmode="lin" valueType="num">
                                      <p:cBhvr>
                                        <p:cTn id="449" dur="4000" fill="hold"/>
                                        <p:tgtEl>
                                          <p:spTgt spid="16"/>
                                        </p:tgtEl>
                                        <p:attrNameLst>
                                          <p:attrName>ppt_w</p:attrName>
                                        </p:attrNameLst>
                                      </p:cBhvr>
                                      <p:tavLst>
                                        <p:tav tm="0" fmla="#ppt_w*sin(2.5*pi*$)">
                                          <p:val>
                                            <p:fltVal val="0"/>
                                          </p:val>
                                        </p:tav>
                                        <p:tav tm="100000">
                                          <p:val>
                                            <p:fltVal val="1"/>
                                          </p:val>
                                        </p:tav>
                                      </p:tavLst>
                                    </p:anim>
                                    <p:anim calcmode="lin" valueType="num">
                                      <p:cBhvr>
                                        <p:cTn id="450" dur="4000" fill="hold"/>
                                        <p:tgtEl>
                                          <p:spTgt spid="16"/>
                                        </p:tgtEl>
                                        <p:attrNameLst>
                                          <p:attrName>ppt_h</p:attrName>
                                        </p:attrNameLst>
                                      </p:cBhvr>
                                      <p:tavLst>
                                        <p:tav tm="0">
                                          <p:val>
                                            <p:strVal val="#ppt_h"/>
                                          </p:val>
                                        </p:tav>
                                        <p:tav tm="100000">
                                          <p:val>
                                            <p:strVal val="#ppt_h"/>
                                          </p:val>
                                        </p:tav>
                                      </p:tavLst>
                                    </p:anim>
                                  </p:childTnLst>
                                </p:cTn>
                              </p:par>
                              <p:par>
                                <p:cTn id="451" presetID="2" presetClass="exit" presetSubtype="2" fill="hold" grpId="2" nodeType="withEffect">
                                  <p:stCondLst>
                                    <p:cond delay="0"/>
                                  </p:stCondLst>
                                  <p:childTnLst>
                                    <p:anim calcmode="lin" valueType="num">
                                      <p:cBhvr additive="base">
                                        <p:cTn id="452" dur="4500"/>
                                        <p:tgtEl>
                                          <p:spTgt spid="16"/>
                                        </p:tgtEl>
                                        <p:attrNameLst>
                                          <p:attrName>ppt_x</p:attrName>
                                        </p:attrNameLst>
                                      </p:cBhvr>
                                      <p:tavLst>
                                        <p:tav tm="0">
                                          <p:val>
                                            <p:strVal val="ppt_x"/>
                                          </p:val>
                                        </p:tav>
                                        <p:tav tm="100000">
                                          <p:val>
                                            <p:strVal val="1+ppt_w/2"/>
                                          </p:val>
                                        </p:tav>
                                      </p:tavLst>
                                    </p:anim>
                                    <p:anim calcmode="lin" valueType="num">
                                      <p:cBhvr additive="base">
                                        <p:cTn id="453" dur="4500"/>
                                        <p:tgtEl>
                                          <p:spTgt spid="16"/>
                                        </p:tgtEl>
                                        <p:attrNameLst>
                                          <p:attrName>ppt_y</p:attrName>
                                        </p:attrNameLst>
                                      </p:cBhvr>
                                      <p:tavLst>
                                        <p:tav tm="0">
                                          <p:val>
                                            <p:strVal val="ppt_y"/>
                                          </p:val>
                                        </p:tav>
                                        <p:tav tm="100000">
                                          <p:val>
                                            <p:strVal val="ppt_y"/>
                                          </p:val>
                                        </p:tav>
                                      </p:tavLst>
                                    </p:anim>
                                    <p:set>
                                      <p:cBhvr>
                                        <p:cTn id="454" dur="1" fill="hold">
                                          <p:stCondLst>
                                            <p:cond delay="4499"/>
                                          </p:stCondLst>
                                        </p:cTn>
                                        <p:tgtEl>
                                          <p:spTgt spid="16"/>
                                        </p:tgtEl>
                                        <p:attrNameLst>
                                          <p:attrName>style.visibility</p:attrName>
                                        </p:attrNameLst>
                                      </p:cBhvr>
                                      <p:to>
                                        <p:strVal val="hidden"/>
                                      </p:to>
                                    </p:set>
                                  </p:childTnLst>
                                </p:cTn>
                              </p:par>
                              <p:par>
                                <p:cTn id="455" presetID="3" presetClass="exit" presetSubtype="5" fill="hold" grpId="3" nodeType="withEffect">
                                  <p:stCondLst>
                                    <p:cond delay="0"/>
                                  </p:stCondLst>
                                  <p:childTnLst>
                                    <p:animEffect transition="out" filter="blinds(vertical)">
                                      <p:cBhvr>
                                        <p:cTn id="456" dur="5500"/>
                                        <p:tgtEl>
                                          <p:spTgt spid="16"/>
                                        </p:tgtEl>
                                      </p:cBhvr>
                                    </p:animEffect>
                                    <p:set>
                                      <p:cBhvr>
                                        <p:cTn id="457" dur="1" fill="hold">
                                          <p:stCondLst>
                                            <p:cond delay="5499"/>
                                          </p:stCondLst>
                                        </p:cTn>
                                        <p:tgtEl>
                                          <p:spTgt spid="16"/>
                                        </p:tgtEl>
                                        <p:attrNameLst>
                                          <p:attrName>style.visibility</p:attrName>
                                        </p:attrNameLst>
                                      </p:cBhvr>
                                      <p:to>
                                        <p:strVal val="hidden"/>
                                      </p:to>
                                    </p:set>
                                  </p:childTnLst>
                                </p:cTn>
                              </p:par>
                              <p:par>
                                <p:cTn id="458" presetID="2" presetClass="entr" presetSubtype="8" fill="hold" grpId="0" nodeType="withEffect">
                                  <p:stCondLst>
                                    <p:cond delay="0"/>
                                  </p:stCondLst>
                                  <p:childTnLst>
                                    <p:set>
                                      <p:cBhvr>
                                        <p:cTn id="459" dur="1" fill="hold">
                                          <p:stCondLst>
                                            <p:cond delay="0"/>
                                          </p:stCondLst>
                                        </p:cTn>
                                        <p:tgtEl>
                                          <p:spTgt spid="15"/>
                                        </p:tgtEl>
                                        <p:attrNameLst>
                                          <p:attrName>style.visibility</p:attrName>
                                        </p:attrNameLst>
                                      </p:cBhvr>
                                      <p:to>
                                        <p:strVal val="visible"/>
                                      </p:to>
                                    </p:set>
                                    <p:anim calcmode="lin" valueType="num">
                                      <p:cBhvr additive="base">
                                        <p:cTn id="460" dur="4000" fill="hold"/>
                                        <p:tgtEl>
                                          <p:spTgt spid="15"/>
                                        </p:tgtEl>
                                        <p:attrNameLst>
                                          <p:attrName>ppt_x</p:attrName>
                                        </p:attrNameLst>
                                      </p:cBhvr>
                                      <p:tavLst>
                                        <p:tav tm="0">
                                          <p:val>
                                            <p:strVal val="0-#ppt_w/2"/>
                                          </p:val>
                                        </p:tav>
                                        <p:tav tm="100000">
                                          <p:val>
                                            <p:strVal val="#ppt_x"/>
                                          </p:val>
                                        </p:tav>
                                      </p:tavLst>
                                    </p:anim>
                                    <p:anim calcmode="lin" valueType="num">
                                      <p:cBhvr additive="base">
                                        <p:cTn id="461" dur="4000" fill="hold"/>
                                        <p:tgtEl>
                                          <p:spTgt spid="15"/>
                                        </p:tgtEl>
                                        <p:attrNameLst>
                                          <p:attrName>ppt_y</p:attrName>
                                        </p:attrNameLst>
                                      </p:cBhvr>
                                      <p:tavLst>
                                        <p:tav tm="0">
                                          <p:val>
                                            <p:strVal val="#ppt_y"/>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15"/>
                                        </p:tgtEl>
                                        <p:attrNameLst>
                                          <p:attrName>style.visibility</p:attrName>
                                        </p:attrNameLst>
                                      </p:cBhvr>
                                      <p:to>
                                        <p:strVal val="visible"/>
                                      </p:to>
                                    </p:set>
                                    <p:anim calcmode="lin" valueType="num">
                                      <p:cBhvr>
                                        <p:cTn id="464" dur="4000" fill="hold"/>
                                        <p:tgtEl>
                                          <p:spTgt spid="15"/>
                                        </p:tgtEl>
                                        <p:attrNameLst>
                                          <p:attrName>ppt_w</p:attrName>
                                        </p:attrNameLst>
                                      </p:cBhvr>
                                      <p:tavLst>
                                        <p:tav tm="0" fmla="#ppt_w*sin(2.5*pi*$)">
                                          <p:val>
                                            <p:fltVal val="0"/>
                                          </p:val>
                                        </p:tav>
                                        <p:tav tm="100000">
                                          <p:val>
                                            <p:fltVal val="1"/>
                                          </p:val>
                                        </p:tav>
                                      </p:tavLst>
                                    </p:anim>
                                    <p:anim calcmode="lin" valueType="num">
                                      <p:cBhvr>
                                        <p:cTn id="465" dur="4000" fill="hold"/>
                                        <p:tgtEl>
                                          <p:spTgt spid="15"/>
                                        </p:tgtEl>
                                        <p:attrNameLst>
                                          <p:attrName>ppt_h</p:attrName>
                                        </p:attrNameLst>
                                      </p:cBhvr>
                                      <p:tavLst>
                                        <p:tav tm="0">
                                          <p:val>
                                            <p:strVal val="#ppt_h"/>
                                          </p:val>
                                        </p:tav>
                                        <p:tav tm="100000">
                                          <p:val>
                                            <p:strVal val="#ppt_h"/>
                                          </p:val>
                                        </p:tav>
                                      </p:tavLst>
                                    </p:anim>
                                  </p:childTnLst>
                                </p:cTn>
                              </p:par>
                              <p:par>
                                <p:cTn id="466" presetID="2" presetClass="exit" presetSubtype="2" fill="hold" grpId="2" nodeType="withEffect">
                                  <p:stCondLst>
                                    <p:cond delay="0"/>
                                  </p:stCondLst>
                                  <p:childTnLst>
                                    <p:anim calcmode="lin" valueType="num">
                                      <p:cBhvr additive="base">
                                        <p:cTn id="467" dur="4500"/>
                                        <p:tgtEl>
                                          <p:spTgt spid="15"/>
                                        </p:tgtEl>
                                        <p:attrNameLst>
                                          <p:attrName>ppt_x</p:attrName>
                                        </p:attrNameLst>
                                      </p:cBhvr>
                                      <p:tavLst>
                                        <p:tav tm="0">
                                          <p:val>
                                            <p:strVal val="ppt_x"/>
                                          </p:val>
                                        </p:tav>
                                        <p:tav tm="100000">
                                          <p:val>
                                            <p:strVal val="1+ppt_w/2"/>
                                          </p:val>
                                        </p:tav>
                                      </p:tavLst>
                                    </p:anim>
                                    <p:anim calcmode="lin" valueType="num">
                                      <p:cBhvr additive="base">
                                        <p:cTn id="468" dur="4500"/>
                                        <p:tgtEl>
                                          <p:spTgt spid="15"/>
                                        </p:tgtEl>
                                        <p:attrNameLst>
                                          <p:attrName>ppt_y</p:attrName>
                                        </p:attrNameLst>
                                      </p:cBhvr>
                                      <p:tavLst>
                                        <p:tav tm="0">
                                          <p:val>
                                            <p:strVal val="ppt_y"/>
                                          </p:val>
                                        </p:tav>
                                        <p:tav tm="100000">
                                          <p:val>
                                            <p:strVal val="ppt_y"/>
                                          </p:val>
                                        </p:tav>
                                      </p:tavLst>
                                    </p:anim>
                                    <p:set>
                                      <p:cBhvr>
                                        <p:cTn id="469" dur="1" fill="hold">
                                          <p:stCondLst>
                                            <p:cond delay="4499"/>
                                          </p:stCondLst>
                                        </p:cTn>
                                        <p:tgtEl>
                                          <p:spTgt spid="15"/>
                                        </p:tgtEl>
                                        <p:attrNameLst>
                                          <p:attrName>style.visibility</p:attrName>
                                        </p:attrNameLst>
                                      </p:cBhvr>
                                      <p:to>
                                        <p:strVal val="hidden"/>
                                      </p:to>
                                    </p:set>
                                  </p:childTnLst>
                                </p:cTn>
                              </p:par>
                              <p:par>
                                <p:cTn id="470" presetID="3" presetClass="exit" presetSubtype="5" fill="hold" grpId="3" nodeType="withEffect">
                                  <p:stCondLst>
                                    <p:cond delay="0"/>
                                  </p:stCondLst>
                                  <p:childTnLst>
                                    <p:animEffect transition="out" filter="blinds(vertical)">
                                      <p:cBhvr>
                                        <p:cTn id="471" dur="5500"/>
                                        <p:tgtEl>
                                          <p:spTgt spid="15"/>
                                        </p:tgtEl>
                                      </p:cBhvr>
                                    </p:animEffect>
                                    <p:set>
                                      <p:cBhvr>
                                        <p:cTn id="472" dur="1" fill="hold">
                                          <p:stCondLst>
                                            <p:cond delay="5499"/>
                                          </p:stCondLst>
                                        </p:cTn>
                                        <p:tgtEl>
                                          <p:spTgt spid="15"/>
                                        </p:tgtEl>
                                        <p:attrNameLst>
                                          <p:attrName>style.visibility</p:attrName>
                                        </p:attrNameLst>
                                      </p:cBhvr>
                                      <p:to>
                                        <p:strVal val="hidden"/>
                                      </p:to>
                                    </p:set>
                                  </p:childTnLst>
                                </p:cTn>
                              </p:par>
                              <p:par>
                                <p:cTn id="473" presetID="2" presetClass="entr" presetSubtype="8" fill="hold" grpId="0" nodeType="withEffect">
                                  <p:stCondLst>
                                    <p:cond delay="0"/>
                                  </p:stCondLst>
                                  <p:childTnLst>
                                    <p:set>
                                      <p:cBhvr>
                                        <p:cTn id="474" dur="1" fill="hold">
                                          <p:stCondLst>
                                            <p:cond delay="0"/>
                                          </p:stCondLst>
                                        </p:cTn>
                                        <p:tgtEl>
                                          <p:spTgt spid="14"/>
                                        </p:tgtEl>
                                        <p:attrNameLst>
                                          <p:attrName>style.visibility</p:attrName>
                                        </p:attrNameLst>
                                      </p:cBhvr>
                                      <p:to>
                                        <p:strVal val="visible"/>
                                      </p:to>
                                    </p:set>
                                    <p:anim calcmode="lin" valueType="num">
                                      <p:cBhvr additive="base">
                                        <p:cTn id="475" dur="4000" fill="hold"/>
                                        <p:tgtEl>
                                          <p:spTgt spid="14"/>
                                        </p:tgtEl>
                                        <p:attrNameLst>
                                          <p:attrName>ppt_x</p:attrName>
                                        </p:attrNameLst>
                                      </p:cBhvr>
                                      <p:tavLst>
                                        <p:tav tm="0">
                                          <p:val>
                                            <p:strVal val="0-#ppt_w/2"/>
                                          </p:val>
                                        </p:tav>
                                        <p:tav tm="100000">
                                          <p:val>
                                            <p:strVal val="#ppt_x"/>
                                          </p:val>
                                        </p:tav>
                                      </p:tavLst>
                                    </p:anim>
                                    <p:anim calcmode="lin" valueType="num">
                                      <p:cBhvr additive="base">
                                        <p:cTn id="476" dur="4000" fill="hold"/>
                                        <p:tgtEl>
                                          <p:spTgt spid="14"/>
                                        </p:tgtEl>
                                        <p:attrNameLst>
                                          <p:attrName>ppt_y</p:attrName>
                                        </p:attrNameLst>
                                      </p:cBhvr>
                                      <p:tavLst>
                                        <p:tav tm="0">
                                          <p:val>
                                            <p:strVal val="#ppt_y"/>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14"/>
                                        </p:tgtEl>
                                        <p:attrNameLst>
                                          <p:attrName>style.visibility</p:attrName>
                                        </p:attrNameLst>
                                      </p:cBhvr>
                                      <p:to>
                                        <p:strVal val="visible"/>
                                      </p:to>
                                    </p:set>
                                    <p:anim calcmode="lin" valueType="num">
                                      <p:cBhvr>
                                        <p:cTn id="479" dur="4000" fill="hold"/>
                                        <p:tgtEl>
                                          <p:spTgt spid="14"/>
                                        </p:tgtEl>
                                        <p:attrNameLst>
                                          <p:attrName>ppt_w</p:attrName>
                                        </p:attrNameLst>
                                      </p:cBhvr>
                                      <p:tavLst>
                                        <p:tav tm="0" fmla="#ppt_w*sin(2.5*pi*$)">
                                          <p:val>
                                            <p:fltVal val="0"/>
                                          </p:val>
                                        </p:tav>
                                        <p:tav tm="100000">
                                          <p:val>
                                            <p:fltVal val="1"/>
                                          </p:val>
                                        </p:tav>
                                      </p:tavLst>
                                    </p:anim>
                                    <p:anim calcmode="lin" valueType="num">
                                      <p:cBhvr>
                                        <p:cTn id="480" dur="4000" fill="hold"/>
                                        <p:tgtEl>
                                          <p:spTgt spid="14"/>
                                        </p:tgtEl>
                                        <p:attrNameLst>
                                          <p:attrName>ppt_h</p:attrName>
                                        </p:attrNameLst>
                                      </p:cBhvr>
                                      <p:tavLst>
                                        <p:tav tm="0">
                                          <p:val>
                                            <p:strVal val="#ppt_h"/>
                                          </p:val>
                                        </p:tav>
                                        <p:tav tm="100000">
                                          <p:val>
                                            <p:strVal val="#ppt_h"/>
                                          </p:val>
                                        </p:tav>
                                      </p:tavLst>
                                    </p:anim>
                                  </p:childTnLst>
                                </p:cTn>
                              </p:par>
                              <p:par>
                                <p:cTn id="481" presetID="2" presetClass="exit" presetSubtype="2" fill="hold" grpId="2" nodeType="withEffect">
                                  <p:stCondLst>
                                    <p:cond delay="0"/>
                                  </p:stCondLst>
                                  <p:childTnLst>
                                    <p:anim calcmode="lin" valueType="num">
                                      <p:cBhvr additive="base">
                                        <p:cTn id="482" dur="4500"/>
                                        <p:tgtEl>
                                          <p:spTgt spid="14"/>
                                        </p:tgtEl>
                                        <p:attrNameLst>
                                          <p:attrName>ppt_x</p:attrName>
                                        </p:attrNameLst>
                                      </p:cBhvr>
                                      <p:tavLst>
                                        <p:tav tm="0">
                                          <p:val>
                                            <p:strVal val="ppt_x"/>
                                          </p:val>
                                        </p:tav>
                                        <p:tav tm="100000">
                                          <p:val>
                                            <p:strVal val="1+ppt_w/2"/>
                                          </p:val>
                                        </p:tav>
                                      </p:tavLst>
                                    </p:anim>
                                    <p:anim calcmode="lin" valueType="num">
                                      <p:cBhvr additive="base">
                                        <p:cTn id="483" dur="4500"/>
                                        <p:tgtEl>
                                          <p:spTgt spid="14"/>
                                        </p:tgtEl>
                                        <p:attrNameLst>
                                          <p:attrName>ppt_y</p:attrName>
                                        </p:attrNameLst>
                                      </p:cBhvr>
                                      <p:tavLst>
                                        <p:tav tm="0">
                                          <p:val>
                                            <p:strVal val="ppt_y"/>
                                          </p:val>
                                        </p:tav>
                                        <p:tav tm="100000">
                                          <p:val>
                                            <p:strVal val="ppt_y"/>
                                          </p:val>
                                        </p:tav>
                                      </p:tavLst>
                                    </p:anim>
                                    <p:set>
                                      <p:cBhvr>
                                        <p:cTn id="484" dur="1" fill="hold">
                                          <p:stCondLst>
                                            <p:cond delay="4499"/>
                                          </p:stCondLst>
                                        </p:cTn>
                                        <p:tgtEl>
                                          <p:spTgt spid="14"/>
                                        </p:tgtEl>
                                        <p:attrNameLst>
                                          <p:attrName>style.visibility</p:attrName>
                                        </p:attrNameLst>
                                      </p:cBhvr>
                                      <p:to>
                                        <p:strVal val="hidden"/>
                                      </p:to>
                                    </p:set>
                                  </p:childTnLst>
                                </p:cTn>
                              </p:par>
                              <p:par>
                                <p:cTn id="485" presetID="3" presetClass="exit" presetSubtype="5" fill="hold" grpId="3" nodeType="withEffect">
                                  <p:stCondLst>
                                    <p:cond delay="0"/>
                                  </p:stCondLst>
                                  <p:childTnLst>
                                    <p:animEffect transition="out" filter="blinds(vertical)">
                                      <p:cBhvr>
                                        <p:cTn id="486" dur="5500"/>
                                        <p:tgtEl>
                                          <p:spTgt spid="14"/>
                                        </p:tgtEl>
                                      </p:cBhvr>
                                    </p:animEffect>
                                    <p:set>
                                      <p:cBhvr>
                                        <p:cTn id="487" dur="1" fill="hold">
                                          <p:stCondLst>
                                            <p:cond delay="5499"/>
                                          </p:stCondLst>
                                        </p:cTn>
                                        <p:tgtEl>
                                          <p:spTgt spid="14"/>
                                        </p:tgtEl>
                                        <p:attrNameLst>
                                          <p:attrName>style.visibility</p:attrName>
                                        </p:attrNameLst>
                                      </p:cBhvr>
                                      <p:to>
                                        <p:strVal val="hidden"/>
                                      </p:to>
                                    </p:set>
                                  </p:childTnLst>
                                </p:cTn>
                              </p:par>
                              <p:par>
                                <p:cTn id="488" presetID="2" presetClass="entr" presetSubtype="8" fill="hold" grpId="0" nodeType="withEffect">
                                  <p:stCondLst>
                                    <p:cond delay="0"/>
                                  </p:stCondLst>
                                  <p:childTnLst>
                                    <p:set>
                                      <p:cBhvr>
                                        <p:cTn id="489" dur="1" fill="hold">
                                          <p:stCondLst>
                                            <p:cond delay="0"/>
                                          </p:stCondLst>
                                        </p:cTn>
                                        <p:tgtEl>
                                          <p:spTgt spid="13"/>
                                        </p:tgtEl>
                                        <p:attrNameLst>
                                          <p:attrName>style.visibility</p:attrName>
                                        </p:attrNameLst>
                                      </p:cBhvr>
                                      <p:to>
                                        <p:strVal val="visible"/>
                                      </p:to>
                                    </p:set>
                                    <p:anim calcmode="lin" valueType="num">
                                      <p:cBhvr additive="base">
                                        <p:cTn id="490" dur="4000" fill="hold"/>
                                        <p:tgtEl>
                                          <p:spTgt spid="13"/>
                                        </p:tgtEl>
                                        <p:attrNameLst>
                                          <p:attrName>ppt_x</p:attrName>
                                        </p:attrNameLst>
                                      </p:cBhvr>
                                      <p:tavLst>
                                        <p:tav tm="0">
                                          <p:val>
                                            <p:strVal val="0-#ppt_w/2"/>
                                          </p:val>
                                        </p:tav>
                                        <p:tav tm="100000">
                                          <p:val>
                                            <p:strVal val="#ppt_x"/>
                                          </p:val>
                                        </p:tav>
                                      </p:tavLst>
                                    </p:anim>
                                    <p:anim calcmode="lin" valueType="num">
                                      <p:cBhvr additive="base">
                                        <p:cTn id="491" dur="4000" fill="hold"/>
                                        <p:tgtEl>
                                          <p:spTgt spid="13"/>
                                        </p:tgtEl>
                                        <p:attrNameLst>
                                          <p:attrName>ppt_y</p:attrName>
                                        </p:attrNameLst>
                                      </p:cBhvr>
                                      <p:tavLst>
                                        <p:tav tm="0">
                                          <p:val>
                                            <p:strVal val="#ppt_y"/>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13"/>
                                        </p:tgtEl>
                                        <p:attrNameLst>
                                          <p:attrName>style.visibility</p:attrName>
                                        </p:attrNameLst>
                                      </p:cBhvr>
                                      <p:to>
                                        <p:strVal val="visible"/>
                                      </p:to>
                                    </p:set>
                                    <p:anim calcmode="lin" valueType="num">
                                      <p:cBhvr>
                                        <p:cTn id="494" dur="4000" fill="hold"/>
                                        <p:tgtEl>
                                          <p:spTgt spid="13"/>
                                        </p:tgtEl>
                                        <p:attrNameLst>
                                          <p:attrName>ppt_w</p:attrName>
                                        </p:attrNameLst>
                                      </p:cBhvr>
                                      <p:tavLst>
                                        <p:tav tm="0" fmla="#ppt_w*sin(2.5*pi*$)">
                                          <p:val>
                                            <p:fltVal val="0"/>
                                          </p:val>
                                        </p:tav>
                                        <p:tav tm="100000">
                                          <p:val>
                                            <p:fltVal val="1"/>
                                          </p:val>
                                        </p:tav>
                                      </p:tavLst>
                                    </p:anim>
                                    <p:anim calcmode="lin" valueType="num">
                                      <p:cBhvr>
                                        <p:cTn id="495" dur="4000" fill="hold"/>
                                        <p:tgtEl>
                                          <p:spTgt spid="13"/>
                                        </p:tgtEl>
                                        <p:attrNameLst>
                                          <p:attrName>ppt_h</p:attrName>
                                        </p:attrNameLst>
                                      </p:cBhvr>
                                      <p:tavLst>
                                        <p:tav tm="0">
                                          <p:val>
                                            <p:strVal val="#ppt_h"/>
                                          </p:val>
                                        </p:tav>
                                        <p:tav tm="100000">
                                          <p:val>
                                            <p:strVal val="#ppt_h"/>
                                          </p:val>
                                        </p:tav>
                                      </p:tavLst>
                                    </p:anim>
                                  </p:childTnLst>
                                </p:cTn>
                              </p:par>
                              <p:par>
                                <p:cTn id="496" presetID="2" presetClass="exit" presetSubtype="2" fill="hold" grpId="2" nodeType="withEffect">
                                  <p:stCondLst>
                                    <p:cond delay="0"/>
                                  </p:stCondLst>
                                  <p:childTnLst>
                                    <p:anim calcmode="lin" valueType="num">
                                      <p:cBhvr additive="base">
                                        <p:cTn id="497" dur="4500"/>
                                        <p:tgtEl>
                                          <p:spTgt spid="13"/>
                                        </p:tgtEl>
                                        <p:attrNameLst>
                                          <p:attrName>ppt_x</p:attrName>
                                        </p:attrNameLst>
                                      </p:cBhvr>
                                      <p:tavLst>
                                        <p:tav tm="0">
                                          <p:val>
                                            <p:strVal val="ppt_x"/>
                                          </p:val>
                                        </p:tav>
                                        <p:tav tm="100000">
                                          <p:val>
                                            <p:strVal val="1+ppt_w/2"/>
                                          </p:val>
                                        </p:tav>
                                      </p:tavLst>
                                    </p:anim>
                                    <p:anim calcmode="lin" valueType="num">
                                      <p:cBhvr additive="base">
                                        <p:cTn id="498" dur="4500"/>
                                        <p:tgtEl>
                                          <p:spTgt spid="13"/>
                                        </p:tgtEl>
                                        <p:attrNameLst>
                                          <p:attrName>ppt_y</p:attrName>
                                        </p:attrNameLst>
                                      </p:cBhvr>
                                      <p:tavLst>
                                        <p:tav tm="0">
                                          <p:val>
                                            <p:strVal val="ppt_y"/>
                                          </p:val>
                                        </p:tav>
                                        <p:tav tm="100000">
                                          <p:val>
                                            <p:strVal val="ppt_y"/>
                                          </p:val>
                                        </p:tav>
                                      </p:tavLst>
                                    </p:anim>
                                    <p:set>
                                      <p:cBhvr>
                                        <p:cTn id="499" dur="1" fill="hold">
                                          <p:stCondLst>
                                            <p:cond delay="4499"/>
                                          </p:stCondLst>
                                        </p:cTn>
                                        <p:tgtEl>
                                          <p:spTgt spid="13"/>
                                        </p:tgtEl>
                                        <p:attrNameLst>
                                          <p:attrName>style.visibility</p:attrName>
                                        </p:attrNameLst>
                                      </p:cBhvr>
                                      <p:to>
                                        <p:strVal val="hidden"/>
                                      </p:to>
                                    </p:set>
                                  </p:childTnLst>
                                </p:cTn>
                              </p:par>
                              <p:par>
                                <p:cTn id="500" presetID="3" presetClass="exit" presetSubtype="5" fill="hold" grpId="3" nodeType="withEffect">
                                  <p:stCondLst>
                                    <p:cond delay="0"/>
                                  </p:stCondLst>
                                  <p:childTnLst>
                                    <p:animEffect transition="out" filter="blinds(vertical)">
                                      <p:cBhvr>
                                        <p:cTn id="501" dur="5500"/>
                                        <p:tgtEl>
                                          <p:spTgt spid="13"/>
                                        </p:tgtEl>
                                      </p:cBhvr>
                                    </p:animEffect>
                                    <p:set>
                                      <p:cBhvr>
                                        <p:cTn id="502" dur="1" fill="hold">
                                          <p:stCondLst>
                                            <p:cond delay="5499"/>
                                          </p:stCondLst>
                                        </p:cTn>
                                        <p:tgtEl>
                                          <p:spTgt spid="13"/>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12"/>
                                        </p:tgtEl>
                                        <p:attrNameLst>
                                          <p:attrName>style.visibility</p:attrName>
                                        </p:attrNameLst>
                                      </p:cBhvr>
                                      <p:to>
                                        <p:strVal val="visible"/>
                                      </p:to>
                                    </p:set>
                                    <p:anim calcmode="lin" valueType="num">
                                      <p:cBhvr additive="base">
                                        <p:cTn id="505" dur="4000" fill="hold"/>
                                        <p:tgtEl>
                                          <p:spTgt spid="12"/>
                                        </p:tgtEl>
                                        <p:attrNameLst>
                                          <p:attrName>ppt_x</p:attrName>
                                        </p:attrNameLst>
                                      </p:cBhvr>
                                      <p:tavLst>
                                        <p:tav tm="0">
                                          <p:val>
                                            <p:strVal val="0-#ppt_w/2"/>
                                          </p:val>
                                        </p:tav>
                                        <p:tav tm="100000">
                                          <p:val>
                                            <p:strVal val="#ppt_x"/>
                                          </p:val>
                                        </p:tav>
                                      </p:tavLst>
                                    </p:anim>
                                    <p:anim calcmode="lin" valueType="num">
                                      <p:cBhvr additive="base">
                                        <p:cTn id="506" dur="4000" fill="hold"/>
                                        <p:tgtEl>
                                          <p:spTgt spid="12"/>
                                        </p:tgtEl>
                                        <p:attrNameLst>
                                          <p:attrName>ppt_y</p:attrName>
                                        </p:attrNameLst>
                                      </p:cBhvr>
                                      <p:tavLst>
                                        <p:tav tm="0">
                                          <p:val>
                                            <p:strVal val="#ppt_y"/>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12"/>
                                        </p:tgtEl>
                                        <p:attrNameLst>
                                          <p:attrName>style.visibility</p:attrName>
                                        </p:attrNameLst>
                                      </p:cBhvr>
                                      <p:to>
                                        <p:strVal val="visible"/>
                                      </p:to>
                                    </p:set>
                                    <p:anim calcmode="lin" valueType="num">
                                      <p:cBhvr>
                                        <p:cTn id="509" dur="4000" fill="hold"/>
                                        <p:tgtEl>
                                          <p:spTgt spid="12"/>
                                        </p:tgtEl>
                                        <p:attrNameLst>
                                          <p:attrName>ppt_w</p:attrName>
                                        </p:attrNameLst>
                                      </p:cBhvr>
                                      <p:tavLst>
                                        <p:tav tm="0" fmla="#ppt_w*sin(2.5*pi*$)">
                                          <p:val>
                                            <p:fltVal val="0"/>
                                          </p:val>
                                        </p:tav>
                                        <p:tav tm="100000">
                                          <p:val>
                                            <p:fltVal val="1"/>
                                          </p:val>
                                        </p:tav>
                                      </p:tavLst>
                                    </p:anim>
                                    <p:anim calcmode="lin" valueType="num">
                                      <p:cBhvr>
                                        <p:cTn id="510" dur="4000" fill="hold"/>
                                        <p:tgtEl>
                                          <p:spTgt spid="12"/>
                                        </p:tgtEl>
                                        <p:attrNameLst>
                                          <p:attrName>ppt_h</p:attrName>
                                        </p:attrNameLst>
                                      </p:cBhvr>
                                      <p:tavLst>
                                        <p:tav tm="0">
                                          <p:val>
                                            <p:strVal val="#ppt_h"/>
                                          </p:val>
                                        </p:tav>
                                        <p:tav tm="100000">
                                          <p:val>
                                            <p:strVal val="#ppt_h"/>
                                          </p:val>
                                        </p:tav>
                                      </p:tavLst>
                                    </p:anim>
                                  </p:childTnLst>
                                </p:cTn>
                              </p:par>
                              <p:par>
                                <p:cTn id="511" presetID="2" presetClass="exit" presetSubtype="2" fill="hold" grpId="2" nodeType="withEffect">
                                  <p:stCondLst>
                                    <p:cond delay="0"/>
                                  </p:stCondLst>
                                  <p:childTnLst>
                                    <p:anim calcmode="lin" valueType="num">
                                      <p:cBhvr additive="base">
                                        <p:cTn id="512" dur="4500"/>
                                        <p:tgtEl>
                                          <p:spTgt spid="12"/>
                                        </p:tgtEl>
                                        <p:attrNameLst>
                                          <p:attrName>ppt_x</p:attrName>
                                        </p:attrNameLst>
                                      </p:cBhvr>
                                      <p:tavLst>
                                        <p:tav tm="0">
                                          <p:val>
                                            <p:strVal val="ppt_x"/>
                                          </p:val>
                                        </p:tav>
                                        <p:tav tm="100000">
                                          <p:val>
                                            <p:strVal val="1+ppt_w/2"/>
                                          </p:val>
                                        </p:tav>
                                      </p:tavLst>
                                    </p:anim>
                                    <p:anim calcmode="lin" valueType="num">
                                      <p:cBhvr additive="base">
                                        <p:cTn id="513" dur="4500"/>
                                        <p:tgtEl>
                                          <p:spTgt spid="12"/>
                                        </p:tgtEl>
                                        <p:attrNameLst>
                                          <p:attrName>ppt_y</p:attrName>
                                        </p:attrNameLst>
                                      </p:cBhvr>
                                      <p:tavLst>
                                        <p:tav tm="0">
                                          <p:val>
                                            <p:strVal val="ppt_y"/>
                                          </p:val>
                                        </p:tav>
                                        <p:tav tm="100000">
                                          <p:val>
                                            <p:strVal val="ppt_y"/>
                                          </p:val>
                                        </p:tav>
                                      </p:tavLst>
                                    </p:anim>
                                    <p:set>
                                      <p:cBhvr>
                                        <p:cTn id="514" dur="1" fill="hold">
                                          <p:stCondLst>
                                            <p:cond delay="4499"/>
                                          </p:stCondLst>
                                        </p:cTn>
                                        <p:tgtEl>
                                          <p:spTgt spid="12"/>
                                        </p:tgtEl>
                                        <p:attrNameLst>
                                          <p:attrName>style.visibility</p:attrName>
                                        </p:attrNameLst>
                                      </p:cBhvr>
                                      <p:to>
                                        <p:strVal val="hidden"/>
                                      </p:to>
                                    </p:set>
                                  </p:childTnLst>
                                </p:cTn>
                              </p:par>
                              <p:par>
                                <p:cTn id="515" presetID="3" presetClass="exit" presetSubtype="5" fill="hold" grpId="3" nodeType="withEffect">
                                  <p:stCondLst>
                                    <p:cond delay="0"/>
                                  </p:stCondLst>
                                  <p:childTnLst>
                                    <p:animEffect transition="out" filter="blinds(vertical)">
                                      <p:cBhvr>
                                        <p:cTn id="516" dur="5500"/>
                                        <p:tgtEl>
                                          <p:spTgt spid="12"/>
                                        </p:tgtEl>
                                      </p:cBhvr>
                                    </p:animEffect>
                                    <p:set>
                                      <p:cBhvr>
                                        <p:cTn id="517" dur="1" fill="hold">
                                          <p:stCondLst>
                                            <p:cond delay="5499"/>
                                          </p:stCondLst>
                                        </p:cTn>
                                        <p:tgtEl>
                                          <p:spTgt spid="12"/>
                                        </p:tgtEl>
                                        <p:attrNameLst>
                                          <p:attrName>style.visibility</p:attrName>
                                        </p:attrNameLst>
                                      </p:cBhvr>
                                      <p:to>
                                        <p:strVal val="hidden"/>
                                      </p:to>
                                    </p:set>
                                  </p:childTnLst>
                                </p:cTn>
                              </p:par>
                              <p:par>
                                <p:cTn id="518" presetID="2" presetClass="entr" presetSubtype="8" fill="hold" grpId="0" nodeType="withEffect">
                                  <p:stCondLst>
                                    <p:cond delay="0"/>
                                  </p:stCondLst>
                                  <p:childTnLst>
                                    <p:set>
                                      <p:cBhvr>
                                        <p:cTn id="519" dur="1" fill="hold">
                                          <p:stCondLst>
                                            <p:cond delay="0"/>
                                          </p:stCondLst>
                                        </p:cTn>
                                        <p:tgtEl>
                                          <p:spTgt spid="11"/>
                                        </p:tgtEl>
                                        <p:attrNameLst>
                                          <p:attrName>style.visibility</p:attrName>
                                        </p:attrNameLst>
                                      </p:cBhvr>
                                      <p:to>
                                        <p:strVal val="visible"/>
                                      </p:to>
                                    </p:set>
                                    <p:anim calcmode="lin" valueType="num">
                                      <p:cBhvr additive="base">
                                        <p:cTn id="520" dur="4000" fill="hold"/>
                                        <p:tgtEl>
                                          <p:spTgt spid="11"/>
                                        </p:tgtEl>
                                        <p:attrNameLst>
                                          <p:attrName>ppt_x</p:attrName>
                                        </p:attrNameLst>
                                      </p:cBhvr>
                                      <p:tavLst>
                                        <p:tav tm="0">
                                          <p:val>
                                            <p:strVal val="0-#ppt_w/2"/>
                                          </p:val>
                                        </p:tav>
                                        <p:tav tm="100000">
                                          <p:val>
                                            <p:strVal val="#ppt_x"/>
                                          </p:val>
                                        </p:tav>
                                      </p:tavLst>
                                    </p:anim>
                                    <p:anim calcmode="lin" valueType="num">
                                      <p:cBhvr additive="base">
                                        <p:cTn id="521" dur="4000" fill="hold"/>
                                        <p:tgtEl>
                                          <p:spTgt spid="11"/>
                                        </p:tgtEl>
                                        <p:attrNameLst>
                                          <p:attrName>ppt_y</p:attrName>
                                        </p:attrNameLst>
                                      </p:cBhvr>
                                      <p:tavLst>
                                        <p:tav tm="0">
                                          <p:val>
                                            <p:strVal val="#ppt_y"/>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11"/>
                                        </p:tgtEl>
                                        <p:attrNameLst>
                                          <p:attrName>style.visibility</p:attrName>
                                        </p:attrNameLst>
                                      </p:cBhvr>
                                      <p:to>
                                        <p:strVal val="visible"/>
                                      </p:to>
                                    </p:set>
                                    <p:anim calcmode="lin" valueType="num">
                                      <p:cBhvr>
                                        <p:cTn id="524" dur="4000" fill="hold"/>
                                        <p:tgtEl>
                                          <p:spTgt spid="11"/>
                                        </p:tgtEl>
                                        <p:attrNameLst>
                                          <p:attrName>ppt_w</p:attrName>
                                        </p:attrNameLst>
                                      </p:cBhvr>
                                      <p:tavLst>
                                        <p:tav tm="0" fmla="#ppt_w*sin(2.5*pi*$)">
                                          <p:val>
                                            <p:fltVal val="0"/>
                                          </p:val>
                                        </p:tav>
                                        <p:tav tm="100000">
                                          <p:val>
                                            <p:fltVal val="1"/>
                                          </p:val>
                                        </p:tav>
                                      </p:tavLst>
                                    </p:anim>
                                    <p:anim calcmode="lin" valueType="num">
                                      <p:cBhvr>
                                        <p:cTn id="525" dur="4000" fill="hold"/>
                                        <p:tgtEl>
                                          <p:spTgt spid="11"/>
                                        </p:tgtEl>
                                        <p:attrNameLst>
                                          <p:attrName>ppt_h</p:attrName>
                                        </p:attrNameLst>
                                      </p:cBhvr>
                                      <p:tavLst>
                                        <p:tav tm="0">
                                          <p:val>
                                            <p:strVal val="#ppt_h"/>
                                          </p:val>
                                        </p:tav>
                                        <p:tav tm="100000">
                                          <p:val>
                                            <p:strVal val="#ppt_h"/>
                                          </p:val>
                                        </p:tav>
                                      </p:tavLst>
                                    </p:anim>
                                  </p:childTnLst>
                                </p:cTn>
                              </p:par>
                              <p:par>
                                <p:cTn id="526" presetID="2" presetClass="exit" presetSubtype="2" fill="hold" grpId="2" nodeType="withEffect">
                                  <p:stCondLst>
                                    <p:cond delay="0"/>
                                  </p:stCondLst>
                                  <p:childTnLst>
                                    <p:anim calcmode="lin" valueType="num">
                                      <p:cBhvr additive="base">
                                        <p:cTn id="527" dur="4500"/>
                                        <p:tgtEl>
                                          <p:spTgt spid="11"/>
                                        </p:tgtEl>
                                        <p:attrNameLst>
                                          <p:attrName>ppt_x</p:attrName>
                                        </p:attrNameLst>
                                      </p:cBhvr>
                                      <p:tavLst>
                                        <p:tav tm="0">
                                          <p:val>
                                            <p:strVal val="ppt_x"/>
                                          </p:val>
                                        </p:tav>
                                        <p:tav tm="100000">
                                          <p:val>
                                            <p:strVal val="1+ppt_w/2"/>
                                          </p:val>
                                        </p:tav>
                                      </p:tavLst>
                                    </p:anim>
                                    <p:anim calcmode="lin" valueType="num">
                                      <p:cBhvr additive="base">
                                        <p:cTn id="528" dur="4500"/>
                                        <p:tgtEl>
                                          <p:spTgt spid="11"/>
                                        </p:tgtEl>
                                        <p:attrNameLst>
                                          <p:attrName>ppt_y</p:attrName>
                                        </p:attrNameLst>
                                      </p:cBhvr>
                                      <p:tavLst>
                                        <p:tav tm="0">
                                          <p:val>
                                            <p:strVal val="ppt_y"/>
                                          </p:val>
                                        </p:tav>
                                        <p:tav tm="100000">
                                          <p:val>
                                            <p:strVal val="ppt_y"/>
                                          </p:val>
                                        </p:tav>
                                      </p:tavLst>
                                    </p:anim>
                                    <p:set>
                                      <p:cBhvr>
                                        <p:cTn id="529" dur="1" fill="hold">
                                          <p:stCondLst>
                                            <p:cond delay="4499"/>
                                          </p:stCondLst>
                                        </p:cTn>
                                        <p:tgtEl>
                                          <p:spTgt spid="11"/>
                                        </p:tgtEl>
                                        <p:attrNameLst>
                                          <p:attrName>style.visibility</p:attrName>
                                        </p:attrNameLst>
                                      </p:cBhvr>
                                      <p:to>
                                        <p:strVal val="hidden"/>
                                      </p:to>
                                    </p:set>
                                  </p:childTnLst>
                                </p:cTn>
                              </p:par>
                              <p:par>
                                <p:cTn id="530" presetID="3" presetClass="exit" presetSubtype="5" fill="hold" grpId="3" nodeType="withEffect">
                                  <p:stCondLst>
                                    <p:cond delay="0"/>
                                  </p:stCondLst>
                                  <p:childTnLst>
                                    <p:animEffect transition="out" filter="blinds(vertical)">
                                      <p:cBhvr>
                                        <p:cTn id="531" dur="5500"/>
                                        <p:tgtEl>
                                          <p:spTgt spid="11"/>
                                        </p:tgtEl>
                                      </p:cBhvr>
                                    </p:animEffect>
                                    <p:set>
                                      <p:cBhvr>
                                        <p:cTn id="532" dur="1" fill="hold">
                                          <p:stCondLst>
                                            <p:cond delay="5499"/>
                                          </p:stCondLst>
                                        </p:cTn>
                                        <p:tgtEl>
                                          <p:spTgt spid="11"/>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10"/>
                                        </p:tgtEl>
                                        <p:attrNameLst>
                                          <p:attrName>style.visibility</p:attrName>
                                        </p:attrNameLst>
                                      </p:cBhvr>
                                      <p:to>
                                        <p:strVal val="visible"/>
                                      </p:to>
                                    </p:set>
                                    <p:anim calcmode="lin" valueType="num">
                                      <p:cBhvr additive="base">
                                        <p:cTn id="535" dur="4000" fill="hold"/>
                                        <p:tgtEl>
                                          <p:spTgt spid="10"/>
                                        </p:tgtEl>
                                        <p:attrNameLst>
                                          <p:attrName>ppt_x</p:attrName>
                                        </p:attrNameLst>
                                      </p:cBhvr>
                                      <p:tavLst>
                                        <p:tav tm="0">
                                          <p:val>
                                            <p:strVal val="0-#ppt_w/2"/>
                                          </p:val>
                                        </p:tav>
                                        <p:tav tm="100000">
                                          <p:val>
                                            <p:strVal val="#ppt_x"/>
                                          </p:val>
                                        </p:tav>
                                      </p:tavLst>
                                    </p:anim>
                                    <p:anim calcmode="lin" valueType="num">
                                      <p:cBhvr additive="base">
                                        <p:cTn id="536" dur="4000" fill="hold"/>
                                        <p:tgtEl>
                                          <p:spTgt spid="10"/>
                                        </p:tgtEl>
                                        <p:attrNameLst>
                                          <p:attrName>ppt_y</p:attrName>
                                        </p:attrNameLst>
                                      </p:cBhvr>
                                      <p:tavLst>
                                        <p:tav tm="0">
                                          <p:val>
                                            <p:strVal val="#ppt_y"/>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10"/>
                                        </p:tgtEl>
                                        <p:attrNameLst>
                                          <p:attrName>style.visibility</p:attrName>
                                        </p:attrNameLst>
                                      </p:cBhvr>
                                      <p:to>
                                        <p:strVal val="visible"/>
                                      </p:to>
                                    </p:set>
                                    <p:anim calcmode="lin" valueType="num">
                                      <p:cBhvr>
                                        <p:cTn id="539" dur="4000" fill="hold"/>
                                        <p:tgtEl>
                                          <p:spTgt spid="10"/>
                                        </p:tgtEl>
                                        <p:attrNameLst>
                                          <p:attrName>ppt_w</p:attrName>
                                        </p:attrNameLst>
                                      </p:cBhvr>
                                      <p:tavLst>
                                        <p:tav tm="0" fmla="#ppt_w*sin(2.5*pi*$)">
                                          <p:val>
                                            <p:fltVal val="0"/>
                                          </p:val>
                                        </p:tav>
                                        <p:tav tm="100000">
                                          <p:val>
                                            <p:fltVal val="1"/>
                                          </p:val>
                                        </p:tav>
                                      </p:tavLst>
                                    </p:anim>
                                    <p:anim calcmode="lin" valueType="num">
                                      <p:cBhvr>
                                        <p:cTn id="540" dur="4000" fill="hold"/>
                                        <p:tgtEl>
                                          <p:spTgt spid="10"/>
                                        </p:tgtEl>
                                        <p:attrNameLst>
                                          <p:attrName>ppt_h</p:attrName>
                                        </p:attrNameLst>
                                      </p:cBhvr>
                                      <p:tavLst>
                                        <p:tav tm="0">
                                          <p:val>
                                            <p:strVal val="#ppt_h"/>
                                          </p:val>
                                        </p:tav>
                                        <p:tav tm="100000">
                                          <p:val>
                                            <p:strVal val="#ppt_h"/>
                                          </p:val>
                                        </p:tav>
                                      </p:tavLst>
                                    </p:anim>
                                  </p:childTnLst>
                                </p:cTn>
                              </p:par>
                              <p:par>
                                <p:cTn id="541" presetID="2" presetClass="exit" presetSubtype="2" fill="hold" grpId="2" nodeType="withEffect">
                                  <p:stCondLst>
                                    <p:cond delay="0"/>
                                  </p:stCondLst>
                                  <p:childTnLst>
                                    <p:anim calcmode="lin" valueType="num">
                                      <p:cBhvr additive="base">
                                        <p:cTn id="542" dur="4500"/>
                                        <p:tgtEl>
                                          <p:spTgt spid="10"/>
                                        </p:tgtEl>
                                        <p:attrNameLst>
                                          <p:attrName>ppt_x</p:attrName>
                                        </p:attrNameLst>
                                      </p:cBhvr>
                                      <p:tavLst>
                                        <p:tav tm="0">
                                          <p:val>
                                            <p:strVal val="ppt_x"/>
                                          </p:val>
                                        </p:tav>
                                        <p:tav tm="100000">
                                          <p:val>
                                            <p:strVal val="1+ppt_w/2"/>
                                          </p:val>
                                        </p:tav>
                                      </p:tavLst>
                                    </p:anim>
                                    <p:anim calcmode="lin" valueType="num">
                                      <p:cBhvr additive="base">
                                        <p:cTn id="543" dur="4500"/>
                                        <p:tgtEl>
                                          <p:spTgt spid="10"/>
                                        </p:tgtEl>
                                        <p:attrNameLst>
                                          <p:attrName>ppt_y</p:attrName>
                                        </p:attrNameLst>
                                      </p:cBhvr>
                                      <p:tavLst>
                                        <p:tav tm="0">
                                          <p:val>
                                            <p:strVal val="ppt_y"/>
                                          </p:val>
                                        </p:tav>
                                        <p:tav tm="100000">
                                          <p:val>
                                            <p:strVal val="ppt_y"/>
                                          </p:val>
                                        </p:tav>
                                      </p:tavLst>
                                    </p:anim>
                                    <p:set>
                                      <p:cBhvr>
                                        <p:cTn id="544" dur="1" fill="hold">
                                          <p:stCondLst>
                                            <p:cond delay="4499"/>
                                          </p:stCondLst>
                                        </p:cTn>
                                        <p:tgtEl>
                                          <p:spTgt spid="10"/>
                                        </p:tgtEl>
                                        <p:attrNameLst>
                                          <p:attrName>style.visibility</p:attrName>
                                        </p:attrNameLst>
                                      </p:cBhvr>
                                      <p:to>
                                        <p:strVal val="hidden"/>
                                      </p:to>
                                    </p:set>
                                  </p:childTnLst>
                                </p:cTn>
                              </p:par>
                              <p:par>
                                <p:cTn id="545" presetID="3" presetClass="exit" presetSubtype="5" fill="hold" grpId="3" nodeType="withEffect">
                                  <p:stCondLst>
                                    <p:cond delay="0"/>
                                  </p:stCondLst>
                                  <p:childTnLst>
                                    <p:animEffect transition="out" filter="blinds(vertical)">
                                      <p:cBhvr>
                                        <p:cTn id="546" dur="5500"/>
                                        <p:tgtEl>
                                          <p:spTgt spid="10"/>
                                        </p:tgtEl>
                                      </p:cBhvr>
                                    </p:animEffect>
                                    <p:set>
                                      <p:cBhvr>
                                        <p:cTn id="547" dur="1" fill="hold">
                                          <p:stCondLst>
                                            <p:cond delay="5499"/>
                                          </p:stCondLst>
                                        </p:cTn>
                                        <p:tgtEl>
                                          <p:spTgt spid="10"/>
                                        </p:tgtEl>
                                        <p:attrNameLst>
                                          <p:attrName>style.visibility</p:attrName>
                                        </p:attrNameLst>
                                      </p:cBhvr>
                                      <p:to>
                                        <p:strVal val="hidden"/>
                                      </p:to>
                                    </p:set>
                                  </p:childTnLst>
                                </p:cTn>
                              </p:par>
                              <p:par>
                                <p:cTn id="548" presetID="2" presetClass="entr" presetSubtype="8" fill="hold" grpId="0" nodeType="withEffect">
                                  <p:stCondLst>
                                    <p:cond delay="0"/>
                                  </p:stCondLst>
                                  <p:childTnLst>
                                    <p:set>
                                      <p:cBhvr>
                                        <p:cTn id="549" dur="1" fill="hold">
                                          <p:stCondLst>
                                            <p:cond delay="0"/>
                                          </p:stCondLst>
                                        </p:cTn>
                                        <p:tgtEl>
                                          <p:spTgt spid="9"/>
                                        </p:tgtEl>
                                        <p:attrNameLst>
                                          <p:attrName>style.visibility</p:attrName>
                                        </p:attrNameLst>
                                      </p:cBhvr>
                                      <p:to>
                                        <p:strVal val="visible"/>
                                      </p:to>
                                    </p:set>
                                    <p:anim calcmode="lin" valueType="num">
                                      <p:cBhvr additive="base">
                                        <p:cTn id="550" dur="4000" fill="hold"/>
                                        <p:tgtEl>
                                          <p:spTgt spid="9"/>
                                        </p:tgtEl>
                                        <p:attrNameLst>
                                          <p:attrName>ppt_x</p:attrName>
                                        </p:attrNameLst>
                                      </p:cBhvr>
                                      <p:tavLst>
                                        <p:tav tm="0">
                                          <p:val>
                                            <p:strVal val="0-#ppt_w/2"/>
                                          </p:val>
                                        </p:tav>
                                        <p:tav tm="100000">
                                          <p:val>
                                            <p:strVal val="#ppt_x"/>
                                          </p:val>
                                        </p:tav>
                                      </p:tavLst>
                                    </p:anim>
                                    <p:anim calcmode="lin" valueType="num">
                                      <p:cBhvr additive="base">
                                        <p:cTn id="551" dur="4000" fill="hold"/>
                                        <p:tgtEl>
                                          <p:spTgt spid="9"/>
                                        </p:tgtEl>
                                        <p:attrNameLst>
                                          <p:attrName>ppt_y</p:attrName>
                                        </p:attrNameLst>
                                      </p:cBhvr>
                                      <p:tavLst>
                                        <p:tav tm="0">
                                          <p:val>
                                            <p:strVal val="#ppt_y"/>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9"/>
                                        </p:tgtEl>
                                        <p:attrNameLst>
                                          <p:attrName>style.visibility</p:attrName>
                                        </p:attrNameLst>
                                      </p:cBhvr>
                                      <p:to>
                                        <p:strVal val="visible"/>
                                      </p:to>
                                    </p:set>
                                    <p:anim calcmode="lin" valueType="num">
                                      <p:cBhvr>
                                        <p:cTn id="554" dur="4000" fill="hold"/>
                                        <p:tgtEl>
                                          <p:spTgt spid="9"/>
                                        </p:tgtEl>
                                        <p:attrNameLst>
                                          <p:attrName>ppt_w</p:attrName>
                                        </p:attrNameLst>
                                      </p:cBhvr>
                                      <p:tavLst>
                                        <p:tav tm="0" fmla="#ppt_w*sin(2.5*pi*$)">
                                          <p:val>
                                            <p:fltVal val="0"/>
                                          </p:val>
                                        </p:tav>
                                        <p:tav tm="100000">
                                          <p:val>
                                            <p:fltVal val="1"/>
                                          </p:val>
                                        </p:tav>
                                      </p:tavLst>
                                    </p:anim>
                                    <p:anim calcmode="lin" valueType="num">
                                      <p:cBhvr>
                                        <p:cTn id="555" dur="4000" fill="hold"/>
                                        <p:tgtEl>
                                          <p:spTgt spid="9"/>
                                        </p:tgtEl>
                                        <p:attrNameLst>
                                          <p:attrName>ppt_h</p:attrName>
                                        </p:attrNameLst>
                                      </p:cBhvr>
                                      <p:tavLst>
                                        <p:tav tm="0">
                                          <p:val>
                                            <p:strVal val="#ppt_h"/>
                                          </p:val>
                                        </p:tav>
                                        <p:tav tm="100000">
                                          <p:val>
                                            <p:strVal val="#ppt_h"/>
                                          </p:val>
                                        </p:tav>
                                      </p:tavLst>
                                    </p:anim>
                                  </p:childTnLst>
                                </p:cTn>
                              </p:par>
                              <p:par>
                                <p:cTn id="556" presetID="2" presetClass="exit" presetSubtype="2" fill="hold" grpId="2" nodeType="withEffect">
                                  <p:stCondLst>
                                    <p:cond delay="0"/>
                                  </p:stCondLst>
                                  <p:childTnLst>
                                    <p:anim calcmode="lin" valueType="num">
                                      <p:cBhvr additive="base">
                                        <p:cTn id="557" dur="4500"/>
                                        <p:tgtEl>
                                          <p:spTgt spid="9"/>
                                        </p:tgtEl>
                                        <p:attrNameLst>
                                          <p:attrName>ppt_x</p:attrName>
                                        </p:attrNameLst>
                                      </p:cBhvr>
                                      <p:tavLst>
                                        <p:tav tm="0">
                                          <p:val>
                                            <p:strVal val="ppt_x"/>
                                          </p:val>
                                        </p:tav>
                                        <p:tav tm="100000">
                                          <p:val>
                                            <p:strVal val="1+ppt_w/2"/>
                                          </p:val>
                                        </p:tav>
                                      </p:tavLst>
                                    </p:anim>
                                    <p:anim calcmode="lin" valueType="num">
                                      <p:cBhvr additive="base">
                                        <p:cTn id="558" dur="4500"/>
                                        <p:tgtEl>
                                          <p:spTgt spid="9"/>
                                        </p:tgtEl>
                                        <p:attrNameLst>
                                          <p:attrName>ppt_y</p:attrName>
                                        </p:attrNameLst>
                                      </p:cBhvr>
                                      <p:tavLst>
                                        <p:tav tm="0">
                                          <p:val>
                                            <p:strVal val="ppt_y"/>
                                          </p:val>
                                        </p:tav>
                                        <p:tav tm="100000">
                                          <p:val>
                                            <p:strVal val="ppt_y"/>
                                          </p:val>
                                        </p:tav>
                                      </p:tavLst>
                                    </p:anim>
                                    <p:set>
                                      <p:cBhvr>
                                        <p:cTn id="559" dur="1" fill="hold">
                                          <p:stCondLst>
                                            <p:cond delay="4499"/>
                                          </p:stCondLst>
                                        </p:cTn>
                                        <p:tgtEl>
                                          <p:spTgt spid="9"/>
                                        </p:tgtEl>
                                        <p:attrNameLst>
                                          <p:attrName>style.visibility</p:attrName>
                                        </p:attrNameLst>
                                      </p:cBhvr>
                                      <p:to>
                                        <p:strVal val="hidden"/>
                                      </p:to>
                                    </p:set>
                                  </p:childTnLst>
                                </p:cTn>
                              </p:par>
                              <p:par>
                                <p:cTn id="560" presetID="3" presetClass="exit" presetSubtype="5" fill="hold" grpId="3" nodeType="withEffect">
                                  <p:stCondLst>
                                    <p:cond delay="0"/>
                                  </p:stCondLst>
                                  <p:childTnLst>
                                    <p:animEffect transition="out" filter="blinds(vertical)">
                                      <p:cBhvr>
                                        <p:cTn id="561" dur="5500"/>
                                        <p:tgtEl>
                                          <p:spTgt spid="9"/>
                                        </p:tgtEl>
                                      </p:cBhvr>
                                    </p:animEffect>
                                    <p:set>
                                      <p:cBhvr>
                                        <p:cTn id="562" dur="1" fill="hold">
                                          <p:stCondLst>
                                            <p:cond delay="5499"/>
                                          </p:stCondLst>
                                        </p:cTn>
                                        <p:tgtEl>
                                          <p:spTgt spid="9"/>
                                        </p:tgtEl>
                                        <p:attrNameLst>
                                          <p:attrName>style.visibility</p:attrName>
                                        </p:attrNameLst>
                                      </p:cBhvr>
                                      <p:to>
                                        <p:strVal val="hidden"/>
                                      </p:to>
                                    </p:set>
                                  </p:childTnLst>
                                </p:cTn>
                              </p:par>
                              <p:par>
                                <p:cTn id="563" presetID="2" presetClass="entr" presetSubtype="8" fill="hold" grpId="0" nodeType="withEffect">
                                  <p:stCondLst>
                                    <p:cond delay="0"/>
                                  </p:stCondLst>
                                  <p:childTnLst>
                                    <p:set>
                                      <p:cBhvr>
                                        <p:cTn id="564" dur="1" fill="hold">
                                          <p:stCondLst>
                                            <p:cond delay="0"/>
                                          </p:stCondLst>
                                        </p:cTn>
                                        <p:tgtEl>
                                          <p:spTgt spid="8"/>
                                        </p:tgtEl>
                                        <p:attrNameLst>
                                          <p:attrName>style.visibility</p:attrName>
                                        </p:attrNameLst>
                                      </p:cBhvr>
                                      <p:to>
                                        <p:strVal val="visible"/>
                                      </p:to>
                                    </p:set>
                                    <p:anim calcmode="lin" valueType="num">
                                      <p:cBhvr additive="base">
                                        <p:cTn id="565" dur="4000" fill="hold"/>
                                        <p:tgtEl>
                                          <p:spTgt spid="8"/>
                                        </p:tgtEl>
                                        <p:attrNameLst>
                                          <p:attrName>ppt_x</p:attrName>
                                        </p:attrNameLst>
                                      </p:cBhvr>
                                      <p:tavLst>
                                        <p:tav tm="0">
                                          <p:val>
                                            <p:strVal val="0-#ppt_w/2"/>
                                          </p:val>
                                        </p:tav>
                                        <p:tav tm="100000">
                                          <p:val>
                                            <p:strVal val="#ppt_x"/>
                                          </p:val>
                                        </p:tav>
                                      </p:tavLst>
                                    </p:anim>
                                    <p:anim calcmode="lin" valueType="num">
                                      <p:cBhvr additive="base">
                                        <p:cTn id="566" dur="4000" fill="hold"/>
                                        <p:tgtEl>
                                          <p:spTgt spid="8"/>
                                        </p:tgtEl>
                                        <p:attrNameLst>
                                          <p:attrName>ppt_y</p:attrName>
                                        </p:attrNameLst>
                                      </p:cBhvr>
                                      <p:tavLst>
                                        <p:tav tm="0">
                                          <p:val>
                                            <p:strVal val="#ppt_y"/>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8"/>
                                        </p:tgtEl>
                                        <p:attrNameLst>
                                          <p:attrName>style.visibility</p:attrName>
                                        </p:attrNameLst>
                                      </p:cBhvr>
                                      <p:to>
                                        <p:strVal val="visible"/>
                                      </p:to>
                                    </p:set>
                                    <p:anim calcmode="lin" valueType="num">
                                      <p:cBhvr>
                                        <p:cTn id="569" dur="4000" fill="hold"/>
                                        <p:tgtEl>
                                          <p:spTgt spid="8"/>
                                        </p:tgtEl>
                                        <p:attrNameLst>
                                          <p:attrName>ppt_w</p:attrName>
                                        </p:attrNameLst>
                                      </p:cBhvr>
                                      <p:tavLst>
                                        <p:tav tm="0" fmla="#ppt_w*sin(2.5*pi*$)">
                                          <p:val>
                                            <p:fltVal val="0"/>
                                          </p:val>
                                        </p:tav>
                                        <p:tav tm="100000">
                                          <p:val>
                                            <p:fltVal val="1"/>
                                          </p:val>
                                        </p:tav>
                                      </p:tavLst>
                                    </p:anim>
                                    <p:anim calcmode="lin" valueType="num">
                                      <p:cBhvr>
                                        <p:cTn id="570" dur="4000" fill="hold"/>
                                        <p:tgtEl>
                                          <p:spTgt spid="8"/>
                                        </p:tgtEl>
                                        <p:attrNameLst>
                                          <p:attrName>ppt_h</p:attrName>
                                        </p:attrNameLst>
                                      </p:cBhvr>
                                      <p:tavLst>
                                        <p:tav tm="0">
                                          <p:val>
                                            <p:strVal val="#ppt_h"/>
                                          </p:val>
                                        </p:tav>
                                        <p:tav tm="100000">
                                          <p:val>
                                            <p:strVal val="#ppt_h"/>
                                          </p:val>
                                        </p:tav>
                                      </p:tavLst>
                                    </p:anim>
                                  </p:childTnLst>
                                </p:cTn>
                              </p:par>
                              <p:par>
                                <p:cTn id="571" presetID="2" presetClass="exit" presetSubtype="2" fill="hold" grpId="2" nodeType="withEffect">
                                  <p:stCondLst>
                                    <p:cond delay="0"/>
                                  </p:stCondLst>
                                  <p:childTnLst>
                                    <p:anim calcmode="lin" valueType="num">
                                      <p:cBhvr additive="base">
                                        <p:cTn id="572" dur="4500"/>
                                        <p:tgtEl>
                                          <p:spTgt spid="8"/>
                                        </p:tgtEl>
                                        <p:attrNameLst>
                                          <p:attrName>ppt_x</p:attrName>
                                        </p:attrNameLst>
                                      </p:cBhvr>
                                      <p:tavLst>
                                        <p:tav tm="0">
                                          <p:val>
                                            <p:strVal val="ppt_x"/>
                                          </p:val>
                                        </p:tav>
                                        <p:tav tm="100000">
                                          <p:val>
                                            <p:strVal val="1+ppt_w/2"/>
                                          </p:val>
                                        </p:tav>
                                      </p:tavLst>
                                    </p:anim>
                                    <p:anim calcmode="lin" valueType="num">
                                      <p:cBhvr additive="base">
                                        <p:cTn id="573" dur="4500"/>
                                        <p:tgtEl>
                                          <p:spTgt spid="8"/>
                                        </p:tgtEl>
                                        <p:attrNameLst>
                                          <p:attrName>ppt_y</p:attrName>
                                        </p:attrNameLst>
                                      </p:cBhvr>
                                      <p:tavLst>
                                        <p:tav tm="0">
                                          <p:val>
                                            <p:strVal val="ppt_y"/>
                                          </p:val>
                                        </p:tav>
                                        <p:tav tm="100000">
                                          <p:val>
                                            <p:strVal val="ppt_y"/>
                                          </p:val>
                                        </p:tav>
                                      </p:tavLst>
                                    </p:anim>
                                    <p:set>
                                      <p:cBhvr>
                                        <p:cTn id="574" dur="1" fill="hold">
                                          <p:stCondLst>
                                            <p:cond delay="4499"/>
                                          </p:stCondLst>
                                        </p:cTn>
                                        <p:tgtEl>
                                          <p:spTgt spid="8"/>
                                        </p:tgtEl>
                                        <p:attrNameLst>
                                          <p:attrName>style.visibility</p:attrName>
                                        </p:attrNameLst>
                                      </p:cBhvr>
                                      <p:to>
                                        <p:strVal val="hidden"/>
                                      </p:to>
                                    </p:set>
                                  </p:childTnLst>
                                </p:cTn>
                              </p:par>
                              <p:par>
                                <p:cTn id="575" presetID="3" presetClass="exit" presetSubtype="5" fill="hold" grpId="3" nodeType="withEffect">
                                  <p:stCondLst>
                                    <p:cond delay="0"/>
                                  </p:stCondLst>
                                  <p:childTnLst>
                                    <p:animEffect transition="out" filter="blinds(vertical)">
                                      <p:cBhvr>
                                        <p:cTn id="576" dur="5500"/>
                                        <p:tgtEl>
                                          <p:spTgt spid="8"/>
                                        </p:tgtEl>
                                      </p:cBhvr>
                                    </p:animEffect>
                                    <p:set>
                                      <p:cBhvr>
                                        <p:cTn id="577" dur="1" fill="hold">
                                          <p:stCondLst>
                                            <p:cond delay="5499"/>
                                          </p:stCondLst>
                                        </p:cTn>
                                        <p:tgtEl>
                                          <p:spTgt spid="8"/>
                                        </p:tgtEl>
                                        <p:attrNameLst>
                                          <p:attrName>style.visibility</p:attrName>
                                        </p:attrNameLst>
                                      </p:cBhvr>
                                      <p:to>
                                        <p:strVal val="hidden"/>
                                      </p:to>
                                    </p:set>
                                  </p:childTnLst>
                                </p:cTn>
                              </p:par>
                              <p:par>
                                <p:cTn id="578" presetID="2" presetClass="entr" presetSubtype="8" fill="hold" grpId="0" nodeType="withEffect">
                                  <p:stCondLst>
                                    <p:cond delay="0"/>
                                  </p:stCondLst>
                                  <p:childTnLst>
                                    <p:set>
                                      <p:cBhvr>
                                        <p:cTn id="579" dur="1" fill="hold">
                                          <p:stCondLst>
                                            <p:cond delay="0"/>
                                          </p:stCondLst>
                                        </p:cTn>
                                        <p:tgtEl>
                                          <p:spTgt spid="7"/>
                                        </p:tgtEl>
                                        <p:attrNameLst>
                                          <p:attrName>style.visibility</p:attrName>
                                        </p:attrNameLst>
                                      </p:cBhvr>
                                      <p:to>
                                        <p:strVal val="visible"/>
                                      </p:to>
                                    </p:set>
                                    <p:anim calcmode="lin" valueType="num">
                                      <p:cBhvr additive="base">
                                        <p:cTn id="580" dur="4000" fill="hold"/>
                                        <p:tgtEl>
                                          <p:spTgt spid="7"/>
                                        </p:tgtEl>
                                        <p:attrNameLst>
                                          <p:attrName>ppt_x</p:attrName>
                                        </p:attrNameLst>
                                      </p:cBhvr>
                                      <p:tavLst>
                                        <p:tav tm="0">
                                          <p:val>
                                            <p:strVal val="0-#ppt_w/2"/>
                                          </p:val>
                                        </p:tav>
                                        <p:tav tm="100000">
                                          <p:val>
                                            <p:strVal val="#ppt_x"/>
                                          </p:val>
                                        </p:tav>
                                      </p:tavLst>
                                    </p:anim>
                                    <p:anim calcmode="lin" valueType="num">
                                      <p:cBhvr additive="base">
                                        <p:cTn id="581" dur="4000" fill="hold"/>
                                        <p:tgtEl>
                                          <p:spTgt spid="7"/>
                                        </p:tgtEl>
                                        <p:attrNameLst>
                                          <p:attrName>ppt_y</p:attrName>
                                        </p:attrNameLst>
                                      </p:cBhvr>
                                      <p:tavLst>
                                        <p:tav tm="0">
                                          <p:val>
                                            <p:strVal val="#ppt_y"/>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7"/>
                                        </p:tgtEl>
                                        <p:attrNameLst>
                                          <p:attrName>style.visibility</p:attrName>
                                        </p:attrNameLst>
                                      </p:cBhvr>
                                      <p:to>
                                        <p:strVal val="visible"/>
                                      </p:to>
                                    </p:set>
                                    <p:anim calcmode="lin" valueType="num">
                                      <p:cBhvr>
                                        <p:cTn id="584" dur="4000" fill="hold"/>
                                        <p:tgtEl>
                                          <p:spTgt spid="7"/>
                                        </p:tgtEl>
                                        <p:attrNameLst>
                                          <p:attrName>ppt_w</p:attrName>
                                        </p:attrNameLst>
                                      </p:cBhvr>
                                      <p:tavLst>
                                        <p:tav tm="0" fmla="#ppt_w*sin(2.5*pi*$)">
                                          <p:val>
                                            <p:fltVal val="0"/>
                                          </p:val>
                                        </p:tav>
                                        <p:tav tm="100000">
                                          <p:val>
                                            <p:fltVal val="1"/>
                                          </p:val>
                                        </p:tav>
                                      </p:tavLst>
                                    </p:anim>
                                    <p:anim calcmode="lin" valueType="num">
                                      <p:cBhvr>
                                        <p:cTn id="585" dur="4000" fill="hold"/>
                                        <p:tgtEl>
                                          <p:spTgt spid="7"/>
                                        </p:tgtEl>
                                        <p:attrNameLst>
                                          <p:attrName>ppt_h</p:attrName>
                                        </p:attrNameLst>
                                      </p:cBhvr>
                                      <p:tavLst>
                                        <p:tav tm="0">
                                          <p:val>
                                            <p:strVal val="#ppt_h"/>
                                          </p:val>
                                        </p:tav>
                                        <p:tav tm="100000">
                                          <p:val>
                                            <p:strVal val="#ppt_h"/>
                                          </p:val>
                                        </p:tav>
                                      </p:tavLst>
                                    </p:anim>
                                  </p:childTnLst>
                                </p:cTn>
                              </p:par>
                              <p:par>
                                <p:cTn id="586" presetID="2" presetClass="exit" presetSubtype="2" fill="hold" grpId="2" nodeType="withEffect">
                                  <p:stCondLst>
                                    <p:cond delay="0"/>
                                  </p:stCondLst>
                                  <p:childTnLst>
                                    <p:anim calcmode="lin" valueType="num">
                                      <p:cBhvr additive="base">
                                        <p:cTn id="587" dur="4500"/>
                                        <p:tgtEl>
                                          <p:spTgt spid="7"/>
                                        </p:tgtEl>
                                        <p:attrNameLst>
                                          <p:attrName>ppt_x</p:attrName>
                                        </p:attrNameLst>
                                      </p:cBhvr>
                                      <p:tavLst>
                                        <p:tav tm="0">
                                          <p:val>
                                            <p:strVal val="ppt_x"/>
                                          </p:val>
                                        </p:tav>
                                        <p:tav tm="100000">
                                          <p:val>
                                            <p:strVal val="1+ppt_w/2"/>
                                          </p:val>
                                        </p:tav>
                                      </p:tavLst>
                                    </p:anim>
                                    <p:anim calcmode="lin" valueType="num">
                                      <p:cBhvr additive="base">
                                        <p:cTn id="588" dur="4500"/>
                                        <p:tgtEl>
                                          <p:spTgt spid="7"/>
                                        </p:tgtEl>
                                        <p:attrNameLst>
                                          <p:attrName>ppt_y</p:attrName>
                                        </p:attrNameLst>
                                      </p:cBhvr>
                                      <p:tavLst>
                                        <p:tav tm="0">
                                          <p:val>
                                            <p:strVal val="ppt_y"/>
                                          </p:val>
                                        </p:tav>
                                        <p:tav tm="100000">
                                          <p:val>
                                            <p:strVal val="ppt_y"/>
                                          </p:val>
                                        </p:tav>
                                      </p:tavLst>
                                    </p:anim>
                                    <p:set>
                                      <p:cBhvr>
                                        <p:cTn id="589" dur="1" fill="hold">
                                          <p:stCondLst>
                                            <p:cond delay="4499"/>
                                          </p:stCondLst>
                                        </p:cTn>
                                        <p:tgtEl>
                                          <p:spTgt spid="7"/>
                                        </p:tgtEl>
                                        <p:attrNameLst>
                                          <p:attrName>style.visibility</p:attrName>
                                        </p:attrNameLst>
                                      </p:cBhvr>
                                      <p:to>
                                        <p:strVal val="hidden"/>
                                      </p:to>
                                    </p:set>
                                  </p:childTnLst>
                                </p:cTn>
                              </p:par>
                              <p:par>
                                <p:cTn id="590" presetID="3" presetClass="exit" presetSubtype="5" fill="hold" grpId="3" nodeType="withEffect">
                                  <p:stCondLst>
                                    <p:cond delay="0"/>
                                  </p:stCondLst>
                                  <p:childTnLst>
                                    <p:animEffect transition="out" filter="blinds(vertical)">
                                      <p:cBhvr>
                                        <p:cTn id="591" dur="5500"/>
                                        <p:tgtEl>
                                          <p:spTgt spid="7"/>
                                        </p:tgtEl>
                                      </p:cBhvr>
                                    </p:animEffect>
                                    <p:set>
                                      <p:cBhvr>
                                        <p:cTn id="592" dur="1" fill="hold">
                                          <p:stCondLst>
                                            <p:cond delay="5499"/>
                                          </p:stCondLst>
                                        </p:cTn>
                                        <p:tgtEl>
                                          <p:spTgt spid="7"/>
                                        </p:tgtEl>
                                        <p:attrNameLst>
                                          <p:attrName>style.visibility</p:attrName>
                                        </p:attrNameLst>
                                      </p:cBhvr>
                                      <p:to>
                                        <p:strVal val="hidden"/>
                                      </p:to>
                                    </p:set>
                                  </p:childTnLst>
                                </p:cTn>
                              </p:par>
                              <p:par>
                                <p:cTn id="593" presetID="2" presetClass="entr" presetSubtype="8" fill="hold" grpId="0" nodeType="withEffect">
                                  <p:stCondLst>
                                    <p:cond delay="0"/>
                                  </p:stCondLst>
                                  <p:childTnLst>
                                    <p:set>
                                      <p:cBhvr>
                                        <p:cTn id="594" dur="1" fill="hold">
                                          <p:stCondLst>
                                            <p:cond delay="0"/>
                                          </p:stCondLst>
                                        </p:cTn>
                                        <p:tgtEl>
                                          <p:spTgt spid="6"/>
                                        </p:tgtEl>
                                        <p:attrNameLst>
                                          <p:attrName>style.visibility</p:attrName>
                                        </p:attrNameLst>
                                      </p:cBhvr>
                                      <p:to>
                                        <p:strVal val="visible"/>
                                      </p:to>
                                    </p:set>
                                    <p:anim calcmode="lin" valueType="num">
                                      <p:cBhvr additive="base">
                                        <p:cTn id="595" dur="4000" fill="hold"/>
                                        <p:tgtEl>
                                          <p:spTgt spid="6"/>
                                        </p:tgtEl>
                                        <p:attrNameLst>
                                          <p:attrName>ppt_x</p:attrName>
                                        </p:attrNameLst>
                                      </p:cBhvr>
                                      <p:tavLst>
                                        <p:tav tm="0">
                                          <p:val>
                                            <p:strVal val="0-#ppt_w/2"/>
                                          </p:val>
                                        </p:tav>
                                        <p:tav tm="100000">
                                          <p:val>
                                            <p:strVal val="#ppt_x"/>
                                          </p:val>
                                        </p:tav>
                                      </p:tavLst>
                                    </p:anim>
                                    <p:anim calcmode="lin" valueType="num">
                                      <p:cBhvr additive="base">
                                        <p:cTn id="596" dur="4000" fill="hold"/>
                                        <p:tgtEl>
                                          <p:spTgt spid="6"/>
                                        </p:tgtEl>
                                        <p:attrNameLst>
                                          <p:attrName>ppt_y</p:attrName>
                                        </p:attrNameLst>
                                      </p:cBhvr>
                                      <p:tavLst>
                                        <p:tav tm="0">
                                          <p:val>
                                            <p:strVal val="#ppt_y"/>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6"/>
                                        </p:tgtEl>
                                        <p:attrNameLst>
                                          <p:attrName>style.visibility</p:attrName>
                                        </p:attrNameLst>
                                      </p:cBhvr>
                                      <p:to>
                                        <p:strVal val="visible"/>
                                      </p:to>
                                    </p:set>
                                    <p:anim calcmode="lin" valueType="num">
                                      <p:cBhvr>
                                        <p:cTn id="599" dur="4000" fill="hold"/>
                                        <p:tgtEl>
                                          <p:spTgt spid="6"/>
                                        </p:tgtEl>
                                        <p:attrNameLst>
                                          <p:attrName>ppt_w</p:attrName>
                                        </p:attrNameLst>
                                      </p:cBhvr>
                                      <p:tavLst>
                                        <p:tav tm="0" fmla="#ppt_w*sin(2.5*pi*$)">
                                          <p:val>
                                            <p:fltVal val="0"/>
                                          </p:val>
                                        </p:tav>
                                        <p:tav tm="100000">
                                          <p:val>
                                            <p:fltVal val="1"/>
                                          </p:val>
                                        </p:tav>
                                      </p:tavLst>
                                    </p:anim>
                                    <p:anim calcmode="lin" valueType="num">
                                      <p:cBhvr>
                                        <p:cTn id="600" dur="4000" fill="hold"/>
                                        <p:tgtEl>
                                          <p:spTgt spid="6"/>
                                        </p:tgtEl>
                                        <p:attrNameLst>
                                          <p:attrName>ppt_h</p:attrName>
                                        </p:attrNameLst>
                                      </p:cBhvr>
                                      <p:tavLst>
                                        <p:tav tm="0">
                                          <p:val>
                                            <p:strVal val="#ppt_h"/>
                                          </p:val>
                                        </p:tav>
                                        <p:tav tm="100000">
                                          <p:val>
                                            <p:strVal val="#ppt_h"/>
                                          </p:val>
                                        </p:tav>
                                      </p:tavLst>
                                    </p:anim>
                                  </p:childTnLst>
                                </p:cTn>
                              </p:par>
                              <p:par>
                                <p:cTn id="601" presetID="2" presetClass="exit" presetSubtype="2" fill="hold" grpId="2" nodeType="withEffect">
                                  <p:stCondLst>
                                    <p:cond delay="0"/>
                                  </p:stCondLst>
                                  <p:childTnLst>
                                    <p:anim calcmode="lin" valueType="num">
                                      <p:cBhvr additive="base">
                                        <p:cTn id="602" dur="4500"/>
                                        <p:tgtEl>
                                          <p:spTgt spid="6"/>
                                        </p:tgtEl>
                                        <p:attrNameLst>
                                          <p:attrName>ppt_x</p:attrName>
                                        </p:attrNameLst>
                                      </p:cBhvr>
                                      <p:tavLst>
                                        <p:tav tm="0">
                                          <p:val>
                                            <p:strVal val="ppt_x"/>
                                          </p:val>
                                        </p:tav>
                                        <p:tav tm="100000">
                                          <p:val>
                                            <p:strVal val="1+ppt_w/2"/>
                                          </p:val>
                                        </p:tav>
                                      </p:tavLst>
                                    </p:anim>
                                    <p:anim calcmode="lin" valueType="num">
                                      <p:cBhvr additive="base">
                                        <p:cTn id="603" dur="4500"/>
                                        <p:tgtEl>
                                          <p:spTgt spid="6"/>
                                        </p:tgtEl>
                                        <p:attrNameLst>
                                          <p:attrName>ppt_y</p:attrName>
                                        </p:attrNameLst>
                                      </p:cBhvr>
                                      <p:tavLst>
                                        <p:tav tm="0">
                                          <p:val>
                                            <p:strVal val="ppt_y"/>
                                          </p:val>
                                        </p:tav>
                                        <p:tav tm="100000">
                                          <p:val>
                                            <p:strVal val="ppt_y"/>
                                          </p:val>
                                        </p:tav>
                                      </p:tavLst>
                                    </p:anim>
                                    <p:set>
                                      <p:cBhvr>
                                        <p:cTn id="604" dur="1" fill="hold">
                                          <p:stCondLst>
                                            <p:cond delay="4499"/>
                                          </p:stCondLst>
                                        </p:cTn>
                                        <p:tgtEl>
                                          <p:spTgt spid="6"/>
                                        </p:tgtEl>
                                        <p:attrNameLst>
                                          <p:attrName>style.visibility</p:attrName>
                                        </p:attrNameLst>
                                      </p:cBhvr>
                                      <p:to>
                                        <p:strVal val="hidden"/>
                                      </p:to>
                                    </p:set>
                                  </p:childTnLst>
                                </p:cTn>
                              </p:par>
                              <p:par>
                                <p:cTn id="605" presetID="3" presetClass="exit" presetSubtype="5" fill="hold" grpId="3" nodeType="withEffect">
                                  <p:stCondLst>
                                    <p:cond delay="0"/>
                                  </p:stCondLst>
                                  <p:childTnLst>
                                    <p:animEffect transition="out" filter="blinds(vertical)">
                                      <p:cBhvr>
                                        <p:cTn id="606" dur="5500"/>
                                        <p:tgtEl>
                                          <p:spTgt spid="6"/>
                                        </p:tgtEl>
                                      </p:cBhvr>
                                    </p:animEffect>
                                    <p:set>
                                      <p:cBhvr>
                                        <p:cTn id="607" dur="1" fill="hold">
                                          <p:stCondLst>
                                            <p:cond delay="5499"/>
                                          </p:stCondLst>
                                        </p:cTn>
                                        <p:tgtEl>
                                          <p:spTgt spid="6"/>
                                        </p:tgtEl>
                                        <p:attrNameLst>
                                          <p:attrName>style.visibility</p:attrName>
                                        </p:attrNameLst>
                                      </p:cBhvr>
                                      <p:to>
                                        <p:strVal val="hidden"/>
                                      </p:to>
                                    </p:set>
                                  </p:childTnLst>
                                </p:cTn>
                              </p:par>
                              <p:par>
                                <p:cTn id="608" presetID="2" presetClass="entr" presetSubtype="8" fill="hold" grpId="0" nodeType="withEffect">
                                  <p:stCondLst>
                                    <p:cond delay="0"/>
                                  </p:stCondLst>
                                  <p:childTnLst>
                                    <p:set>
                                      <p:cBhvr>
                                        <p:cTn id="609" dur="1" fill="hold">
                                          <p:stCondLst>
                                            <p:cond delay="0"/>
                                          </p:stCondLst>
                                        </p:cTn>
                                        <p:tgtEl>
                                          <p:spTgt spid="5"/>
                                        </p:tgtEl>
                                        <p:attrNameLst>
                                          <p:attrName>style.visibility</p:attrName>
                                        </p:attrNameLst>
                                      </p:cBhvr>
                                      <p:to>
                                        <p:strVal val="visible"/>
                                      </p:to>
                                    </p:set>
                                    <p:anim calcmode="lin" valueType="num">
                                      <p:cBhvr additive="base">
                                        <p:cTn id="610" dur="4000" fill="hold"/>
                                        <p:tgtEl>
                                          <p:spTgt spid="5"/>
                                        </p:tgtEl>
                                        <p:attrNameLst>
                                          <p:attrName>ppt_x</p:attrName>
                                        </p:attrNameLst>
                                      </p:cBhvr>
                                      <p:tavLst>
                                        <p:tav tm="0">
                                          <p:val>
                                            <p:strVal val="0-#ppt_w/2"/>
                                          </p:val>
                                        </p:tav>
                                        <p:tav tm="100000">
                                          <p:val>
                                            <p:strVal val="#ppt_x"/>
                                          </p:val>
                                        </p:tav>
                                      </p:tavLst>
                                    </p:anim>
                                    <p:anim calcmode="lin" valueType="num">
                                      <p:cBhvr additive="base">
                                        <p:cTn id="611" dur="4000" fill="hold"/>
                                        <p:tgtEl>
                                          <p:spTgt spid="5"/>
                                        </p:tgtEl>
                                        <p:attrNameLst>
                                          <p:attrName>ppt_y</p:attrName>
                                        </p:attrNameLst>
                                      </p:cBhvr>
                                      <p:tavLst>
                                        <p:tav tm="0">
                                          <p:val>
                                            <p:strVal val="#ppt_y"/>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5"/>
                                        </p:tgtEl>
                                        <p:attrNameLst>
                                          <p:attrName>style.visibility</p:attrName>
                                        </p:attrNameLst>
                                      </p:cBhvr>
                                      <p:to>
                                        <p:strVal val="visible"/>
                                      </p:to>
                                    </p:set>
                                    <p:anim calcmode="lin" valueType="num">
                                      <p:cBhvr>
                                        <p:cTn id="614" dur="4000" fill="hold"/>
                                        <p:tgtEl>
                                          <p:spTgt spid="5"/>
                                        </p:tgtEl>
                                        <p:attrNameLst>
                                          <p:attrName>ppt_w</p:attrName>
                                        </p:attrNameLst>
                                      </p:cBhvr>
                                      <p:tavLst>
                                        <p:tav tm="0" fmla="#ppt_w*sin(2.5*pi*$)">
                                          <p:val>
                                            <p:fltVal val="0"/>
                                          </p:val>
                                        </p:tav>
                                        <p:tav tm="100000">
                                          <p:val>
                                            <p:fltVal val="1"/>
                                          </p:val>
                                        </p:tav>
                                      </p:tavLst>
                                    </p:anim>
                                    <p:anim calcmode="lin" valueType="num">
                                      <p:cBhvr>
                                        <p:cTn id="615" dur="4000" fill="hold"/>
                                        <p:tgtEl>
                                          <p:spTgt spid="5"/>
                                        </p:tgtEl>
                                        <p:attrNameLst>
                                          <p:attrName>ppt_h</p:attrName>
                                        </p:attrNameLst>
                                      </p:cBhvr>
                                      <p:tavLst>
                                        <p:tav tm="0">
                                          <p:val>
                                            <p:strVal val="#ppt_h"/>
                                          </p:val>
                                        </p:tav>
                                        <p:tav tm="100000">
                                          <p:val>
                                            <p:strVal val="#ppt_h"/>
                                          </p:val>
                                        </p:tav>
                                      </p:tavLst>
                                    </p:anim>
                                  </p:childTnLst>
                                </p:cTn>
                              </p:par>
                              <p:par>
                                <p:cTn id="616" presetID="2" presetClass="exit" presetSubtype="2" fill="hold" grpId="2" nodeType="withEffect">
                                  <p:stCondLst>
                                    <p:cond delay="0"/>
                                  </p:stCondLst>
                                  <p:childTnLst>
                                    <p:anim calcmode="lin" valueType="num">
                                      <p:cBhvr additive="base">
                                        <p:cTn id="617" dur="4500"/>
                                        <p:tgtEl>
                                          <p:spTgt spid="5"/>
                                        </p:tgtEl>
                                        <p:attrNameLst>
                                          <p:attrName>ppt_x</p:attrName>
                                        </p:attrNameLst>
                                      </p:cBhvr>
                                      <p:tavLst>
                                        <p:tav tm="0">
                                          <p:val>
                                            <p:strVal val="ppt_x"/>
                                          </p:val>
                                        </p:tav>
                                        <p:tav tm="100000">
                                          <p:val>
                                            <p:strVal val="1+ppt_w/2"/>
                                          </p:val>
                                        </p:tav>
                                      </p:tavLst>
                                    </p:anim>
                                    <p:anim calcmode="lin" valueType="num">
                                      <p:cBhvr additive="base">
                                        <p:cTn id="618" dur="4500"/>
                                        <p:tgtEl>
                                          <p:spTgt spid="5"/>
                                        </p:tgtEl>
                                        <p:attrNameLst>
                                          <p:attrName>ppt_y</p:attrName>
                                        </p:attrNameLst>
                                      </p:cBhvr>
                                      <p:tavLst>
                                        <p:tav tm="0">
                                          <p:val>
                                            <p:strVal val="ppt_y"/>
                                          </p:val>
                                        </p:tav>
                                        <p:tav tm="100000">
                                          <p:val>
                                            <p:strVal val="ppt_y"/>
                                          </p:val>
                                        </p:tav>
                                      </p:tavLst>
                                    </p:anim>
                                    <p:set>
                                      <p:cBhvr>
                                        <p:cTn id="619" dur="1" fill="hold">
                                          <p:stCondLst>
                                            <p:cond delay="4499"/>
                                          </p:stCondLst>
                                        </p:cTn>
                                        <p:tgtEl>
                                          <p:spTgt spid="5"/>
                                        </p:tgtEl>
                                        <p:attrNameLst>
                                          <p:attrName>style.visibility</p:attrName>
                                        </p:attrNameLst>
                                      </p:cBhvr>
                                      <p:to>
                                        <p:strVal val="hidden"/>
                                      </p:to>
                                    </p:set>
                                  </p:childTnLst>
                                </p:cTn>
                              </p:par>
                              <p:par>
                                <p:cTn id="620" presetID="3" presetClass="exit" presetSubtype="5" fill="hold" grpId="3" nodeType="withEffect">
                                  <p:stCondLst>
                                    <p:cond delay="0"/>
                                  </p:stCondLst>
                                  <p:childTnLst>
                                    <p:animEffect transition="out" filter="blinds(vertical)">
                                      <p:cBhvr>
                                        <p:cTn id="621" dur="5500"/>
                                        <p:tgtEl>
                                          <p:spTgt spid="5"/>
                                        </p:tgtEl>
                                      </p:cBhvr>
                                    </p:animEffect>
                                    <p:set>
                                      <p:cBhvr>
                                        <p:cTn id="622" dur="1" fill="hold">
                                          <p:stCondLst>
                                            <p:cond delay="5499"/>
                                          </p:stCondLst>
                                        </p:cTn>
                                        <p:tgtEl>
                                          <p:spTgt spid="5"/>
                                        </p:tgtEl>
                                        <p:attrNameLst>
                                          <p:attrName>style.visibility</p:attrName>
                                        </p:attrNameLst>
                                      </p:cBhvr>
                                      <p:to>
                                        <p:strVal val="hidden"/>
                                      </p:to>
                                    </p:set>
                                  </p:childTnLst>
                                </p:cTn>
                              </p:par>
                              <p:par>
                                <p:cTn id="623" presetID="2" presetClass="entr" presetSubtype="8" fill="hold" grpId="0" nodeType="withEffect">
                                  <p:stCondLst>
                                    <p:cond delay="0"/>
                                  </p:stCondLst>
                                  <p:childTnLst>
                                    <p:set>
                                      <p:cBhvr>
                                        <p:cTn id="624" dur="1" fill="hold">
                                          <p:stCondLst>
                                            <p:cond delay="0"/>
                                          </p:stCondLst>
                                        </p:cTn>
                                        <p:tgtEl>
                                          <p:spTgt spid="4"/>
                                        </p:tgtEl>
                                        <p:attrNameLst>
                                          <p:attrName>style.visibility</p:attrName>
                                        </p:attrNameLst>
                                      </p:cBhvr>
                                      <p:to>
                                        <p:strVal val="visible"/>
                                      </p:to>
                                    </p:set>
                                    <p:anim calcmode="lin" valueType="num">
                                      <p:cBhvr additive="base">
                                        <p:cTn id="625" dur="4000" fill="hold"/>
                                        <p:tgtEl>
                                          <p:spTgt spid="4"/>
                                        </p:tgtEl>
                                        <p:attrNameLst>
                                          <p:attrName>ppt_x</p:attrName>
                                        </p:attrNameLst>
                                      </p:cBhvr>
                                      <p:tavLst>
                                        <p:tav tm="0">
                                          <p:val>
                                            <p:strVal val="0-#ppt_w/2"/>
                                          </p:val>
                                        </p:tav>
                                        <p:tav tm="100000">
                                          <p:val>
                                            <p:strVal val="#ppt_x"/>
                                          </p:val>
                                        </p:tav>
                                      </p:tavLst>
                                    </p:anim>
                                    <p:anim calcmode="lin" valueType="num">
                                      <p:cBhvr additive="base">
                                        <p:cTn id="626" dur="4000" fill="hold"/>
                                        <p:tgtEl>
                                          <p:spTgt spid="4"/>
                                        </p:tgtEl>
                                        <p:attrNameLst>
                                          <p:attrName>ppt_y</p:attrName>
                                        </p:attrNameLst>
                                      </p:cBhvr>
                                      <p:tavLst>
                                        <p:tav tm="0">
                                          <p:val>
                                            <p:strVal val="#ppt_y"/>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4"/>
                                        </p:tgtEl>
                                        <p:attrNameLst>
                                          <p:attrName>style.visibility</p:attrName>
                                        </p:attrNameLst>
                                      </p:cBhvr>
                                      <p:to>
                                        <p:strVal val="visible"/>
                                      </p:to>
                                    </p:set>
                                    <p:anim calcmode="lin" valueType="num">
                                      <p:cBhvr>
                                        <p:cTn id="629" dur="4000" fill="hold"/>
                                        <p:tgtEl>
                                          <p:spTgt spid="4"/>
                                        </p:tgtEl>
                                        <p:attrNameLst>
                                          <p:attrName>ppt_w</p:attrName>
                                        </p:attrNameLst>
                                      </p:cBhvr>
                                      <p:tavLst>
                                        <p:tav tm="0" fmla="#ppt_w*sin(2.5*pi*$)">
                                          <p:val>
                                            <p:fltVal val="0"/>
                                          </p:val>
                                        </p:tav>
                                        <p:tav tm="100000">
                                          <p:val>
                                            <p:fltVal val="1"/>
                                          </p:val>
                                        </p:tav>
                                      </p:tavLst>
                                    </p:anim>
                                    <p:anim calcmode="lin" valueType="num">
                                      <p:cBhvr>
                                        <p:cTn id="630" dur="4000" fill="hold"/>
                                        <p:tgtEl>
                                          <p:spTgt spid="4"/>
                                        </p:tgtEl>
                                        <p:attrNameLst>
                                          <p:attrName>ppt_h</p:attrName>
                                        </p:attrNameLst>
                                      </p:cBhvr>
                                      <p:tavLst>
                                        <p:tav tm="0">
                                          <p:val>
                                            <p:strVal val="#ppt_h"/>
                                          </p:val>
                                        </p:tav>
                                        <p:tav tm="100000">
                                          <p:val>
                                            <p:strVal val="#ppt_h"/>
                                          </p:val>
                                        </p:tav>
                                      </p:tavLst>
                                    </p:anim>
                                  </p:childTnLst>
                                </p:cTn>
                              </p:par>
                              <p:par>
                                <p:cTn id="631" presetID="2" presetClass="exit" presetSubtype="2" fill="hold" grpId="2" nodeType="withEffect">
                                  <p:stCondLst>
                                    <p:cond delay="0"/>
                                  </p:stCondLst>
                                  <p:childTnLst>
                                    <p:anim calcmode="lin" valueType="num">
                                      <p:cBhvr additive="base">
                                        <p:cTn id="632" dur="4500"/>
                                        <p:tgtEl>
                                          <p:spTgt spid="4"/>
                                        </p:tgtEl>
                                        <p:attrNameLst>
                                          <p:attrName>ppt_x</p:attrName>
                                        </p:attrNameLst>
                                      </p:cBhvr>
                                      <p:tavLst>
                                        <p:tav tm="0">
                                          <p:val>
                                            <p:strVal val="ppt_x"/>
                                          </p:val>
                                        </p:tav>
                                        <p:tav tm="100000">
                                          <p:val>
                                            <p:strVal val="1+ppt_w/2"/>
                                          </p:val>
                                        </p:tav>
                                      </p:tavLst>
                                    </p:anim>
                                    <p:anim calcmode="lin" valueType="num">
                                      <p:cBhvr additive="base">
                                        <p:cTn id="633" dur="4500"/>
                                        <p:tgtEl>
                                          <p:spTgt spid="4"/>
                                        </p:tgtEl>
                                        <p:attrNameLst>
                                          <p:attrName>ppt_y</p:attrName>
                                        </p:attrNameLst>
                                      </p:cBhvr>
                                      <p:tavLst>
                                        <p:tav tm="0">
                                          <p:val>
                                            <p:strVal val="ppt_y"/>
                                          </p:val>
                                        </p:tav>
                                        <p:tav tm="100000">
                                          <p:val>
                                            <p:strVal val="ppt_y"/>
                                          </p:val>
                                        </p:tav>
                                      </p:tavLst>
                                    </p:anim>
                                    <p:set>
                                      <p:cBhvr>
                                        <p:cTn id="634" dur="1" fill="hold">
                                          <p:stCondLst>
                                            <p:cond delay="4499"/>
                                          </p:stCondLst>
                                        </p:cTn>
                                        <p:tgtEl>
                                          <p:spTgt spid="4"/>
                                        </p:tgtEl>
                                        <p:attrNameLst>
                                          <p:attrName>style.visibility</p:attrName>
                                        </p:attrNameLst>
                                      </p:cBhvr>
                                      <p:to>
                                        <p:strVal val="hidden"/>
                                      </p:to>
                                    </p:set>
                                  </p:childTnLst>
                                </p:cTn>
                              </p:par>
                              <p:par>
                                <p:cTn id="635" presetID="3" presetClass="exit" presetSubtype="5" fill="hold" grpId="3" nodeType="withEffect">
                                  <p:stCondLst>
                                    <p:cond delay="0"/>
                                  </p:stCondLst>
                                  <p:childTnLst>
                                    <p:animEffect transition="out" filter="blinds(vertical)">
                                      <p:cBhvr>
                                        <p:cTn id="636" dur="5500"/>
                                        <p:tgtEl>
                                          <p:spTgt spid="4"/>
                                        </p:tgtEl>
                                      </p:cBhvr>
                                    </p:animEffect>
                                    <p:set>
                                      <p:cBhvr>
                                        <p:cTn id="637" dur="1" fill="hold">
                                          <p:stCondLst>
                                            <p:cond delay="5499"/>
                                          </p:stCondLst>
                                        </p:cTn>
                                        <p:tgtEl>
                                          <p:spTgt spid="4"/>
                                        </p:tgtEl>
                                        <p:attrNameLst>
                                          <p:attrName>style.visibility</p:attrName>
                                        </p:attrNameLst>
                                      </p:cBhvr>
                                      <p:to>
                                        <p:strVal val="hidden"/>
                                      </p:to>
                                    </p:set>
                                  </p:childTnLst>
                                </p:cTn>
                              </p:par>
                              <p:par>
                                <p:cTn id="638" presetID="2" presetClass="entr" presetSubtype="8" fill="hold" grpId="0" nodeType="withEffect">
                                  <p:stCondLst>
                                    <p:cond delay="0"/>
                                  </p:stCondLst>
                                  <p:childTnLst>
                                    <p:set>
                                      <p:cBhvr>
                                        <p:cTn id="639" dur="1" fill="hold">
                                          <p:stCondLst>
                                            <p:cond delay="0"/>
                                          </p:stCondLst>
                                        </p:cTn>
                                        <p:tgtEl>
                                          <p:spTgt spid="87"/>
                                        </p:tgtEl>
                                        <p:attrNameLst>
                                          <p:attrName>style.visibility</p:attrName>
                                        </p:attrNameLst>
                                      </p:cBhvr>
                                      <p:to>
                                        <p:strVal val="visible"/>
                                      </p:to>
                                    </p:set>
                                    <p:anim calcmode="lin" valueType="num">
                                      <p:cBhvr additive="base">
                                        <p:cTn id="640" dur="4000" fill="hold"/>
                                        <p:tgtEl>
                                          <p:spTgt spid="87"/>
                                        </p:tgtEl>
                                        <p:attrNameLst>
                                          <p:attrName>ppt_x</p:attrName>
                                        </p:attrNameLst>
                                      </p:cBhvr>
                                      <p:tavLst>
                                        <p:tav tm="0">
                                          <p:val>
                                            <p:strVal val="0-#ppt_w/2"/>
                                          </p:val>
                                        </p:tav>
                                        <p:tav tm="100000">
                                          <p:val>
                                            <p:strVal val="#ppt_x"/>
                                          </p:val>
                                        </p:tav>
                                      </p:tavLst>
                                    </p:anim>
                                    <p:anim calcmode="lin" valueType="num">
                                      <p:cBhvr additive="base">
                                        <p:cTn id="641" dur="4000" fill="hold"/>
                                        <p:tgtEl>
                                          <p:spTgt spid="87"/>
                                        </p:tgtEl>
                                        <p:attrNameLst>
                                          <p:attrName>ppt_y</p:attrName>
                                        </p:attrNameLst>
                                      </p:cBhvr>
                                      <p:tavLst>
                                        <p:tav tm="0">
                                          <p:val>
                                            <p:strVal val="#ppt_y"/>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87"/>
                                        </p:tgtEl>
                                        <p:attrNameLst>
                                          <p:attrName>style.visibility</p:attrName>
                                        </p:attrNameLst>
                                      </p:cBhvr>
                                      <p:to>
                                        <p:strVal val="visible"/>
                                      </p:to>
                                    </p:set>
                                    <p:anim calcmode="lin" valueType="num">
                                      <p:cBhvr>
                                        <p:cTn id="644" dur="4000" fill="hold"/>
                                        <p:tgtEl>
                                          <p:spTgt spid="87"/>
                                        </p:tgtEl>
                                        <p:attrNameLst>
                                          <p:attrName>ppt_w</p:attrName>
                                        </p:attrNameLst>
                                      </p:cBhvr>
                                      <p:tavLst>
                                        <p:tav tm="0" fmla="#ppt_w*sin(2.5*pi*$)">
                                          <p:val>
                                            <p:fltVal val="0"/>
                                          </p:val>
                                        </p:tav>
                                        <p:tav tm="100000">
                                          <p:val>
                                            <p:fltVal val="1"/>
                                          </p:val>
                                        </p:tav>
                                      </p:tavLst>
                                    </p:anim>
                                    <p:anim calcmode="lin" valueType="num">
                                      <p:cBhvr>
                                        <p:cTn id="645" dur="4000" fill="hold"/>
                                        <p:tgtEl>
                                          <p:spTgt spid="87"/>
                                        </p:tgtEl>
                                        <p:attrNameLst>
                                          <p:attrName>ppt_h</p:attrName>
                                        </p:attrNameLst>
                                      </p:cBhvr>
                                      <p:tavLst>
                                        <p:tav tm="0">
                                          <p:val>
                                            <p:strVal val="#ppt_h"/>
                                          </p:val>
                                        </p:tav>
                                        <p:tav tm="100000">
                                          <p:val>
                                            <p:strVal val="#ppt_h"/>
                                          </p:val>
                                        </p:tav>
                                      </p:tavLst>
                                    </p:anim>
                                  </p:childTnLst>
                                </p:cTn>
                              </p:par>
                              <p:par>
                                <p:cTn id="646" presetID="2" presetClass="exit" presetSubtype="8" fill="hold" grpId="2" nodeType="withEffect">
                                  <p:stCondLst>
                                    <p:cond delay="0"/>
                                  </p:stCondLst>
                                  <p:childTnLst>
                                    <p:anim calcmode="lin" valueType="num">
                                      <p:cBhvr additive="base">
                                        <p:cTn id="647" dur="4500"/>
                                        <p:tgtEl>
                                          <p:spTgt spid="87"/>
                                        </p:tgtEl>
                                        <p:attrNameLst>
                                          <p:attrName>ppt_x</p:attrName>
                                        </p:attrNameLst>
                                      </p:cBhvr>
                                      <p:tavLst>
                                        <p:tav tm="0">
                                          <p:val>
                                            <p:strVal val="ppt_x"/>
                                          </p:val>
                                        </p:tav>
                                        <p:tav tm="100000">
                                          <p:val>
                                            <p:strVal val="0-ppt_w/2"/>
                                          </p:val>
                                        </p:tav>
                                      </p:tavLst>
                                    </p:anim>
                                    <p:anim calcmode="lin" valueType="num">
                                      <p:cBhvr additive="base">
                                        <p:cTn id="648" dur="4500"/>
                                        <p:tgtEl>
                                          <p:spTgt spid="87"/>
                                        </p:tgtEl>
                                        <p:attrNameLst>
                                          <p:attrName>ppt_y</p:attrName>
                                        </p:attrNameLst>
                                      </p:cBhvr>
                                      <p:tavLst>
                                        <p:tav tm="0">
                                          <p:val>
                                            <p:strVal val="ppt_y"/>
                                          </p:val>
                                        </p:tav>
                                        <p:tav tm="100000">
                                          <p:val>
                                            <p:strVal val="ppt_y"/>
                                          </p:val>
                                        </p:tav>
                                      </p:tavLst>
                                    </p:anim>
                                    <p:set>
                                      <p:cBhvr>
                                        <p:cTn id="649" dur="1" fill="hold">
                                          <p:stCondLst>
                                            <p:cond delay="4499"/>
                                          </p:stCondLst>
                                        </p:cTn>
                                        <p:tgtEl>
                                          <p:spTgt spid="87"/>
                                        </p:tgtEl>
                                        <p:attrNameLst>
                                          <p:attrName>style.visibility</p:attrName>
                                        </p:attrNameLst>
                                      </p:cBhvr>
                                      <p:to>
                                        <p:strVal val="hidden"/>
                                      </p:to>
                                    </p:set>
                                  </p:childTnLst>
                                </p:cTn>
                              </p:par>
                              <p:par>
                                <p:cTn id="650" presetID="3" presetClass="exit" presetSubtype="5" fill="hold" grpId="3" nodeType="withEffect">
                                  <p:stCondLst>
                                    <p:cond delay="0"/>
                                  </p:stCondLst>
                                  <p:childTnLst>
                                    <p:animEffect transition="out" filter="blinds(vertical)">
                                      <p:cBhvr>
                                        <p:cTn id="651" dur="5500"/>
                                        <p:tgtEl>
                                          <p:spTgt spid="87"/>
                                        </p:tgtEl>
                                      </p:cBhvr>
                                    </p:animEffect>
                                    <p:set>
                                      <p:cBhvr>
                                        <p:cTn id="652" dur="1" fill="hold">
                                          <p:stCondLst>
                                            <p:cond delay="5499"/>
                                          </p:stCondLst>
                                        </p:cTn>
                                        <p:tgtEl>
                                          <p:spTgt spid="87"/>
                                        </p:tgtEl>
                                        <p:attrNameLst>
                                          <p:attrName>style.visibility</p:attrName>
                                        </p:attrNameLst>
                                      </p:cBhvr>
                                      <p:to>
                                        <p:strVal val="hidden"/>
                                      </p:to>
                                    </p:set>
                                  </p:childTnLst>
                                </p:cTn>
                              </p:par>
                              <p:par>
                                <p:cTn id="653" presetID="2" presetClass="entr" presetSubtype="8" fill="hold" grpId="0" nodeType="withEffect">
                                  <p:stCondLst>
                                    <p:cond delay="0"/>
                                  </p:stCondLst>
                                  <p:childTnLst>
                                    <p:set>
                                      <p:cBhvr>
                                        <p:cTn id="654" dur="1" fill="hold">
                                          <p:stCondLst>
                                            <p:cond delay="0"/>
                                          </p:stCondLst>
                                        </p:cTn>
                                        <p:tgtEl>
                                          <p:spTgt spid="86"/>
                                        </p:tgtEl>
                                        <p:attrNameLst>
                                          <p:attrName>style.visibility</p:attrName>
                                        </p:attrNameLst>
                                      </p:cBhvr>
                                      <p:to>
                                        <p:strVal val="visible"/>
                                      </p:to>
                                    </p:set>
                                    <p:anim calcmode="lin" valueType="num">
                                      <p:cBhvr additive="base">
                                        <p:cTn id="655" dur="4000" fill="hold"/>
                                        <p:tgtEl>
                                          <p:spTgt spid="86"/>
                                        </p:tgtEl>
                                        <p:attrNameLst>
                                          <p:attrName>ppt_x</p:attrName>
                                        </p:attrNameLst>
                                      </p:cBhvr>
                                      <p:tavLst>
                                        <p:tav tm="0">
                                          <p:val>
                                            <p:strVal val="0-#ppt_w/2"/>
                                          </p:val>
                                        </p:tav>
                                        <p:tav tm="100000">
                                          <p:val>
                                            <p:strVal val="#ppt_x"/>
                                          </p:val>
                                        </p:tav>
                                      </p:tavLst>
                                    </p:anim>
                                    <p:anim calcmode="lin" valueType="num">
                                      <p:cBhvr additive="base">
                                        <p:cTn id="656" dur="4000" fill="hold"/>
                                        <p:tgtEl>
                                          <p:spTgt spid="86"/>
                                        </p:tgtEl>
                                        <p:attrNameLst>
                                          <p:attrName>ppt_y</p:attrName>
                                        </p:attrNameLst>
                                      </p:cBhvr>
                                      <p:tavLst>
                                        <p:tav tm="0">
                                          <p:val>
                                            <p:strVal val="#ppt_y"/>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86"/>
                                        </p:tgtEl>
                                        <p:attrNameLst>
                                          <p:attrName>style.visibility</p:attrName>
                                        </p:attrNameLst>
                                      </p:cBhvr>
                                      <p:to>
                                        <p:strVal val="visible"/>
                                      </p:to>
                                    </p:set>
                                    <p:anim calcmode="lin" valueType="num">
                                      <p:cBhvr>
                                        <p:cTn id="659" dur="4000" fill="hold"/>
                                        <p:tgtEl>
                                          <p:spTgt spid="86"/>
                                        </p:tgtEl>
                                        <p:attrNameLst>
                                          <p:attrName>ppt_w</p:attrName>
                                        </p:attrNameLst>
                                      </p:cBhvr>
                                      <p:tavLst>
                                        <p:tav tm="0" fmla="#ppt_w*sin(2.5*pi*$)">
                                          <p:val>
                                            <p:fltVal val="0"/>
                                          </p:val>
                                        </p:tav>
                                        <p:tav tm="100000">
                                          <p:val>
                                            <p:fltVal val="1"/>
                                          </p:val>
                                        </p:tav>
                                      </p:tavLst>
                                    </p:anim>
                                    <p:anim calcmode="lin" valueType="num">
                                      <p:cBhvr>
                                        <p:cTn id="660" dur="4000" fill="hold"/>
                                        <p:tgtEl>
                                          <p:spTgt spid="86"/>
                                        </p:tgtEl>
                                        <p:attrNameLst>
                                          <p:attrName>ppt_h</p:attrName>
                                        </p:attrNameLst>
                                      </p:cBhvr>
                                      <p:tavLst>
                                        <p:tav tm="0">
                                          <p:val>
                                            <p:strVal val="#ppt_h"/>
                                          </p:val>
                                        </p:tav>
                                        <p:tav tm="100000">
                                          <p:val>
                                            <p:strVal val="#ppt_h"/>
                                          </p:val>
                                        </p:tav>
                                      </p:tavLst>
                                    </p:anim>
                                  </p:childTnLst>
                                </p:cTn>
                              </p:par>
                              <p:par>
                                <p:cTn id="661" presetID="2" presetClass="exit" presetSubtype="8" fill="hold" grpId="2" nodeType="withEffect">
                                  <p:stCondLst>
                                    <p:cond delay="0"/>
                                  </p:stCondLst>
                                  <p:childTnLst>
                                    <p:anim calcmode="lin" valueType="num">
                                      <p:cBhvr additive="base">
                                        <p:cTn id="662" dur="4500"/>
                                        <p:tgtEl>
                                          <p:spTgt spid="86"/>
                                        </p:tgtEl>
                                        <p:attrNameLst>
                                          <p:attrName>ppt_x</p:attrName>
                                        </p:attrNameLst>
                                      </p:cBhvr>
                                      <p:tavLst>
                                        <p:tav tm="0">
                                          <p:val>
                                            <p:strVal val="ppt_x"/>
                                          </p:val>
                                        </p:tav>
                                        <p:tav tm="100000">
                                          <p:val>
                                            <p:strVal val="0-ppt_w/2"/>
                                          </p:val>
                                        </p:tav>
                                      </p:tavLst>
                                    </p:anim>
                                    <p:anim calcmode="lin" valueType="num">
                                      <p:cBhvr additive="base">
                                        <p:cTn id="663" dur="4500"/>
                                        <p:tgtEl>
                                          <p:spTgt spid="86"/>
                                        </p:tgtEl>
                                        <p:attrNameLst>
                                          <p:attrName>ppt_y</p:attrName>
                                        </p:attrNameLst>
                                      </p:cBhvr>
                                      <p:tavLst>
                                        <p:tav tm="0">
                                          <p:val>
                                            <p:strVal val="ppt_y"/>
                                          </p:val>
                                        </p:tav>
                                        <p:tav tm="100000">
                                          <p:val>
                                            <p:strVal val="ppt_y"/>
                                          </p:val>
                                        </p:tav>
                                      </p:tavLst>
                                    </p:anim>
                                    <p:set>
                                      <p:cBhvr>
                                        <p:cTn id="664" dur="1" fill="hold">
                                          <p:stCondLst>
                                            <p:cond delay="4499"/>
                                          </p:stCondLst>
                                        </p:cTn>
                                        <p:tgtEl>
                                          <p:spTgt spid="86"/>
                                        </p:tgtEl>
                                        <p:attrNameLst>
                                          <p:attrName>style.visibility</p:attrName>
                                        </p:attrNameLst>
                                      </p:cBhvr>
                                      <p:to>
                                        <p:strVal val="hidden"/>
                                      </p:to>
                                    </p:set>
                                  </p:childTnLst>
                                </p:cTn>
                              </p:par>
                              <p:par>
                                <p:cTn id="665" presetID="3" presetClass="exit" presetSubtype="5" fill="hold" grpId="3" nodeType="withEffect">
                                  <p:stCondLst>
                                    <p:cond delay="0"/>
                                  </p:stCondLst>
                                  <p:childTnLst>
                                    <p:animEffect transition="out" filter="blinds(vertical)">
                                      <p:cBhvr>
                                        <p:cTn id="666" dur="5500"/>
                                        <p:tgtEl>
                                          <p:spTgt spid="86"/>
                                        </p:tgtEl>
                                      </p:cBhvr>
                                    </p:animEffect>
                                    <p:set>
                                      <p:cBhvr>
                                        <p:cTn id="667" dur="1" fill="hold">
                                          <p:stCondLst>
                                            <p:cond delay="5499"/>
                                          </p:stCondLst>
                                        </p:cTn>
                                        <p:tgtEl>
                                          <p:spTgt spid="86"/>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85"/>
                                        </p:tgtEl>
                                        <p:attrNameLst>
                                          <p:attrName>style.visibility</p:attrName>
                                        </p:attrNameLst>
                                      </p:cBhvr>
                                      <p:to>
                                        <p:strVal val="visible"/>
                                      </p:to>
                                    </p:set>
                                    <p:anim calcmode="lin" valueType="num">
                                      <p:cBhvr additive="base">
                                        <p:cTn id="670" dur="4000" fill="hold"/>
                                        <p:tgtEl>
                                          <p:spTgt spid="85"/>
                                        </p:tgtEl>
                                        <p:attrNameLst>
                                          <p:attrName>ppt_x</p:attrName>
                                        </p:attrNameLst>
                                      </p:cBhvr>
                                      <p:tavLst>
                                        <p:tav tm="0">
                                          <p:val>
                                            <p:strVal val="0-#ppt_w/2"/>
                                          </p:val>
                                        </p:tav>
                                        <p:tav tm="100000">
                                          <p:val>
                                            <p:strVal val="#ppt_x"/>
                                          </p:val>
                                        </p:tav>
                                      </p:tavLst>
                                    </p:anim>
                                    <p:anim calcmode="lin" valueType="num">
                                      <p:cBhvr additive="base">
                                        <p:cTn id="671" dur="4000" fill="hold"/>
                                        <p:tgtEl>
                                          <p:spTgt spid="85"/>
                                        </p:tgtEl>
                                        <p:attrNameLst>
                                          <p:attrName>ppt_y</p:attrName>
                                        </p:attrNameLst>
                                      </p:cBhvr>
                                      <p:tavLst>
                                        <p:tav tm="0">
                                          <p:val>
                                            <p:strVal val="#ppt_y"/>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85"/>
                                        </p:tgtEl>
                                        <p:attrNameLst>
                                          <p:attrName>style.visibility</p:attrName>
                                        </p:attrNameLst>
                                      </p:cBhvr>
                                      <p:to>
                                        <p:strVal val="visible"/>
                                      </p:to>
                                    </p:set>
                                    <p:anim calcmode="lin" valueType="num">
                                      <p:cBhvr>
                                        <p:cTn id="674" dur="4000" fill="hold"/>
                                        <p:tgtEl>
                                          <p:spTgt spid="85"/>
                                        </p:tgtEl>
                                        <p:attrNameLst>
                                          <p:attrName>ppt_w</p:attrName>
                                        </p:attrNameLst>
                                      </p:cBhvr>
                                      <p:tavLst>
                                        <p:tav tm="0" fmla="#ppt_w*sin(2.5*pi*$)">
                                          <p:val>
                                            <p:fltVal val="0"/>
                                          </p:val>
                                        </p:tav>
                                        <p:tav tm="100000">
                                          <p:val>
                                            <p:fltVal val="1"/>
                                          </p:val>
                                        </p:tav>
                                      </p:tavLst>
                                    </p:anim>
                                    <p:anim calcmode="lin" valueType="num">
                                      <p:cBhvr>
                                        <p:cTn id="675" dur="4000" fill="hold"/>
                                        <p:tgtEl>
                                          <p:spTgt spid="85"/>
                                        </p:tgtEl>
                                        <p:attrNameLst>
                                          <p:attrName>ppt_h</p:attrName>
                                        </p:attrNameLst>
                                      </p:cBhvr>
                                      <p:tavLst>
                                        <p:tav tm="0">
                                          <p:val>
                                            <p:strVal val="#ppt_h"/>
                                          </p:val>
                                        </p:tav>
                                        <p:tav tm="100000">
                                          <p:val>
                                            <p:strVal val="#ppt_h"/>
                                          </p:val>
                                        </p:tav>
                                      </p:tavLst>
                                    </p:anim>
                                  </p:childTnLst>
                                </p:cTn>
                              </p:par>
                              <p:par>
                                <p:cTn id="676" presetID="2" presetClass="exit" presetSubtype="8" fill="hold" grpId="2" nodeType="withEffect">
                                  <p:stCondLst>
                                    <p:cond delay="0"/>
                                  </p:stCondLst>
                                  <p:childTnLst>
                                    <p:anim calcmode="lin" valueType="num">
                                      <p:cBhvr additive="base">
                                        <p:cTn id="677" dur="4500"/>
                                        <p:tgtEl>
                                          <p:spTgt spid="85"/>
                                        </p:tgtEl>
                                        <p:attrNameLst>
                                          <p:attrName>ppt_x</p:attrName>
                                        </p:attrNameLst>
                                      </p:cBhvr>
                                      <p:tavLst>
                                        <p:tav tm="0">
                                          <p:val>
                                            <p:strVal val="ppt_x"/>
                                          </p:val>
                                        </p:tav>
                                        <p:tav tm="100000">
                                          <p:val>
                                            <p:strVal val="0-ppt_w/2"/>
                                          </p:val>
                                        </p:tav>
                                      </p:tavLst>
                                    </p:anim>
                                    <p:anim calcmode="lin" valueType="num">
                                      <p:cBhvr additive="base">
                                        <p:cTn id="678" dur="4500"/>
                                        <p:tgtEl>
                                          <p:spTgt spid="85"/>
                                        </p:tgtEl>
                                        <p:attrNameLst>
                                          <p:attrName>ppt_y</p:attrName>
                                        </p:attrNameLst>
                                      </p:cBhvr>
                                      <p:tavLst>
                                        <p:tav tm="0">
                                          <p:val>
                                            <p:strVal val="ppt_y"/>
                                          </p:val>
                                        </p:tav>
                                        <p:tav tm="100000">
                                          <p:val>
                                            <p:strVal val="ppt_y"/>
                                          </p:val>
                                        </p:tav>
                                      </p:tavLst>
                                    </p:anim>
                                    <p:set>
                                      <p:cBhvr>
                                        <p:cTn id="679" dur="1" fill="hold">
                                          <p:stCondLst>
                                            <p:cond delay="4499"/>
                                          </p:stCondLst>
                                        </p:cTn>
                                        <p:tgtEl>
                                          <p:spTgt spid="85"/>
                                        </p:tgtEl>
                                        <p:attrNameLst>
                                          <p:attrName>style.visibility</p:attrName>
                                        </p:attrNameLst>
                                      </p:cBhvr>
                                      <p:to>
                                        <p:strVal val="hidden"/>
                                      </p:to>
                                    </p:set>
                                  </p:childTnLst>
                                </p:cTn>
                              </p:par>
                              <p:par>
                                <p:cTn id="680" presetID="3" presetClass="exit" presetSubtype="5" fill="hold" grpId="3" nodeType="withEffect">
                                  <p:stCondLst>
                                    <p:cond delay="0"/>
                                  </p:stCondLst>
                                  <p:childTnLst>
                                    <p:animEffect transition="out" filter="blinds(vertical)">
                                      <p:cBhvr>
                                        <p:cTn id="681" dur="5500"/>
                                        <p:tgtEl>
                                          <p:spTgt spid="85"/>
                                        </p:tgtEl>
                                      </p:cBhvr>
                                    </p:animEffect>
                                    <p:set>
                                      <p:cBhvr>
                                        <p:cTn id="682" dur="1" fill="hold">
                                          <p:stCondLst>
                                            <p:cond delay="5499"/>
                                          </p:stCondLst>
                                        </p:cTn>
                                        <p:tgtEl>
                                          <p:spTgt spid="85"/>
                                        </p:tgtEl>
                                        <p:attrNameLst>
                                          <p:attrName>style.visibility</p:attrName>
                                        </p:attrNameLst>
                                      </p:cBhvr>
                                      <p:to>
                                        <p:strVal val="hidden"/>
                                      </p:to>
                                    </p:set>
                                  </p:childTnLst>
                                </p:cTn>
                              </p:par>
                              <p:par>
                                <p:cTn id="683" presetID="2" presetClass="entr" presetSubtype="8" fill="hold" grpId="0" nodeType="withEffect">
                                  <p:stCondLst>
                                    <p:cond delay="0"/>
                                  </p:stCondLst>
                                  <p:childTnLst>
                                    <p:set>
                                      <p:cBhvr>
                                        <p:cTn id="684" dur="1" fill="hold">
                                          <p:stCondLst>
                                            <p:cond delay="0"/>
                                          </p:stCondLst>
                                        </p:cTn>
                                        <p:tgtEl>
                                          <p:spTgt spid="84"/>
                                        </p:tgtEl>
                                        <p:attrNameLst>
                                          <p:attrName>style.visibility</p:attrName>
                                        </p:attrNameLst>
                                      </p:cBhvr>
                                      <p:to>
                                        <p:strVal val="visible"/>
                                      </p:to>
                                    </p:set>
                                    <p:anim calcmode="lin" valueType="num">
                                      <p:cBhvr additive="base">
                                        <p:cTn id="685" dur="4000" fill="hold"/>
                                        <p:tgtEl>
                                          <p:spTgt spid="84"/>
                                        </p:tgtEl>
                                        <p:attrNameLst>
                                          <p:attrName>ppt_x</p:attrName>
                                        </p:attrNameLst>
                                      </p:cBhvr>
                                      <p:tavLst>
                                        <p:tav tm="0">
                                          <p:val>
                                            <p:strVal val="0-#ppt_w/2"/>
                                          </p:val>
                                        </p:tav>
                                        <p:tav tm="100000">
                                          <p:val>
                                            <p:strVal val="#ppt_x"/>
                                          </p:val>
                                        </p:tav>
                                      </p:tavLst>
                                    </p:anim>
                                    <p:anim calcmode="lin" valueType="num">
                                      <p:cBhvr additive="base">
                                        <p:cTn id="686" dur="4000" fill="hold"/>
                                        <p:tgtEl>
                                          <p:spTgt spid="84"/>
                                        </p:tgtEl>
                                        <p:attrNameLst>
                                          <p:attrName>ppt_y</p:attrName>
                                        </p:attrNameLst>
                                      </p:cBhvr>
                                      <p:tavLst>
                                        <p:tav tm="0">
                                          <p:val>
                                            <p:strVal val="#ppt_y"/>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84"/>
                                        </p:tgtEl>
                                        <p:attrNameLst>
                                          <p:attrName>style.visibility</p:attrName>
                                        </p:attrNameLst>
                                      </p:cBhvr>
                                      <p:to>
                                        <p:strVal val="visible"/>
                                      </p:to>
                                    </p:set>
                                    <p:anim calcmode="lin" valueType="num">
                                      <p:cBhvr>
                                        <p:cTn id="689" dur="4000" fill="hold"/>
                                        <p:tgtEl>
                                          <p:spTgt spid="84"/>
                                        </p:tgtEl>
                                        <p:attrNameLst>
                                          <p:attrName>ppt_w</p:attrName>
                                        </p:attrNameLst>
                                      </p:cBhvr>
                                      <p:tavLst>
                                        <p:tav tm="0" fmla="#ppt_w*sin(2.5*pi*$)">
                                          <p:val>
                                            <p:fltVal val="0"/>
                                          </p:val>
                                        </p:tav>
                                        <p:tav tm="100000">
                                          <p:val>
                                            <p:fltVal val="1"/>
                                          </p:val>
                                        </p:tav>
                                      </p:tavLst>
                                    </p:anim>
                                    <p:anim calcmode="lin" valueType="num">
                                      <p:cBhvr>
                                        <p:cTn id="690" dur="4000" fill="hold"/>
                                        <p:tgtEl>
                                          <p:spTgt spid="84"/>
                                        </p:tgtEl>
                                        <p:attrNameLst>
                                          <p:attrName>ppt_h</p:attrName>
                                        </p:attrNameLst>
                                      </p:cBhvr>
                                      <p:tavLst>
                                        <p:tav tm="0">
                                          <p:val>
                                            <p:strVal val="#ppt_h"/>
                                          </p:val>
                                        </p:tav>
                                        <p:tav tm="100000">
                                          <p:val>
                                            <p:strVal val="#ppt_h"/>
                                          </p:val>
                                        </p:tav>
                                      </p:tavLst>
                                    </p:anim>
                                  </p:childTnLst>
                                </p:cTn>
                              </p:par>
                              <p:par>
                                <p:cTn id="691" presetID="2" presetClass="exit" presetSubtype="8" fill="hold" grpId="2" nodeType="withEffect">
                                  <p:stCondLst>
                                    <p:cond delay="0"/>
                                  </p:stCondLst>
                                  <p:childTnLst>
                                    <p:anim calcmode="lin" valueType="num">
                                      <p:cBhvr additive="base">
                                        <p:cTn id="692" dur="4500"/>
                                        <p:tgtEl>
                                          <p:spTgt spid="84"/>
                                        </p:tgtEl>
                                        <p:attrNameLst>
                                          <p:attrName>ppt_x</p:attrName>
                                        </p:attrNameLst>
                                      </p:cBhvr>
                                      <p:tavLst>
                                        <p:tav tm="0">
                                          <p:val>
                                            <p:strVal val="ppt_x"/>
                                          </p:val>
                                        </p:tav>
                                        <p:tav tm="100000">
                                          <p:val>
                                            <p:strVal val="0-ppt_w/2"/>
                                          </p:val>
                                        </p:tav>
                                      </p:tavLst>
                                    </p:anim>
                                    <p:anim calcmode="lin" valueType="num">
                                      <p:cBhvr additive="base">
                                        <p:cTn id="693" dur="4500"/>
                                        <p:tgtEl>
                                          <p:spTgt spid="84"/>
                                        </p:tgtEl>
                                        <p:attrNameLst>
                                          <p:attrName>ppt_y</p:attrName>
                                        </p:attrNameLst>
                                      </p:cBhvr>
                                      <p:tavLst>
                                        <p:tav tm="0">
                                          <p:val>
                                            <p:strVal val="ppt_y"/>
                                          </p:val>
                                        </p:tav>
                                        <p:tav tm="100000">
                                          <p:val>
                                            <p:strVal val="ppt_y"/>
                                          </p:val>
                                        </p:tav>
                                      </p:tavLst>
                                    </p:anim>
                                    <p:set>
                                      <p:cBhvr>
                                        <p:cTn id="694" dur="1" fill="hold">
                                          <p:stCondLst>
                                            <p:cond delay="4499"/>
                                          </p:stCondLst>
                                        </p:cTn>
                                        <p:tgtEl>
                                          <p:spTgt spid="84"/>
                                        </p:tgtEl>
                                        <p:attrNameLst>
                                          <p:attrName>style.visibility</p:attrName>
                                        </p:attrNameLst>
                                      </p:cBhvr>
                                      <p:to>
                                        <p:strVal val="hidden"/>
                                      </p:to>
                                    </p:set>
                                  </p:childTnLst>
                                </p:cTn>
                              </p:par>
                              <p:par>
                                <p:cTn id="695" presetID="3" presetClass="exit" presetSubtype="5" fill="hold" grpId="3" nodeType="withEffect">
                                  <p:stCondLst>
                                    <p:cond delay="0"/>
                                  </p:stCondLst>
                                  <p:childTnLst>
                                    <p:animEffect transition="out" filter="blinds(vertical)">
                                      <p:cBhvr>
                                        <p:cTn id="696" dur="5500"/>
                                        <p:tgtEl>
                                          <p:spTgt spid="84"/>
                                        </p:tgtEl>
                                      </p:cBhvr>
                                    </p:animEffect>
                                    <p:set>
                                      <p:cBhvr>
                                        <p:cTn id="697" dur="1" fill="hold">
                                          <p:stCondLst>
                                            <p:cond delay="5499"/>
                                          </p:stCondLst>
                                        </p:cTn>
                                        <p:tgtEl>
                                          <p:spTgt spid="84"/>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83"/>
                                        </p:tgtEl>
                                        <p:attrNameLst>
                                          <p:attrName>style.visibility</p:attrName>
                                        </p:attrNameLst>
                                      </p:cBhvr>
                                      <p:to>
                                        <p:strVal val="visible"/>
                                      </p:to>
                                    </p:set>
                                    <p:anim calcmode="lin" valueType="num">
                                      <p:cBhvr additive="base">
                                        <p:cTn id="700" dur="4000" fill="hold"/>
                                        <p:tgtEl>
                                          <p:spTgt spid="83"/>
                                        </p:tgtEl>
                                        <p:attrNameLst>
                                          <p:attrName>ppt_x</p:attrName>
                                        </p:attrNameLst>
                                      </p:cBhvr>
                                      <p:tavLst>
                                        <p:tav tm="0">
                                          <p:val>
                                            <p:strVal val="0-#ppt_w/2"/>
                                          </p:val>
                                        </p:tav>
                                        <p:tav tm="100000">
                                          <p:val>
                                            <p:strVal val="#ppt_x"/>
                                          </p:val>
                                        </p:tav>
                                      </p:tavLst>
                                    </p:anim>
                                    <p:anim calcmode="lin" valueType="num">
                                      <p:cBhvr additive="base">
                                        <p:cTn id="701" dur="4000" fill="hold"/>
                                        <p:tgtEl>
                                          <p:spTgt spid="83"/>
                                        </p:tgtEl>
                                        <p:attrNameLst>
                                          <p:attrName>ppt_y</p:attrName>
                                        </p:attrNameLst>
                                      </p:cBhvr>
                                      <p:tavLst>
                                        <p:tav tm="0">
                                          <p:val>
                                            <p:strVal val="#ppt_y"/>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83"/>
                                        </p:tgtEl>
                                        <p:attrNameLst>
                                          <p:attrName>style.visibility</p:attrName>
                                        </p:attrNameLst>
                                      </p:cBhvr>
                                      <p:to>
                                        <p:strVal val="visible"/>
                                      </p:to>
                                    </p:set>
                                    <p:anim calcmode="lin" valueType="num">
                                      <p:cBhvr>
                                        <p:cTn id="704" dur="4000" fill="hold"/>
                                        <p:tgtEl>
                                          <p:spTgt spid="83"/>
                                        </p:tgtEl>
                                        <p:attrNameLst>
                                          <p:attrName>ppt_w</p:attrName>
                                        </p:attrNameLst>
                                      </p:cBhvr>
                                      <p:tavLst>
                                        <p:tav tm="0" fmla="#ppt_w*sin(2.5*pi*$)">
                                          <p:val>
                                            <p:fltVal val="0"/>
                                          </p:val>
                                        </p:tav>
                                        <p:tav tm="100000">
                                          <p:val>
                                            <p:fltVal val="1"/>
                                          </p:val>
                                        </p:tav>
                                      </p:tavLst>
                                    </p:anim>
                                    <p:anim calcmode="lin" valueType="num">
                                      <p:cBhvr>
                                        <p:cTn id="705" dur="4000" fill="hold"/>
                                        <p:tgtEl>
                                          <p:spTgt spid="83"/>
                                        </p:tgtEl>
                                        <p:attrNameLst>
                                          <p:attrName>ppt_h</p:attrName>
                                        </p:attrNameLst>
                                      </p:cBhvr>
                                      <p:tavLst>
                                        <p:tav tm="0">
                                          <p:val>
                                            <p:strVal val="#ppt_h"/>
                                          </p:val>
                                        </p:tav>
                                        <p:tav tm="100000">
                                          <p:val>
                                            <p:strVal val="#ppt_h"/>
                                          </p:val>
                                        </p:tav>
                                      </p:tavLst>
                                    </p:anim>
                                  </p:childTnLst>
                                </p:cTn>
                              </p:par>
                              <p:par>
                                <p:cTn id="706" presetID="2" presetClass="exit" presetSubtype="8" fill="hold" grpId="2" nodeType="withEffect">
                                  <p:stCondLst>
                                    <p:cond delay="0"/>
                                  </p:stCondLst>
                                  <p:childTnLst>
                                    <p:anim calcmode="lin" valueType="num">
                                      <p:cBhvr additive="base">
                                        <p:cTn id="707" dur="4500"/>
                                        <p:tgtEl>
                                          <p:spTgt spid="83"/>
                                        </p:tgtEl>
                                        <p:attrNameLst>
                                          <p:attrName>ppt_x</p:attrName>
                                        </p:attrNameLst>
                                      </p:cBhvr>
                                      <p:tavLst>
                                        <p:tav tm="0">
                                          <p:val>
                                            <p:strVal val="ppt_x"/>
                                          </p:val>
                                        </p:tav>
                                        <p:tav tm="100000">
                                          <p:val>
                                            <p:strVal val="0-ppt_w/2"/>
                                          </p:val>
                                        </p:tav>
                                      </p:tavLst>
                                    </p:anim>
                                    <p:anim calcmode="lin" valueType="num">
                                      <p:cBhvr additive="base">
                                        <p:cTn id="708" dur="4500"/>
                                        <p:tgtEl>
                                          <p:spTgt spid="83"/>
                                        </p:tgtEl>
                                        <p:attrNameLst>
                                          <p:attrName>ppt_y</p:attrName>
                                        </p:attrNameLst>
                                      </p:cBhvr>
                                      <p:tavLst>
                                        <p:tav tm="0">
                                          <p:val>
                                            <p:strVal val="ppt_y"/>
                                          </p:val>
                                        </p:tav>
                                        <p:tav tm="100000">
                                          <p:val>
                                            <p:strVal val="ppt_y"/>
                                          </p:val>
                                        </p:tav>
                                      </p:tavLst>
                                    </p:anim>
                                    <p:set>
                                      <p:cBhvr>
                                        <p:cTn id="709" dur="1" fill="hold">
                                          <p:stCondLst>
                                            <p:cond delay="4499"/>
                                          </p:stCondLst>
                                        </p:cTn>
                                        <p:tgtEl>
                                          <p:spTgt spid="83"/>
                                        </p:tgtEl>
                                        <p:attrNameLst>
                                          <p:attrName>style.visibility</p:attrName>
                                        </p:attrNameLst>
                                      </p:cBhvr>
                                      <p:to>
                                        <p:strVal val="hidden"/>
                                      </p:to>
                                    </p:set>
                                  </p:childTnLst>
                                </p:cTn>
                              </p:par>
                              <p:par>
                                <p:cTn id="710" presetID="3" presetClass="exit" presetSubtype="5" fill="hold" grpId="3" nodeType="withEffect">
                                  <p:stCondLst>
                                    <p:cond delay="0"/>
                                  </p:stCondLst>
                                  <p:childTnLst>
                                    <p:animEffect transition="out" filter="blinds(vertical)">
                                      <p:cBhvr>
                                        <p:cTn id="711" dur="5500"/>
                                        <p:tgtEl>
                                          <p:spTgt spid="83"/>
                                        </p:tgtEl>
                                      </p:cBhvr>
                                    </p:animEffect>
                                    <p:set>
                                      <p:cBhvr>
                                        <p:cTn id="712" dur="1" fill="hold">
                                          <p:stCondLst>
                                            <p:cond delay="5499"/>
                                          </p:stCondLst>
                                        </p:cTn>
                                        <p:tgtEl>
                                          <p:spTgt spid="83"/>
                                        </p:tgtEl>
                                        <p:attrNameLst>
                                          <p:attrName>style.visibility</p:attrName>
                                        </p:attrNameLst>
                                      </p:cBhvr>
                                      <p:to>
                                        <p:strVal val="hidden"/>
                                      </p:to>
                                    </p:set>
                                  </p:childTnLst>
                                </p:cTn>
                              </p:par>
                              <p:par>
                                <p:cTn id="713" presetID="2" presetClass="entr" presetSubtype="8" fill="hold" grpId="0" nodeType="withEffect">
                                  <p:stCondLst>
                                    <p:cond delay="0"/>
                                  </p:stCondLst>
                                  <p:childTnLst>
                                    <p:set>
                                      <p:cBhvr>
                                        <p:cTn id="714" dur="1" fill="hold">
                                          <p:stCondLst>
                                            <p:cond delay="0"/>
                                          </p:stCondLst>
                                        </p:cTn>
                                        <p:tgtEl>
                                          <p:spTgt spid="82"/>
                                        </p:tgtEl>
                                        <p:attrNameLst>
                                          <p:attrName>style.visibility</p:attrName>
                                        </p:attrNameLst>
                                      </p:cBhvr>
                                      <p:to>
                                        <p:strVal val="visible"/>
                                      </p:to>
                                    </p:set>
                                    <p:anim calcmode="lin" valueType="num">
                                      <p:cBhvr additive="base">
                                        <p:cTn id="715" dur="4000" fill="hold"/>
                                        <p:tgtEl>
                                          <p:spTgt spid="82"/>
                                        </p:tgtEl>
                                        <p:attrNameLst>
                                          <p:attrName>ppt_x</p:attrName>
                                        </p:attrNameLst>
                                      </p:cBhvr>
                                      <p:tavLst>
                                        <p:tav tm="0">
                                          <p:val>
                                            <p:strVal val="0-#ppt_w/2"/>
                                          </p:val>
                                        </p:tav>
                                        <p:tav tm="100000">
                                          <p:val>
                                            <p:strVal val="#ppt_x"/>
                                          </p:val>
                                        </p:tav>
                                      </p:tavLst>
                                    </p:anim>
                                    <p:anim calcmode="lin" valueType="num">
                                      <p:cBhvr additive="base">
                                        <p:cTn id="716" dur="4000" fill="hold"/>
                                        <p:tgtEl>
                                          <p:spTgt spid="82"/>
                                        </p:tgtEl>
                                        <p:attrNameLst>
                                          <p:attrName>ppt_y</p:attrName>
                                        </p:attrNameLst>
                                      </p:cBhvr>
                                      <p:tavLst>
                                        <p:tav tm="0">
                                          <p:val>
                                            <p:strVal val="#ppt_y"/>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82"/>
                                        </p:tgtEl>
                                        <p:attrNameLst>
                                          <p:attrName>style.visibility</p:attrName>
                                        </p:attrNameLst>
                                      </p:cBhvr>
                                      <p:to>
                                        <p:strVal val="visible"/>
                                      </p:to>
                                    </p:set>
                                    <p:anim calcmode="lin" valueType="num">
                                      <p:cBhvr>
                                        <p:cTn id="719" dur="4000" fill="hold"/>
                                        <p:tgtEl>
                                          <p:spTgt spid="82"/>
                                        </p:tgtEl>
                                        <p:attrNameLst>
                                          <p:attrName>ppt_w</p:attrName>
                                        </p:attrNameLst>
                                      </p:cBhvr>
                                      <p:tavLst>
                                        <p:tav tm="0" fmla="#ppt_w*sin(2.5*pi*$)">
                                          <p:val>
                                            <p:fltVal val="0"/>
                                          </p:val>
                                        </p:tav>
                                        <p:tav tm="100000">
                                          <p:val>
                                            <p:fltVal val="1"/>
                                          </p:val>
                                        </p:tav>
                                      </p:tavLst>
                                    </p:anim>
                                    <p:anim calcmode="lin" valueType="num">
                                      <p:cBhvr>
                                        <p:cTn id="720" dur="4000" fill="hold"/>
                                        <p:tgtEl>
                                          <p:spTgt spid="82"/>
                                        </p:tgtEl>
                                        <p:attrNameLst>
                                          <p:attrName>ppt_h</p:attrName>
                                        </p:attrNameLst>
                                      </p:cBhvr>
                                      <p:tavLst>
                                        <p:tav tm="0">
                                          <p:val>
                                            <p:strVal val="#ppt_h"/>
                                          </p:val>
                                        </p:tav>
                                        <p:tav tm="100000">
                                          <p:val>
                                            <p:strVal val="#ppt_h"/>
                                          </p:val>
                                        </p:tav>
                                      </p:tavLst>
                                    </p:anim>
                                  </p:childTnLst>
                                </p:cTn>
                              </p:par>
                              <p:par>
                                <p:cTn id="721" presetID="2" presetClass="exit" presetSubtype="8" fill="hold" grpId="2" nodeType="withEffect">
                                  <p:stCondLst>
                                    <p:cond delay="0"/>
                                  </p:stCondLst>
                                  <p:childTnLst>
                                    <p:anim calcmode="lin" valueType="num">
                                      <p:cBhvr additive="base">
                                        <p:cTn id="722" dur="4500"/>
                                        <p:tgtEl>
                                          <p:spTgt spid="82"/>
                                        </p:tgtEl>
                                        <p:attrNameLst>
                                          <p:attrName>ppt_x</p:attrName>
                                        </p:attrNameLst>
                                      </p:cBhvr>
                                      <p:tavLst>
                                        <p:tav tm="0">
                                          <p:val>
                                            <p:strVal val="ppt_x"/>
                                          </p:val>
                                        </p:tav>
                                        <p:tav tm="100000">
                                          <p:val>
                                            <p:strVal val="0-ppt_w/2"/>
                                          </p:val>
                                        </p:tav>
                                      </p:tavLst>
                                    </p:anim>
                                    <p:anim calcmode="lin" valueType="num">
                                      <p:cBhvr additive="base">
                                        <p:cTn id="723" dur="4500"/>
                                        <p:tgtEl>
                                          <p:spTgt spid="82"/>
                                        </p:tgtEl>
                                        <p:attrNameLst>
                                          <p:attrName>ppt_y</p:attrName>
                                        </p:attrNameLst>
                                      </p:cBhvr>
                                      <p:tavLst>
                                        <p:tav tm="0">
                                          <p:val>
                                            <p:strVal val="ppt_y"/>
                                          </p:val>
                                        </p:tav>
                                        <p:tav tm="100000">
                                          <p:val>
                                            <p:strVal val="ppt_y"/>
                                          </p:val>
                                        </p:tav>
                                      </p:tavLst>
                                    </p:anim>
                                    <p:set>
                                      <p:cBhvr>
                                        <p:cTn id="724" dur="1" fill="hold">
                                          <p:stCondLst>
                                            <p:cond delay="4499"/>
                                          </p:stCondLst>
                                        </p:cTn>
                                        <p:tgtEl>
                                          <p:spTgt spid="82"/>
                                        </p:tgtEl>
                                        <p:attrNameLst>
                                          <p:attrName>style.visibility</p:attrName>
                                        </p:attrNameLst>
                                      </p:cBhvr>
                                      <p:to>
                                        <p:strVal val="hidden"/>
                                      </p:to>
                                    </p:set>
                                  </p:childTnLst>
                                </p:cTn>
                              </p:par>
                              <p:par>
                                <p:cTn id="725" presetID="3" presetClass="exit" presetSubtype="5" fill="hold" grpId="3" nodeType="withEffect">
                                  <p:stCondLst>
                                    <p:cond delay="0"/>
                                  </p:stCondLst>
                                  <p:childTnLst>
                                    <p:animEffect transition="out" filter="blinds(vertical)">
                                      <p:cBhvr>
                                        <p:cTn id="726" dur="5500"/>
                                        <p:tgtEl>
                                          <p:spTgt spid="82"/>
                                        </p:tgtEl>
                                      </p:cBhvr>
                                    </p:animEffect>
                                    <p:set>
                                      <p:cBhvr>
                                        <p:cTn id="727" dur="1" fill="hold">
                                          <p:stCondLst>
                                            <p:cond delay="5499"/>
                                          </p:stCondLst>
                                        </p:cTn>
                                        <p:tgtEl>
                                          <p:spTgt spid="82"/>
                                        </p:tgtEl>
                                        <p:attrNameLst>
                                          <p:attrName>style.visibility</p:attrName>
                                        </p:attrNameLst>
                                      </p:cBhvr>
                                      <p:to>
                                        <p:strVal val="hidden"/>
                                      </p:to>
                                    </p:set>
                                  </p:childTnLst>
                                </p:cTn>
                              </p:par>
                              <p:par>
                                <p:cTn id="728" presetID="2" presetClass="entr" presetSubtype="8" fill="hold" grpId="0" nodeType="withEffect">
                                  <p:stCondLst>
                                    <p:cond delay="0"/>
                                  </p:stCondLst>
                                  <p:childTnLst>
                                    <p:set>
                                      <p:cBhvr>
                                        <p:cTn id="729" dur="1" fill="hold">
                                          <p:stCondLst>
                                            <p:cond delay="0"/>
                                          </p:stCondLst>
                                        </p:cTn>
                                        <p:tgtEl>
                                          <p:spTgt spid="81"/>
                                        </p:tgtEl>
                                        <p:attrNameLst>
                                          <p:attrName>style.visibility</p:attrName>
                                        </p:attrNameLst>
                                      </p:cBhvr>
                                      <p:to>
                                        <p:strVal val="visible"/>
                                      </p:to>
                                    </p:set>
                                    <p:anim calcmode="lin" valueType="num">
                                      <p:cBhvr additive="base">
                                        <p:cTn id="730" dur="4000" fill="hold"/>
                                        <p:tgtEl>
                                          <p:spTgt spid="81"/>
                                        </p:tgtEl>
                                        <p:attrNameLst>
                                          <p:attrName>ppt_x</p:attrName>
                                        </p:attrNameLst>
                                      </p:cBhvr>
                                      <p:tavLst>
                                        <p:tav tm="0">
                                          <p:val>
                                            <p:strVal val="0-#ppt_w/2"/>
                                          </p:val>
                                        </p:tav>
                                        <p:tav tm="100000">
                                          <p:val>
                                            <p:strVal val="#ppt_x"/>
                                          </p:val>
                                        </p:tav>
                                      </p:tavLst>
                                    </p:anim>
                                    <p:anim calcmode="lin" valueType="num">
                                      <p:cBhvr additive="base">
                                        <p:cTn id="731" dur="4000" fill="hold"/>
                                        <p:tgtEl>
                                          <p:spTgt spid="81"/>
                                        </p:tgtEl>
                                        <p:attrNameLst>
                                          <p:attrName>ppt_y</p:attrName>
                                        </p:attrNameLst>
                                      </p:cBhvr>
                                      <p:tavLst>
                                        <p:tav tm="0">
                                          <p:val>
                                            <p:strVal val="#ppt_y"/>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81"/>
                                        </p:tgtEl>
                                        <p:attrNameLst>
                                          <p:attrName>style.visibility</p:attrName>
                                        </p:attrNameLst>
                                      </p:cBhvr>
                                      <p:to>
                                        <p:strVal val="visible"/>
                                      </p:to>
                                    </p:set>
                                    <p:anim calcmode="lin" valueType="num">
                                      <p:cBhvr>
                                        <p:cTn id="734" dur="4000" fill="hold"/>
                                        <p:tgtEl>
                                          <p:spTgt spid="81"/>
                                        </p:tgtEl>
                                        <p:attrNameLst>
                                          <p:attrName>ppt_w</p:attrName>
                                        </p:attrNameLst>
                                      </p:cBhvr>
                                      <p:tavLst>
                                        <p:tav tm="0" fmla="#ppt_w*sin(2.5*pi*$)">
                                          <p:val>
                                            <p:fltVal val="0"/>
                                          </p:val>
                                        </p:tav>
                                        <p:tav tm="100000">
                                          <p:val>
                                            <p:fltVal val="1"/>
                                          </p:val>
                                        </p:tav>
                                      </p:tavLst>
                                    </p:anim>
                                    <p:anim calcmode="lin" valueType="num">
                                      <p:cBhvr>
                                        <p:cTn id="735" dur="4000" fill="hold"/>
                                        <p:tgtEl>
                                          <p:spTgt spid="81"/>
                                        </p:tgtEl>
                                        <p:attrNameLst>
                                          <p:attrName>ppt_h</p:attrName>
                                        </p:attrNameLst>
                                      </p:cBhvr>
                                      <p:tavLst>
                                        <p:tav tm="0">
                                          <p:val>
                                            <p:strVal val="#ppt_h"/>
                                          </p:val>
                                        </p:tav>
                                        <p:tav tm="100000">
                                          <p:val>
                                            <p:strVal val="#ppt_h"/>
                                          </p:val>
                                        </p:tav>
                                      </p:tavLst>
                                    </p:anim>
                                  </p:childTnLst>
                                </p:cTn>
                              </p:par>
                              <p:par>
                                <p:cTn id="736" presetID="2" presetClass="exit" presetSubtype="8" fill="hold" grpId="2" nodeType="withEffect">
                                  <p:stCondLst>
                                    <p:cond delay="0"/>
                                  </p:stCondLst>
                                  <p:childTnLst>
                                    <p:anim calcmode="lin" valueType="num">
                                      <p:cBhvr additive="base">
                                        <p:cTn id="737" dur="4500"/>
                                        <p:tgtEl>
                                          <p:spTgt spid="81"/>
                                        </p:tgtEl>
                                        <p:attrNameLst>
                                          <p:attrName>ppt_x</p:attrName>
                                        </p:attrNameLst>
                                      </p:cBhvr>
                                      <p:tavLst>
                                        <p:tav tm="0">
                                          <p:val>
                                            <p:strVal val="ppt_x"/>
                                          </p:val>
                                        </p:tav>
                                        <p:tav tm="100000">
                                          <p:val>
                                            <p:strVal val="0-ppt_w/2"/>
                                          </p:val>
                                        </p:tav>
                                      </p:tavLst>
                                    </p:anim>
                                    <p:anim calcmode="lin" valueType="num">
                                      <p:cBhvr additive="base">
                                        <p:cTn id="738" dur="4500"/>
                                        <p:tgtEl>
                                          <p:spTgt spid="81"/>
                                        </p:tgtEl>
                                        <p:attrNameLst>
                                          <p:attrName>ppt_y</p:attrName>
                                        </p:attrNameLst>
                                      </p:cBhvr>
                                      <p:tavLst>
                                        <p:tav tm="0">
                                          <p:val>
                                            <p:strVal val="ppt_y"/>
                                          </p:val>
                                        </p:tav>
                                        <p:tav tm="100000">
                                          <p:val>
                                            <p:strVal val="ppt_y"/>
                                          </p:val>
                                        </p:tav>
                                      </p:tavLst>
                                    </p:anim>
                                    <p:set>
                                      <p:cBhvr>
                                        <p:cTn id="739" dur="1" fill="hold">
                                          <p:stCondLst>
                                            <p:cond delay="4499"/>
                                          </p:stCondLst>
                                        </p:cTn>
                                        <p:tgtEl>
                                          <p:spTgt spid="81"/>
                                        </p:tgtEl>
                                        <p:attrNameLst>
                                          <p:attrName>style.visibility</p:attrName>
                                        </p:attrNameLst>
                                      </p:cBhvr>
                                      <p:to>
                                        <p:strVal val="hidden"/>
                                      </p:to>
                                    </p:set>
                                  </p:childTnLst>
                                </p:cTn>
                              </p:par>
                              <p:par>
                                <p:cTn id="740" presetID="3" presetClass="exit" presetSubtype="5" fill="hold" grpId="3" nodeType="withEffect">
                                  <p:stCondLst>
                                    <p:cond delay="0"/>
                                  </p:stCondLst>
                                  <p:childTnLst>
                                    <p:animEffect transition="out" filter="blinds(vertical)">
                                      <p:cBhvr>
                                        <p:cTn id="741" dur="5500"/>
                                        <p:tgtEl>
                                          <p:spTgt spid="81"/>
                                        </p:tgtEl>
                                      </p:cBhvr>
                                    </p:animEffect>
                                    <p:set>
                                      <p:cBhvr>
                                        <p:cTn id="742" dur="1" fill="hold">
                                          <p:stCondLst>
                                            <p:cond delay="5499"/>
                                          </p:stCondLst>
                                        </p:cTn>
                                        <p:tgtEl>
                                          <p:spTgt spid="81"/>
                                        </p:tgtEl>
                                        <p:attrNameLst>
                                          <p:attrName>style.visibility</p:attrName>
                                        </p:attrNameLst>
                                      </p:cBhvr>
                                      <p:to>
                                        <p:strVal val="hidden"/>
                                      </p:to>
                                    </p:set>
                                  </p:childTnLst>
                                </p:cTn>
                              </p:par>
                              <p:par>
                                <p:cTn id="743" presetID="2" presetClass="entr" presetSubtype="8" fill="hold" grpId="0" nodeType="withEffect">
                                  <p:stCondLst>
                                    <p:cond delay="0"/>
                                  </p:stCondLst>
                                  <p:childTnLst>
                                    <p:set>
                                      <p:cBhvr>
                                        <p:cTn id="744" dur="1" fill="hold">
                                          <p:stCondLst>
                                            <p:cond delay="0"/>
                                          </p:stCondLst>
                                        </p:cTn>
                                        <p:tgtEl>
                                          <p:spTgt spid="80"/>
                                        </p:tgtEl>
                                        <p:attrNameLst>
                                          <p:attrName>style.visibility</p:attrName>
                                        </p:attrNameLst>
                                      </p:cBhvr>
                                      <p:to>
                                        <p:strVal val="visible"/>
                                      </p:to>
                                    </p:set>
                                    <p:anim calcmode="lin" valueType="num">
                                      <p:cBhvr additive="base">
                                        <p:cTn id="745" dur="4000" fill="hold"/>
                                        <p:tgtEl>
                                          <p:spTgt spid="80"/>
                                        </p:tgtEl>
                                        <p:attrNameLst>
                                          <p:attrName>ppt_x</p:attrName>
                                        </p:attrNameLst>
                                      </p:cBhvr>
                                      <p:tavLst>
                                        <p:tav tm="0">
                                          <p:val>
                                            <p:strVal val="0-#ppt_w/2"/>
                                          </p:val>
                                        </p:tav>
                                        <p:tav tm="100000">
                                          <p:val>
                                            <p:strVal val="#ppt_x"/>
                                          </p:val>
                                        </p:tav>
                                      </p:tavLst>
                                    </p:anim>
                                    <p:anim calcmode="lin" valueType="num">
                                      <p:cBhvr additive="base">
                                        <p:cTn id="746" dur="4000" fill="hold"/>
                                        <p:tgtEl>
                                          <p:spTgt spid="80"/>
                                        </p:tgtEl>
                                        <p:attrNameLst>
                                          <p:attrName>ppt_y</p:attrName>
                                        </p:attrNameLst>
                                      </p:cBhvr>
                                      <p:tavLst>
                                        <p:tav tm="0">
                                          <p:val>
                                            <p:strVal val="#ppt_y"/>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80"/>
                                        </p:tgtEl>
                                        <p:attrNameLst>
                                          <p:attrName>style.visibility</p:attrName>
                                        </p:attrNameLst>
                                      </p:cBhvr>
                                      <p:to>
                                        <p:strVal val="visible"/>
                                      </p:to>
                                    </p:set>
                                    <p:anim calcmode="lin" valueType="num">
                                      <p:cBhvr>
                                        <p:cTn id="749" dur="4000" fill="hold"/>
                                        <p:tgtEl>
                                          <p:spTgt spid="80"/>
                                        </p:tgtEl>
                                        <p:attrNameLst>
                                          <p:attrName>ppt_w</p:attrName>
                                        </p:attrNameLst>
                                      </p:cBhvr>
                                      <p:tavLst>
                                        <p:tav tm="0" fmla="#ppt_w*sin(2.5*pi*$)">
                                          <p:val>
                                            <p:fltVal val="0"/>
                                          </p:val>
                                        </p:tav>
                                        <p:tav tm="100000">
                                          <p:val>
                                            <p:fltVal val="1"/>
                                          </p:val>
                                        </p:tav>
                                      </p:tavLst>
                                    </p:anim>
                                    <p:anim calcmode="lin" valueType="num">
                                      <p:cBhvr>
                                        <p:cTn id="750" dur="4000" fill="hold"/>
                                        <p:tgtEl>
                                          <p:spTgt spid="80"/>
                                        </p:tgtEl>
                                        <p:attrNameLst>
                                          <p:attrName>ppt_h</p:attrName>
                                        </p:attrNameLst>
                                      </p:cBhvr>
                                      <p:tavLst>
                                        <p:tav tm="0">
                                          <p:val>
                                            <p:strVal val="#ppt_h"/>
                                          </p:val>
                                        </p:tav>
                                        <p:tav tm="100000">
                                          <p:val>
                                            <p:strVal val="#ppt_h"/>
                                          </p:val>
                                        </p:tav>
                                      </p:tavLst>
                                    </p:anim>
                                  </p:childTnLst>
                                </p:cTn>
                              </p:par>
                              <p:par>
                                <p:cTn id="751" presetID="2" presetClass="exit" presetSubtype="8" fill="hold" grpId="2" nodeType="withEffect">
                                  <p:stCondLst>
                                    <p:cond delay="0"/>
                                  </p:stCondLst>
                                  <p:childTnLst>
                                    <p:anim calcmode="lin" valueType="num">
                                      <p:cBhvr additive="base">
                                        <p:cTn id="752" dur="4500"/>
                                        <p:tgtEl>
                                          <p:spTgt spid="80"/>
                                        </p:tgtEl>
                                        <p:attrNameLst>
                                          <p:attrName>ppt_x</p:attrName>
                                        </p:attrNameLst>
                                      </p:cBhvr>
                                      <p:tavLst>
                                        <p:tav tm="0">
                                          <p:val>
                                            <p:strVal val="ppt_x"/>
                                          </p:val>
                                        </p:tav>
                                        <p:tav tm="100000">
                                          <p:val>
                                            <p:strVal val="0-ppt_w/2"/>
                                          </p:val>
                                        </p:tav>
                                      </p:tavLst>
                                    </p:anim>
                                    <p:anim calcmode="lin" valueType="num">
                                      <p:cBhvr additive="base">
                                        <p:cTn id="753" dur="4500"/>
                                        <p:tgtEl>
                                          <p:spTgt spid="80"/>
                                        </p:tgtEl>
                                        <p:attrNameLst>
                                          <p:attrName>ppt_y</p:attrName>
                                        </p:attrNameLst>
                                      </p:cBhvr>
                                      <p:tavLst>
                                        <p:tav tm="0">
                                          <p:val>
                                            <p:strVal val="ppt_y"/>
                                          </p:val>
                                        </p:tav>
                                        <p:tav tm="100000">
                                          <p:val>
                                            <p:strVal val="ppt_y"/>
                                          </p:val>
                                        </p:tav>
                                      </p:tavLst>
                                    </p:anim>
                                    <p:set>
                                      <p:cBhvr>
                                        <p:cTn id="754" dur="1" fill="hold">
                                          <p:stCondLst>
                                            <p:cond delay="4499"/>
                                          </p:stCondLst>
                                        </p:cTn>
                                        <p:tgtEl>
                                          <p:spTgt spid="80"/>
                                        </p:tgtEl>
                                        <p:attrNameLst>
                                          <p:attrName>style.visibility</p:attrName>
                                        </p:attrNameLst>
                                      </p:cBhvr>
                                      <p:to>
                                        <p:strVal val="hidden"/>
                                      </p:to>
                                    </p:set>
                                  </p:childTnLst>
                                </p:cTn>
                              </p:par>
                              <p:par>
                                <p:cTn id="755" presetID="3" presetClass="exit" presetSubtype="5" fill="hold" grpId="3" nodeType="withEffect">
                                  <p:stCondLst>
                                    <p:cond delay="0"/>
                                  </p:stCondLst>
                                  <p:childTnLst>
                                    <p:animEffect transition="out" filter="blinds(vertical)">
                                      <p:cBhvr>
                                        <p:cTn id="756" dur="5500"/>
                                        <p:tgtEl>
                                          <p:spTgt spid="80"/>
                                        </p:tgtEl>
                                      </p:cBhvr>
                                    </p:animEffect>
                                    <p:set>
                                      <p:cBhvr>
                                        <p:cTn id="757" dur="1" fill="hold">
                                          <p:stCondLst>
                                            <p:cond delay="5499"/>
                                          </p:stCondLst>
                                        </p:cTn>
                                        <p:tgtEl>
                                          <p:spTgt spid="80"/>
                                        </p:tgtEl>
                                        <p:attrNameLst>
                                          <p:attrName>style.visibility</p:attrName>
                                        </p:attrNameLst>
                                      </p:cBhvr>
                                      <p:to>
                                        <p:strVal val="hidden"/>
                                      </p:to>
                                    </p:set>
                                  </p:childTnLst>
                                </p:cTn>
                              </p:par>
                              <p:par>
                                <p:cTn id="758" presetID="2" presetClass="entr" presetSubtype="8" fill="hold" grpId="0" nodeType="withEffect">
                                  <p:stCondLst>
                                    <p:cond delay="0"/>
                                  </p:stCondLst>
                                  <p:childTnLst>
                                    <p:set>
                                      <p:cBhvr>
                                        <p:cTn id="759" dur="1" fill="hold">
                                          <p:stCondLst>
                                            <p:cond delay="0"/>
                                          </p:stCondLst>
                                        </p:cTn>
                                        <p:tgtEl>
                                          <p:spTgt spid="79"/>
                                        </p:tgtEl>
                                        <p:attrNameLst>
                                          <p:attrName>style.visibility</p:attrName>
                                        </p:attrNameLst>
                                      </p:cBhvr>
                                      <p:to>
                                        <p:strVal val="visible"/>
                                      </p:to>
                                    </p:set>
                                    <p:anim calcmode="lin" valueType="num">
                                      <p:cBhvr additive="base">
                                        <p:cTn id="760" dur="4000" fill="hold"/>
                                        <p:tgtEl>
                                          <p:spTgt spid="79"/>
                                        </p:tgtEl>
                                        <p:attrNameLst>
                                          <p:attrName>ppt_x</p:attrName>
                                        </p:attrNameLst>
                                      </p:cBhvr>
                                      <p:tavLst>
                                        <p:tav tm="0">
                                          <p:val>
                                            <p:strVal val="0-#ppt_w/2"/>
                                          </p:val>
                                        </p:tav>
                                        <p:tav tm="100000">
                                          <p:val>
                                            <p:strVal val="#ppt_x"/>
                                          </p:val>
                                        </p:tav>
                                      </p:tavLst>
                                    </p:anim>
                                    <p:anim calcmode="lin" valueType="num">
                                      <p:cBhvr additive="base">
                                        <p:cTn id="761" dur="4000" fill="hold"/>
                                        <p:tgtEl>
                                          <p:spTgt spid="79"/>
                                        </p:tgtEl>
                                        <p:attrNameLst>
                                          <p:attrName>ppt_y</p:attrName>
                                        </p:attrNameLst>
                                      </p:cBhvr>
                                      <p:tavLst>
                                        <p:tav tm="0">
                                          <p:val>
                                            <p:strVal val="#ppt_y"/>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79"/>
                                        </p:tgtEl>
                                        <p:attrNameLst>
                                          <p:attrName>style.visibility</p:attrName>
                                        </p:attrNameLst>
                                      </p:cBhvr>
                                      <p:to>
                                        <p:strVal val="visible"/>
                                      </p:to>
                                    </p:set>
                                    <p:anim calcmode="lin" valueType="num">
                                      <p:cBhvr>
                                        <p:cTn id="764" dur="4000" fill="hold"/>
                                        <p:tgtEl>
                                          <p:spTgt spid="79"/>
                                        </p:tgtEl>
                                        <p:attrNameLst>
                                          <p:attrName>ppt_w</p:attrName>
                                        </p:attrNameLst>
                                      </p:cBhvr>
                                      <p:tavLst>
                                        <p:tav tm="0" fmla="#ppt_w*sin(2.5*pi*$)">
                                          <p:val>
                                            <p:fltVal val="0"/>
                                          </p:val>
                                        </p:tav>
                                        <p:tav tm="100000">
                                          <p:val>
                                            <p:fltVal val="1"/>
                                          </p:val>
                                        </p:tav>
                                      </p:tavLst>
                                    </p:anim>
                                    <p:anim calcmode="lin" valueType="num">
                                      <p:cBhvr>
                                        <p:cTn id="765" dur="4000" fill="hold"/>
                                        <p:tgtEl>
                                          <p:spTgt spid="79"/>
                                        </p:tgtEl>
                                        <p:attrNameLst>
                                          <p:attrName>ppt_h</p:attrName>
                                        </p:attrNameLst>
                                      </p:cBhvr>
                                      <p:tavLst>
                                        <p:tav tm="0">
                                          <p:val>
                                            <p:strVal val="#ppt_h"/>
                                          </p:val>
                                        </p:tav>
                                        <p:tav tm="100000">
                                          <p:val>
                                            <p:strVal val="#ppt_h"/>
                                          </p:val>
                                        </p:tav>
                                      </p:tavLst>
                                    </p:anim>
                                  </p:childTnLst>
                                </p:cTn>
                              </p:par>
                              <p:par>
                                <p:cTn id="766" presetID="2" presetClass="exit" presetSubtype="8" fill="hold" grpId="2" nodeType="withEffect">
                                  <p:stCondLst>
                                    <p:cond delay="0"/>
                                  </p:stCondLst>
                                  <p:childTnLst>
                                    <p:anim calcmode="lin" valueType="num">
                                      <p:cBhvr additive="base">
                                        <p:cTn id="767" dur="4500"/>
                                        <p:tgtEl>
                                          <p:spTgt spid="79"/>
                                        </p:tgtEl>
                                        <p:attrNameLst>
                                          <p:attrName>ppt_x</p:attrName>
                                        </p:attrNameLst>
                                      </p:cBhvr>
                                      <p:tavLst>
                                        <p:tav tm="0">
                                          <p:val>
                                            <p:strVal val="ppt_x"/>
                                          </p:val>
                                        </p:tav>
                                        <p:tav tm="100000">
                                          <p:val>
                                            <p:strVal val="0-ppt_w/2"/>
                                          </p:val>
                                        </p:tav>
                                      </p:tavLst>
                                    </p:anim>
                                    <p:anim calcmode="lin" valueType="num">
                                      <p:cBhvr additive="base">
                                        <p:cTn id="768" dur="4500"/>
                                        <p:tgtEl>
                                          <p:spTgt spid="79"/>
                                        </p:tgtEl>
                                        <p:attrNameLst>
                                          <p:attrName>ppt_y</p:attrName>
                                        </p:attrNameLst>
                                      </p:cBhvr>
                                      <p:tavLst>
                                        <p:tav tm="0">
                                          <p:val>
                                            <p:strVal val="ppt_y"/>
                                          </p:val>
                                        </p:tav>
                                        <p:tav tm="100000">
                                          <p:val>
                                            <p:strVal val="ppt_y"/>
                                          </p:val>
                                        </p:tav>
                                      </p:tavLst>
                                    </p:anim>
                                    <p:set>
                                      <p:cBhvr>
                                        <p:cTn id="769" dur="1" fill="hold">
                                          <p:stCondLst>
                                            <p:cond delay="4499"/>
                                          </p:stCondLst>
                                        </p:cTn>
                                        <p:tgtEl>
                                          <p:spTgt spid="79"/>
                                        </p:tgtEl>
                                        <p:attrNameLst>
                                          <p:attrName>style.visibility</p:attrName>
                                        </p:attrNameLst>
                                      </p:cBhvr>
                                      <p:to>
                                        <p:strVal val="hidden"/>
                                      </p:to>
                                    </p:set>
                                  </p:childTnLst>
                                </p:cTn>
                              </p:par>
                              <p:par>
                                <p:cTn id="770" presetID="3" presetClass="exit" presetSubtype="5" fill="hold" grpId="3" nodeType="withEffect">
                                  <p:stCondLst>
                                    <p:cond delay="0"/>
                                  </p:stCondLst>
                                  <p:childTnLst>
                                    <p:animEffect transition="out" filter="blinds(vertical)">
                                      <p:cBhvr>
                                        <p:cTn id="771" dur="5500"/>
                                        <p:tgtEl>
                                          <p:spTgt spid="79"/>
                                        </p:tgtEl>
                                      </p:cBhvr>
                                    </p:animEffect>
                                    <p:set>
                                      <p:cBhvr>
                                        <p:cTn id="772" dur="1" fill="hold">
                                          <p:stCondLst>
                                            <p:cond delay="5499"/>
                                          </p:stCondLst>
                                        </p:cTn>
                                        <p:tgtEl>
                                          <p:spTgt spid="79"/>
                                        </p:tgtEl>
                                        <p:attrNameLst>
                                          <p:attrName>style.visibility</p:attrName>
                                        </p:attrNameLst>
                                      </p:cBhvr>
                                      <p:to>
                                        <p:strVal val="hidden"/>
                                      </p:to>
                                    </p:set>
                                  </p:childTnLst>
                                </p:cTn>
                              </p:par>
                              <p:par>
                                <p:cTn id="773" presetID="2" presetClass="entr" presetSubtype="8" fill="hold" grpId="0" nodeType="withEffect">
                                  <p:stCondLst>
                                    <p:cond delay="0"/>
                                  </p:stCondLst>
                                  <p:childTnLst>
                                    <p:set>
                                      <p:cBhvr>
                                        <p:cTn id="774" dur="1" fill="hold">
                                          <p:stCondLst>
                                            <p:cond delay="0"/>
                                          </p:stCondLst>
                                        </p:cTn>
                                        <p:tgtEl>
                                          <p:spTgt spid="78"/>
                                        </p:tgtEl>
                                        <p:attrNameLst>
                                          <p:attrName>style.visibility</p:attrName>
                                        </p:attrNameLst>
                                      </p:cBhvr>
                                      <p:to>
                                        <p:strVal val="visible"/>
                                      </p:to>
                                    </p:set>
                                    <p:anim calcmode="lin" valueType="num">
                                      <p:cBhvr additive="base">
                                        <p:cTn id="775" dur="4000" fill="hold"/>
                                        <p:tgtEl>
                                          <p:spTgt spid="78"/>
                                        </p:tgtEl>
                                        <p:attrNameLst>
                                          <p:attrName>ppt_x</p:attrName>
                                        </p:attrNameLst>
                                      </p:cBhvr>
                                      <p:tavLst>
                                        <p:tav tm="0">
                                          <p:val>
                                            <p:strVal val="0-#ppt_w/2"/>
                                          </p:val>
                                        </p:tav>
                                        <p:tav tm="100000">
                                          <p:val>
                                            <p:strVal val="#ppt_x"/>
                                          </p:val>
                                        </p:tav>
                                      </p:tavLst>
                                    </p:anim>
                                    <p:anim calcmode="lin" valueType="num">
                                      <p:cBhvr additive="base">
                                        <p:cTn id="776" dur="4000" fill="hold"/>
                                        <p:tgtEl>
                                          <p:spTgt spid="78"/>
                                        </p:tgtEl>
                                        <p:attrNameLst>
                                          <p:attrName>ppt_y</p:attrName>
                                        </p:attrNameLst>
                                      </p:cBhvr>
                                      <p:tavLst>
                                        <p:tav tm="0">
                                          <p:val>
                                            <p:strVal val="#ppt_y"/>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78"/>
                                        </p:tgtEl>
                                        <p:attrNameLst>
                                          <p:attrName>style.visibility</p:attrName>
                                        </p:attrNameLst>
                                      </p:cBhvr>
                                      <p:to>
                                        <p:strVal val="visible"/>
                                      </p:to>
                                    </p:set>
                                    <p:anim calcmode="lin" valueType="num">
                                      <p:cBhvr>
                                        <p:cTn id="779" dur="4000" fill="hold"/>
                                        <p:tgtEl>
                                          <p:spTgt spid="78"/>
                                        </p:tgtEl>
                                        <p:attrNameLst>
                                          <p:attrName>ppt_w</p:attrName>
                                        </p:attrNameLst>
                                      </p:cBhvr>
                                      <p:tavLst>
                                        <p:tav tm="0" fmla="#ppt_w*sin(2.5*pi*$)">
                                          <p:val>
                                            <p:fltVal val="0"/>
                                          </p:val>
                                        </p:tav>
                                        <p:tav tm="100000">
                                          <p:val>
                                            <p:fltVal val="1"/>
                                          </p:val>
                                        </p:tav>
                                      </p:tavLst>
                                    </p:anim>
                                    <p:anim calcmode="lin" valueType="num">
                                      <p:cBhvr>
                                        <p:cTn id="780" dur="4000" fill="hold"/>
                                        <p:tgtEl>
                                          <p:spTgt spid="78"/>
                                        </p:tgtEl>
                                        <p:attrNameLst>
                                          <p:attrName>ppt_h</p:attrName>
                                        </p:attrNameLst>
                                      </p:cBhvr>
                                      <p:tavLst>
                                        <p:tav tm="0">
                                          <p:val>
                                            <p:strVal val="#ppt_h"/>
                                          </p:val>
                                        </p:tav>
                                        <p:tav tm="100000">
                                          <p:val>
                                            <p:strVal val="#ppt_h"/>
                                          </p:val>
                                        </p:tav>
                                      </p:tavLst>
                                    </p:anim>
                                  </p:childTnLst>
                                </p:cTn>
                              </p:par>
                              <p:par>
                                <p:cTn id="781" presetID="2" presetClass="exit" presetSubtype="8" fill="hold" grpId="2" nodeType="withEffect">
                                  <p:stCondLst>
                                    <p:cond delay="0"/>
                                  </p:stCondLst>
                                  <p:childTnLst>
                                    <p:anim calcmode="lin" valueType="num">
                                      <p:cBhvr additive="base">
                                        <p:cTn id="782" dur="4500"/>
                                        <p:tgtEl>
                                          <p:spTgt spid="78"/>
                                        </p:tgtEl>
                                        <p:attrNameLst>
                                          <p:attrName>ppt_x</p:attrName>
                                        </p:attrNameLst>
                                      </p:cBhvr>
                                      <p:tavLst>
                                        <p:tav tm="0">
                                          <p:val>
                                            <p:strVal val="ppt_x"/>
                                          </p:val>
                                        </p:tav>
                                        <p:tav tm="100000">
                                          <p:val>
                                            <p:strVal val="0-ppt_w/2"/>
                                          </p:val>
                                        </p:tav>
                                      </p:tavLst>
                                    </p:anim>
                                    <p:anim calcmode="lin" valueType="num">
                                      <p:cBhvr additive="base">
                                        <p:cTn id="783" dur="4500"/>
                                        <p:tgtEl>
                                          <p:spTgt spid="78"/>
                                        </p:tgtEl>
                                        <p:attrNameLst>
                                          <p:attrName>ppt_y</p:attrName>
                                        </p:attrNameLst>
                                      </p:cBhvr>
                                      <p:tavLst>
                                        <p:tav tm="0">
                                          <p:val>
                                            <p:strVal val="ppt_y"/>
                                          </p:val>
                                        </p:tav>
                                        <p:tav tm="100000">
                                          <p:val>
                                            <p:strVal val="ppt_y"/>
                                          </p:val>
                                        </p:tav>
                                      </p:tavLst>
                                    </p:anim>
                                    <p:set>
                                      <p:cBhvr>
                                        <p:cTn id="784" dur="1" fill="hold">
                                          <p:stCondLst>
                                            <p:cond delay="4499"/>
                                          </p:stCondLst>
                                        </p:cTn>
                                        <p:tgtEl>
                                          <p:spTgt spid="78"/>
                                        </p:tgtEl>
                                        <p:attrNameLst>
                                          <p:attrName>style.visibility</p:attrName>
                                        </p:attrNameLst>
                                      </p:cBhvr>
                                      <p:to>
                                        <p:strVal val="hidden"/>
                                      </p:to>
                                    </p:set>
                                  </p:childTnLst>
                                </p:cTn>
                              </p:par>
                              <p:par>
                                <p:cTn id="785" presetID="3" presetClass="exit" presetSubtype="5" fill="hold" grpId="3" nodeType="withEffect">
                                  <p:stCondLst>
                                    <p:cond delay="0"/>
                                  </p:stCondLst>
                                  <p:childTnLst>
                                    <p:animEffect transition="out" filter="blinds(vertical)">
                                      <p:cBhvr>
                                        <p:cTn id="786" dur="5500"/>
                                        <p:tgtEl>
                                          <p:spTgt spid="78"/>
                                        </p:tgtEl>
                                      </p:cBhvr>
                                    </p:animEffect>
                                    <p:set>
                                      <p:cBhvr>
                                        <p:cTn id="787" dur="1" fill="hold">
                                          <p:stCondLst>
                                            <p:cond delay="5499"/>
                                          </p:stCondLst>
                                        </p:cTn>
                                        <p:tgtEl>
                                          <p:spTgt spid="78"/>
                                        </p:tgtEl>
                                        <p:attrNameLst>
                                          <p:attrName>style.visibility</p:attrName>
                                        </p:attrNameLst>
                                      </p:cBhvr>
                                      <p:to>
                                        <p:strVal val="hidden"/>
                                      </p:to>
                                    </p:set>
                                  </p:childTnLst>
                                </p:cTn>
                              </p:par>
                              <p:par>
                                <p:cTn id="788" presetID="2" presetClass="entr" presetSubtype="8" fill="hold" grpId="0" nodeType="withEffect">
                                  <p:stCondLst>
                                    <p:cond delay="0"/>
                                  </p:stCondLst>
                                  <p:childTnLst>
                                    <p:set>
                                      <p:cBhvr>
                                        <p:cTn id="789" dur="1" fill="hold">
                                          <p:stCondLst>
                                            <p:cond delay="0"/>
                                          </p:stCondLst>
                                        </p:cTn>
                                        <p:tgtEl>
                                          <p:spTgt spid="77"/>
                                        </p:tgtEl>
                                        <p:attrNameLst>
                                          <p:attrName>style.visibility</p:attrName>
                                        </p:attrNameLst>
                                      </p:cBhvr>
                                      <p:to>
                                        <p:strVal val="visible"/>
                                      </p:to>
                                    </p:set>
                                    <p:anim calcmode="lin" valueType="num">
                                      <p:cBhvr additive="base">
                                        <p:cTn id="790" dur="4000" fill="hold"/>
                                        <p:tgtEl>
                                          <p:spTgt spid="77"/>
                                        </p:tgtEl>
                                        <p:attrNameLst>
                                          <p:attrName>ppt_x</p:attrName>
                                        </p:attrNameLst>
                                      </p:cBhvr>
                                      <p:tavLst>
                                        <p:tav tm="0">
                                          <p:val>
                                            <p:strVal val="0-#ppt_w/2"/>
                                          </p:val>
                                        </p:tav>
                                        <p:tav tm="100000">
                                          <p:val>
                                            <p:strVal val="#ppt_x"/>
                                          </p:val>
                                        </p:tav>
                                      </p:tavLst>
                                    </p:anim>
                                    <p:anim calcmode="lin" valueType="num">
                                      <p:cBhvr additive="base">
                                        <p:cTn id="791" dur="4000" fill="hold"/>
                                        <p:tgtEl>
                                          <p:spTgt spid="77"/>
                                        </p:tgtEl>
                                        <p:attrNameLst>
                                          <p:attrName>ppt_y</p:attrName>
                                        </p:attrNameLst>
                                      </p:cBhvr>
                                      <p:tavLst>
                                        <p:tav tm="0">
                                          <p:val>
                                            <p:strVal val="#ppt_y"/>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77"/>
                                        </p:tgtEl>
                                        <p:attrNameLst>
                                          <p:attrName>style.visibility</p:attrName>
                                        </p:attrNameLst>
                                      </p:cBhvr>
                                      <p:to>
                                        <p:strVal val="visible"/>
                                      </p:to>
                                    </p:set>
                                    <p:anim calcmode="lin" valueType="num">
                                      <p:cBhvr>
                                        <p:cTn id="794" dur="4000" fill="hold"/>
                                        <p:tgtEl>
                                          <p:spTgt spid="77"/>
                                        </p:tgtEl>
                                        <p:attrNameLst>
                                          <p:attrName>ppt_w</p:attrName>
                                        </p:attrNameLst>
                                      </p:cBhvr>
                                      <p:tavLst>
                                        <p:tav tm="0" fmla="#ppt_w*sin(2.5*pi*$)">
                                          <p:val>
                                            <p:fltVal val="0"/>
                                          </p:val>
                                        </p:tav>
                                        <p:tav tm="100000">
                                          <p:val>
                                            <p:fltVal val="1"/>
                                          </p:val>
                                        </p:tav>
                                      </p:tavLst>
                                    </p:anim>
                                    <p:anim calcmode="lin" valueType="num">
                                      <p:cBhvr>
                                        <p:cTn id="795" dur="4000" fill="hold"/>
                                        <p:tgtEl>
                                          <p:spTgt spid="77"/>
                                        </p:tgtEl>
                                        <p:attrNameLst>
                                          <p:attrName>ppt_h</p:attrName>
                                        </p:attrNameLst>
                                      </p:cBhvr>
                                      <p:tavLst>
                                        <p:tav tm="0">
                                          <p:val>
                                            <p:strVal val="#ppt_h"/>
                                          </p:val>
                                        </p:tav>
                                        <p:tav tm="100000">
                                          <p:val>
                                            <p:strVal val="#ppt_h"/>
                                          </p:val>
                                        </p:tav>
                                      </p:tavLst>
                                    </p:anim>
                                  </p:childTnLst>
                                </p:cTn>
                              </p:par>
                              <p:par>
                                <p:cTn id="796" presetID="2" presetClass="exit" presetSubtype="8" fill="hold" grpId="2" nodeType="withEffect">
                                  <p:stCondLst>
                                    <p:cond delay="0"/>
                                  </p:stCondLst>
                                  <p:childTnLst>
                                    <p:anim calcmode="lin" valueType="num">
                                      <p:cBhvr additive="base">
                                        <p:cTn id="797" dur="4500"/>
                                        <p:tgtEl>
                                          <p:spTgt spid="77"/>
                                        </p:tgtEl>
                                        <p:attrNameLst>
                                          <p:attrName>ppt_x</p:attrName>
                                        </p:attrNameLst>
                                      </p:cBhvr>
                                      <p:tavLst>
                                        <p:tav tm="0">
                                          <p:val>
                                            <p:strVal val="ppt_x"/>
                                          </p:val>
                                        </p:tav>
                                        <p:tav tm="100000">
                                          <p:val>
                                            <p:strVal val="0-ppt_w/2"/>
                                          </p:val>
                                        </p:tav>
                                      </p:tavLst>
                                    </p:anim>
                                    <p:anim calcmode="lin" valueType="num">
                                      <p:cBhvr additive="base">
                                        <p:cTn id="798" dur="4500"/>
                                        <p:tgtEl>
                                          <p:spTgt spid="77"/>
                                        </p:tgtEl>
                                        <p:attrNameLst>
                                          <p:attrName>ppt_y</p:attrName>
                                        </p:attrNameLst>
                                      </p:cBhvr>
                                      <p:tavLst>
                                        <p:tav tm="0">
                                          <p:val>
                                            <p:strVal val="ppt_y"/>
                                          </p:val>
                                        </p:tav>
                                        <p:tav tm="100000">
                                          <p:val>
                                            <p:strVal val="ppt_y"/>
                                          </p:val>
                                        </p:tav>
                                      </p:tavLst>
                                    </p:anim>
                                    <p:set>
                                      <p:cBhvr>
                                        <p:cTn id="799" dur="1" fill="hold">
                                          <p:stCondLst>
                                            <p:cond delay="4499"/>
                                          </p:stCondLst>
                                        </p:cTn>
                                        <p:tgtEl>
                                          <p:spTgt spid="77"/>
                                        </p:tgtEl>
                                        <p:attrNameLst>
                                          <p:attrName>style.visibility</p:attrName>
                                        </p:attrNameLst>
                                      </p:cBhvr>
                                      <p:to>
                                        <p:strVal val="hidden"/>
                                      </p:to>
                                    </p:set>
                                  </p:childTnLst>
                                </p:cTn>
                              </p:par>
                              <p:par>
                                <p:cTn id="800" presetID="3" presetClass="exit" presetSubtype="5" fill="hold" grpId="3" nodeType="withEffect">
                                  <p:stCondLst>
                                    <p:cond delay="0"/>
                                  </p:stCondLst>
                                  <p:childTnLst>
                                    <p:animEffect transition="out" filter="blinds(vertical)">
                                      <p:cBhvr>
                                        <p:cTn id="801" dur="5500"/>
                                        <p:tgtEl>
                                          <p:spTgt spid="77"/>
                                        </p:tgtEl>
                                      </p:cBhvr>
                                    </p:animEffect>
                                    <p:set>
                                      <p:cBhvr>
                                        <p:cTn id="802" dur="1" fill="hold">
                                          <p:stCondLst>
                                            <p:cond delay="5499"/>
                                          </p:stCondLst>
                                        </p:cTn>
                                        <p:tgtEl>
                                          <p:spTgt spid="77"/>
                                        </p:tgtEl>
                                        <p:attrNameLst>
                                          <p:attrName>style.visibility</p:attrName>
                                        </p:attrNameLst>
                                      </p:cBhvr>
                                      <p:to>
                                        <p:strVal val="hidden"/>
                                      </p:to>
                                    </p:set>
                                  </p:childTnLst>
                                </p:cTn>
                              </p:par>
                              <p:par>
                                <p:cTn id="803" presetID="2" presetClass="entr" presetSubtype="8" fill="hold" grpId="0" nodeType="withEffect">
                                  <p:stCondLst>
                                    <p:cond delay="0"/>
                                  </p:stCondLst>
                                  <p:childTnLst>
                                    <p:set>
                                      <p:cBhvr>
                                        <p:cTn id="804" dur="1" fill="hold">
                                          <p:stCondLst>
                                            <p:cond delay="0"/>
                                          </p:stCondLst>
                                        </p:cTn>
                                        <p:tgtEl>
                                          <p:spTgt spid="76"/>
                                        </p:tgtEl>
                                        <p:attrNameLst>
                                          <p:attrName>style.visibility</p:attrName>
                                        </p:attrNameLst>
                                      </p:cBhvr>
                                      <p:to>
                                        <p:strVal val="visible"/>
                                      </p:to>
                                    </p:set>
                                    <p:anim calcmode="lin" valueType="num">
                                      <p:cBhvr additive="base">
                                        <p:cTn id="805" dur="4000" fill="hold"/>
                                        <p:tgtEl>
                                          <p:spTgt spid="76"/>
                                        </p:tgtEl>
                                        <p:attrNameLst>
                                          <p:attrName>ppt_x</p:attrName>
                                        </p:attrNameLst>
                                      </p:cBhvr>
                                      <p:tavLst>
                                        <p:tav tm="0">
                                          <p:val>
                                            <p:strVal val="0-#ppt_w/2"/>
                                          </p:val>
                                        </p:tav>
                                        <p:tav tm="100000">
                                          <p:val>
                                            <p:strVal val="#ppt_x"/>
                                          </p:val>
                                        </p:tav>
                                      </p:tavLst>
                                    </p:anim>
                                    <p:anim calcmode="lin" valueType="num">
                                      <p:cBhvr additive="base">
                                        <p:cTn id="806" dur="4000" fill="hold"/>
                                        <p:tgtEl>
                                          <p:spTgt spid="76"/>
                                        </p:tgtEl>
                                        <p:attrNameLst>
                                          <p:attrName>ppt_y</p:attrName>
                                        </p:attrNameLst>
                                      </p:cBhvr>
                                      <p:tavLst>
                                        <p:tav tm="0">
                                          <p:val>
                                            <p:strVal val="#ppt_y"/>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76"/>
                                        </p:tgtEl>
                                        <p:attrNameLst>
                                          <p:attrName>style.visibility</p:attrName>
                                        </p:attrNameLst>
                                      </p:cBhvr>
                                      <p:to>
                                        <p:strVal val="visible"/>
                                      </p:to>
                                    </p:set>
                                    <p:anim calcmode="lin" valueType="num">
                                      <p:cBhvr>
                                        <p:cTn id="809" dur="4000" fill="hold"/>
                                        <p:tgtEl>
                                          <p:spTgt spid="76"/>
                                        </p:tgtEl>
                                        <p:attrNameLst>
                                          <p:attrName>ppt_w</p:attrName>
                                        </p:attrNameLst>
                                      </p:cBhvr>
                                      <p:tavLst>
                                        <p:tav tm="0" fmla="#ppt_w*sin(2.5*pi*$)">
                                          <p:val>
                                            <p:fltVal val="0"/>
                                          </p:val>
                                        </p:tav>
                                        <p:tav tm="100000">
                                          <p:val>
                                            <p:fltVal val="1"/>
                                          </p:val>
                                        </p:tav>
                                      </p:tavLst>
                                    </p:anim>
                                    <p:anim calcmode="lin" valueType="num">
                                      <p:cBhvr>
                                        <p:cTn id="810" dur="4000" fill="hold"/>
                                        <p:tgtEl>
                                          <p:spTgt spid="76"/>
                                        </p:tgtEl>
                                        <p:attrNameLst>
                                          <p:attrName>ppt_h</p:attrName>
                                        </p:attrNameLst>
                                      </p:cBhvr>
                                      <p:tavLst>
                                        <p:tav tm="0">
                                          <p:val>
                                            <p:strVal val="#ppt_h"/>
                                          </p:val>
                                        </p:tav>
                                        <p:tav tm="100000">
                                          <p:val>
                                            <p:strVal val="#ppt_h"/>
                                          </p:val>
                                        </p:tav>
                                      </p:tavLst>
                                    </p:anim>
                                  </p:childTnLst>
                                </p:cTn>
                              </p:par>
                              <p:par>
                                <p:cTn id="811" presetID="2" presetClass="exit" presetSubtype="8" fill="hold" grpId="2" nodeType="withEffect">
                                  <p:stCondLst>
                                    <p:cond delay="0"/>
                                  </p:stCondLst>
                                  <p:childTnLst>
                                    <p:anim calcmode="lin" valueType="num">
                                      <p:cBhvr additive="base">
                                        <p:cTn id="812" dur="4500"/>
                                        <p:tgtEl>
                                          <p:spTgt spid="76"/>
                                        </p:tgtEl>
                                        <p:attrNameLst>
                                          <p:attrName>ppt_x</p:attrName>
                                        </p:attrNameLst>
                                      </p:cBhvr>
                                      <p:tavLst>
                                        <p:tav tm="0">
                                          <p:val>
                                            <p:strVal val="ppt_x"/>
                                          </p:val>
                                        </p:tav>
                                        <p:tav tm="100000">
                                          <p:val>
                                            <p:strVal val="0-ppt_w/2"/>
                                          </p:val>
                                        </p:tav>
                                      </p:tavLst>
                                    </p:anim>
                                    <p:anim calcmode="lin" valueType="num">
                                      <p:cBhvr additive="base">
                                        <p:cTn id="813" dur="4500"/>
                                        <p:tgtEl>
                                          <p:spTgt spid="76"/>
                                        </p:tgtEl>
                                        <p:attrNameLst>
                                          <p:attrName>ppt_y</p:attrName>
                                        </p:attrNameLst>
                                      </p:cBhvr>
                                      <p:tavLst>
                                        <p:tav tm="0">
                                          <p:val>
                                            <p:strVal val="ppt_y"/>
                                          </p:val>
                                        </p:tav>
                                        <p:tav tm="100000">
                                          <p:val>
                                            <p:strVal val="ppt_y"/>
                                          </p:val>
                                        </p:tav>
                                      </p:tavLst>
                                    </p:anim>
                                    <p:set>
                                      <p:cBhvr>
                                        <p:cTn id="814" dur="1" fill="hold">
                                          <p:stCondLst>
                                            <p:cond delay="4499"/>
                                          </p:stCondLst>
                                        </p:cTn>
                                        <p:tgtEl>
                                          <p:spTgt spid="76"/>
                                        </p:tgtEl>
                                        <p:attrNameLst>
                                          <p:attrName>style.visibility</p:attrName>
                                        </p:attrNameLst>
                                      </p:cBhvr>
                                      <p:to>
                                        <p:strVal val="hidden"/>
                                      </p:to>
                                    </p:set>
                                  </p:childTnLst>
                                </p:cTn>
                              </p:par>
                              <p:par>
                                <p:cTn id="815" presetID="3" presetClass="exit" presetSubtype="5" fill="hold" grpId="3" nodeType="withEffect">
                                  <p:stCondLst>
                                    <p:cond delay="0"/>
                                  </p:stCondLst>
                                  <p:childTnLst>
                                    <p:animEffect transition="out" filter="blinds(vertical)">
                                      <p:cBhvr>
                                        <p:cTn id="816" dur="5500"/>
                                        <p:tgtEl>
                                          <p:spTgt spid="76"/>
                                        </p:tgtEl>
                                      </p:cBhvr>
                                    </p:animEffect>
                                    <p:set>
                                      <p:cBhvr>
                                        <p:cTn id="817" dur="1" fill="hold">
                                          <p:stCondLst>
                                            <p:cond delay="5499"/>
                                          </p:stCondLst>
                                        </p:cTn>
                                        <p:tgtEl>
                                          <p:spTgt spid="76"/>
                                        </p:tgtEl>
                                        <p:attrNameLst>
                                          <p:attrName>style.visibility</p:attrName>
                                        </p:attrNameLst>
                                      </p:cBhvr>
                                      <p:to>
                                        <p:strVal val="hidden"/>
                                      </p:to>
                                    </p:set>
                                  </p:childTnLst>
                                </p:cTn>
                              </p:par>
                              <p:par>
                                <p:cTn id="818" presetID="2" presetClass="entr" presetSubtype="8" fill="hold" grpId="0" nodeType="withEffect">
                                  <p:stCondLst>
                                    <p:cond delay="0"/>
                                  </p:stCondLst>
                                  <p:childTnLst>
                                    <p:set>
                                      <p:cBhvr>
                                        <p:cTn id="819" dur="1" fill="hold">
                                          <p:stCondLst>
                                            <p:cond delay="0"/>
                                          </p:stCondLst>
                                        </p:cTn>
                                        <p:tgtEl>
                                          <p:spTgt spid="75"/>
                                        </p:tgtEl>
                                        <p:attrNameLst>
                                          <p:attrName>style.visibility</p:attrName>
                                        </p:attrNameLst>
                                      </p:cBhvr>
                                      <p:to>
                                        <p:strVal val="visible"/>
                                      </p:to>
                                    </p:set>
                                    <p:anim calcmode="lin" valueType="num">
                                      <p:cBhvr additive="base">
                                        <p:cTn id="820" dur="4000" fill="hold"/>
                                        <p:tgtEl>
                                          <p:spTgt spid="75"/>
                                        </p:tgtEl>
                                        <p:attrNameLst>
                                          <p:attrName>ppt_x</p:attrName>
                                        </p:attrNameLst>
                                      </p:cBhvr>
                                      <p:tavLst>
                                        <p:tav tm="0">
                                          <p:val>
                                            <p:strVal val="0-#ppt_w/2"/>
                                          </p:val>
                                        </p:tav>
                                        <p:tav tm="100000">
                                          <p:val>
                                            <p:strVal val="#ppt_x"/>
                                          </p:val>
                                        </p:tav>
                                      </p:tavLst>
                                    </p:anim>
                                    <p:anim calcmode="lin" valueType="num">
                                      <p:cBhvr additive="base">
                                        <p:cTn id="821" dur="4000" fill="hold"/>
                                        <p:tgtEl>
                                          <p:spTgt spid="75"/>
                                        </p:tgtEl>
                                        <p:attrNameLst>
                                          <p:attrName>ppt_y</p:attrName>
                                        </p:attrNameLst>
                                      </p:cBhvr>
                                      <p:tavLst>
                                        <p:tav tm="0">
                                          <p:val>
                                            <p:strVal val="#ppt_y"/>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75"/>
                                        </p:tgtEl>
                                        <p:attrNameLst>
                                          <p:attrName>style.visibility</p:attrName>
                                        </p:attrNameLst>
                                      </p:cBhvr>
                                      <p:to>
                                        <p:strVal val="visible"/>
                                      </p:to>
                                    </p:set>
                                    <p:anim calcmode="lin" valueType="num">
                                      <p:cBhvr>
                                        <p:cTn id="824" dur="4000" fill="hold"/>
                                        <p:tgtEl>
                                          <p:spTgt spid="75"/>
                                        </p:tgtEl>
                                        <p:attrNameLst>
                                          <p:attrName>ppt_w</p:attrName>
                                        </p:attrNameLst>
                                      </p:cBhvr>
                                      <p:tavLst>
                                        <p:tav tm="0" fmla="#ppt_w*sin(2.5*pi*$)">
                                          <p:val>
                                            <p:fltVal val="0"/>
                                          </p:val>
                                        </p:tav>
                                        <p:tav tm="100000">
                                          <p:val>
                                            <p:fltVal val="1"/>
                                          </p:val>
                                        </p:tav>
                                      </p:tavLst>
                                    </p:anim>
                                    <p:anim calcmode="lin" valueType="num">
                                      <p:cBhvr>
                                        <p:cTn id="825" dur="4000" fill="hold"/>
                                        <p:tgtEl>
                                          <p:spTgt spid="75"/>
                                        </p:tgtEl>
                                        <p:attrNameLst>
                                          <p:attrName>ppt_h</p:attrName>
                                        </p:attrNameLst>
                                      </p:cBhvr>
                                      <p:tavLst>
                                        <p:tav tm="0">
                                          <p:val>
                                            <p:strVal val="#ppt_h"/>
                                          </p:val>
                                        </p:tav>
                                        <p:tav tm="100000">
                                          <p:val>
                                            <p:strVal val="#ppt_h"/>
                                          </p:val>
                                        </p:tav>
                                      </p:tavLst>
                                    </p:anim>
                                  </p:childTnLst>
                                </p:cTn>
                              </p:par>
                              <p:par>
                                <p:cTn id="826" presetID="2" presetClass="exit" presetSubtype="8" fill="hold" grpId="2" nodeType="withEffect">
                                  <p:stCondLst>
                                    <p:cond delay="0"/>
                                  </p:stCondLst>
                                  <p:childTnLst>
                                    <p:anim calcmode="lin" valueType="num">
                                      <p:cBhvr additive="base">
                                        <p:cTn id="827" dur="4500"/>
                                        <p:tgtEl>
                                          <p:spTgt spid="75"/>
                                        </p:tgtEl>
                                        <p:attrNameLst>
                                          <p:attrName>ppt_x</p:attrName>
                                        </p:attrNameLst>
                                      </p:cBhvr>
                                      <p:tavLst>
                                        <p:tav tm="0">
                                          <p:val>
                                            <p:strVal val="ppt_x"/>
                                          </p:val>
                                        </p:tav>
                                        <p:tav tm="100000">
                                          <p:val>
                                            <p:strVal val="0-ppt_w/2"/>
                                          </p:val>
                                        </p:tav>
                                      </p:tavLst>
                                    </p:anim>
                                    <p:anim calcmode="lin" valueType="num">
                                      <p:cBhvr additive="base">
                                        <p:cTn id="828" dur="4500"/>
                                        <p:tgtEl>
                                          <p:spTgt spid="75"/>
                                        </p:tgtEl>
                                        <p:attrNameLst>
                                          <p:attrName>ppt_y</p:attrName>
                                        </p:attrNameLst>
                                      </p:cBhvr>
                                      <p:tavLst>
                                        <p:tav tm="0">
                                          <p:val>
                                            <p:strVal val="ppt_y"/>
                                          </p:val>
                                        </p:tav>
                                        <p:tav tm="100000">
                                          <p:val>
                                            <p:strVal val="ppt_y"/>
                                          </p:val>
                                        </p:tav>
                                      </p:tavLst>
                                    </p:anim>
                                    <p:set>
                                      <p:cBhvr>
                                        <p:cTn id="829" dur="1" fill="hold">
                                          <p:stCondLst>
                                            <p:cond delay="4499"/>
                                          </p:stCondLst>
                                        </p:cTn>
                                        <p:tgtEl>
                                          <p:spTgt spid="75"/>
                                        </p:tgtEl>
                                        <p:attrNameLst>
                                          <p:attrName>style.visibility</p:attrName>
                                        </p:attrNameLst>
                                      </p:cBhvr>
                                      <p:to>
                                        <p:strVal val="hidden"/>
                                      </p:to>
                                    </p:set>
                                  </p:childTnLst>
                                </p:cTn>
                              </p:par>
                              <p:par>
                                <p:cTn id="830" presetID="3" presetClass="exit" presetSubtype="5" fill="hold" grpId="3" nodeType="withEffect">
                                  <p:stCondLst>
                                    <p:cond delay="0"/>
                                  </p:stCondLst>
                                  <p:childTnLst>
                                    <p:animEffect transition="out" filter="blinds(vertical)">
                                      <p:cBhvr>
                                        <p:cTn id="831" dur="5500"/>
                                        <p:tgtEl>
                                          <p:spTgt spid="75"/>
                                        </p:tgtEl>
                                      </p:cBhvr>
                                    </p:animEffect>
                                    <p:set>
                                      <p:cBhvr>
                                        <p:cTn id="832" dur="1" fill="hold">
                                          <p:stCondLst>
                                            <p:cond delay="5499"/>
                                          </p:stCondLst>
                                        </p:cTn>
                                        <p:tgtEl>
                                          <p:spTgt spid="75"/>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74"/>
                                        </p:tgtEl>
                                        <p:attrNameLst>
                                          <p:attrName>style.visibility</p:attrName>
                                        </p:attrNameLst>
                                      </p:cBhvr>
                                      <p:to>
                                        <p:strVal val="visible"/>
                                      </p:to>
                                    </p:set>
                                    <p:anim calcmode="lin" valueType="num">
                                      <p:cBhvr additive="base">
                                        <p:cTn id="835" dur="4000" fill="hold"/>
                                        <p:tgtEl>
                                          <p:spTgt spid="74"/>
                                        </p:tgtEl>
                                        <p:attrNameLst>
                                          <p:attrName>ppt_x</p:attrName>
                                        </p:attrNameLst>
                                      </p:cBhvr>
                                      <p:tavLst>
                                        <p:tav tm="0">
                                          <p:val>
                                            <p:strVal val="0-#ppt_w/2"/>
                                          </p:val>
                                        </p:tav>
                                        <p:tav tm="100000">
                                          <p:val>
                                            <p:strVal val="#ppt_x"/>
                                          </p:val>
                                        </p:tav>
                                      </p:tavLst>
                                    </p:anim>
                                    <p:anim calcmode="lin" valueType="num">
                                      <p:cBhvr additive="base">
                                        <p:cTn id="836" dur="4000" fill="hold"/>
                                        <p:tgtEl>
                                          <p:spTgt spid="74"/>
                                        </p:tgtEl>
                                        <p:attrNameLst>
                                          <p:attrName>ppt_y</p:attrName>
                                        </p:attrNameLst>
                                      </p:cBhvr>
                                      <p:tavLst>
                                        <p:tav tm="0">
                                          <p:val>
                                            <p:strVal val="#ppt_y"/>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74"/>
                                        </p:tgtEl>
                                        <p:attrNameLst>
                                          <p:attrName>style.visibility</p:attrName>
                                        </p:attrNameLst>
                                      </p:cBhvr>
                                      <p:to>
                                        <p:strVal val="visible"/>
                                      </p:to>
                                    </p:set>
                                    <p:anim calcmode="lin" valueType="num">
                                      <p:cBhvr>
                                        <p:cTn id="839" dur="4000" fill="hold"/>
                                        <p:tgtEl>
                                          <p:spTgt spid="74"/>
                                        </p:tgtEl>
                                        <p:attrNameLst>
                                          <p:attrName>ppt_w</p:attrName>
                                        </p:attrNameLst>
                                      </p:cBhvr>
                                      <p:tavLst>
                                        <p:tav tm="0" fmla="#ppt_w*sin(2.5*pi*$)">
                                          <p:val>
                                            <p:fltVal val="0"/>
                                          </p:val>
                                        </p:tav>
                                        <p:tav tm="100000">
                                          <p:val>
                                            <p:fltVal val="1"/>
                                          </p:val>
                                        </p:tav>
                                      </p:tavLst>
                                    </p:anim>
                                    <p:anim calcmode="lin" valueType="num">
                                      <p:cBhvr>
                                        <p:cTn id="840" dur="4000" fill="hold"/>
                                        <p:tgtEl>
                                          <p:spTgt spid="74"/>
                                        </p:tgtEl>
                                        <p:attrNameLst>
                                          <p:attrName>ppt_h</p:attrName>
                                        </p:attrNameLst>
                                      </p:cBhvr>
                                      <p:tavLst>
                                        <p:tav tm="0">
                                          <p:val>
                                            <p:strVal val="#ppt_h"/>
                                          </p:val>
                                        </p:tav>
                                        <p:tav tm="100000">
                                          <p:val>
                                            <p:strVal val="#ppt_h"/>
                                          </p:val>
                                        </p:tav>
                                      </p:tavLst>
                                    </p:anim>
                                  </p:childTnLst>
                                </p:cTn>
                              </p:par>
                              <p:par>
                                <p:cTn id="841" presetID="2" presetClass="exit" presetSubtype="8" fill="hold" grpId="2" nodeType="withEffect">
                                  <p:stCondLst>
                                    <p:cond delay="0"/>
                                  </p:stCondLst>
                                  <p:childTnLst>
                                    <p:anim calcmode="lin" valueType="num">
                                      <p:cBhvr additive="base">
                                        <p:cTn id="842" dur="4500"/>
                                        <p:tgtEl>
                                          <p:spTgt spid="74"/>
                                        </p:tgtEl>
                                        <p:attrNameLst>
                                          <p:attrName>ppt_x</p:attrName>
                                        </p:attrNameLst>
                                      </p:cBhvr>
                                      <p:tavLst>
                                        <p:tav tm="0">
                                          <p:val>
                                            <p:strVal val="ppt_x"/>
                                          </p:val>
                                        </p:tav>
                                        <p:tav tm="100000">
                                          <p:val>
                                            <p:strVal val="0-ppt_w/2"/>
                                          </p:val>
                                        </p:tav>
                                      </p:tavLst>
                                    </p:anim>
                                    <p:anim calcmode="lin" valueType="num">
                                      <p:cBhvr additive="base">
                                        <p:cTn id="843" dur="4500"/>
                                        <p:tgtEl>
                                          <p:spTgt spid="74"/>
                                        </p:tgtEl>
                                        <p:attrNameLst>
                                          <p:attrName>ppt_y</p:attrName>
                                        </p:attrNameLst>
                                      </p:cBhvr>
                                      <p:tavLst>
                                        <p:tav tm="0">
                                          <p:val>
                                            <p:strVal val="ppt_y"/>
                                          </p:val>
                                        </p:tav>
                                        <p:tav tm="100000">
                                          <p:val>
                                            <p:strVal val="ppt_y"/>
                                          </p:val>
                                        </p:tav>
                                      </p:tavLst>
                                    </p:anim>
                                    <p:set>
                                      <p:cBhvr>
                                        <p:cTn id="844" dur="1" fill="hold">
                                          <p:stCondLst>
                                            <p:cond delay="4499"/>
                                          </p:stCondLst>
                                        </p:cTn>
                                        <p:tgtEl>
                                          <p:spTgt spid="74"/>
                                        </p:tgtEl>
                                        <p:attrNameLst>
                                          <p:attrName>style.visibility</p:attrName>
                                        </p:attrNameLst>
                                      </p:cBhvr>
                                      <p:to>
                                        <p:strVal val="hidden"/>
                                      </p:to>
                                    </p:set>
                                  </p:childTnLst>
                                </p:cTn>
                              </p:par>
                              <p:par>
                                <p:cTn id="845" presetID="3" presetClass="exit" presetSubtype="5" fill="hold" grpId="3" nodeType="withEffect">
                                  <p:stCondLst>
                                    <p:cond delay="0"/>
                                  </p:stCondLst>
                                  <p:childTnLst>
                                    <p:animEffect transition="out" filter="blinds(vertical)">
                                      <p:cBhvr>
                                        <p:cTn id="846" dur="5500"/>
                                        <p:tgtEl>
                                          <p:spTgt spid="74"/>
                                        </p:tgtEl>
                                      </p:cBhvr>
                                    </p:animEffect>
                                    <p:set>
                                      <p:cBhvr>
                                        <p:cTn id="847" dur="1" fill="hold">
                                          <p:stCondLst>
                                            <p:cond delay="5499"/>
                                          </p:stCondLst>
                                        </p:cTn>
                                        <p:tgtEl>
                                          <p:spTgt spid="74"/>
                                        </p:tgtEl>
                                        <p:attrNameLst>
                                          <p:attrName>style.visibility</p:attrName>
                                        </p:attrNameLst>
                                      </p:cBhvr>
                                      <p:to>
                                        <p:strVal val="hidden"/>
                                      </p:to>
                                    </p:set>
                                  </p:childTnLst>
                                </p:cTn>
                              </p:par>
                              <p:par>
                                <p:cTn id="848" presetID="2" presetClass="entr" presetSubtype="8" fill="hold" grpId="0" nodeType="withEffect">
                                  <p:stCondLst>
                                    <p:cond delay="0"/>
                                  </p:stCondLst>
                                  <p:childTnLst>
                                    <p:set>
                                      <p:cBhvr>
                                        <p:cTn id="849" dur="1" fill="hold">
                                          <p:stCondLst>
                                            <p:cond delay="0"/>
                                          </p:stCondLst>
                                        </p:cTn>
                                        <p:tgtEl>
                                          <p:spTgt spid="73"/>
                                        </p:tgtEl>
                                        <p:attrNameLst>
                                          <p:attrName>style.visibility</p:attrName>
                                        </p:attrNameLst>
                                      </p:cBhvr>
                                      <p:to>
                                        <p:strVal val="visible"/>
                                      </p:to>
                                    </p:set>
                                    <p:anim calcmode="lin" valueType="num">
                                      <p:cBhvr additive="base">
                                        <p:cTn id="850" dur="4000" fill="hold"/>
                                        <p:tgtEl>
                                          <p:spTgt spid="73"/>
                                        </p:tgtEl>
                                        <p:attrNameLst>
                                          <p:attrName>ppt_x</p:attrName>
                                        </p:attrNameLst>
                                      </p:cBhvr>
                                      <p:tavLst>
                                        <p:tav tm="0">
                                          <p:val>
                                            <p:strVal val="0-#ppt_w/2"/>
                                          </p:val>
                                        </p:tav>
                                        <p:tav tm="100000">
                                          <p:val>
                                            <p:strVal val="#ppt_x"/>
                                          </p:val>
                                        </p:tav>
                                      </p:tavLst>
                                    </p:anim>
                                    <p:anim calcmode="lin" valueType="num">
                                      <p:cBhvr additive="base">
                                        <p:cTn id="851" dur="4000" fill="hold"/>
                                        <p:tgtEl>
                                          <p:spTgt spid="73"/>
                                        </p:tgtEl>
                                        <p:attrNameLst>
                                          <p:attrName>ppt_y</p:attrName>
                                        </p:attrNameLst>
                                      </p:cBhvr>
                                      <p:tavLst>
                                        <p:tav tm="0">
                                          <p:val>
                                            <p:strVal val="#ppt_y"/>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73"/>
                                        </p:tgtEl>
                                        <p:attrNameLst>
                                          <p:attrName>style.visibility</p:attrName>
                                        </p:attrNameLst>
                                      </p:cBhvr>
                                      <p:to>
                                        <p:strVal val="visible"/>
                                      </p:to>
                                    </p:set>
                                    <p:anim calcmode="lin" valueType="num">
                                      <p:cBhvr>
                                        <p:cTn id="854" dur="4000" fill="hold"/>
                                        <p:tgtEl>
                                          <p:spTgt spid="73"/>
                                        </p:tgtEl>
                                        <p:attrNameLst>
                                          <p:attrName>ppt_w</p:attrName>
                                        </p:attrNameLst>
                                      </p:cBhvr>
                                      <p:tavLst>
                                        <p:tav tm="0" fmla="#ppt_w*sin(2.5*pi*$)">
                                          <p:val>
                                            <p:fltVal val="0"/>
                                          </p:val>
                                        </p:tav>
                                        <p:tav tm="100000">
                                          <p:val>
                                            <p:fltVal val="1"/>
                                          </p:val>
                                        </p:tav>
                                      </p:tavLst>
                                    </p:anim>
                                    <p:anim calcmode="lin" valueType="num">
                                      <p:cBhvr>
                                        <p:cTn id="855" dur="4000" fill="hold"/>
                                        <p:tgtEl>
                                          <p:spTgt spid="73"/>
                                        </p:tgtEl>
                                        <p:attrNameLst>
                                          <p:attrName>ppt_h</p:attrName>
                                        </p:attrNameLst>
                                      </p:cBhvr>
                                      <p:tavLst>
                                        <p:tav tm="0">
                                          <p:val>
                                            <p:strVal val="#ppt_h"/>
                                          </p:val>
                                        </p:tav>
                                        <p:tav tm="100000">
                                          <p:val>
                                            <p:strVal val="#ppt_h"/>
                                          </p:val>
                                        </p:tav>
                                      </p:tavLst>
                                    </p:anim>
                                  </p:childTnLst>
                                </p:cTn>
                              </p:par>
                              <p:par>
                                <p:cTn id="856" presetID="2" presetClass="exit" presetSubtype="8" fill="hold" grpId="2" nodeType="withEffect">
                                  <p:stCondLst>
                                    <p:cond delay="0"/>
                                  </p:stCondLst>
                                  <p:childTnLst>
                                    <p:anim calcmode="lin" valueType="num">
                                      <p:cBhvr additive="base">
                                        <p:cTn id="857" dur="4500"/>
                                        <p:tgtEl>
                                          <p:spTgt spid="73"/>
                                        </p:tgtEl>
                                        <p:attrNameLst>
                                          <p:attrName>ppt_x</p:attrName>
                                        </p:attrNameLst>
                                      </p:cBhvr>
                                      <p:tavLst>
                                        <p:tav tm="0">
                                          <p:val>
                                            <p:strVal val="ppt_x"/>
                                          </p:val>
                                        </p:tav>
                                        <p:tav tm="100000">
                                          <p:val>
                                            <p:strVal val="0-ppt_w/2"/>
                                          </p:val>
                                        </p:tav>
                                      </p:tavLst>
                                    </p:anim>
                                    <p:anim calcmode="lin" valueType="num">
                                      <p:cBhvr additive="base">
                                        <p:cTn id="858" dur="4500"/>
                                        <p:tgtEl>
                                          <p:spTgt spid="73"/>
                                        </p:tgtEl>
                                        <p:attrNameLst>
                                          <p:attrName>ppt_y</p:attrName>
                                        </p:attrNameLst>
                                      </p:cBhvr>
                                      <p:tavLst>
                                        <p:tav tm="0">
                                          <p:val>
                                            <p:strVal val="ppt_y"/>
                                          </p:val>
                                        </p:tav>
                                        <p:tav tm="100000">
                                          <p:val>
                                            <p:strVal val="ppt_y"/>
                                          </p:val>
                                        </p:tav>
                                      </p:tavLst>
                                    </p:anim>
                                    <p:set>
                                      <p:cBhvr>
                                        <p:cTn id="859" dur="1" fill="hold">
                                          <p:stCondLst>
                                            <p:cond delay="4499"/>
                                          </p:stCondLst>
                                        </p:cTn>
                                        <p:tgtEl>
                                          <p:spTgt spid="73"/>
                                        </p:tgtEl>
                                        <p:attrNameLst>
                                          <p:attrName>style.visibility</p:attrName>
                                        </p:attrNameLst>
                                      </p:cBhvr>
                                      <p:to>
                                        <p:strVal val="hidden"/>
                                      </p:to>
                                    </p:set>
                                  </p:childTnLst>
                                </p:cTn>
                              </p:par>
                              <p:par>
                                <p:cTn id="860" presetID="3" presetClass="exit" presetSubtype="5" fill="hold" grpId="3" nodeType="withEffect">
                                  <p:stCondLst>
                                    <p:cond delay="0"/>
                                  </p:stCondLst>
                                  <p:childTnLst>
                                    <p:animEffect transition="out" filter="blinds(vertical)">
                                      <p:cBhvr>
                                        <p:cTn id="861" dur="5500"/>
                                        <p:tgtEl>
                                          <p:spTgt spid="73"/>
                                        </p:tgtEl>
                                      </p:cBhvr>
                                    </p:animEffect>
                                    <p:set>
                                      <p:cBhvr>
                                        <p:cTn id="862" dur="1" fill="hold">
                                          <p:stCondLst>
                                            <p:cond delay="5499"/>
                                          </p:stCondLst>
                                        </p:cTn>
                                        <p:tgtEl>
                                          <p:spTgt spid="73"/>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72"/>
                                        </p:tgtEl>
                                        <p:attrNameLst>
                                          <p:attrName>style.visibility</p:attrName>
                                        </p:attrNameLst>
                                      </p:cBhvr>
                                      <p:to>
                                        <p:strVal val="visible"/>
                                      </p:to>
                                    </p:set>
                                    <p:anim calcmode="lin" valueType="num">
                                      <p:cBhvr additive="base">
                                        <p:cTn id="865" dur="4000" fill="hold"/>
                                        <p:tgtEl>
                                          <p:spTgt spid="72"/>
                                        </p:tgtEl>
                                        <p:attrNameLst>
                                          <p:attrName>ppt_x</p:attrName>
                                        </p:attrNameLst>
                                      </p:cBhvr>
                                      <p:tavLst>
                                        <p:tav tm="0">
                                          <p:val>
                                            <p:strVal val="0-#ppt_w/2"/>
                                          </p:val>
                                        </p:tav>
                                        <p:tav tm="100000">
                                          <p:val>
                                            <p:strVal val="#ppt_x"/>
                                          </p:val>
                                        </p:tav>
                                      </p:tavLst>
                                    </p:anim>
                                    <p:anim calcmode="lin" valueType="num">
                                      <p:cBhvr additive="base">
                                        <p:cTn id="866" dur="4000" fill="hold"/>
                                        <p:tgtEl>
                                          <p:spTgt spid="72"/>
                                        </p:tgtEl>
                                        <p:attrNameLst>
                                          <p:attrName>ppt_y</p:attrName>
                                        </p:attrNameLst>
                                      </p:cBhvr>
                                      <p:tavLst>
                                        <p:tav tm="0">
                                          <p:val>
                                            <p:strVal val="#ppt_y"/>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72"/>
                                        </p:tgtEl>
                                        <p:attrNameLst>
                                          <p:attrName>style.visibility</p:attrName>
                                        </p:attrNameLst>
                                      </p:cBhvr>
                                      <p:to>
                                        <p:strVal val="visible"/>
                                      </p:to>
                                    </p:set>
                                    <p:anim calcmode="lin" valueType="num">
                                      <p:cBhvr>
                                        <p:cTn id="869" dur="4000" fill="hold"/>
                                        <p:tgtEl>
                                          <p:spTgt spid="72"/>
                                        </p:tgtEl>
                                        <p:attrNameLst>
                                          <p:attrName>ppt_w</p:attrName>
                                        </p:attrNameLst>
                                      </p:cBhvr>
                                      <p:tavLst>
                                        <p:tav tm="0" fmla="#ppt_w*sin(2.5*pi*$)">
                                          <p:val>
                                            <p:fltVal val="0"/>
                                          </p:val>
                                        </p:tav>
                                        <p:tav tm="100000">
                                          <p:val>
                                            <p:fltVal val="1"/>
                                          </p:val>
                                        </p:tav>
                                      </p:tavLst>
                                    </p:anim>
                                    <p:anim calcmode="lin" valueType="num">
                                      <p:cBhvr>
                                        <p:cTn id="870" dur="4000" fill="hold"/>
                                        <p:tgtEl>
                                          <p:spTgt spid="72"/>
                                        </p:tgtEl>
                                        <p:attrNameLst>
                                          <p:attrName>ppt_h</p:attrName>
                                        </p:attrNameLst>
                                      </p:cBhvr>
                                      <p:tavLst>
                                        <p:tav tm="0">
                                          <p:val>
                                            <p:strVal val="#ppt_h"/>
                                          </p:val>
                                        </p:tav>
                                        <p:tav tm="100000">
                                          <p:val>
                                            <p:strVal val="#ppt_h"/>
                                          </p:val>
                                        </p:tav>
                                      </p:tavLst>
                                    </p:anim>
                                  </p:childTnLst>
                                </p:cTn>
                              </p:par>
                              <p:par>
                                <p:cTn id="871" presetID="2" presetClass="exit" presetSubtype="8" fill="hold" grpId="2" nodeType="withEffect">
                                  <p:stCondLst>
                                    <p:cond delay="0"/>
                                  </p:stCondLst>
                                  <p:childTnLst>
                                    <p:anim calcmode="lin" valueType="num">
                                      <p:cBhvr additive="base">
                                        <p:cTn id="872" dur="4500"/>
                                        <p:tgtEl>
                                          <p:spTgt spid="72"/>
                                        </p:tgtEl>
                                        <p:attrNameLst>
                                          <p:attrName>ppt_x</p:attrName>
                                        </p:attrNameLst>
                                      </p:cBhvr>
                                      <p:tavLst>
                                        <p:tav tm="0">
                                          <p:val>
                                            <p:strVal val="ppt_x"/>
                                          </p:val>
                                        </p:tav>
                                        <p:tav tm="100000">
                                          <p:val>
                                            <p:strVal val="0-ppt_w/2"/>
                                          </p:val>
                                        </p:tav>
                                      </p:tavLst>
                                    </p:anim>
                                    <p:anim calcmode="lin" valueType="num">
                                      <p:cBhvr additive="base">
                                        <p:cTn id="873" dur="4500"/>
                                        <p:tgtEl>
                                          <p:spTgt spid="72"/>
                                        </p:tgtEl>
                                        <p:attrNameLst>
                                          <p:attrName>ppt_y</p:attrName>
                                        </p:attrNameLst>
                                      </p:cBhvr>
                                      <p:tavLst>
                                        <p:tav tm="0">
                                          <p:val>
                                            <p:strVal val="ppt_y"/>
                                          </p:val>
                                        </p:tav>
                                        <p:tav tm="100000">
                                          <p:val>
                                            <p:strVal val="ppt_y"/>
                                          </p:val>
                                        </p:tav>
                                      </p:tavLst>
                                    </p:anim>
                                    <p:set>
                                      <p:cBhvr>
                                        <p:cTn id="874" dur="1" fill="hold">
                                          <p:stCondLst>
                                            <p:cond delay="4499"/>
                                          </p:stCondLst>
                                        </p:cTn>
                                        <p:tgtEl>
                                          <p:spTgt spid="72"/>
                                        </p:tgtEl>
                                        <p:attrNameLst>
                                          <p:attrName>style.visibility</p:attrName>
                                        </p:attrNameLst>
                                      </p:cBhvr>
                                      <p:to>
                                        <p:strVal val="hidden"/>
                                      </p:to>
                                    </p:set>
                                  </p:childTnLst>
                                </p:cTn>
                              </p:par>
                              <p:par>
                                <p:cTn id="875" presetID="3" presetClass="exit" presetSubtype="5" fill="hold" grpId="3" nodeType="withEffect">
                                  <p:stCondLst>
                                    <p:cond delay="0"/>
                                  </p:stCondLst>
                                  <p:childTnLst>
                                    <p:animEffect transition="out" filter="blinds(vertical)">
                                      <p:cBhvr>
                                        <p:cTn id="876" dur="5500"/>
                                        <p:tgtEl>
                                          <p:spTgt spid="72"/>
                                        </p:tgtEl>
                                      </p:cBhvr>
                                    </p:animEffect>
                                    <p:set>
                                      <p:cBhvr>
                                        <p:cTn id="877" dur="1" fill="hold">
                                          <p:stCondLst>
                                            <p:cond delay="5499"/>
                                          </p:stCondLst>
                                        </p:cTn>
                                        <p:tgtEl>
                                          <p:spTgt spid="72"/>
                                        </p:tgtEl>
                                        <p:attrNameLst>
                                          <p:attrName>style.visibility</p:attrName>
                                        </p:attrNameLst>
                                      </p:cBhvr>
                                      <p:to>
                                        <p:strVal val="hidden"/>
                                      </p:to>
                                    </p:set>
                                  </p:childTnLst>
                                </p:cTn>
                              </p:par>
                              <p:par>
                                <p:cTn id="878" presetID="2" presetClass="entr" presetSubtype="8" fill="hold" grpId="0" nodeType="withEffect">
                                  <p:stCondLst>
                                    <p:cond delay="0"/>
                                  </p:stCondLst>
                                  <p:childTnLst>
                                    <p:set>
                                      <p:cBhvr>
                                        <p:cTn id="879" dur="1" fill="hold">
                                          <p:stCondLst>
                                            <p:cond delay="0"/>
                                          </p:stCondLst>
                                        </p:cTn>
                                        <p:tgtEl>
                                          <p:spTgt spid="71"/>
                                        </p:tgtEl>
                                        <p:attrNameLst>
                                          <p:attrName>style.visibility</p:attrName>
                                        </p:attrNameLst>
                                      </p:cBhvr>
                                      <p:to>
                                        <p:strVal val="visible"/>
                                      </p:to>
                                    </p:set>
                                    <p:anim calcmode="lin" valueType="num">
                                      <p:cBhvr additive="base">
                                        <p:cTn id="880" dur="4000" fill="hold"/>
                                        <p:tgtEl>
                                          <p:spTgt spid="71"/>
                                        </p:tgtEl>
                                        <p:attrNameLst>
                                          <p:attrName>ppt_x</p:attrName>
                                        </p:attrNameLst>
                                      </p:cBhvr>
                                      <p:tavLst>
                                        <p:tav tm="0">
                                          <p:val>
                                            <p:strVal val="0-#ppt_w/2"/>
                                          </p:val>
                                        </p:tav>
                                        <p:tav tm="100000">
                                          <p:val>
                                            <p:strVal val="#ppt_x"/>
                                          </p:val>
                                        </p:tav>
                                      </p:tavLst>
                                    </p:anim>
                                    <p:anim calcmode="lin" valueType="num">
                                      <p:cBhvr additive="base">
                                        <p:cTn id="881" dur="4000" fill="hold"/>
                                        <p:tgtEl>
                                          <p:spTgt spid="71"/>
                                        </p:tgtEl>
                                        <p:attrNameLst>
                                          <p:attrName>ppt_y</p:attrName>
                                        </p:attrNameLst>
                                      </p:cBhvr>
                                      <p:tavLst>
                                        <p:tav tm="0">
                                          <p:val>
                                            <p:strVal val="#ppt_y"/>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71"/>
                                        </p:tgtEl>
                                        <p:attrNameLst>
                                          <p:attrName>style.visibility</p:attrName>
                                        </p:attrNameLst>
                                      </p:cBhvr>
                                      <p:to>
                                        <p:strVal val="visible"/>
                                      </p:to>
                                    </p:set>
                                    <p:anim calcmode="lin" valueType="num">
                                      <p:cBhvr>
                                        <p:cTn id="884" dur="4000" fill="hold"/>
                                        <p:tgtEl>
                                          <p:spTgt spid="71"/>
                                        </p:tgtEl>
                                        <p:attrNameLst>
                                          <p:attrName>ppt_w</p:attrName>
                                        </p:attrNameLst>
                                      </p:cBhvr>
                                      <p:tavLst>
                                        <p:tav tm="0" fmla="#ppt_w*sin(2.5*pi*$)">
                                          <p:val>
                                            <p:fltVal val="0"/>
                                          </p:val>
                                        </p:tav>
                                        <p:tav tm="100000">
                                          <p:val>
                                            <p:fltVal val="1"/>
                                          </p:val>
                                        </p:tav>
                                      </p:tavLst>
                                    </p:anim>
                                    <p:anim calcmode="lin" valueType="num">
                                      <p:cBhvr>
                                        <p:cTn id="885" dur="4000" fill="hold"/>
                                        <p:tgtEl>
                                          <p:spTgt spid="71"/>
                                        </p:tgtEl>
                                        <p:attrNameLst>
                                          <p:attrName>ppt_h</p:attrName>
                                        </p:attrNameLst>
                                      </p:cBhvr>
                                      <p:tavLst>
                                        <p:tav tm="0">
                                          <p:val>
                                            <p:strVal val="#ppt_h"/>
                                          </p:val>
                                        </p:tav>
                                        <p:tav tm="100000">
                                          <p:val>
                                            <p:strVal val="#ppt_h"/>
                                          </p:val>
                                        </p:tav>
                                      </p:tavLst>
                                    </p:anim>
                                  </p:childTnLst>
                                </p:cTn>
                              </p:par>
                              <p:par>
                                <p:cTn id="886" presetID="2" presetClass="exit" presetSubtype="8" fill="hold" grpId="2" nodeType="withEffect">
                                  <p:stCondLst>
                                    <p:cond delay="0"/>
                                  </p:stCondLst>
                                  <p:childTnLst>
                                    <p:anim calcmode="lin" valueType="num">
                                      <p:cBhvr additive="base">
                                        <p:cTn id="887" dur="4500"/>
                                        <p:tgtEl>
                                          <p:spTgt spid="71"/>
                                        </p:tgtEl>
                                        <p:attrNameLst>
                                          <p:attrName>ppt_x</p:attrName>
                                        </p:attrNameLst>
                                      </p:cBhvr>
                                      <p:tavLst>
                                        <p:tav tm="0">
                                          <p:val>
                                            <p:strVal val="ppt_x"/>
                                          </p:val>
                                        </p:tav>
                                        <p:tav tm="100000">
                                          <p:val>
                                            <p:strVal val="0-ppt_w/2"/>
                                          </p:val>
                                        </p:tav>
                                      </p:tavLst>
                                    </p:anim>
                                    <p:anim calcmode="lin" valueType="num">
                                      <p:cBhvr additive="base">
                                        <p:cTn id="888" dur="4500"/>
                                        <p:tgtEl>
                                          <p:spTgt spid="71"/>
                                        </p:tgtEl>
                                        <p:attrNameLst>
                                          <p:attrName>ppt_y</p:attrName>
                                        </p:attrNameLst>
                                      </p:cBhvr>
                                      <p:tavLst>
                                        <p:tav tm="0">
                                          <p:val>
                                            <p:strVal val="ppt_y"/>
                                          </p:val>
                                        </p:tav>
                                        <p:tav tm="100000">
                                          <p:val>
                                            <p:strVal val="ppt_y"/>
                                          </p:val>
                                        </p:tav>
                                      </p:tavLst>
                                    </p:anim>
                                    <p:set>
                                      <p:cBhvr>
                                        <p:cTn id="889" dur="1" fill="hold">
                                          <p:stCondLst>
                                            <p:cond delay="4499"/>
                                          </p:stCondLst>
                                        </p:cTn>
                                        <p:tgtEl>
                                          <p:spTgt spid="71"/>
                                        </p:tgtEl>
                                        <p:attrNameLst>
                                          <p:attrName>style.visibility</p:attrName>
                                        </p:attrNameLst>
                                      </p:cBhvr>
                                      <p:to>
                                        <p:strVal val="hidden"/>
                                      </p:to>
                                    </p:set>
                                  </p:childTnLst>
                                </p:cTn>
                              </p:par>
                              <p:par>
                                <p:cTn id="890" presetID="3" presetClass="exit" presetSubtype="5" fill="hold" grpId="3" nodeType="withEffect">
                                  <p:stCondLst>
                                    <p:cond delay="0"/>
                                  </p:stCondLst>
                                  <p:childTnLst>
                                    <p:animEffect transition="out" filter="blinds(vertical)">
                                      <p:cBhvr>
                                        <p:cTn id="891" dur="5500"/>
                                        <p:tgtEl>
                                          <p:spTgt spid="71"/>
                                        </p:tgtEl>
                                      </p:cBhvr>
                                    </p:animEffect>
                                    <p:set>
                                      <p:cBhvr>
                                        <p:cTn id="892" dur="1" fill="hold">
                                          <p:stCondLst>
                                            <p:cond delay="5499"/>
                                          </p:stCondLst>
                                        </p:cTn>
                                        <p:tgtEl>
                                          <p:spTgt spid="71"/>
                                        </p:tgtEl>
                                        <p:attrNameLst>
                                          <p:attrName>style.visibility</p:attrName>
                                        </p:attrNameLst>
                                      </p:cBhvr>
                                      <p:to>
                                        <p:strVal val="hidden"/>
                                      </p:to>
                                    </p:set>
                                  </p:childTnLst>
                                </p:cTn>
                              </p:par>
                              <p:par>
                                <p:cTn id="893" presetID="2" presetClass="entr" presetSubtype="8" fill="hold" grpId="0" nodeType="withEffect">
                                  <p:stCondLst>
                                    <p:cond delay="0"/>
                                  </p:stCondLst>
                                  <p:childTnLst>
                                    <p:set>
                                      <p:cBhvr>
                                        <p:cTn id="894" dur="1" fill="hold">
                                          <p:stCondLst>
                                            <p:cond delay="0"/>
                                          </p:stCondLst>
                                        </p:cTn>
                                        <p:tgtEl>
                                          <p:spTgt spid="70"/>
                                        </p:tgtEl>
                                        <p:attrNameLst>
                                          <p:attrName>style.visibility</p:attrName>
                                        </p:attrNameLst>
                                      </p:cBhvr>
                                      <p:to>
                                        <p:strVal val="visible"/>
                                      </p:to>
                                    </p:set>
                                    <p:anim calcmode="lin" valueType="num">
                                      <p:cBhvr additive="base">
                                        <p:cTn id="895" dur="4000" fill="hold"/>
                                        <p:tgtEl>
                                          <p:spTgt spid="70"/>
                                        </p:tgtEl>
                                        <p:attrNameLst>
                                          <p:attrName>ppt_x</p:attrName>
                                        </p:attrNameLst>
                                      </p:cBhvr>
                                      <p:tavLst>
                                        <p:tav tm="0">
                                          <p:val>
                                            <p:strVal val="0-#ppt_w/2"/>
                                          </p:val>
                                        </p:tav>
                                        <p:tav tm="100000">
                                          <p:val>
                                            <p:strVal val="#ppt_x"/>
                                          </p:val>
                                        </p:tav>
                                      </p:tavLst>
                                    </p:anim>
                                    <p:anim calcmode="lin" valueType="num">
                                      <p:cBhvr additive="base">
                                        <p:cTn id="896" dur="4000" fill="hold"/>
                                        <p:tgtEl>
                                          <p:spTgt spid="70"/>
                                        </p:tgtEl>
                                        <p:attrNameLst>
                                          <p:attrName>ppt_y</p:attrName>
                                        </p:attrNameLst>
                                      </p:cBhvr>
                                      <p:tavLst>
                                        <p:tav tm="0">
                                          <p:val>
                                            <p:strVal val="#ppt_y"/>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70"/>
                                        </p:tgtEl>
                                        <p:attrNameLst>
                                          <p:attrName>style.visibility</p:attrName>
                                        </p:attrNameLst>
                                      </p:cBhvr>
                                      <p:to>
                                        <p:strVal val="visible"/>
                                      </p:to>
                                    </p:set>
                                    <p:anim calcmode="lin" valueType="num">
                                      <p:cBhvr>
                                        <p:cTn id="899" dur="4000" fill="hold"/>
                                        <p:tgtEl>
                                          <p:spTgt spid="70"/>
                                        </p:tgtEl>
                                        <p:attrNameLst>
                                          <p:attrName>ppt_w</p:attrName>
                                        </p:attrNameLst>
                                      </p:cBhvr>
                                      <p:tavLst>
                                        <p:tav tm="0" fmla="#ppt_w*sin(2.5*pi*$)">
                                          <p:val>
                                            <p:fltVal val="0"/>
                                          </p:val>
                                        </p:tav>
                                        <p:tav tm="100000">
                                          <p:val>
                                            <p:fltVal val="1"/>
                                          </p:val>
                                        </p:tav>
                                      </p:tavLst>
                                    </p:anim>
                                    <p:anim calcmode="lin" valueType="num">
                                      <p:cBhvr>
                                        <p:cTn id="900" dur="4000" fill="hold"/>
                                        <p:tgtEl>
                                          <p:spTgt spid="70"/>
                                        </p:tgtEl>
                                        <p:attrNameLst>
                                          <p:attrName>ppt_h</p:attrName>
                                        </p:attrNameLst>
                                      </p:cBhvr>
                                      <p:tavLst>
                                        <p:tav tm="0">
                                          <p:val>
                                            <p:strVal val="#ppt_h"/>
                                          </p:val>
                                        </p:tav>
                                        <p:tav tm="100000">
                                          <p:val>
                                            <p:strVal val="#ppt_h"/>
                                          </p:val>
                                        </p:tav>
                                      </p:tavLst>
                                    </p:anim>
                                  </p:childTnLst>
                                </p:cTn>
                              </p:par>
                              <p:par>
                                <p:cTn id="901" presetID="2" presetClass="exit" presetSubtype="8" fill="hold" grpId="2" nodeType="withEffect">
                                  <p:stCondLst>
                                    <p:cond delay="0"/>
                                  </p:stCondLst>
                                  <p:childTnLst>
                                    <p:anim calcmode="lin" valueType="num">
                                      <p:cBhvr additive="base">
                                        <p:cTn id="902" dur="4500"/>
                                        <p:tgtEl>
                                          <p:spTgt spid="70"/>
                                        </p:tgtEl>
                                        <p:attrNameLst>
                                          <p:attrName>ppt_x</p:attrName>
                                        </p:attrNameLst>
                                      </p:cBhvr>
                                      <p:tavLst>
                                        <p:tav tm="0">
                                          <p:val>
                                            <p:strVal val="ppt_x"/>
                                          </p:val>
                                        </p:tav>
                                        <p:tav tm="100000">
                                          <p:val>
                                            <p:strVal val="0-ppt_w/2"/>
                                          </p:val>
                                        </p:tav>
                                      </p:tavLst>
                                    </p:anim>
                                    <p:anim calcmode="lin" valueType="num">
                                      <p:cBhvr additive="base">
                                        <p:cTn id="903" dur="4500"/>
                                        <p:tgtEl>
                                          <p:spTgt spid="70"/>
                                        </p:tgtEl>
                                        <p:attrNameLst>
                                          <p:attrName>ppt_y</p:attrName>
                                        </p:attrNameLst>
                                      </p:cBhvr>
                                      <p:tavLst>
                                        <p:tav tm="0">
                                          <p:val>
                                            <p:strVal val="ppt_y"/>
                                          </p:val>
                                        </p:tav>
                                        <p:tav tm="100000">
                                          <p:val>
                                            <p:strVal val="ppt_y"/>
                                          </p:val>
                                        </p:tav>
                                      </p:tavLst>
                                    </p:anim>
                                    <p:set>
                                      <p:cBhvr>
                                        <p:cTn id="904" dur="1" fill="hold">
                                          <p:stCondLst>
                                            <p:cond delay="4499"/>
                                          </p:stCondLst>
                                        </p:cTn>
                                        <p:tgtEl>
                                          <p:spTgt spid="70"/>
                                        </p:tgtEl>
                                        <p:attrNameLst>
                                          <p:attrName>style.visibility</p:attrName>
                                        </p:attrNameLst>
                                      </p:cBhvr>
                                      <p:to>
                                        <p:strVal val="hidden"/>
                                      </p:to>
                                    </p:set>
                                  </p:childTnLst>
                                </p:cTn>
                              </p:par>
                              <p:par>
                                <p:cTn id="905" presetID="3" presetClass="exit" presetSubtype="5" fill="hold" grpId="3" nodeType="withEffect">
                                  <p:stCondLst>
                                    <p:cond delay="0"/>
                                  </p:stCondLst>
                                  <p:childTnLst>
                                    <p:animEffect transition="out" filter="blinds(vertical)">
                                      <p:cBhvr>
                                        <p:cTn id="906" dur="5500"/>
                                        <p:tgtEl>
                                          <p:spTgt spid="70"/>
                                        </p:tgtEl>
                                      </p:cBhvr>
                                    </p:animEffect>
                                    <p:set>
                                      <p:cBhvr>
                                        <p:cTn id="907" dur="1" fill="hold">
                                          <p:stCondLst>
                                            <p:cond delay="5499"/>
                                          </p:stCondLst>
                                        </p:cTn>
                                        <p:tgtEl>
                                          <p:spTgt spid="70"/>
                                        </p:tgtEl>
                                        <p:attrNameLst>
                                          <p:attrName>style.visibility</p:attrName>
                                        </p:attrNameLst>
                                      </p:cBhvr>
                                      <p:to>
                                        <p:strVal val="hidden"/>
                                      </p:to>
                                    </p:set>
                                  </p:childTnLst>
                                </p:cTn>
                              </p:par>
                              <p:par>
                                <p:cTn id="908" presetID="2" presetClass="entr" presetSubtype="8" fill="hold" grpId="0" nodeType="withEffect">
                                  <p:stCondLst>
                                    <p:cond delay="0"/>
                                  </p:stCondLst>
                                  <p:childTnLst>
                                    <p:set>
                                      <p:cBhvr>
                                        <p:cTn id="909" dur="1" fill="hold">
                                          <p:stCondLst>
                                            <p:cond delay="0"/>
                                          </p:stCondLst>
                                        </p:cTn>
                                        <p:tgtEl>
                                          <p:spTgt spid="69"/>
                                        </p:tgtEl>
                                        <p:attrNameLst>
                                          <p:attrName>style.visibility</p:attrName>
                                        </p:attrNameLst>
                                      </p:cBhvr>
                                      <p:to>
                                        <p:strVal val="visible"/>
                                      </p:to>
                                    </p:set>
                                    <p:anim calcmode="lin" valueType="num">
                                      <p:cBhvr additive="base">
                                        <p:cTn id="910" dur="4000" fill="hold"/>
                                        <p:tgtEl>
                                          <p:spTgt spid="69"/>
                                        </p:tgtEl>
                                        <p:attrNameLst>
                                          <p:attrName>ppt_x</p:attrName>
                                        </p:attrNameLst>
                                      </p:cBhvr>
                                      <p:tavLst>
                                        <p:tav tm="0">
                                          <p:val>
                                            <p:strVal val="0-#ppt_w/2"/>
                                          </p:val>
                                        </p:tav>
                                        <p:tav tm="100000">
                                          <p:val>
                                            <p:strVal val="#ppt_x"/>
                                          </p:val>
                                        </p:tav>
                                      </p:tavLst>
                                    </p:anim>
                                    <p:anim calcmode="lin" valueType="num">
                                      <p:cBhvr additive="base">
                                        <p:cTn id="911" dur="4000" fill="hold"/>
                                        <p:tgtEl>
                                          <p:spTgt spid="69"/>
                                        </p:tgtEl>
                                        <p:attrNameLst>
                                          <p:attrName>ppt_y</p:attrName>
                                        </p:attrNameLst>
                                      </p:cBhvr>
                                      <p:tavLst>
                                        <p:tav tm="0">
                                          <p:val>
                                            <p:strVal val="#ppt_y"/>
                                          </p:val>
                                        </p:tav>
                                        <p:tav tm="100000">
                                          <p:val>
                                            <p:strVal val="#ppt_y"/>
                                          </p:val>
                                        </p:tav>
                                      </p:tavLst>
                                    </p:anim>
                                  </p:childTnLst>
                                </p:cTn>
                              </p:par>
                              <p:par>
                                <p:cTn id="912" presetID="19" presetClass="entr" presetSubtype="10" fill="hold" grpId="1" nodeType="withEffect">
                                  <p:stCondLst>
                                    <p:cond delay="0"/>
                                  </p:stCondLst>
                                  <p:childTnLst>
                                    <p:set>
                                      <p:cBhvr>
                                        <p:cTn id="913" dur="1" fill="hold">
                                          <p:stCondLst>
                                            <p:cond delay="0"/>
                                          </p:stCondLst>
                                        </p:cTn>
                                        <p:tgtEl>
                                          <p:spTgt spid="69"/>
                                        </p:tgtEl>
                                        <p:attrNameLst>
                                          <p:attrName>style.visibility</p:attrName>
                                        </p:attrNameLst>
                                      </p:cBhvr>
                                      <p:to>
                                        <p:strVal val="visible"/>
                                      </p:to>
                                    </p:set>
                                    <p:anim calcmode="lin" valueType="num">
                                      <p:cBhvr>
                                        <p:cTn id="914" dur="4000" fill="hold"/>
                                        <p:tgtEl>
                                          <p:spTgt spid="69"/>
                                        </p:tgtEl>
                                        <p:attrNameLst>
                                          <p:attrName>ppt_w</p:attrName>
                                        </p:attrNameLst>
                                      </p:cBhvr>
                                      <p:tavLst>
                                        <p:tav tm="0" fmla="#ppt_w*sin(2.5*pi*$)">
                                          <p:val>
                                            <p:fltVal val="0"/>
                                          </p:val>
                                        </p:tav>
                                        <p:tav tm="100000">
                                          <p:val>
                                            <p:fltVal val="1"/>
                                          </p:val>
                                        </p:tav>
                                      </p:tavLst>
                                    </p:anim>
                                    <p:anim calcmode="lin" valueType="num">
                                      <p:cBhvr>
                                        <p:cTn id="915" dur="4000" fill="hold"/>
                                        <p:tgtEl>
                                          <p:spTgt spid="69"/>
                                        </p:tgtEl>
                                        <p:attrNameLst>
                                          <p:attrName>ppt_h</p:attrName>
                                        </p:attrNameLst>
                                      </p:cBhvr>
                                      <p:tavLst>
                                        <p:tav tm="0">
                                          <p:val>
                                            <p:strVal val="#ppt_h"/>
                                          </p:val>
                                        </p:tav>
                                        <p:tav tm="100000">
                                          <p:val>
                                            <p:strVal val="#ppt_h"/>
                                          </p:val>
                                        </p:tav>
                                      </p:tavLst>
                                    </p:anim>
                                  </p:childTnLst>
                                </p:cTn>
                              </p:par>
                              <p:par>
                                <p:cTn id="916" presetID="2" presetClass="exit" presetSubtype="8" fill="hold" grpId="2" nodeType="withEffect">
                                  <p:stCondLst>
                                    <p:cond delay="0"/>
                                  </p:stCondLst>
                                  <p:childTnLst>
                                    <p:anim calcmode="lin" valueType="num">
                                      <p:cBhvr additive="base">
                                        <p:cTn id="917" dur="4500"/>
                                        <p:tgtEl>
                                          <p:spTgt spid="69"/>
                                        </p:tgtEl>
                                        <p:attrNameLst>
                                          <p:attrName>ppt_x</p:attrName>
                                        </p:attrNameLst>
                                      </p:cBhvr>
                                      <p:tavLst>
                                        <p:tav tm="0">
                                          <p:val>
                                            <p:strVal val="ppt_x"/>
                                          </p:val>
                                        </p:tav>
                                        <p:tav tm="100000">
                                          <p:val>
                                            <p:strVal val="0-ppt_w/2"/>
                                          </p:val>
                                        </p:tav>
                                      </p:tavLst>
                                    </p:anim>
                                    <p:anim calcmode="lin" valueType="num">
                                      <p:cBhvr additive="base">
                                        <p:cTn id="918" dur="4500"/>
                                        <p:tgtEl>
                                          <p:spTgt spid="69"/>
                                        </p:tgtEl>
                                        <p:attrNameLst>
                                          <p:attrName>ppt_y</p:attrName>
                                        </p:attrNameLst>
                                      </p:cBhvr>
                                      <p:tavLst>
                                        <p:tav tm="0">
                                          <p:val>
                                            <p:strVal val="ppt_y"/>
                                          </p:val>
                                        </p:tav>
                                        <p:tav tm="100000">
                                          <p:val>
                                            <p:strVal val="ppt_y"/>
                                          </p:val>
                                        </p:tav>
                                      </p:tavLst>
                                    </p:anim>
                                    <p:set>
                                      <p:cBhvr>
                                        <p:cTn id="919" dur="1" fill="hold">
                                          <p:stCondLst>
                                            <p:cond delay="4499"/>
                                          </p:stCondLst>
                                        </p:cTn>
                                        <p:tgtEl>
                                          <p:spTgt spid="69"/>
                                        </p:tgtEl>
                                        <p:attrNameLst>
                                          <p:attrName>style.visibility</p:attrName>
                                        </p:attrNameLst>
                                      </p:cBhvr>
                                      <p:to>
                                        <p:strVal val="hidden"/>
                                      </p:to>
                                    </p:set>
                                  </p:childTnLst>
                                </p:cTn>
                              </p:par>
                              <p:par>
                                <p:cTn id="920" presetID="3" presetClass="exit" presetSubtype="5" fill="hold" grpId="3" nodeType="withEffect">
                                  <p:stCondLst>
                                    <p:cond delay="0"/>
                                  </p:stCondLst>
                                  <p:childTnLst>
                                    <p:animEffect transition="out" filter="blinds(vertical)">
                                      <p:cBhvr>
                                        <p:cTn id="921" dur="5500"/>
                                        <p:tgtEl>
                                          <p:spTgt spid="69"/>
                                        </p:tgtEl>
                                      </p:cBhvr>
                                    </p:animEffect>
                                    <p:set>
                                      <p:cBhvr>
                                        <p:cTn id="922" dur="1" fill="hold">
                                          <p:stCondLst>
                                            <p:cond delay="5499"/>
                                          </p:stCondLst>
                                        </p:cTn>
                                        <p:tgtEl>
                                          <p:spTgt spid="69"/>
                                        </p:tgtEl>
                                        <p:attrNameLst>
                                          <p:attrName>style.visibility</p:attrName>
                                        </p:attrNameLst>
                                      </p:cBhvr>
                                      <p:to>
                                        <p:strVal val="hidden"/>
                                      </p:to>
                                    </p:set>
                                  </p:childTnLst>
                                </p:cTn>
                              </p:par>
                              <p:par>
                                <p:cTn id="923" presetID="2" presetClass="entr" presetSubtype="8" fill="hold" grpId="0" nodeType="withEffect">
                                  <p:stCondLst>
                                    <p:cond delay="0"/>
                                  </p:stCondLst>
                                  <p:childTnLst>
                                    <p:set>
                                      <p:cBhvr>
                                        <p:cTn id="924" dur="1" fill="hold">
                                          <p:stCondLst>
                                            <p:cond delay="0"/>
                                          </p:stCondLst>
                                        </p:cTn>
                                        <p:tgtEl>
                                          <p:spTgt spid="68"/>
                                        </p:tgtEl>
                                        <p:attrNameLst>
                                          <p:attrName>style.visibility</p:attrName>
                                        </p:attrNameLst>
                                      </p:cBhvr>
                                      <p:to>
                                        <p:strVal val="visible"/>
                                      </p:to>
                                    </p:set>
                                    <p:anim calcmode="lin" valueType="num">
                                      <p:cBhvr additive="base">
                                        <p:cTn id="925" dur="4000" fill="hold"/>
                                        <p:tgtEl>
                                          <p:spTgt spid="68"/>
                                        </p:tgtEl>
                                        <p:attrNameLst>
                                          <p:attrName>ppt_x</p:attrName>
                                        </p:attrNameLst>
                                      </p:cBhvr>
                                      <p:tavLst>
                                        <p:tav tm="0">
                                          <p:val>
                                            <p:strVal val="0-#ppt_w/2"/>
                                          </p:val>
                                        </p:tav>
                                        <p:tav tm="100000">
                                          <p:val>
                                            <p:strVal val="#ppt_x"/>
                                          </p:val>
                                        </p:tav>
                                      </p:tavLst>
                                    </p:anim>
                                    <p:anim calcmode="lin" valueType="num">
                                      <p:cBhvr additive="base">
                                        <p:cTn id="926" dur="4000" fill="hold"/>
                                        <p:tgtEl>
                                          <p:spTgt spid="68"/>
                                        </p:tgtEl>
                                        <p:attrNameLst>
                                          <p:attrName>ppt_y</p:attrName>
                                        </p:attrNameLst>
                                      </p:cBhvr>
                                      <p:tavLst>
                                        <p:tav tm="0">
                                          <p:val>
                                            <p:strVal val="#ppt_y"/>
                                          </p:val>
                                        </p:tav>
                                        <p:tav tm="100000">
                                          <p:val>
                                            <p:strVal val="#ppt_y"/>
                                          </p:val>
                                        </p:tav>
                                      </p:tavLst>
                                    </p:anim>
                                  </p:childTnLst>
                                </p:cTn>
                              </p:par>
                              <p:par>
                                <p:cTn id="927" presetID="19" presetClass="entr" presetSubtype="10" fill="hold" grpId="1" nodeType="withEffect">
                                  <p:stCondLst>
                                    <p:cond delay="0"/>
                                  </p:stCondLst>
                                  <p:childTnLst>
                                    <p:set>
                                      <p:cBhvr>
                                        <p:cTn id="928" dur="1" fill="hold">
                                          <p:stCondLst>
                                            <p:cond delay="0"/>
                                          </p:stCondLst>
                                        </p:cTn>
                                        <p:tgtEl>
                                          <p:spTgt spid="68"/>
                                        </p:tgtEl>
                                        <p:attrNameLst>
                                          <p:attrName>style.visibility</p:attrName>
                                        </p:attrNameLst>
                                      </p:cBhvr>
                                      <p:to>
                                        <p:strVal val="visible"/>
                                      </p:to>
                                    </p:set>
                                    <p:anim calcmode="lin" valueType="num">
                                      <p:cBhvr>
                                        <p:cTn id="929" dur="4000" fill="hold"/>
                                        <p:tgtEl>
                                          <p:spTgt spid="68"/>
                                        </p:tgtEl>
                                        <p:attrNameLst>
                                          <p:attrName>ppt_w</p:attrName>
                                        </p:attrNameLst>
                                      </p:cBhvr>
                                      <p:tavLst>
                                        <p:tav tm="0" fmla="#ppt_w*sin(2.5*pi*$)">
                                          <p:val>
                                            <p:fltVal val="0"/>
                                          </p:val>
                                        </p:tav>
                                        <p:tav tm="100000">
                                          <p:val>
                                            <p:fltVal val="1"/>
                                          </p:val>
                                        </p:tav>
                                      </p:tavLst>
                                    </p:anim>
                                    <p:anim calcmode="lin" valueType="num">
                                      <p:cBhvr>
                                        <p:cTn id="930" dur="4000" fill="hold"/>
                                        <p:tgtEl>
                                          <p:spTgt spid="68"/>
                                        </p:tgtEl>
                                        <p:attrNameLst>
                                          <p:attrName>ppt_h</p:attrName>
                                        </p:attrNameLst>
                                      </p:cBhvr>
                                      <p:tavLst>
                                        <p:tav tm="0">
                                          <p:val>
                                            <p:strVal val="#ppt_h"/>
                                          </p:val>
                                        </p:tav>
                                        <p:tav tm="100000">
                                          <p:val>
                                            <p:strVal val="#ppt_h"/>
                                          </p:val>
                                        </p:tav>
                                      </p:tavLst>
                                    </p:anim>
                                  </p:childTnLst>
                                </p:cTn>
                              </p:par>
                              <p:par>
                                <p:cTn id="931" presetID="2" presetClass="exit" presetSubtype="8" fill="hold" grpId="2" nodeType="withEffect">
                                  <p:stCondLst>
                                    <p:cond delay="0"/>
                                  </p:stCondLst>
                                  <p:childTnLst>
                                    <p:anim calcmode="lin" valueType="num">
                                      <p:cBhvr additive="base">
                                        <p:cTn id="932" dur="4500"/>
                                        <p:tgtEl>
                                          <p:spTgt spid="68"/>
                                        </p:tgtEl>
                                        <p:attrNameLst>
                                          <p:attrName>ppt_x</p:attrName>
                                        </p:attrNameLst>
                                      </p:cBhvr>
                                      <p:tavLst>
                                        <p:tav tm="0">
                                          <p:val>
                                            <p:strVal val="ppt_x"/>
                                          </p:val>
                                        </p:tav>
                                        <p:tav tm="100000">
                                          <p:val>
                                            <p:strVal val="0-ppt_w/2"/>
                                          </p:val>
                                        </p:tav>
                                      </p:tavLst>
                                    </p:anim>
                                    <p:anim calcmode="lin" valueType="num">
                                      <p:cBhvr additive="base">
                                        <p:cTn id="933" dur="4500"/>
                                        <p:tgtEl>
                                          <p:spTgt spid="68"/>
                                        </p:tgtEl>
                                        <p:attrNameLst>
                                          <p:attrName>ppt_y</p:attrName>
                                        </p:attrNameLst>
                                      </p:cBhvr>
                                      <p:tavLst>
                                        <p:tav tm="0">
                                          <p:val>
                                            <p:strVal val="ppt_y"/>
                                          </p:val>
                                        </p:tav>
                                        <p:tav tm="100000">
                                          <p:val>
                                            <p:strVal val="ppt_y"/>
                                          </p:val>
                                        </p:tav>
                                      </p:tavLst>
                                    </p:anim>
                                    <p:set>
                                      <p:cBhvr>
                                        <p:cTn id="934" dur="1" fill="hold">
                                          <p:stCondLst>
                                            <p:cond delay="4499"/>
                                          </p:stCondLst>
                                        </p:cTn>
                                        <p:tgtEl>
                                          <p:spTgt spid="68"/>
                                        </p:tgtEl>
                                        <p:attrNameLst>
                                          <p:attrName>style.visibility</p:attrName>
                                        </p:attrNameLst>
                                      </p:cBhvr>
                                      <p:to>
                                        <p:strVal val="hidden"/>
                                      </p:to>
                                    </p:set>
                                  </p:childTnLst>
                                </p:cTn>
                              </p:par>
                              <p:par>
                                <p:cTn id="935" presetID="3" presetClass="exit" presetSubtype="5" fill="hold" grpId="3" nodeType="withEffect">
                                  <p:stCondLst>
                                    <p:cond delay="0"/>
                                  </p:stCondLst>
                                  <p:childTnLst>
                                    <p:animEffect transition="out" filter="blinds(vertical)">
                                      <p:cBhvr>
                                        <p:cTn id="936" dur="5500"/>
                                        <p:tgtEl>
                                          <p:spTgt spid="68"/>
                                        </p:tgtEl>
                                      </p:cBhvr>
                                    </p:animEffect>
                                    <p:set>
                                      <p:cBhvr>
                                        <p:cTn id="937" dur="1" fill="hold">
                                          <p:stCondLst>
                                            <p:cond delay="5499"/>
                                          </p:stCondLst>
                                        </p:cTn>
                                        <p:tgtEl>
                                          <p:spTgt spid="68"/>
                                        </p:tgtEl>
                                        <p:attrNameLst>
                                          <p:attrName>style.visibility</p:attrName>
                                        </p:attrNameLst>
                                      </p:cBhvr>
                                      <p:to>
                                        <p:strVal val="hidden"/>
                                      </p:to>
                                    </p:set>
                                  </p:childTnLst>
                                </p:cTn>
                              </p:par>
                              <p:par>
                                <p:cTn id="938" presetID="2" presetClass="entr" presetSubtype="8" fill="hold" grpId="0" nodeType="withEffect">
                                  <p:stCondLst>
                                    <p:cond delay="0"/>
                                  </p:stCondLst>
                                  <p:childTnLst>
                                    <p:set>
                                      <p:cBhvr>
                                        <p:cTn id="939" dur="1" fill="hold">
                                          <p:stCondLst>
                                            <p:cond delay="0"/>
                                          </p:stCondLst>
                                        </p:cTn>
                                        <p:tgtEl>
                                          <p:spTgt spid="67"/>
                                        </p:tgtEl>
                                        <p:attrNameLst>
                                          <p:attrName>style.visibility</p:attrName>
                                        </p:attrNameLst>
                                      </p:cBhvr>
                                      <p:to>
                                        <p:strVal val="visible"/>
                                      </p:to>
                                    </p:set>
                                    <p:anim calcmode="lin" valueType="num">
                                      <p:cBhvr additive="base">
                                        <p:cTn id="940" dur="4000" fill="hold"/>
                                        <p:tgtEl>
                                          <p:spTgt spid="67"/>
                                        </p:tgtEl>
                                        <p:attrNameLst>
                                          <p:attrName>ppt_x</p:attrName>
                                        </p:attrNameLst>
                                      </p:cBhvr>
                                      <p:tavLst>
                                        <p:tav tm="0">
                                          <p:val>
                                            <p:strVal val="0-#ppt_w/2"/>
                                          </p:val>
                                        </p:tav>
                                        <p:tav tm="100000">
                                          <p:val>
                                            <p:strVal val="#ppt_x"/>
                                          </p:val>
                                        </p:tav>
                                      </p:tavLst>
                                    </p:anim>
                                    <p:anim calcmode="lin" valueType="num">
                                      <p:cBhvr additive="base">
                                        <p:cTn id="941" dur="4000" fill="hold"/>
                                        <p:tgtEl>
                                          <p:spTgt spid="67"/>
                                        </p:tgtEl>
                                        <p:attrNameLst>
                                          <p:attrName>ppt_y</p:attrName>
                                        </p:attrNameLst>
                                      </p:cBhvr>
                                      <p:tavLst>
                                        <p:tav tm="0">
                                          <p:val>
                                            <p:strVal val="#ppt_y"/>
                                          </p:val>
                                        </p:tav>
                                        <p:tav tm="100000">
                                          <p:val>
                                            <p:strVal val="#ppt_y"/>
                                          </p:val>
                                        </p:tav>
                                      </p:tavLst>
                                    </p:anim>
                                  </p:childTnLst>
                                </p:cTn>
                              </p:par>
                              <p:par>
                                <p:cTn id="942" presetID="19" presetClass="entr" presetSubtype="10" fill="hold" grpId="1" nodeType="withEffect">
                                  <p:stCondLst>
                                    <p:cond delay="0"/>
                                  </p:stCondLst>
                                  <p:childTnLst>
                                    <p:set>
                                      <p:cBhvr>
                                        <p:cTn id="943" dur="1" fill="hold">
                                          <p:stCondLst>
                                            <p:cond delay="0"/>
                                          </p:stCondLst>
                                        </p:cTn>
                                        <p:tgtEl>
                                          <p:spTgt spid="67"/>
                                        </p:tgtEl>
                                        <p:attrNameLst>
                                          <p:attrName>style.visibility</p:attrName>
                                        </p:attrNameLst>
                                      </p:cBhvr>
                                      <p:to>
                                        <p:strVal val="visible"/>
                                      </p:to>
                                    </p:set>
                                    <p:anim calcmode="lin" valueType="num">
                                      <p:cBhvr>
                                        <p:cTn id="944" dur="4000" fill="hold"/>
                                        <p:tgtEl>
                                          <p:spTgt spid="67"/>
                                        </p:tgtEl>
                                        <p:attrNameLst>
                                          <p:attrName>ppt_w</p:attrName>
                                        </p:attrNameLst>
                                      </p:cBhvr>
                                      <p:tavLst>
                                        <p:tav tm="0" fmla="#ppt_w*sin(2.5*pi*$)">
                                          <p:val>
                                            <p:fltVal val="0"/>
                                          </p:val>
                                        </p:tav>
                                        <p:tav tm="100000">
                                          <p:val>
                                            <p:fltVal val="1"/>
                                          </p:val>
                                        </p:tav>
                                      </p:tavLst>
                                    </p:anim>
                                    <p:anim calcmode="lin" valueType="num">
                                      <p:cBhvr>
                                        <p:cTn id="945" dur="4000" fill="hold"/>
                                        <p:tgtEl>
                                          <p:spTgt spid="67"/>
                                        </p:tgtEl>
                                        <p:attrNameLst>
                                          <p:attrName>ppt_h</p:attrName>
                                        </p:attrNameLst>
                                      </p:cBhvr>
                                      <p:tavLst>
                                        <p:tav tm="0">
                                          <p:val>
                                            <p:strVal val="#ppt_h"/>
                                          </p:val>
                                        </p:tav>
                                        <p:tav tm="100000">
                                          <p:val>
                                            <p:strVal val="#ppt_h"/>
                                          </p:val>
                                        </p:tav>
                                      </p:tavLst>
                                    </p:anim>
                                  </p:childTnLst>
                                </p:cTn>
                              </p:par>
                              <p:par>
                                <p:cTn id="946" presetID="2" presetClass="exit" presetSubtype="8" fill="hold" grpId="2" nodeType="withEffect">
                                  <p:stCondLst>
                                    <p:cond delay="0"/>
                                  </p:stCondLst>
                                  <p:childTnLst>
                                    <p:anim calcmode="lin" valueType="num">
                                      <p:cBhvr additive="base">
                                        <p:cTn id="947" dur="4500"/>
                                        <p:tgtEl>
                                          <p:spTgt spid="67"/>
                                        </p:tgtEl>
                                        <p:attrNameLst>
                                          <p:attrName>ppt_x</p:attrName>
                                        </p:attrNameLst>
                                      </p:cBhvr>
                                      <p:tavLst>
                                        <p:tav tm="0">
                                          <p:val>
                                            <p:strVal val="ppt_x"/>
                                          </p:val>
                                        </p:tav>
                                        <p:tav tm="100000">
                                          <p:val>
                                            <p:strVal val="0-ppt_w/2"/>
                                          </p:val>
                                        </p:tav>
                                      </p:tavLst>
                                    </p:anim>
                                    <p:anim calcmode="lin" valueType="num">
                                      <p:cBhvr additive="base">
                                        <p:cTn id="948" dur="4500"/>
                                        <p:tgtEl>
                                          <p:spTgt spid="67"/>
                                        </p:tgtEl>
                                        <p:attrNameLst>
                                          <p:attrName>ppt_y</p:attrName>
                                        </p:attrNameLst>
                                      </p:cBhvr>
                                      <p:tavLst>
                                        <p:tav tm="0">
                                          <p:val>
                                            <p:strVal val="ppt_y"/>
                                          </p:val>
                                        </p:tav>
                                        <p:tav tm="100000">
                                          <p:val>
                                            <p:strVal val="ppt_y"/>
                                          </p:val>
                                        </p:tav>
                                      </p:tavLst>
                                    </p:anim>
                                    <p:set>
                                      <p:cBhvr>
                                        <p:cTn id="949" dur="1" fill="hold">
                                          <p:stCondLst>
                                            <p:cond delay="4499"/>
                                          </p:stCondLst>
                                        </p:cTn>
                                        <p:tgtEl>
                                          <p:spTgt spid="67"/>
                                        </p:tgtEl>
                                        <p:attrNameLst>
                                          <p:attrName>style.visibility</p:attrName>
                                        </p:attrNameLst>
                                      </p:cBhvr>
                                      <p:to>
                                        <p:strVal val="hidden"/>
                                      </p:to>
                                    </p:set>
                                  </p:childTnLst>
                                </p:cTn>
                              </p:par>
                              <p:par>
                                <p:cTn id="950" presetID="3" presetClass="exit" presetSubtype="5" fill="hold" grpId="3" nodeType="withEffect">
                                  <p:stCondLst>
                                    <p:cond delay="0"/>
                                  </p:stCondLst>
                                  <p:childTnLst>
                                    <p:animEffect transition="out" filter="blinds(vertical)">
                                      <p:cBhvr>
                                        <p:cTn id="951" dur="5500"/>
                                        <p:tgtEl>
                                          <p:spTgt spid="67"/>
                                        </p:tgtEl>
                                      </p:cBhvr>
                                    </p:animEffect>
                                    <p:set>
                                      <p:cBhvr>
                                        <p:cTn id="952" dur="1" fill="hold">
                                          <p:stCondLst>
                                            <p:cond delay="5499"/>
                                          </p:stCondLst>
                                        </p:cTn>
                                        <p:tgtEl>
                                          <p:spTgt spid="67"/>
                                        </p:tgtEl>
                                        <p:attrNameLst>
                                          <p:attrName>style.visibility</p:attrName>
                                        </p:attrNameLst>
                                      </p:cBhvr>
                                      <p:to>
                                        <p:strVal val="hidden"/>
                                      </p:to>
                                    </p:set>
                                  </p:childTnLst>
                                </p:cTn>
                              </p:par>
                              <p:par>
                                <p:cTn id="953" presetID="2" presetClass="entr" presetSubtype="8" fill="hold" grpId="0" nodeType="withEffect">
                                  <p:stCondLst>
                                    <p:cond delay="0"/>
                                  </p:stCondLst>
                                  <p:childTnLst>
                                    <p:set>
                                      <p:cBhvr>
                                        <p:cTn id="954" dur="1" fill="hold">
                                          <p:stCondLst>
                                            <p:cond delay="0"/>
                                          </p:stCondLst>
                                        </p:cTn>
                                        <p:tgtEl>
                                          <p:spTgt spid="66"/>
                                        </p:tgtEl>
                                        <p:attrNameLst>
                                          <p:attrName>style.visibility</p:attrName>
                                        </p:attrNameLst>
                                      </p:cBhvr>
                                      <p:to>
                                        <p:strVal val="visible"/>
                                      </p:to>
                                    </p:set>
                                    <p:anim calcmode="lin" valueType="num">
                                      <p:cBhvr additive="base">
                                        <p:cTn id="955" dur="4000" fill="hold"/>
                                        <p:tgtEl>
                                          <p:spTgt spid="66"/>
                                        </p:tgtEl>
                                        <p:attrNameLst>
                                          <p:attrName>ppt_x</p:attrName>
                                        </p:attrNameLst>
                                      </p:cBhvr>
                                      <p:tavLst>
                                        <p:tav tm="0">
                                          <p:val>
                                            <p:strVal val="0-#ppt_w/2"/>
                                          </p:val>
                                        </p:tav>
                                        <p:tav tm="100000">
                                          <p:val>
                                            <p:strVal val="#ppt_x"/>
                                          </p:val>
                                        </p:tav>
                                      </p:tavLst>
                                    </p:anim>
                                    <p:anim calcmode="lin" valueType="num">
                                      <p:cBhvr additive="base">
                                        <p:cTn id="956" dur="4000" fill="hold"/>
                                        <p:tgtEl>
                                          <p:spTgt spid="66"/>
                                        </p:tgtEl>
                                        <p:attrNameLst>
                                          <p:attrName>ppt_y</p:attrName>
                                        </p:attrNameLst>
                                      </p:cBhvr>
                                      <p:tavLst>
                                        <p:tav tm="0">
                                          <p:val>
                                            <p:strVal val="#ppt_y"/>
                                          </p:val>
                                        </p:tav>
                                        <p:tav tm="100000">
                                          <p:val>
                                            <p:strVal val="#ppt_y"/>
                                          </p:val>
                                        </p:tav>
                                      </p:tavLst>
                                    </p:anim>
                                  </p:childTnLst>
                                </p:cTn>
                              </p:par>
                              <p:par>
                                <p:cTn id="957" presetID="19" presetClass="entr" presetSubtype="10" fill="hold" grpId="1" nodeType="withEffect">
                                  <p:stCondLst>
                                    <p:cond delay="0"/>
                                  </p:stCondLst>
                                  <p:childTnLst>
                                    <p:set>
                                      <p:cBhvr>
                                        <p:cTn id="958" dur="1" fill="hold">
                                          <p:stCondLst>
                                            <p:cond delay="0"/>
                                          </p:stCondLst>
                                        </p:cTn>
                                        <p:tgtEl>
                                          <p:spTgt spid="66"/>
                                        </p:tgtEl>
                                        <p:attrNameLst>
                                          <p:attrName>style.visibility</p:attrName>
                                        </p:attrNameLst>
                                      </p:cBhvr>
                                      <p:to>
                                        <p:strVal val="visible"/>
                                      </p:to>
                                    </p:set>
                                    <p:anim calcmode="lin" valueType="num">
                                      <p:cBhvr>
                                        <p:cTn id="959" dur="4000" fill="hold"/>
                                        <p:tgtEl>
                                          <p:spTgt spid="66"/>
                                        </p:tgtEl>
                                        <p:attrNameLst>
                                          <p:attrName>ppt_w</p:attrName>
                                        </p:attrNameLst>
                                      </p:cBhvr>
                                      <p:tavLst>
                                        <p:tav tm="0" fmla="#ppt_w*sin(2.5*pi*$)">
                                          <p:val>
                                            <p:fltVal val="0"/>
                                          </p:val>
                                        </p:tav>
                                        <p:tav tm="100000">
                                          <p:val>
                                            <p:fltVal val="1"/>
                                          </p:val>
                                        </p:tav>
                                      </p:tavLst>
                                    </p:anim>
                                    <p:anim calcmode="lin" valueType="num">
                                      <p:cBhvr>
                                        <p:cTn id="960" dur="4000" fill="hold"/>
                                        <p:tgtEl>
                                          <p:spTgt spid="66"/>
                                        </p:tgtEl>
                                        <p:attrNameLst>
                                          <p:attrName>ppt_h</p:attrName>
                                        </p:attrNameLst>
                                      </p:cBhvr>
                                      <p:tavLst>
                                        <p:tav tm="0">
                                          <p:val>
                                            <p:strVal val="#ppt_h"/>
                                          </p:val>
                                        </p:tav>
                                        <p:tav tm="100000">
                                          <p:val>
                                            <p:strVal val="#ppt_h"/>
                                          </p:val>
                                        </p:tav>
                                      </p:tavLst>
                                    </p:anim>
                                  </p:childTnLst>
                                </p:cTn>
                              </p:par>
                              <p:par>
                                <p:cTn id="961" presetID="2" presetClass="exit" presetSubtype="8" fill="hold" grpId="2" nodeType="withEffect">
                                  <p:stCondLst>
                                    <p:cond delay="0"/>
                                  </p:stCondLst>
                                  <p:childTnLst>
                                    <p:anim calcmode="lin" valueType="num">
                                      <p:cBhvr additive="base">
                                        <p:cTn id="962" dur="4500"/>
                                        <p:tgtEl>
                                          <p:spTgt spid="66"/>
                                        </p:tgtEl>
                                        <p:attrNameLst>
                                          <p:attrName>ppt_x</p:attrName>
                                        </p:attrNameLst>
                                      </p:cBhvr>
                                      <p:tavLst>
                                        <p:tav tm="0">
                                          <p:val>
                                            <p:strVal val="ppt_x"/>
                                          </p:val>
                                        </p:tav>
                                        <p:tav tm="100000">
                                          <p:val>
                                            <p:strVal val="0-ppt_w/2"/>
                                          </p:val>
                                        </p:tav>
                                      </p:tavLst>
                                    </p:anim>
                                    <p:anim calcmode="lin" valueType="num">
                                      <p:cBhvr additive="base">
                                        <p:cTn id="963" dur="4500"/>
                                        <p:tgtEl>
                                          <p:spTgt spid="66"/>
                                        </p:tgtEl>
                                        <p:attrNameLst>
                                          <p:attrName>ppt_y</p:attrName>
                                        </p:attrNameLst>
                                      </p:cBhvr>
                                      <p:tavLst>
                                        <p:tav tm="0">
                                          <p:val>
                                            <p:strVal val="ppt_y"/>
                                          </p:val>
                                        </p:tav>
                                        <p:tav tm="100000">
                                          <p:val>
                                            <p:strVal val="ppt_y"/>
                                          </p:val>
                                        </p:tav>
                                      </p:tavLst>
                                    </p:anim>
                                    <p:set>
                                      <p:cBhvr>
                                        <p:cTn id="964" dur="1" fill="hold">
                                          <p:stCondLst>
                                            <p:cond delay="4499"/>
                                          </p:stCondLst>
                                        </p:cTn>
                                        <p:tgtEl>
                                          <p:spTgt spid="66"/>
                                        </p:tgtEl>
                                        <p:attrNameLst>
                                          <p:attrName>style.visibility</p:attrName>
                                        </p:attrNameLst>
                                      </p:cBhvr>
                                      <p:to>
                                        <p:strVal val="hidden"/>
                                      </p:to>
                                    </p:set>
                                  </p:childTnLst>
                                </p:cTn>
                              </p:par>
                              <p:par>
                                <p:cTn id="965" presetID="3" presetClass="exit" presetSubtype="5" fill="hold" grpId="3" nodeType="withEffect">
                                  <p:stCondLst>
                                    <p:cond delay="0"/>
                                  </p:stCondLst>
                                  <p:childTnLst>
                                    <p:animEffect transition="out" filter="blinds(vertical)">
                                      <p:cBhvr>
                                        <p:cTn id="966" dur="5500"/>
                                        <p:tgtEl>
                                          <p:spTgt spid="66"/>
                                        </p:tgtEl>
                                      </p:cBhvr>
                                    </p:animEffect>
                                    <p:set>
                                      <p:cBhvr>
                                        <p:cTn id="967" dur="1" fill="hold">
                                          <p:stCondLst>
                                            <p:cond delay="5499"/>
                                          </p:stCondLst>
                                        </p:cTn>
                                        <p:tgtEl>
                                          <p:spTgt spid="66"/>
                                        </p:tgtEl>
                                        <p:attrNameLst>
                                          <p:attrName>style.visibility</p:attrName>
                                        </p:attrNameLst>
                                      </p:cBhvr>
                                      <p:to>
                                        <p:strVal val="hidden"/>
                                      </p:to>
                                    </p:set>
                                  </p:childTnLst>
                                </p:cTn>
                              </p:par>
                              <p:par>
                                <p:cTn id="968" presetID="2" presetClass="entr" presetSubtype="8" fill="hold" grpId="0" nodeType="withEffect">
                                  <p:stCondLst>
                                    <p:cond delay="0"/>
                                  </p:stCondLst>
                                  <p:childTnLst>
                                    <p:set>
                                      <p:cBhvr>
                                        <p:cTn id="969" dur="1" fill="hold">
                                          <p:stCondLst>
                                            <p:cond delay="0"/>
                                          </p:stCondLst>
                                        </p:cTn>
                                        <p:tgtEl>
                                          <p:spTgt spid="65"/>
                                        </p:tgtEl>
                                        <p:attrNameLst>
                                          <p:attrName>style.visibility</p:attrName>
                                        </p:attrNameLst>
                                      </p:cBhvr>
                                      <p:to>
                                        <p:strVal val="visible"/>
                                      </p:to>
                                    </p:set>
                                    <p:anim calcmode="lin" valueType="num">
                                      <p:cBhvr additive="base">
                                        <p:cTn id="970" dur="4000" fill="hold"/>
                                        <p:tgtEl>
                                          <p:spTgt spid="65"/>
                                        </p:tgtEl>
                                        <p:attrNameLst>
                                          <p:attrName>ppt_x</p:attrName>
                                        </p:attrNameLst>
                                      </p:cBhvr>
                                      <p:tavLst>
                                        <p:tav tm="0">
                                          <p:val>
                                            <p:strVal val="0-#ppt_w/2"/>
                                          </p:val>
                                        </p:tav>
                                        <p:tav tm="100000">
                                          <p:val>
                                            <p:strVal val="#ppt_x"/>
                                          </p:val>
                                        </p:tav>
                                      </p:tavLst>
                                    </p:anim>
                                    <p:anim calcmode="lin" valueType="num">
                                      <p:cBhvr additive="base">
                                        <p:cTn id="971" dur="4000" fill="hold"/>
                                        <p:tgtEl>
                                          <p:spTgt spid="65"/>
                                        </p:tgtEl>
                                        <p:attrNameLst>
                                          <p:attrName>ppt_y</p:attrName>
                                        </p:attrNameLst>
                                      </p:cBhvr>
                                      <p:tavLst>
                                        <p:tav tm="0">
                                          <p:val>
                                            <p:strVal val="#ppt_y"/>
                                          </p:val>
                                        </p:tav>
                                        <p:tav tm="100000">
                                          <p:val>
                                            <p:strVal val="#ppt_y"/>
                                          </p:val>
                                        </p:tav>
                                      </p:tavLst>
                                    </p:anim>
                                  </p:childTnLst>
                                </p:cTn>
                              </p:par>
                              <p:par>
                                <p:cTn id="972" presetID="19" presetClass="entr" presetSubtype="10" fill="hold" grpId="1" nodeType="withEffect">
                                  <p:stCondLst>
                                    <p:cond delay="0"/>
                                  </p:stCondLst>
                                  <p:childTnLst>
                                    <p:set>
                                      <p:cBhvr>
                                        <p:cTn id="973" dur="1" fill="hold">
                                          <p:stCondLst>
                                            <p:cond delay="0"/>
                                          </p:stCondLst>
                                        </p:cTn>
                                        <p:tgtEl>
                                          <p:spTgt spid="65"/>
                                        </p:tgtEl>
                                        <p:attrNameLst>
                                          <p:attrName>style.visibility</p:attrName>
                                        </p:attrNameLst>
                                      </p:cBhvr>
                                      <p:to>
                                        <p:strVal val="visible"/>
                                      </p:to>
                                    </p:set>
                                    <p:anim calcmode="lin" valueType="num">
                                      <p:cBhvr>
                                        <p:cTn id="974" dur="4000" fill="hold"/>
                                        <p:tgtEl>
                                          <p:spTgt spid="65"/>
                                        </p:tgtEl>
                                        <p:attrNameLst>
                                          <p:attrName>ppt_w</p:attrName>
                                        </p:attrNameLst>
                                      </p:cBhvr>
                                      <p:tavLst>
                                        <p:tav tm="0" fmla="#ppt_w*sin(2.5*pi*$)">
                                          <p:val>
                                            <p:fltVal val="0"/>
                                          </p:val>
                                        </p:tav>
                                        <p:tav tm="100000">
                                          <p:val>
                                            <p:fltVal val="1"/>
                                          </p:val>
                                        </p:tav>
                                      </p:tavLst>
                                    </p:anim>
                                    <p:anim calcmode="lin" valueType="num">
                                      <p:cBhvr>
                                        <p:cTn id="975" dur="4000" fill="hold"/>
                                        <p:tgtEl>
                                          <p:spTgt spid="65"/>
                                        </p:tgtEl>
                                        <p:attrNameLst>
                                          <p:attrName>ppt_h</p:attrName>
                                        </p:attrNameLst>
                                      </p:cBhvr>
                                      <p:tavLst>
                                        <p:tav tm="0">
                                          <p:val>
                                            <p:strVal val="#ppt_h"/>
                                          </p:val>
                                        </p:tav>
                                        <p:tav tm="100000">
                                          <p:val>
                                            <p:strVal val="#ppt_h"/>
                                          </p:val>
                                        </p:tav>
                                      </p:tavLst>
                                    </p:anim>
                                  </p:childTnLst>
                                </p:cTn>
                              </p:par>
                              <p:par>
                                <p:cTn id="976" presetID="2" presetClass="exit" presetSubtype="8" fill="hold" grpId="2" nodeType="withEffect">
                                  <p:stCondLst>
                                    <p:cond delay="0"/>
                                  </p:stCondLst>
                                  <p:childTnLst>
                                    <p:anim calcmode="lin" valueType="num">
                                      <p:cBhvr additive="base">
                                        <p:cTn id="977" dur="4500"/>
                                        <p:tgtEl>
                                          <p:spTgt spid="65"/>
                                        </p:tgtEl>
                                        <p:attrNameLst>
                                          <p:attrName>ppt_x</p:attrName>
                                        </p:attrNameLst>
                                      </p:cBhvr>
                                      <p:tavLst>
                                        <p:tav tm="0">
                                          <p:val>
                                            <p:strVal val="ppt_x"/>
                                          </p:val>
                                        </p:tav>
                                        <p:tav tm="100000">
                                          <p:val>
                                            <p:strVal val="0-ppt_w/2"/>
                                          </p:val>
                                        </p:tav>
                                      </p:tavLst>
                                    </p:anim>
                                    <p:anim calcmode="lin" valueType="num">
                                      <p:cBhvr additive="base">
                                        <p:cTn id="978" dur="4500"/>
                                        <p:tgtEl>
                                          <p:spTgt spid="65"/>
                                        </p:tgtEl>
                                        <p:attrNameLst>
                                          <p:attrName>ppt_y</p:attrName>
                                        </p:attrNameLst>
                                      </p:cBhvr>
                                      <p:tavLst>
                                        <p:tav tm="0">
                                          <p:val>
                                            <p:strVal val="ppt_y"/>
                                          </p:val>
                                        </p:tav>
                                        <p:tav tm="100000">
                                          <p:val>
                                            <p:strVal val="ppt_y"/>
                                          </p:val>
                                        </p:tav>
                                      </p:tavLst>
                                    </p:anim>
                                    <p:set>
                                      <p:cBhvr>
                                        <p:cTn id="979" dur="1" fill="hold">
                                          <p:stCondLst>
                                            <p:cond delay="4499"/>
                                          </p:stCondLst>
                                        </p:cTn>
                                        <p:tgtEl>
                                          <p:spTgt spid="65"/>
                                        </p:tgtEl>
                                        <p:attrNameLst>
                                          <p:attrName>style.visibility</p:attrName>
                                        </p:attrNameLst>
                                      </p:cBhvr>
                                      <p:to>
                                        <p:strVal val="hidden"/>
                                      </p:to>
                                    </p:set>
                                  </p:childTnLst>
                                </p:cTn>
                              </p:par>
                              <p:par>
                                <p:cTn id="980" presetID="3" presetClass="exit" presetSubtype="5" fill="hold" grpId="3" nodeType="withEffect">
                                  <p:stCondLst>
                                    <p:cond delay="0"/>
                                  </p:stCondLst>
                                  <p:childTnLst>
                                    <p:animEffect transition="out" filter="blinds(vertical)">
                                      <p:cBhvr>
                                        <p:cTn id="981" dur="5500"/>
                                        <p:tgtEl>
                                          <p:spTgt spid="65"/>
                                        </p:tgtEl>
                                      </p:cBhvr>
                                    </p:animEffect>
                                    <p:set>
                                      <p:cBhvr>
                                        <p:cTn id="982" dur="1" fill="hold">
                                          <p:stCondLst>
                                            <p:cond delay="5499"/>
                                          </p:stCondLst>
                                        </p:cTn>
                                        <p:tgtEl>
                                          <p:spTgt spid="65"/>
                                        </p:tgtEl>
                                        <p:attrNameLst>
                                          <p:attrName>style.visibility</p:attrName>
                                        </p:attrNameLst>
                                      </p:cBhvr>
                                      <p:to>
                                        <p:strVal val="hidden"/>
                                      </p:to>
                                    </p:set>
                                  </p:childTnLst>
                                </p:cTn>
                              </p:par>
                              <p:par>
                                <p:cTn id="983" presetID="2" presetClass="entr" presetSubtype="8" fill="hold" grpId="0" nodeType="withEffect">
                                  <p:stCondLst>
                                    <p:cond delay="0"/>
                                  </p:stCondLst>
                                  <p:childTnLst>
                                    <p:set>
                                      <p:cBhvr>
                                        <p:cTn id="984" dur="1" fill="hold">
                                          <p:stCondLst>
                                            <p:cond delay="0"/>
                                          </p:stCondLst>
                                        </p:cTn>
                                        <p:tgtEl>
                                          <p:spTgt spid="64"/>
                                        </p:tgtEl>
                                        <p:attrNameLst>
                                          <p:attrName>style.visibility</p:attrName>
                                        </p:attrNameLst>
                                      </p:cBhvr>
                                      <p:to>
                                        <p:strVal val="visible"/>
                                      </p:to>
                                    </p:set>
                                    <p:anim calcmode="lin" valueType="num">
                                      <p:cBhvr additive="base">
                                        <p:cTn id="985" dur="4000" fill="hold"/>
                                        <p:tgtEl>
                                          <p:spTgt spid="64"/>
                                        </p:tgtEl>
                                        <p:attrNameLst>
                                          <p:attrName>ppt_x</p:attrName>
                                        </p:attrNameLst>
                                      </p:cBhvr>
                                      <p:tavLst>
                                        <p:tav tm="0">
                                          <p:val>
                                            <p:strVal val="0-#ppt_w/2"/>
                                          </p:val>
                                        </p:tav>
                                        <p:tav tm="100000">
                                          <p:val>
                                            <p:strVal val="#ppt_x"/>
                                          </p:val>
                                        </p:tav>
                                      </p:tavLst>
                                    </p:anim>
                                    <p:anim calcmode="lin" valueType="num">
                                      <p:cBhvr additive="base">
                                        <p:cTn id="986" dur="4000" fill="hold"/>
                                        <p:tgtEl>
                                          <p:spTgt spid="64"/>
                                        </p:tgtEl>
                                        <p:attrNameLst>
                                          <p:attrName>ppt_y</p:attrName>
                                        </p:attrNameLst>
                                      </p:cBhvr>
                                      <p:tavLst>
                                        <p:tav tm="0">
                                          <p:val>
                                            <p:strVal val="#ppt_y"/>
                                          </p:val>
                                        </p:tav>
                                        <p:tav tm="100000">
                                          <p:val>
                                            <p:strVal val="#ppt_y"/>
                                          </p:val>
                                        </p:tav>
                                      </p:tavLst>
                                    </p:anim>
                                  </p:childTnLst>
                                </p:cTn>
                              </p:par>
                              <p:par>
                                <p:cTn id="987" presetID="19" presetClass="entr" presetSubtype="10" fill="hold" grpId="1" nodeType="withEffect">
                                  <p:stCondLst>
                                    <p:cond delay="0"/>
                                  </p:stCondLst>
                                  <p:childTnLst>
                                    <p:set>
                                      <p:cBhvr>
                                        <p:cTn id="988" dur="1" fill="hold">
                                          <p:stCondLst>
                                            <p:cond delay="0"/>
                                          </p:stCondLst>
                                        </p:cTn>
                                        <p:tgtEl>
                                          <p:spTgt spid="64"/>
                                        </p:tgtEl>
                                        <p:attrNameLst>
                                          <p:attrName>style.visibility</p:attrName>
                                        </p:attrNameLst>
                                      </p:cBhvr>
                                      <p:to>
                                        <p:strVal val="visible"/>
                                      </p:to>
                                    </p:set>
                                    <p:anim calcmode="lin" valueType="num">
                                      <p:cBhvr>
                                        <p:cTn id="989" dur="4000" fill="hold"/>
                                        <p:tgtEl>
                                          <p:spTgt spid="64"/>
                                        </p:tgtEl>
                                        <p:attrNameLst>
                                          <p:attrName>ppt_w</p:attrName>
                                        </p:attrNameLst>
                                      </p:cBhvr>
                                      <p:tavLst>
                                        <p:tav tm="0" fmla="#ppt_w*sin(2.5*pi*$)">
                                          <p:val>
                                            <p:fltVal val="0"/>
                                          </p:val>
                                        </p:tav>
                                        <p:tav tm="100000">
                                          <p:val>
                                            <p:fltVal val="1"/>
                                          </p:val>
                                        </p:tav>
                                      </p:tavLst>
                                    </p:anim>
                                    <p:anim calcmode="lin" valueType="num">
                                      <p:cBhvr>
                                        <p:cTn id="990" dur="4000" fill="hold"/>
                                        <p:tgtEl>
                                          <p:spTgt spid="64"/>
                                        </p:tgtEl>
                                        <p:attrNameLst>
                                          <p:attrName>ppt_h</p:attrName>
                                        </p:attrNameLst>
                                      </p:cBhvr>
                                      <p:tavLst>
                                        <p:tav tm="0">
                                          <p:val>
                                            <p:strVal val="#ppt_h"/>
                                          </p:val>
                                        </p:tav>
                                        <p:tav tm="100000">
                                          <p:val>
                                            <p:strVal val="#ppt_h"/>
                                          </p:val>
                                        </p:tav>
                                      </p:tavLst>
                                    </p:anim>
                                  </p:childTnLst>
                                </p:cTn>
                              </p:par>
                              <p:par>
                                <p:cTn id="991" presetID="2" presetClass="exit" presetSubtype="8" fill="hold" grpId="2" nodeType="withEffect">
                                  <p:stCondLst>
                                    <p:cond delay="0"/>
                                  </p:stCondLst>
                                  <p:childTnLst>
                                    <p:anim calcmode="lin" valueType="num">
                                      <p:cBhvr additive="base">
                                        <p:cTn id="992" dur="4500"/>
                                        <p:tgtEl>
                                          <p:spTgt spid="64"/>
                                        </p:tgtEl>
                                        <p:attrNameLst>
                                          <p:attrName>ppt_x</p:attrName>
                                        </p:attrNameLst>
                                      </p:cBhvr>
                                      <p:tavLst>
                                        <p:tav tm="0">
                                          <p:val>
                                            <p:strVal val="ppt_x"/>
                                          </p:val>
                                        </p:tav>
                                        <p:tav tm="100000">
                                          <p:val>
                                            <p:strVal val="0-ppt_w/2"/>
                                          </p:val>
                                        </p:tav>
                                      </p:tavLst>
                                    </p:anim>
                                    <p:anim calcmode="lin" valueType="num">
                                      <p:cBhvr additive="base">
                                        <p:cTn id="993" dur="4500"/>
                                        <p:tgtEl>
                                          <p:spTgt spid="64"/>
                                        </p:tgtEl>
                                        <p:attrNameLst>
                                          <p:attrName>ppt_y</p:attrName>
                                        </p:attrNameLst>
                                      </p:cBhvr>
                                      <p:tavLst>
                                        <p:tav tm="0">
                                          <p:val>
                                            <p:strVal val="ppt_y"/>
                                          </p:val>
                                        </p:tav>
                                        <p:tav tm="100000">
                                          <p:val>
                                            <p:strVal val="ppt_y"/>
                                          </p:val>
                                        </p:tav>
                                      </p:tavLst>
                                    </p:anim>
                                    <p:set>
                                      <p:cBhvr>
                                        <p:cTn id="994" dur="1" fill="hold">
                                          <p:stCondLst>
                                            <p:cond delay="4499"/>
                                          </p:stCondLst>
                                        </p:cTn>
                                        <p:tgtEl>
                                          <p:spTgt spid="64"/>
                                        </p:tgtEl>
                                        <p:attrNameLst>
                                          <p:attrName>style.visibility</p:attrName>
                                        </p:attrNameLst>
                                      </p:cBhvr>
                                      <p:to>
                                        <p:strVal val="hidden"/>
                                      </p:to>
                                    </p:set>
                                  </p:childTnLst>
                                </p:cTn>
                              </p:par>
                              <p:par>
                                <p:cTn id="995" presetID="3" presetClass="exit" presetSubtype="5" fill="hold" grpId="3" nodeType="withEffect">
                                  <p:stCondLst>
                                    <p:cond delay="0"/>
                                  </p:stCondLst>
                                  <p:childTnLst>
                                    <p:animEffect transition="out" filter="blinds(vertical)">
                                      <p:cBhvr>
                                        <p:cTn id="996" dur="5500"/>
                                        <p:tgtEl>
                                          <p:spTgt spid="64"/>
                                        </p:tgtEl>
                                      </p:cBhvr>
                                    </p:animEffect>
                                    <p:set>
                                      <p:cBhvr>
                                        <p:cTn id="997" dur="1" fill="hold">
                                          <p:stCondLst>
                                            <p:cond delay="5499"/>
                                          </p:stCondLst>
                                        </p:cTn>
                                        <p:tgtEl>
                                          <p:spTgt spid="64"/>
                                        </p:tgtEl>
                                        <p:attrNameLst>
                                          <p:attrName>style.visibility</p:attrName>
                                        </p:attrNameLst>
                                      </p:cBhvr>
                                      <p:to>
                                        <p:strVal val="hidden"/>
                                      </p:to>
                                    </p:set>
                                  </p:childTnLst>
                                </p:cTn>
                              </p:par>
                              <p:par>
                                <p:cTn id="998" presetID="2" presetClass="entr" presetSubtype="8" fill="hold" grpId="0" nodeType="withEffect">
                                  <p:stCondLst>
                                    <p:cond delay="0"/>
                                  </p:stCondLst>
                                  <p:childTnLst>
                                    <p:set>
                                      <p:cBhvr>
                                        <p:cTn id="999" dur="1" fill="hold">
                                          <p:stCondLst>
                                            <p:cond delay="0"/>
                                          </p:stCondLst>
                                        </p:cTn>
                                        <p:tgtEl>
                                          <p:spTgt spid="63"/>
                                        </p:tgtEl>
                                        <p:attrNameLst>
                                          <p:attrName>style.visibility</p:attrName>
                                        </p:attrNameLst>
                                      </p:cBhvr>
                                      <p:to>
                                        <p:strVal val="visible"/>
                                      </p:to>
                                    </p:set>
                                    <p:anim calcmode="lin" valueType="num">
                                      <p:cBhvr additive="base">
                                        <p:cTn id="1000" dur="4000" fill="hold"/>
                                        <p:tgtEl>
                                          <p:spTgt spid="63"/>
                                        </p:tgtEl>
                                        <p:attrNameLst>
                                          <p:attrName>ppt_x</p:attrName>
                                        </p:attrNameLst>
                                      </p:cBhvr>
                                      <p:tavLst>
                                        <p:tav tm="0">
                                          <p:val>
                                            <p:strVal val="0-#ppt_w/2"/>
                                          </p:val>
                                        </p:tav>
                                        <p:tav tm="100000">
                                          <p:val>
                                            <p:strVal val="#ppt_x"/>
                                          </p:val>
                                        </p:tav>
                                      </p:tavLst>
                                    </p:anim>
                                    <p:anim calcmode="lin" valueType="num">
                                      <p:cBhvr additive="base">
                                        <p:cTn id="1001" dur="4000" fill="hold"/>
                                        <p:tgtEl>
                                          <p:spTgt spid="63"/>
                                        </p:tgtEl>
                                        <p:attrNameLst>
                                          <p:attrName>ppt_y</p:attrName>
                                        </p:attrNameLst>
                                      </p:cBhvr>
                                      <p:tavLst>
                                        <p:tav tm="0">
                                          <p:val>
                                            <p:strVal val="#ppt_y"/>
                                          </p:val>
                                        </p:tav>
                                        <p:tav tm="100000">
                                          <p:val>
                                            <p:strVal val="#ppt_y"/>
                                          </p:val>
                                        </p:tav>
                                      </p:tavLst>
                                    </p:anim>
                                  </p:childTnLst>
                                </p:cTn>
                              </p:par>
                              <p:par>
                                <p:cTn id="1002" presetID="19" presetClass="entr" presetSubtype="10" fill="hold" grpId="1" nodeType="withEffect">
                                  <p:stCondLst>
                                    <p:cond delay="0"/>
                                  </p:stCondLst>
                                  <p:childTnLst>
                                    <p:set>
                                      <p:cBhvr>
                                        <p:cTn id="1003" dur="1" fill="hold">
                                          <p:stCondLst>
                                            <p:cond delay="0"/>
                                          </p:stCondLst>
                                        </p:cTn>
                                        <p:tgtEl>
                                          <p:spTgt spid="63"/>
                                        </p:tgtEl>
                                        <p:attrNameLst>
                                          <p:attrName>style.visibility</p:attrName>
                                        </p:attrNameLst>
                                      </p:cBhvr>
                                      <p:to>
                                        <p:strVal val="visible"/>
                                      </p:to>
                                    </p:set>
                                    <p:anim calcmode="lin" valueType="num">
                                      <p:cBhvr>
                                        <p:cTn id="1004" dur="4000" fill="hold"/>
                                        <p:tgtEl>
                                          <p:spTgt spid="63"/>
                                        </p:tgtEl>
                                        <p:attrNameLst>
                                          <p:attrName>ppt_w</p:attrName>
                                        </p:attrNameLst>
                                      </p:cBhvr>
                                      <p:tavLst>
                                        <p:tav tm="0" fmla="#ppt_w*sin(2.5*pi*$)">
                                          <p:val>
                                            <p:fltVal val="0"/>
                                          </p:val>
                                        </p:tav>
                                        <p:tav tm="100000">
                                          <p:val>
                                            <p:fltVal val="1"/>
                                          </p:val>
                                        </p:tav>
                                      </p:tavLst>
                                    </p:anim>
                                    <p:anim calcmode="lin" valueType="num">
                                      <p:cBhvr>
                                        <p:cTn id="1005" dur="4000" fill="hold"/>
                                        <p:tgtEl>
                                          <p:spTgt spid="63"/>
                                        </p:tgtEl>
                                        <p:attrNameLst>
                                          <p:attrName>ppt_h</p:attrName>
                                        </p:attrNameLst>
                                      </p:cBhvr>
                                      <p:tavLst>
                                        <p:tav tm="0">
                                          <p:val>
                                            <p:strVal val="#ppt_h"/>
                                          </p:val>
                                        </p:tav>
                                        <p:tav tm="100000">
                                          <p:val>
                                            <p:strVal val="#ppt_h"/>
                                          </p:val>
                                        </p:tav>
                                      </p:tavLst>
                                    </p:anim>
                                  </p:childTnLst>
                                </p:cTn>
                              </p:par>
                              <p:par>
                                <p:cTn id="1006" presetID="2" presetClass="exit" presetSubtype="8" fill="hold" grpId="2" nodeType="withEffect">
                                  <p:stCondLst>
                                    <p:cond delay="0"/>
                                  </p:stCondLst>
                                  <p:childTnLst>
                                    <p:anim calcmode="lin" valueType="num">
                                      <p:cBhvr additive="base">
                                        <p:cTn id="1007" dur="4500"/>
                                        <p:tgtEl>
                                          <p:spTgt spid="63"/>
                                        </p:tgtEl>
                                        <p:attrNameLst>
                                          <p:attrName>ppt_x</p:attrName>
                                        </p:attrNameLst>
                                      </p:cBhvr>
                                      <p:tavLst>
                                        <p:tav tm="0">
                                          <p:val>
                                            <p:strVal val="ppt_x"/>
                                          </p:val>
                                        </p:tav>
                                        <p:tav tm="100000">
                                          <p:val>
                                            <p:strVal val="0-ppt_w/2"/>
                                          </p:val>
                                        </p:tav>
                                      </p:tavLst>
                                    </p:anim>
                                    <p:anim calcmode="lin" valueType="num">
                                      <p:cBhvr additive="base">
                                        <p:cTn id="1008" dur="4500"/>
                                        <p:tgtEl>
                                          <p:spTgt spid="63"/>
                                        </p:tgtEl>
                                        <p:attrNameLst>
                                          <p:attrName>ppt_y</p:attrName>
                                        </p:attrNameLst>
                                      </p:cBhvr>
                                      <p:tavLst>
                                        <p:tav tm="0">
                                          <p:val>
                                            <p:strVal val="ppt_y"/>
                                          </p:val>
                                        </p:tav>
                                        <p:tav tm="100000">
                                          <p:val>
                                            <p:strVal val="ppt_y"/>
                                          </p:val>
                                        </p:tav>
                                      </p:tavLst>
                                    </p:anim>
                                    <p:set>
                                      <p:cBhvr>
                                        <p:cTn id="1009" dur="1" fill="hold">
                                          <p:stCondLst>
                                            <p:cond delay="4499"/>
                                          </p:stCondLst>
                                        </p:cTn>
                                        <p:tgtEl>
                                          <p:spTgt spid="63"/>
                                        </p:tgtEl>
                                        <p:attrNameLst>
                                          <p:attrName>style.visibility</p:attrName>
                                        </p:attrNameLst>
                                      </p:cBhvr>
                                      <p:to>
                                        <p:strVal val="hidden"/>
                                      </p:to>
                                    </p:set>
                                  </p:childTnLst>
                                </p:cTn>
                              </p:par>
                              <p:par>
                                <p:cTn id="1010" presetID="3" presetClass="exit" presetSubtype="5" fill="hold" grpId="3" nodeType="withEffect">
                                  <p:stCondLst>
                                    <p:cond delay="0"/>
                                  </p:stCondLst>
                                  <p:childTnLst>
                                    <p:animEffect transition="out" filter="blinds(vertical)">
                                      <p:cBhvr>
                                        <p:cTn id="1011" dur="5500"/>
                                        <p:tgtEl>
                                          <p:spTgt spid="63"/>
                                        </p:tgtEl>
                                      </p:cBhvr>
                                    </p:animEffect>
                                    <p:set>
                                      <p:cBhvr>
                                        <p:cTn id="1012" dur="1" fill="hold">
                                          <p:stCondLst>
                                            <p:cond delay="5499"/>
                                          </p:stCondLst>
                                        </p:cTn>
                                        <p:tgtEl>
                                          <p:spTgt spid="63"/>
                                        </p:tgtEl>
                                        <p:attrNameLst>
                                          <p:attrName>style.visibility</p:attrName>
                                        </p:attrNameLst>
                                      </p:cBhvr>
                                      <p:to>
                                        <p:strVal val="hidden"/>
                                      </p:to>
                                    </p:set>
                                  </p:childTnLst>
                                </p:cTn>
                              </p:par>
                              <p:par>
                                <p:cTn id="1013" presetID="2" presetClass="entr" presetSubtype="8" fill="hold" grpId="0" nodeType="withEffect">
                                  <p:stCondLst>
                                    <p:cond delay="0"/>
                                  </p:stCondLst>
                                  <p:childTnLst>
                                    <p:set>
                                      <p:cBhvr>
                                        <p:cTn id="1014" dur="1" fill="hold">
                                          <p:stCondLst>
                                            <p:cond delay="0"/>
                                          </p:stCondLst>
                                        </p:cTn>
                                        <p:tgtEl>
                                          <p:spTgt spid="62"/>
                                        </p:tgtEl>
                                        <p:attrNameLst>
                                          <p:attrName>style.visibility</p:attrName>
                                        </p:attrNameLst>
                                      </p:cBhvr>
                                      <p:to>
                                        <p:strVal val="visible"/>
                                      </p:to>
                                    </p:set>
                                    <p:anim calcmode="lin" valueType="num">
                                      <p:cBhvr additive="base">
                                        <p:cTn id="1015" dur="4000" fill="hold"/>
                                        <p:tgtEl>
                                          <p:spTgt spid="62"/>
                                        </p:tgtEl>
                                        <p:attrNameLst>
                                          <p:attrName>ppt_x</p:attrName>
                                        </p:attrNameLst>
                                      </p:cBhvr>
                                      <p:tavLst>
                                        <p:tav tm="0">
                                          <p:val>
                                            <p:strVal val="0-#ppt_w/2"/>
                                          </p:val>
                                        </p:tav>
                                        <p:tav tm="100000">
                                          <p:val>
                                            <p:strVal val="#ppt_x"/>
                                          </p:val>
                                        </p:tav>
                                      </p:tavLst>
                                    </p:anim>
                                    <p:anim calcmode="lin" valueType="num">
                                      <p:cBhvr additive="base">
                                        <p:cTn id="1016" dur="4000" fill="hold"/>
                                        <p:tgtEl>
                                          <p:spTgt spid="62"/>
                                        </p:tgtEl>
                                        <p:attrNameLst>
                                          <p:attrName>ppt_y</p:attrName>
                                        </p:attrNameLst>
                                      </p:cBhvr>
                                      <p:tavLst>
                                        <p:tav tm="0">
                                          <p:val>
                                            <p:strVal val="#ppt_y"/>
                                          </p:val>
                                        </p:tav>
                                        <p:tav tm="100000">
                                          <p:val>
                                            <p:strVal val="#ppt_y"/>
                                          </p:val>
                                        </p:tav>
                                      </p:tavLst>
                                    </p:anim>
                                  </p:childTnLst>
                                </p:cTn>
                              </p:par>
                              <p:par>
                                <p:cTn id="1017" presetID="19" presetClass="entr" presetSubtype="10" fill="hold" grpId="1" nodeType="withEffect">
                                  <p:stCondLst>
                                    <p:cond delay="0"/>
                                  </p:stCondLst>
                                  <p:childTnLst>
                                    <p:set>
                                      <p:cBhvr>
                                        <p:cTn id="1018" dur="1" fill="hold">
                                          <p:stCondLst>
                                            <p:cond delay="0"/>
                                          </p:stCondLst>
                                        </p:cTn>
                                        <p:tgtEl>
                                          <p:spTgt spid="62"/>
                                        </p:tgtEl>
                                        <p:attrNameLst>
                                          <p:attrName>style.visibility</p:attrName>
                                        </p:attrNameLst>
                                      </p:cBhvr>
                                      <p:to>
                                        <p:strVal val="visible"/>
                                      </p:to>
                                    </p:set>
                                    <p:anim calcmode="lin" valueType="num">
                                      <p:cBhvr>
                                        <p:cTn id="1019" dur="4000" fill="hold"/>
                                        <p:tgtEl>
                                          <p:spTgt spid="62"/>
                                        </p:tgtEl>
                                        <p:attrNameLst>
                                          <p:attrName>ppt_w</p:attrName>
                                        </p:attrNameLst>
                                      </p:cBhvr>
                                      <p:tavLst>
                                        <p:tav tm="0" fmla="#ppt_w*sin(2.5*pi*$)">
                                          <p:val>
                                            <p:fltVal val="0"/>
                                          </p:val>
                                        </p:tav>
                                        <p:tav tm="100000">
                                          <p:val>
                                            <p:fltVal val="1"/>
                                          </p:val>
                                        </p:tav>
                                      </p:tavLst>
                                    </p:anim>
                                    <p:anim calcmode="lin" valueType="num">
                                      <p:cBhvr>
                                        <p:cTn id="1020" dur="4000" fill="hold"/>
                                        <p:tgtEl>
                                          <p:spTgt spid="62"/>
                                        </p:tgtEl>
                                        <p:attrNameLst>
                                          <p:attrName>ppt_h</p:attrName>
                                        </p:attrNameLst>
                                      </p:cBhvr>
                                      <p:tavLst>
                                        <p:tav tm="0">
                                          <p:val>
                                            <p:strVal val="#ppt_h"/>
                                          </p:val>
                                        </p:tav>
                                        <p:tav tm="100000">
                                          <p:val>
                                            <p:strVal val="#ppt_h"/>
                                          </p:val>
                                        </p:tav>
                                      </p:tavLst>
                                    </p:anim>
                                  </p:childTnLst>
                                </p:cTn>
                              </p:par>
                              <p:par>
                                <p:cTn id="1021" presetID="2" presetClass="exit" presetSubtype="8" fill="hold" grpId="2" nodeType="withEffect">
                                  <p:stCondLst>
                                    <p:cond delay="0"/>
                                  </p:stCondLst>
                                  <p:childTnLst>
                                    <p:anim calcmode="lin" valueType="num">
                                      <p:cBhvr additive="base">
                                        <p:cTn id="1022" dur="4500"/>
                                        <p:tgtEl>
                                          <p:spTgt spid="62"/>
                                        </p:tgtEl>
                                        <p:attrNameLst>
                                          <p:attrName>ppt_x</p:attrName>
                                        </p:attrNameLst>
                                      </p:cBhvr>
                                      <p:tavLst>
                                        <p:tav tm="0">
                                          <p:val>
                                            <p:strVal val="ppt_x"/>
                                          </p:val>
                                        </p:tav>
                                        <p:tav tm="100000">
                                          <p:val>
                                            <p:strVal val="0-ppt_w/2"/>
                                          </p:val>
                                        </p:tav>
                                      </p:tavLst>
                                    </p:anim>
                                    <p:anim calcmode="lin" valueType="num">
                                      <p:cBhvr additive="base">
                                        <p:cTn id="1023" dur="4500"/>
                                        <p:tgtEl>
                                          <p:spTgt spid="62"/>
                                        </p:tgtEl>
                                        <p:attrNameLst>
                                          <p:attrName>ppt_y</p:attrName>
                                        </p:attrNameLst>
                                      </p:cBhvr>
                                      <p:tavLst>
                                        <p:tav tm="0">
                                          <p:val>
                                            <p:strVal val="ppt_y"/>
                                          </p:val>
                                        </p:tav>
                                        <p:tav tm="100000">
                                          <p:val>
                                            <p:strVal val="ppt_y"/>
                                          </p:val>
                                        </p:tav>
                                      </p:tavLst>
                                    </p:anim>
                                    <p:set>
                                      <p:cBhvr>
                                        <p:cTn id="1024" dur="1" fill="hold">
                                          <p:stCondLst>
                                            <p:cond delay="4499"/>
                                          </p:stCondLst>
                                        </p:cTn>
                                        <p:tgtEl>
                                          <p:spTgt spid="62"/>
                                        </p:tgtEl>
                                        <p:attrNameLst>
                                          <p:attrName>style.visibility</p:attrName>
                                        </p:attrNameLst>
                                      </p:cBhvr>
                                      <p:to>
                                        <p:strVal val="hidden"/>
                                      </p:to>
                                    </p:set>
                                  </p:childTnLst>
                                </p:cTn>
                              </p:par>
                              <p:par>
                                <p:cTn id="1025" presetID="3" presetClass="exit" presetSubtype="5" fill="hold" grpId="3" nodeType="withEffect">
                                  <p:stCondLst>
                                    <p:cond delay="0"/>
                                  </p:stCondLst>
                                  <p:childTnLst>
                                    <p:animEffect transition="out" filter="blinds(vertical)">
                                      <p:cBhvr>
                                        <p:cTn id="1026" dur="5500"/>
                                        <p:tgtEl>
                                          <p:spTgt spid="62"/>
                                        </p:tgtEl>
                                      </p:cBhvr>
                                    </p:animEffect>
                                    <p:set>
                                      <p:cBhvr>
                                        <p:cTn id="1027" dur="1" fill="hold">
                                          <p:stCondLst>
                                            <p:cond delay="5499"/>
                                          </p:stCondLst>
                                        </p:cTn>
                                        <p:tgtEl>
                                          <p:spTgt spid="62"/>
                                        </p:tgtEl>
                                        <p:attrNameLst>
                                          <p:attrName>style.visibility</p:attrName>
                                        </p:attrNameLst>
                                      </p:cBhvr>
                                      <p:to>
                                        <p:strVal val="hidden"/>
                                      </p:to>
                                    </p:set>
                                  </p:childTnLst>
                                </p:cTn>
                              </p:par>
                              <p:par>
                                <p:cTn id="1028" presetID="2" presetClass="entr" presetSubtype="8" fill="hold" grpId="0" nodeType="withEffect">
                                  <p:stCondLst>
                                    <p:cond delay="0"/>
                                  </p:stCondLst>
                                  <p:childTnLst>
                                    <p:set>
                                      <p:cBhvr>
                                        <p:cTn id="1029" dur="1" fill="hold">
                                          <p:stCondLst>
                                            <p:cond delay="0"/>
                                          </p:stCondLst>
                                        </p:cTn>
                                        <p:tgtEl>
                                          <p:spTgt spid="61"/>
                                        </p:tgtEl>
                                        <p:attrNameLst>
                                          <p:attrName>style.visibility</p:attrName>
                                        </p:attrNameLst>
                                      </p:cBhvr>
                                      <p:to>
                                        <p:strVal val="visible"/>
                                      </p:to>
                                    </p:set>
                                    <p:anim calcmode="lin" valueType="num">
                                      <p:cBhvr additive="base">
                                        <p:cTn id="1030" dur="4000" fill="hold"/>
                                        <p:tgtEl>
                                          <p:spTgt spid="61"/>
                                        </p:tgtEl>
                                        <p:attrNameLst>
                                          <p:attrName>ppt_x</p:attrName>
                                        </p:attrNameLst>
                                      </p:cBhvr>
                                      <p:tavLst>
                                        <p:tav tm="0">
                                          <p:val>
                                            <p:strVal val="0-#ppt_w/2"/>
                                          </p:val>
                                        </p:tav>
                                        <p:tav tm="100000">
                                          <p:val>
                                            <p:strVal val="#ppt_x"/>
                                          </p:val>
                                        </p:tav>
                                      </p:tavLst>
                                    </p:anim>
                                    <p:anim calcmode="lin" valueType="num">
                                      <p:cBhvr additive="base">
                                        <p:cTn id="1031" dur="4000" fill="hold"/>
                                        <p:tgtEl>
                                          <p:spTgt spid="61"/>
                                        </p:tgtEl>
                                        <p:attrNameLst>
                                          <p:attrName>ppt_y</p:attrName>
                                        </p:attrNameLst>
                                      </p:cBhvr>
                                      <p:tavLst>
                                        <p:tav tm="0">
                                          <p:val>
                                            <p:strVal val="#ppt_y"/>
                                          </p:val>
                                        </p:tav>
                                        <p:tav tm="100000">
                                          <p:val>
                                            <p:strVal val="#ppt_y"/>
                                          </p:val>
                                        </p:tav>
                                      </p:tavLst>
                                    </p:anim>
                                  </p:childTnLst>
                                </p:cTn>
                              </p:par>
                              <p:par>
                                <p:cTn id="1032" presetID="19" presetClass="entr" presetSubtype="10" fill="hold" grpId="1" nodeType="withEffect">
                                  <p:stCondLst>
                                    <p:cond delay="0"/>
                                  </p:stCondLst>
                                  <p:childTnLst>
                                    <p:set>
                                      <p:cBhvr>
                                        <p:cTn id="1033" dur="1" fill="hold">
                                          <p:stCondLst>
                                            <p:cond delay="0"/>
                                          </p:stCondLst>
                                        </p:cTn>
                                        <p:tgtEl>
                                          <p:spTgt spid="61"/>
                                        </p:tgtEl>
                                        <p:attrNameLst>
                                          <p:attrName>style.visibility</p:attrName>
                                        </p:attrNameLst>
                                      </p:cBhvr>
                                      <p:to>
                                        <p:strVal val="visible"/>
                                      </p:to>
                                    </p:set>
                                    <p:anim calcmode="lin" valueType="num">
                                      <p:cBhvr>
                                        <p:cTn id="1034" dur="4000" fill="hold"/>
                                        <p:tgtEl>
                                          <p:spTgt spid="61"/>
                                        </p:tgtEl>
                                        <p:attrNameLst>
                                          <p:attrName>ppt_w</p:attrName>
                                        </p:attrNameLst>
                                      </p:cBhvr>
                                      <p:tavLst>
                                        <p:tav tm="0" fmla="#ppt_w*sin(2.5*pi*$)">
                                          <p:val>
                                            <p:fltVal val="0"/>
                                          </p:val>
                                        </p:tav>
                                        <p:tav tm="100000">
                                          <p:val>
                                            <p:fltVal val="1"/>
                                          </p:val>
                                        </p:tav>
                                      </p:tavLst>
                                    </p:anim>
                                    <p:anim calcmode="lin" valueType="num">
                                      <p:cBhvr>
                                        <p:cTn id="1035" dur="4000" fill="hold"/>
                                        <p:tgtEl>
                                          <p:spTgt spid="61"/>
                                        </p:tgtEl>
                                        <p:attrNameLst>
                                          <p:attrName>ppt_h</p:attrName>
                                        </p:attrNameLst>
                                      </p:cBhvr>
                                      <p:tavLst>
                                        <p:tav tm="0">
                                          <p:val>
                                            <p:strVal val="#ppt_h"/>
                                          </p:val>
                                        </p:tav>
                                        <p:tav tm="100000">
                                          <p:val>
                                            <p:strVal val="#ppt_h"/>
                                          </p:val>
                                        </p:tav>
                                      </p:tavLst>
                                    </p:anim>
                                  </p:childTnLst>
                                </p:cTn>
                              </p:par>
                              <p:par>
                                <p:cTn id="1036" presetID="2" presetClass="exit" presetSubtype="8" fill="hold" grpId="2" nodeType="withEffect">
                                  <p:stCondLst>
                                    <p:cond delay="0"/>
                                  </p:stCondLst>
                                  <p:childTnLst>
                                    <p:anim calcmode="lin" valueType="num">
                                      <p:cBhvr additive="base">
                                        <p:cTn id="1037" dur="4500"/>
                                        <p:tgtEl>
                                          <p:spTgt spid="61"/>
                                        </p:tgtEl>
                                        <p:attrNameLst>
                                          <p:attrName>ppt_x</p:attrName>
                                        </p:attrNameLst>
                                      </p:cBhvr>
                                      <p:tavLst>
                                        <p:tav tm="0">
                                          <p:val>
                                            <p:strVal val="ppt_x"/>
                                          </p:val>
                                        </p:tav>
                                        <p:tav tm="100000">
                                          <p:val>
                                            <p:strVal val="0-ppt_w/2"/>
                                          </p:val>
                                        </p:tav>
                                      </p:tavLst>
                                    </p:anim>
                                    <p:anim calcmode="lin" valueType="num">
                                      <p:cBhvr additive="base">
                                        <p:cTn id="1038" dur="4500"/>
                                        <p:tgtEl>
                                          <p:spTgt spid="61"/>
                                        </p:tgtEl>
                                        <p:attrNameLst>
                                          <p:attrName>ppt_y</p:attrName>
                                        </p:attrNameLst>
                                      </p:cBhvr>
                                      <p:tavLst>
                                        <p:tav tm="0">
                                          <p:val>
                                            <p:strVal val="ppt_y"/>
                                          </p:val>
                                        </p:tav>
                                        <p:tav tm="100000">
                                          <p:val>
                                            <p:strVal val="ppt_y"/>
                                          </p:val>
                                        </p:tav>
                                      </p:tavLst>
                                    </p:anim>
                                    <p:set>
                                      <p:cBhvr>
                                        <p:cTn id="1039" dur="1" fill="hold">
                                          <p:stCondLst>
                                            <p:cond delay="4499"/>
                                          </p:stCondLst>
                                        </p:cTn>
                                        <p:tgtEl>
                                          <p:spTgt spid="61"/>
                                        </p:tgtEl>
                                        <p:attrNameLst>
                                          <p:attrName>style.visibility</p:attrName>
                                        </p:attrNameLst>
                                      </p:cBhvr>
                                      <p:to>
                                        <p:strVal val="hidden"/>
                                      </p:to>
                                    </p:set>
                                  </p:childTnLst>
                                </p:cTn>
                              </p:par>
                              <p:par>
                                <p:cTn id="1040" presetID="3" presetClass="exit" presetSubtype="5" fill="hold" grpId="3" nodeType="withEffect">
                                  <p:stCondLst>
                                    <p:cond delay="0"/>
                                  </p:stCondLst>
                                  <p:childTnLst>
                                    <p:animEffect transition="out" filter="blinds(vertical)">
                                      <p:cBhvr>
                                        <p:cTn id="1041" dur="5500"/>
                                        <p:tgtEl>
                                          <p:spTgt spid="61"/>
                                        </p:tgtEl>
                                      </p:cBhvr>
                                    </p:animEffect>
                                    <p:set>
                                      <p:cBhvr>
                                        <p:cTn id="1042" dur="1" fill="hold">
                                          <p:stCondLst>
                                            <p:cond delay="5499"/>
                                          </p:stCondLst>
                                        </p:cTn>
                                        <p:tgtEl>
                                          <p:spTgt spid="61"/>
                                        </p:tgtEl>
                                        <p:attrNameLst>
                                          <p:attrName>style.visibility</p:attrName>
                                        </p:attrNameLst>
                                      </p:cBhvr>
                                      <p:to>
                                        <p:strVal val="hidden"/>
                                      </p:to>
                                    </p:set>
                                  </p:childTnLst>
                                </p:cTn>
                              </p:par>
                              <p:par>
                                <p:cTn id="1043" presetID="2" presetClass="entr" presetSubtype="8" fill="hold" grpId="0" nodeType="withEffect">
                                  <p:stCondLst>
                                    <p:cond delay="0"/>
                                  </p:stCondLst>
                                  <p:childTnLst>
                                    <p:set>
                                      <p:cBhvr>
                                        <p:cTn id="1044" dur="1" fill="hold">
                                          <p:stCondLst>
                                            <p:cond delay="0"/>
                                          </p:stCondLst>
                                        </p:cTn>
                                        <p:tgtEl>
                                          <p:spTgt spid="60"/>
                                        </p:tgtEl>
                                        <p:attrNameLst>
                                          <p:attrName>style.visibility</p:attrName>
                                        </p:attrNameLst>
                                      </p:cBhvr>
                                      <p:to>
                                        <p:strVal val="visible"/>
                                      </p:to>
                                    </p:set>
                                    <p:anim calcmode="lin" valueType="num">
                                      <p:cBhvr additive="base">
                                        <p:cTn id="1045" dur="4000" fill="hold"/>
                                        <p:tgtEl>
                                          <p:spTgt spid="60"/>
                                        </p:tgtEl>
                                        <p:attrNameLst>
                                          <p:attrName>ppt_x</p:attrName>
                                        </p:attrNameLst>
                                      </p:cBhvr>
                                      <p:tavLst>
                                        <p:tav tm="0">
                                          <p:val>
                                            <p:strVal val="0-#ppt_w/2"/>
                                          </p:val>
                                        </p:tav>
                                        <p:tav tm="100000">
                                          <p:val>
                                            <p:strVal val="#ppt_x"/>
                                          </p:val>
                                        </p:tav>
                                      </p:tavLst>
                                    </p:anim>
                                    <p:anim calcmode="lin" valueType="num">
                                      <p:cBhvr additive="base">
                                        <p:cTn id="1046" dur="4000" fill="hold"/>
                                        <p:tgtEl>
                                          <p:spTgt spid="60"/>
                                        </p:tgtEl>
                                        <p:attrNameLst>
                                          <p:attrName>ppt_y</p:attrName>
                                        </p:attrNameLst>
                                      </p:cBhvr>
                                      <p:tavLst>
                                        <p:tav tm="0">
                                          <p:val>
                                            <p:strVal val="#ppt_y"/>
                                          </p:val>
                                        </p:tav>
                                        <p:tav tm="100000">
                                          <p:val>
                                            <p:strVal val="#ppt_y"/>
                                          </p:val>
                                        </p:tav>
                                      </p:tavLst>
                                    </p:anim>
                                  </p:childTnLst>
                                </p:cTn>
                              </p:par>
                              <p:par>
                                <p:cTn id="1047" presetID="19" presetClass="entr" presetSubtype="10" fill="hold" grpId="1" nodeType="withEffect">
                                  <p:stCondLst>
                                    <p:cond delay="0"/>
                                  </p:stCondLst>
                                  <p:childTnLst>
                                    <p:set>
                                      <p:cBhvr>
                                        <p:cTn id="1048" dur="1" fill="hold">
                                          <p:stCondLst>
                                            <p:cond delay="0"/>
                                          </p:stCondLst>
                                        </p:cTn>
                                        <p:tgtEl>
                                          <p:spTgt spid="60"/>
                                        </p:tgtEl>
                                        <p:attrNameLst>
                                          <p:attrName>style.visibility</p:attrName>
                                        </p:attrNameLst>
                                      </p:cBhvr>
                                      <p:to>
                                        <p:strVal val="visible"/>
                                      </p:to>
                                    </p:set>
                                    <p:anim calcmode="lin" valueType="num">
                                      <p:cBhvr>
                                        <p:cTn id="1049" dur="4000" fill="hold"/>
                                        <p:tgtEl>
                                          <p:spTgt spid="60"/>
                                        </p:tgtEl>
                                        <p:attrNameLst>
                                          <p:attrName>ppt_w</p:attrName>
                                        </p:attrNameLst>
                                      </p:cBhvr>
                                      <p:tavLst>
                                        <p:tav tm="0" fmla="#ppt_w*sin(2.5*pi*$)">
                                          <p:val>
                                            <p:fltVal val="0"/>
                                          </p:val>
                                        </p:tav>
                                        <p:tav tm="100000">
                                          <p:val>
                                            <p:fltVal val="1"/>
                                          </p:val>
                                        </p:tav>
                                      </p:tavLst>
                                    </p:anim>
                                    <p:anim calcmode="lin" valueType="num">
                                      <p:cBhvr>
                                        <p:cTn id="1050" dur="4000" fill="hold"/>
                                        <p:tgtEl>
                                          <p:spTgt spid="60"/>
                                        </p:tgtEl>
                                        <p:attrNameLst>
                                          <p:attrName>ppt_h</p:attrName>
                                        </p:attrNameLst>
                                      </p:cBhvr>
                                      <p:tavLst>
                                        <p:tav tm="0">
                                          <p:val>
                                            <p:strVal val="#ppt_h"/>
                                          </p:val>
                                        </p:tav>
                                        <p:tav tm="100000">
                                          <p:val>
                                            <p:strVal val="#ppt_h"/>
                                          </p:val>
                                        </p:tav>
                                      </p:tavLst>
                                    </p:anim>
                                  </p:childTnLst>
                                </p:cTn>
                              </p:par>
                              <p:par>
                                <p:cTn id="1051" presetID="2" presetClass="exit" presetSubtype="8" fill="hold" grpId="2" nodeType="withEffect">
                                  <p:stCondLst>
                                    <p:cond delay="0"/>
                                  </p:stCondLst>
                                  <p:childTnLst>
                                    <p:anim calcmode="lin" valueType="num">
                                      <p:cBhvr additive="base">
                                        <p:cTn id="1052" dur="4500"/>
                                        <p:tgtEl>
                                          <p:spTgt spid="60"/>
                                        </p:tgtEl>
                                        <p:attrNameLst>
                                          <p:attrName>ppt_x</p:attrName>
                                        </p:attrNameLst>
                                      </p:cBhvr>
                                      <p:tavLst>
                                        <p:tav tm="0">
                                          <p:val>
                                            <p:strVal val="ppt_x"/>
                                          </p:val>
                                        </p:tav>
                                        <p:tav tm="100000">
                                          <p:val>
                                            <p:strVal val="0-ppt_w/2"/>
                                          </p:val>
                                        </p:tav>
                                      </p:tavLst>
                                    </p:anim>
                                    <p:anim calcmode="lin" valueType="num">
                                      <p:cBhvr additive="base">
                                        <p:cTn id="1053" dur="4500"/>
                                        <p:tgtEl>
                                          <p:spTgt spid="60"/>
                                        </p:tgtEl>
                                        <p:attrNameLst>
                                          <p:attrName>ppt_y</p:attrName>
                                        </p:attrNameLst>
                                      </p:cBhvr>
                                      <p:tavLst>
                                        <p:tav tm="0">
                                          <p:val>
                                            <p:strVal val="ppt_y"/>
                                          </p:val>
                                        </p:tav>
                                        <p:tav tm="100000">
                                          <p:val>
                                            <p:strVal val="ppt_y"/>
                                          </p:val>
                                        </p:tav>
                                      </p:tavLst>
                                    </p:anim>
                                    <p:set>
                                      <p:cBhvr>
                                        <p:cTn id="1054" dur="1" fill="hold">
                                          <p:stCondLst>
                                            <p:cond delay="4499"/>
                                          </p:stCondLst>
                                        </p:cTn>
                                        <p:tgtEl>
                                          <p:spTgt spid="60"/>
                                        </p:tgtEl>
                                        <p:attrNameLst>
                                          <p:attrName>style.visibility</p:attrName>
                                        </p:attrNameLst>
                                      </p:cBhvr>
                                      <p:to>
                                        <p:strVal val="hidden"/>
                                      </p:to>
                                    </p:set>
                                  </p:childTnLst>
                                </p:cTn>
                              </p:par>
                              <p:par>
                                <p:cTn id="1055" presetID="3" presetClass="exit" presetSubtype="5" fill="hold" grpId="3" nodeType="withEffect">
                                  <p:stCondLst>
                                    <p:cond delay="0"/>
                                  </p:stCondLst>
                                  <p:childTnLst>
                                    <p:animEffect transition="out" filter="blinds(vertical)">
                                      <p:cBhvr>
                                        <p:cTn id="1056" dur="5500"/>
                                        <p:tgtEl>
                                          <p:spTgt spid="60"/>
                                        </p:tgtEl>
                                      </p:cBhvr>
                                    </p:animEffect>
                                    <p:set>
                                      <p:cBhvr>
                                        <p:cTn id="1057" dur="1" fill="hold">
                                          <p:stCondLst>
                                            <p:cond delay="5499"/>
                                          </p:stCondLst>
                                        </p:cTn>
                                        <p:tgtEl>
                                          <p:spTgt spid="60"/>
                                        </p:tgtEl>
                                        <p:attrNameLst>
                                          <p:attrName>style.visibility</p:attrName>
                                        </p:attrNameLst>
                                      </p:cBhvr>
                                      <p:to>
                                        <p:strVal val="hidden"/>
                                      </p:to>
                                    </p:set>
                                  </p:childTnLst>
                                </p:cTn>
                              </p:par>
                              <p:par>
                                <p:cTn id="1058" presetID="2" presetClass="entr" presetSubtype="8" fill="hold" grpId="0" nodeType="withEffect">
                                  <p:stCondLst>
                                    <p:cond delay="0"/>
                                  </p:stCondLst>
                                  <p:childTnLst>
                                    <p:set>
                                      <p:cBhvr>
                                        <p:cTn id="1059" dur="1" fill="hold">
                                          <p:stCondLst>
                                            <p:cond delay="0"/>
                                          </p:stCondLst>
                                        </p:cTn>
                                        <p:tgtEl>
                                          <p:spTgt spid="59"/>
                                        </p:tgtEl>
                                        <p:attrNameLst>
                                          <p:attrName>style.visibility</p:attrName>
                                        </p:attrNameLst>
                                      </p:cBhvr>
                                      <p:to>
                                        <p:strVal val="visible"/>
                                      </p:to>
                                    </p:set>
                                    <p:anim calcmode="lin" valueType="num">
                                      <p:cBhvr additive="base">
                                        <p:cTn id="1060" dur="4000" fill="hold"/>
                                        <p:tgtEl>
                                          <p:spTgt spid="59"/>
                                        </p:tgtEl>
                                        <p:attrNameLst>
                                          <p:attrName>ppt_x</p:attrName>
                                        </p:attrNameLst>
                                      </p:cBhvr>
                                      <p:tavLst>
                                        <p:tav tm="0">
                                          <p:val>
                                            <p:strVal val="0-#ppt_w/2"/>
                                          </p:val>
                                        </p:tav>
                                        <p:tav tm="100000">
                                          <p:val>
                                            <p:strVal val="#ppt_x"/>
                                          </p:val>
                                        </p:tav>
                                      </p:tavLst>
                                    </p:anim>
                                    <p:anim calcmode="lin" valueType="num">
                                      <p:cBhvr additive="base">
                                        <p:cTn id="1061" dur="4000" fill="hold"/>
                                        <p:tgtEl>
                                          <p:spTgt spid="59"/>
                                        </p:tgtEl>
                                        <p:attrNameLst>
                                          <p:attrName>ppt_y</p:attrName>
                                        </p:attrNameLst>
                                      </p:cBhvr>
                                      <p:tavLst>
                                        <p:tav tm="0">
                                          <p:val>
                                            <p:strVal val="#ppt_y"/>
                                          </p:val>
                                        </p:tav>
                                        <p:tav tm="100000">
                                          <p:val>
                                            <p:strVal val="#ppt_y"/>
                                          </p:val>
                                        </p:tav>
                                      </p:tavLst>
                                    </p:anim>
                                  </p:childTnLst>
                                </p:cTn>
                              </p:par>
                              <p:par>
                                <p:cTn id="1062" presetID="19" presetClass="entr" presetSubtype="10" fill="hold" grpId="1" nodeType="withEffect">
                                  <p:stCondLst>
                                    <p:cond delay="0"/>
                                  </p:stCondLst>
                                  <p:childTnLst>
                                    <p:set>
                                      <p:cBhvr>
                                        <p:cTn id="1063" dur="1" fill="hold">
                                          <p:stCondLst>
                                            <p:cond delay="0"/>
                                          </p:stCondLst>
                                        </p:cTn>
                                        <p:tgtEl>
                                          <p:spTgt spid="59"/>
                                        </p:tgtEl>
                                        <p:attrNameLst>
                                          <p:attrName>style.visibility</p:attrName>
                                        </p:attrNameLst>
                                      </p:cBhvr>
                                      <p:to>
                                        <p:strVal val="visible"/>
                                      </p:to>
                                    </p:set>
                                    <p:anim calcmode="lin" valueType="num">
                                      <p:cBhvr>
                                        <p:cTn id="1064" dur="4000" fill="hold"/>
                                        <p:tgtEl>
                                          <p:spTgt spid="59"/>
                                        </p:tgtEl>
                                        <p:attrNameLst>
                                          <p:attrName>ppt_w</p:attrName>
                                        </p:attrNameLst>
                                      </p:cBhvr>
                                      <p:tavLst>
                                        <p:tav tm="0" fmla="#ppt_w*sin(2.5*pi*$)">
                                          <p:val>
                                            <p:fltVal val="0"/>
                                          </p:val>
                                        </p:tav>
                                        <p:tav tm="100000">
                                          <p:val>
                                            <p:fltVal val="1"/>
                                          </p:val>
                                        </p:tav>
                                      </p:tavLst>
                                    </p:anim>
                                    <p:anim calcmode="lin" valueType="num">
                                      <p:cBhvr>
                                        <p:cTn id="1065" dur="4000" fill="hold"/>
                                        <p:tgtEl>
                                          <p:spTgt spid="59"/>
                                        </p:tgtEl>
                                        <p:attrNameLst>
                                          <p:attrName>ppt_h</p:attrName>
                                        </p:attrNameLst>
                                      </p:cBhvr>
                                      <p:tavLst>
                                        <p:tav tm="0">
                                          <p:val>
                                            <p:strVal val="#ppt_h"/>
                                          </p:val>
                                        </p:tav>
                                        <p:tav tm="100000">
                                          <p:val>
                                            <p:strVal val="#ppt_h"/>
                                          </p:val>
                                        </p:tav>
                                      </p:tavLst>
                                    </p:anim>
                                  </p:childTnLst>
                                </p:cTn>
                              </p:par>
                              <p:par>
                                <p:cTn id="1066" presetID="2" presetClass="exit" presetSubtype="8" fill="hold" grpId="2" nodeType="withEffect">
                                  <p:stCondLst>
                                    <p:cond delay="0"/>
                                  </p:stCondLst>
                                  <p:childTnLst>
                                    <p:anim calcmode="lin" valueType="num">
                                      <p:cBhvr additive="base">
                                        <p:cTn id="1067" dur="4500"/>
                                        <p:tgtEl>
                                          <p:spTgt spid="59"/>
                                        </p:tgtEl>
                                        <p:attrNameLst>
                                          <p:attrName>ppt_x</p:attrName>
                                        </p:attrNameLst>
                                      </p:cBhvr>
                                      <p:tavLst>
                                        <p:tav tm="0">
                                          <p:val>
                                            <p:strVal val="ppt_x"/>
                                          </p:val>
                                        </p:tav>
                                        <p:tav tm="100000">
                                          <p:val>
                                            <p:strVal val="0-ppt_w/2"/>
                                          </p:val>
                                        </p:tav>
                                      </p:tavLst>
                                    </p:anim>
                                    <p:anim calcmode="lin" valueType="num">
                                      <p:cBhvr additive="base">
                                        <p:cTn id="1068" dur="4500"/>
                                        <p:tgtEl>
                                          <p:spTgt spid="59"/>
                                        </p:tgtEl>
                                        <p:attrNameLst>
                                          <p:attrName>ppt_y</p:attrName>
                                        </p:attrNameLst>
                                      </p:cBhvr>
                                      <p:tavLst>
                                        <p:tav tm="0">
                                          <p:val>
                                            <p:strVal val="ppt_y"/>
                                          </p:val>
                                        </p:tav>
                                        <p:tav tm="100000">
                                          <p:val>
                                            <p:strVal val="ppt_y"/>
                                          </p:val>
                                        </p:tav>
                                      </p:tavLst>
                                    </p:anim>
                                    <p:set>
                                      <p:cBhvr>
                                        <p:cTn id="1069" dur="1" fill="hold">
                                          <p:stCondLst>
                                            <p:cond delay="4499"/>
                                          </p:stCondLst>
                                        </p:cTn>
                                        <p:tgtEl>
                                          <p:spTgt spid="59"/>
                                        </p:tgtEl>
                                        <p:attrNameLst>
                                          <p:attrName>style.visibility</p:attrName>
                                        </p:attrNameLst>
                                      </p:cBhvr>
                                      <p:to>
                                        <p:strVal val="hidden"/>
                                      </p:to>
                                    </p:set>
                                  </p:childTnLst>
                                </p:cTn>
                              </p:par>
                              <p:par>
                                <p:cTn id="1070" presetID="3" presetClass="exit" presetSubtype="5" fill="hold" grpId="3" nodeType="withEffect">
                                  <p:stCondLst>
                                    <p:cond delay="0"/>
                                  </p:stCondLst>
                                  <p:childTnLst>
                                    <p:animEffect transition="out" filter="blinds(vertical)">
                                      <p:cBhvr>
                                        <p:cTn id="1071" dur="5500"/>
                                        <p:tgtEl>
                                          <p:spTgt spid="59"/>
                                        </p:tgtEl>
                                      </p:cBhvr>
                                    </p:animEffect>
                                    <p:set>
                                      <p:cBhvr>
                                        <p:cTn id="1072" dur="1" fill="hold">
                                          <p:stCondLst>
                                            <p:cond delay="5499"/>
                                          </p:stCondLst>
                                        </p:cTn>
                                        <p:tgtEl>
                                          <p:spTgt spid="59"/>
                                        </p:tgtEl>
                                        <p:attrNameLst>
                                          <p:attrName>style.visibility</p:attrName>
                                        </p:attrNameLst>
                                      </p:cBhvr>
                                      <p:to>
                                        <p:strVal val="hidden"/>
                                      </p:to>
                                    </p:set>
                                  </p:childTnLst>
                                </p:cTn>
                              </p:par>
                              <p:par>
                                <p:cTn id="1073" presetID="2" presetClass="entr" presetSubtype="8" fill="hold" grpId="0" nodeType="withEffect">
                                  <p:stCondLst>
                                    <p:cond delay="0"/>
                                  </p:stCondLst>
                                  <p:childTnLst>
                                    <p:set>
                                      <p:cBhvr>
                                        <p:cTn id="1074" dur="1" fill="hold">
                                          <p:stCondLst>
                                            <p:cond delay="0"/>
                                          </p:stCondLst>
                                        </p:cTn>
                                        <p:tgtEl>
                                          <p:spTgt spid="58"/>
                                        </p:tgtEl>
                                        <p:attrNameLst>
                                          <p:attrName>style.visibility</p:attrName>
                                        </p:attrNameLst>
                                      </p:cBhvr>
                                      <p:to>
                                        <p:strVal val="visible"/>
                                      </p:to>
                                    </p:set>
                                    <p:anim calcmode="lin" valueType="num">
                                      <p:cBhvr additive="base">
                                        <p:cTn id="1075" dur="4000" fill="hold"/>
                                        <p:tgtEl>
                                          <p:spTgt spid="58"/>
                                        </p:tgtEl>
                                        <p:attrNameLst>
                                          <p:attrName>ppt_x</p:attrName>
                                        </p:attrNameLst>
                                      </p:cBhvr>
                                      <p:tavLst>
                                        <p:tav tm="0">
                                          <p:val>
                                            <p:strVal val="0-#ppt_w/2"/>
                                          </p:val>
                                        </p:tav>
                                        <p:tav tm="100000">
                                          <p:val>
                                            <p:strVal val="#ppt_x"/>
                                          </p:val>
                                        </p:tav>
                                      </p:tavLst>
                                    </p:anim>
                                    <p:anim calcmode="lin" valueType="num">
                                      <p:cBhvr additive="base">
                                        <p:cTn id="1076" dur="4000" fill="hold"/>
                                        <p:tgtEl>
                                          <p:spTgt spid="58"/>
                                        </p:tgtEl>
                                        <p:attrNameLst>
                                          <p:attrName>ppt_y</p:attrName>
                                        </p:attrNameLst>
                                      </p:cBhvr>
                                      <p:tavLst>
                                        <p:tav tm="0">
                                          <p:val>
                                            <p:strVal val="#ppt_y"/>
                                          </p:val>
                                        </p:tav>
                                        <p:tav tm="100000">
                                          <p:val>
                                            <p:strVal val="#ppt_y"/>
                                          </p:val>
                                        </p:tav>
                                      </p:tavLst>
                                    </p:anim>
                                  </p:childTnLst>
                                </p:cTn>
                              </p:par>
                              <p:par>
                                <p:cTn id="1077" presetID="19" presetClass="entr" presetSubtype="10" fill="hold" grpId="1" nodeType="withEffect">
                                  <p:stCondLst>
                                    <p:cond delay="0"/>
                                  </p:stCondLst>
                                  <p:childTnLst>
                                    <p:set>
                                      <p:cBhvr>
                                        <p:cTn id="1078" dur="1" fill="hold">
                                          <p:stCondLst>
                                            <p:cond delay="0"/>
                                          </p:stCondLst>
                                        </p:cTn>
                                        <p:tgtEl>
                                          <p:spTgt spid="58"/>
                                        </p:tgtEl>
                                        <p:attrNameLst>
                                          <p:attrName>style.visibility</p:attrName>
                                        </p:attrNameLst>
                                      </p:cBhvr>
                                      <p:to>
                                        <p:strVal val="visible"/>
                                      </p:to>
                                    </p:set>
                                    <p:anim calcmode="lin" valueType="num">
                                      <p:cBhvr>
                                        <p:cTn id="1079" dur="4000" fill="hold"/>
                                        <p:tgtEl>
                                          <p:spTgt spid="58"/>
                                        </p:tgtEl>
                                        <p:attrNameLst>
                                          <p:attrName>ppt_w</p:attrName>
                                        </p:attrNameLst>
                                      </p:cBhvr>
                                      <p:tavLst>
                                        <p:tav tm="0" fmla="#ppt_w*sin(2.5*pi*$)">
                                          <p:val>
                                            <p:fltVal val="0"/>
                                          </p:val>
                                        </p:tav>
                                        <p:tav tm="100000">
                                          <p:val>
                                            <p:fltVal val="1"/>
                                          </p:val>
                                        </p:tav>
                                      </p:tavLst>
                                    </p:anim>
                                    <p:anim calcmode="lin" valueType="num">
                                      <p:cBhvr>
                                        <p:cTn id="1080" dur="4000" fill="hold"/>
                                        <p:tgtEl>
                                          <p:spTgt spid="58"/>
                                        </p:tgtEl>
                                        <p:attrNameLst>
                                          <p:attrName>ppt_h</p:attrName>
                                        </p:attrNameLst>
                                      </p:cBhvr>
                                      <p:tavLst>
                                        <p:tav tm="0">
                                          <p:val>
                                            <p:strVal val="#ppt_h"/>
                                          </p:val>
                                        </p:tav>
                                        <p:tav tm="100000">
                                          <p:val>
                                            <p:strVal val="#ppt_h"/>
                                          </p:val>
                                        </p:tav>
                                      </p:tavLst>
                                    </p:anim>
                                  </p:childTnLst>
                                </p:cTn>
                              </p:par>
                              <p:par>
                                <p:cTn id="1081" presetID="2" presetClass="exit" presetSubtype="8" fill="hold" grpId="2" nodeType="withEffect">
                                  <p:stCondLst>
                                    <p:cond delay="0"/>
                                  </p:stCondLst>
                                  <p:childTnLst>
                                    <p:anim calcmode="lin" valueType="num">
                                      <p:cBhvr additive="base">
                                        <p:cTn id="1082" dur="4500"/>
                                        <p:tgtEl>
                                          <p:spTgt spid="58"/>
                                        </p:tgtEl>
                                        <p:attrNameLst>
                                          <p:attrName>ppt_x</p:attrName>
                                        </p:attrNameLst>
                                      </p:cBhvr>
                                      <p:tavLst>
                                        <p:tav tm="0">
                                          <p:val>
                                            <p:strVal val="ppt_x"/>
                                          </p:val>
                                        </p:tav>
                                        <p:tav tm="100000">
                                          <p:val>
                                            <p:strVal val="0-ppt_w/2"/>
                                          </p:val>
                                        </p:tav>
                                      </p:tavLst>
                                    </p:anim>
                                    <p:anim calcmode="lin" valueType="num">
                                      <p:cBhvr additive="base">
                                        <p:cTn id="1083" dur="4500"/>
                                        <p:tgtEl>
                                          <p:spTgt spid="58"/>
                                        </p:tgtEl>
                                        <p:attrNameLst>
                                          <p:attrName>ppt_y</p:attrName>
                                        </p:attrNameLst>
                                      </p:cBhvr>
                                      <p:tavLst>
                                        <p:tav tm="0">
                                          <p:val>
                                            <p:strVal val="ppt_y"/>
                                          </p:val>
                                        </p:tav>
                                        <p:tav tm="100000">
                                          <p:val>
                                            <p:strVal val="ppt_y"/>
                                          </p:val>
                                        </p:tav>
                                      </p:tavLst>
                                    </p:anim>
                                    <p:set>
                                      <p:cBhvr>
                                        <p:cTn id="1084" dur="1" fill="hold">
                                          <p:stCondLst>
                                            <p:cond delay="4499"/>
                                          </p:stCondLst>
                                        </p:cTn>
                                        <p:tgtEl>
                                          <p:spTgt spid="58"/>
                                        </p:tgtEl>
                                        <p:attrNameLst>
                                          <p:attrName>style.visibility</p:attrName>
                                        </p:attrNameLst>
                                      </p:cBhvr>
                                      <p:to>
                                        <p:strVal val="hidden"/>
                                      </p:to>
                                    </p:set>
                                  </p:childTnLst>
                                </p:cTn>
                              </p:par>
                              <p:par>
                                <p:cTn id="1085" presetID="3" presetClass="exit" presetSubtype="5" fill="hold" grpId="3" nodeType="withEffect">
                                  <p:stCondLst>
                                    <p:cond delay="0"/>
                                  </p:stCondLst>
                                  <p:childTnLst>
                                    <p:animEffect transition="out" filter="blinds(vertical)">
                                      <p:cBhvr>
                                        <p:cTn id="1086" dur="5500"/>
                                        <p:tgtEl>
                                          <p:spTgt spid="58"/>
                                        </p:tgtEl>
                                      </p:cBhvr>
                                    </p:animEffect>
                                    <p:set>
                                      <p:cBhvr>
                                        <p:cTn id="1087" dur="1" fill="hold">
                                          <p:stCondLst>
                                            <p:cond delay="5499"/>
                                          </p:stCondLst>
                                        </p:cTn>
                                        <p:tgtEl>
                                          <p:spTgt spid="58"/>
                                        </p:tgtEl>
                                        <p:attrNameLst>
                                          <p:attrName>style.visibility</p:attrName>
                                        </p:attrNameLst>
                                      </p:cBhvr>
                                      <p:to>
                                        <p:strVal val="hidden"/>
                                      </p:to>
                                    </p:set>
                                  </p:childTnLst>
                                </p:cTn>
                              </p:par>
                              <p:par>
                                <p:cTn id="1088" presetID="2" presetClass="entr" presetSubtype="8" fill="hold" grpId="0" nodeType="withEffect">
                                  <p:stCondLst>
                                    <p:cond delay="0"/>
                                  </p:stCondLst>
                                  <p:childTnLst>
                                    <p:set>
                                      <p:cBhvr>
                                        <p:cTn id="1089" dur="1" fill="hold">
                                          <p:stCondLst>
                                            <p:cond delay="0"/>
                                          </p:stCondLst>
                                        </p:cTn>
                                        <p:tgtEl>
                                          <p:spTgt spid="57"/>
                                        </p:tgtEl>
                                        <p:attrNameLst>
                                          <p:attrName>style.visibility</p:attrName>
                                        </p:attrNameLst>
                                      </p:cBhvr>
                                      <p:to>
                                        <p:strVal val="visible"/>
                                      </p:to>
                                    </p:set>
                                    <p:anim calcmode="lin" valueType="num">
                                      <p:cBhvr additive="base">
                                        <p:cTn id="1090" dur="4000" fill="hold"/>
                                        <p:tgtEl>
                                          <p:spTgt spid="57"/>
                                        </p:tgtEl>
                                        <p:attrNameLst>
                                          <p:attrName>ppt_x</p:attrName>
                                        </p:attrNameLst>
                                      </p:cBhvr>
                                      <p:tavLst>
                                        <p:tav tm="0">
                                          <p:val>
                                            <p:strVal val="0-#ppt_w/2"/>
                                          </p:val>
                                        </p:tav>
                                        <p:tav tm="100000">
                                          <p:val>
                                            <p:strVal val="#ppt_x"/>
                                          </p:val>
                                        </p:tav>
                                      </p:tavLst>
                                    </p:anim>
                                    <p:anim calcmode="lin" valueType="num">
                                      <p:cBhvr additive="base">
                                        <p:cTn id="1091" dur="4000" fill="hold"/>
                                        <p:tgtEl>
                                          <p:spTgt spid="57"/>
                                        </p:tgtEl>
                                        <p:attrNameLst>
                                          <p:attrName>ppt_y</p:attrName>
                                        </p:attrNameLst>
                                      </p:cBhvr>
                                      <p:tavLst>
                                        <p:tav tm="0">
                                          <p:val>
                                            <p:strVal val="#ppt_y"/>
                                          </p:val>
                                        </p:tav>
                                        <p:tav tm="100000">
                                          <p:val>
                                            <p:strVal val="#ppt_y"/>
                                          </p:val>
                                        </p:tav>
                                      </p:tavLst>
                                    </p:anim>
                                  </p:childTnLst>
                                </p:cTn>
                              </p:par>
                              <p:par>
                                <p:cTn id="1092" presetID="19" presetClass="entr" presetSubtype="10" fill="hold" grpId="1" nodeType="withEffect">
                                  <p:stCondLst>
                                    <p:cond delay="0"/>
                                  </p:stCondLst>
                                  <p:childTnLst>
                                    <p:set>
                                      <p:cBhvr>
                                        <p:cTn id="1093" dur="1" fill="hold">
                                          <p:stCondLst>
                                            <p:cond delay="0"/>
                                          </p:stCondLst>
                                        </p:cTn>
                                        <p:tgtEl>
                                          <p:spTgt spid="57"/>
                                        </p:tgtEl>
                                        <p:attrNameLst>
                                          <p:attrName>style.visibility</p:attrName>
                                        </p:attrNameLst>
                                      </p:cBhvr>
                                      <p:to>
                                        <p:strVal val="visible"/>
                                      </p:to>
                                    </p:set>
                                    <p:anim calcmode="lin" valueType="num">
                                      <p:cBhvr>
                                        <p:cTn id="1094" dur="4000" fill="hold"/>
                                        <p:tgtEl>
                                          <p:spTgt spid="57"/>
                                        </p:tgtEl>
                                        <p:attrNameLst>
                                          <p:attrName>ppt_w</p:attrName>
                                        </p:attrNameLst>
                                      </p:cBhvr>
                                      <p:tavLst>
                                        <p:tav tm="0" fmla="#ppt_w*sin(2.5*pi*$)">
                                          <p:val>
                                            <p:fltVal val="0"/>
                                          </p:val>
                                        </p:tav>
                                        <p:tav tm="100000">
                                          <p:val>
                                            <p:fltVal val="1"/>
                                          </p:val>
                                        </p:tav>
                                      </p:tavLst>
                                    </p:anim>
                                    <p:anim calcmode="lin" valueType="num">
                                      <p:cBhvr>
                                        <p:cTn id="1095" dur="4000" fill="hold"/>
                                        <p:tgtEl>
                                          <p:spTgt spid="57"/>
                                        </p:tgtEl>
                                        <p:attrNameLst>
                                          <p:attrName>ppt_h</p:attrName>
                                        </p:attrNameLst>
                                      </p:cBhvr>
                                      <p:tavLst>
                                        <p:tav tm="0">
                                          <p:val>
                                            <p:strVal val="#ppt_h"/>
                                          </p:val>
                                        </p:tav>
                                        <p:tav tm="100000">
                                          <p:val>
                                            <p:strVal val="#ppt_h"/>
                                          </p:val>
                                        </p:tav>
                                      </p:tavLst>
                                    </p:anim>
                                  </p:childTnLst>
                                </p:cTn>
                              </p:par>
                              <p:par>
                                <p:cTn id="1096" presetID="2" presetClass="exit" presetSubtype="8" fill="hold" grpId="2" nodeType="withEffect">
                                  <p:stCondLst>
                                    <p:cond delay="0"/>
                                  </p:stCondLst>
                                  <p:childTnLst>
                                    <p:anim calcmode="lin" valueType="num">
                                      <p:cBhvr additive="base">
                                        <p:cTn id="1097" dur="4500"/>
                                        <p:tgtEl>
                                          <p:spTgt spid="57"/>
                                        </p:tgtEl>
                                        <p:attrNameLst>
                                          <p:attrName>ppt_x</p:attrName>
                                        </p:attrNameLst>
                                      </p:cBhvr>
                                      <p:tavLst>
                                        <p:tav tm="0">
                                          <p:val>
                                            <p:strVal val="ppt_x"/>
                                          </p:val>
                                        </p:tav>
                                        <p:tav tm="100000">
                                          <p:val>
                                            <p:strVal val="0-ppt_w/2"/>
                                          </p:val>
                                        </p:tav>
                                      </p:tavLst>
                                    </p:anim>
                                    <p:anim calcmode="lin" valueType="num">
                                      <p:cBhvr additive="base">
                                        <p:cTn id="1098" dur="4500"/>
                                        <p:tgtEl>
                                          <p:spTgt spid="57"/>
                                        </p:tgtEl>
                                        <p:attrNameLst>
                                          <p:attrName>ppt_y</p:attrName>
                                        </p:attrNameLst>
                                      </p:cBhvr>
                                      <p:tavLst>
                                        <p:tav tm="0">
                                          <p:val>
                                            <p:strVal val="ppt_y"/>
                                          </p:val>
                                        </p:tav>
                                        <p:tav tm="100000">
                                          <p:val>
                                            <p:strVal val="ppt_y"/>
                                          </p:val>
                                        </p:tav>
                                      </p:tavLst>
                                    </p:anim>
                                    <p:set>
                                      <p:cBhvr>
                                        <p:cTn id="1099" dur="1" fill="hold">
                                          <p:stCondLst>
                                            <p:cond delay="4499"/>
                                          </p:stCondLst>
                                        </p:cTn>
                                        <p:tgtEl>
                                          <p:spTgt spid="57"/>
                                        </p:tgtEl>
                                        <p:attrNameLst>
                                          <p:attrName>style.visibility</p:attrName>
                                        </p:attrNameLst>
                                      </p:cBhvr>
                                      <p:to>
                                        <p:strVal val="hidden"/>
                                      </p:to>
                                    </p:set>
                                  </p:childTnLst>
                                </p:cTn>
                              </p:par>
                              <p:par>
                                <p:cTn id="1100" presetID="3" presetClass="exit" presetSubtype="5" fill="hold" grpId="3" nodeType="withEffect">
                                  <p:stCondLst>
                                    <p:cond delay="0"/>
                                  </p:stCondLst>
                                  <p:childTnLst>
                                    <p:animEffect transition="out" filter="blinds(vertical)">
                                      <p:cBhvr>
                                        <p:cTn id="1101" dur="5500"/>
                                        <p:tgtEl>
                                          <p:spTgt spid="57"/>
                                        </p:tgtEl>
                                      </p:cBhvr>
                                    </p:animEffect>
                                    <p:set>
                                      <p:cBhvr>
                                        <p:cTn id="1102" dur="1" fill="hold">
                                          <p:stCondLst>
                                            <p:cond delay="5499"/>
                                          </p:stCondLst>
                                        </p:cTn>
                                        <p:tgtEl>
                                          <p:spTgt spid="57"/>
                                        </p:tgtEl>
                                        <p:attrNameLst>
                                          <p:attrName>style.visibility</p:attrName>
                                        </p:attrNameLst>
                                      </p:cBhvr>
                                      <p:to>
                                        <p:strVal val="hidden"/>
                                      </p:to>
                                    </p:set>
                                  </p:childTnLst>
                                </p:cTn>
                              </p:par>
                              <p:par>
                                <p:cTn id="1103" presetID="2" presetClass="entr" presetSubtype="8" fill="hold" grpId="0" nodeType="withEffect">
                                  <p:stCondLst>
                                    <p:cond delay="0"/>
                                  </p:stCondLst>
                                  <p:childTnLst>
                                    <p:set>
                                      <p:cBhvr>
                                        <p:cTn id="1104" dur="1" fill="hold">
                                          <p:stCondLst>
                                            <p:cond delay="0"/>
                                          </p:stCondLst>
                                        </p:cTn>
                                        <p:tgtEl>
                                          <p:spTgt spid="56"/>
                                        </p:tgtEl>
                                        <p:attrNameLst>
                                          <p:attrName>style.visibility</p:attrName>
                                        </p:attrNameLst>
                                      </p:cBhvr>
                                      <p:to>
                                        <p:strVal val="visible"/>
                                      </p:to>
                                    </p:set>
                                    <p:anim calcmode="lin" valueType="num">
                                      <p:cBhvr additive="base">
                                        <p:cTn id="1105" dur="4000" fill="hold"/>
                                        <p:tgtEl>
                                          <p:spTgt spid="56"/>
                                        </p:tgtEl>
                                        <p:attrNameLst>
                                          <p:attrName>ppt_x</p:attrName>
                                        </p:attrNameLst>
                                      </p:cBhvr>
                                      <p:tavLst>
                                        <p:tav tm="0">
                                          <p:val>
                                            <p:strVal val="0-#ppt_w/2"/>
                                          </p:val>
                                        </p:tav>
                                        <p:tav tm="100000">
                                          <p:val>
                                            <p:strVal val="#ppt_x"/>
                                          </p:val>
                                        </p:tav>
                                      </p:tavLst>
                                    </p:anim>
                                    <p:anim calcmode="lin" valueType="num">
                                      <p:cBhvr additive="base">
                                        <p:cTn id="1106" dur="4000" fill="hold"/>
                                        <p:tgtEl>
                                          <p:spTgt spid="56"/>
                                        </p:tgtEl>
                                        <p:attrNameLst>
                                          <p:attrName>ppt_y</p:attrName>
                                        </p:attrNameLst>
                                      </p:cBhvr>
                                      <p:tavLst>
                                        <p:tav tm="0">
                                          <p:val>
                                            <p:strVal val="#ppt_y"/>
                                          </p:val>
                                        </p:tav>
                                        <p:tav tm="100000">
                                          <p:val>
                                            <p:strVal val="#ppt_y"/>
                                          </p:val>
                                        </p:tav>
                                      </p:tavLst>
                                    </p:anim>
                                  </p:childTnLst>
                                </p:cTn>
                              </p:par>
                              <p:par>
                                <p:cTn id="1107" presetID="19" presetClass="entr" presetSubtype="10" fill="hold" grpId="1" nodeType="withEffect">
                                  <p:stCondLst>
                                    <p:cond delay="0"/>
                                  </p:stCondLst>
                                  <p:childTnLst>
                                    <p:set>
                                      <p:cBhvr>
                                        <p:cTn id="1108" dur="1" fill="hold">
                                          <p:stCondLst>
                                            <p:cond delay="0"/>
                                          </p:stCondLst>
                                        </p:cTn>
                                        <p:tgtEl>
                                          <p:spTgt spid="56"/>
                                        </p:tgtEl>
                                        <p:attrNameLst>
                                          <p:attrName>style.visibility</p:attrName>
                                        </p:attrNameLst>
                                      </p:cBhvr>
                                      <p:to>
                                        <p:strVal val="visible"/>
                                      </p:to>
                                    </p:set>
                                    <p:anim calcmode="lin" valueType="num">
                                      <p:cBhvr>
                                        <p:cTn id="1109" dur="4000" fill="hold"/>
                                        <p:tgtEl>
                                          <p:spTgt spid="56"/>
                                        </p:tgtEl>
                                        <p:attrNameLst>
                                          <p:attrName>ppt_w</p:attrName>
                                        </p:attrNameLst>
                                      </p:cBhvr>
                                      <p:tavLst>
                                        <p:tav tm="0" fmla="#ppt_w*sin(2.5*pi*$)">
                                          <p:val>
                                            <p:fltVal val="0"/>
                                          </p:val>
                                        </p:tav>
                                        <p:tav tm="100000">
                                          <p:val>
                                            <p:fltVal val="1"/>
                                          </p:val>
                                        </p:tav>
                                      </p:tavLst>
                                    </p:anim>
                                    <p:anim calcmode="lin" valueType="num">
                                      <p:cBhvr>
                                        <p:cTn id="1110" dur="4000" fill="hold"/>
                                        <p:tgtEl>
                                          <p:spTgt spid="56"/>
                                        </p:tgtEl>
                                        <p:attrNameLst>
                                          <p:attrName>ppt_h</p:attrName>
                                        </p:attrNameLst>
                                      </p:cBhvr>
                                      <p:tavLst>
                                        <p:tav tm="0">
                                          <p:val>
                                            <p:strVal val="#ppt_h"/>
                                          </p:val>
                                        </p:tav>
                                        <p:tav tm="100000">
                                          <p:val>
                                            <p:strVal val="#ppt_h"/>
                                          </p:val>
                                        </p:tav>
                                      </p:tavLst>
                                    </p:anim>
                                  </p:childTnLst>
                                </p:cTn>
                              </p:par>
                              <p:par>
                                <p:cTn id="1111" presetID="2" presetClass="exit" presetSubtype="8" fill="hold" grpId="2" nodeType="withEffect">
                                  <p:stCondLst>
                                    <p:cond delay="0"/>
                                  </p:stCondLst>
                                  <p:childTnLst>
                                    <p:anim calcmode="lin" valueType="num">
                                      <p:cBhvr additive="base">
                                        <p:cTn id="1112" dur="4500"/>
                                        <p:tgtEl>
                                          <p:spTgt spid="56"/>
                                        </p:tgtEl>
                                        <p:attrNameLst>
                                          <p:attrName>ppt_x</p:attrName>
                                        </p:attrNameLst>
                                      </p:cBhvr>
                                      <p:tavLst>
                                        <p:tav tm="0">
                                          <p:val>
                                            <p:strVal val="ppt_x"/>
                                          </p:val>
                                        </p:tav>
                                        <p:tav tm="100000">
                                          <p:val>
                                            <p:strVal val="0-ppt_w/2"/>
                                          </p:val>
                                        </p:tav>
                                      </p:tavLst>
                                    </p:anim>
                                    <p:anim calcmode="lin" valueType="num">
                                      <p:cBhvr additive="base">
                                        <p:cTn id="1113" dur="4500"/>
                                        <p:tgtEl>
                                          <p:spTgt spid="56"/>
                                        </p:tgtEl>
                                        <p:attrNameLst>
                                          <p:attrName>ppt_y</p:attrName>
                                        </p:attrNameLst>
                                      </p:cBhvr>
                                      <p:tavLst>
                                        <p:tav tm="0">
                                          <p:val>
                                            <p:strVal val="ppt_y"/>
                                          </p:val>
                                        </p:tav>
                                        <p:tav tm="100000">
                                          <p:val>
                                            <p:strVal val="ppt_y"/>
                                          </p:val>
                                        </p:tav>
                                      </p:tavLst>
                                    </p:anim>
                                    <p:set>
                                      <p:cBhvr>
                                        <p:cTn id="1114" dur="1" fill="hold">
                                          <p:stCondLst>
                                            <p:cond delay="4499"/>
                                          </p:stCondLst>
                                        </p:cTn>
                                        <p:tgtEl>
                                          <p:spTgt spid="56"/>
                                        </p:tgtEl>
                                        <p:attrNameLst>
                                          <p:attrName>style.visibility</p:attrName>
                                        </p:attrNameLst>
                                      </p:cBhvr>
                                      <p:to>
                                        <p:strVal val="hidden"/>
                                      </p:to>
                                    </p:set>
                                  </p:childTnLst>
                                </p:cTn>
                              </p:par>
                              <p:par>
                                <p:cTn id="1115" presetID="3" presetClass="exit" presetSubtype="5" fill="hold" grpId="3" nodeType="withEffect">
                                  <p:stCondLst>
                                    <p:cond delay="0"/>
                                  </p:stCondLst>
                                  <p:childTnLst>
                                    <p:animEffect transition="out" filter="blinds(vertical)">
                                      <p:cBhvr>
                                        <p:cTn id="1116" dur="5500"/>
                                        <p:tgtEl>
                                          <p:spTgt spid="56"/>
                                        </p:tgtEl>
                                      </p:cBhvr>
                                    </p:animEffect>
                                    <p:set>
                                      <p:cBhvr>
                                        <p:cTn id="1117" dur="1" fill="hold">
                                          <p:stCondLst>
                                            <p:cond delay="5499"/>
                                          </p:stCondLst>
                                        </p:cTn>
                                        <p:tgtEl>
                                          <p:spTgt spid="56"/>
                                        </p:tgtEl>
                                        <p:attrNameLst>
                                          <p:attrName>style.visibility</p:attrName>
                                        </p:attrNameLst>
                                      </p:cBhvr>
                                      <p:to>
                                        <p:strVal val="hidden"/>
                                      </p:to>
                                    </p:set>
                                  </p:childTnLst>
                                </p:cTn>
                              </p:par>
                              <p:par>
                                <p:cTn id="1118" presetID="2" presetClass="entr" presetSubtype="8" fill="hold" grpId="0" nodeType="withEffect">
                                  <p:stCondLst>
                                    <p:cond delay="0"/>
                                  </p:stCondLst>
                                  <p:childTnLst>
                                    <p:set>
                                      <p:cBhvr>
                                        <p:cTn id="1119" dur="1" fill="hold">
                                          <p:stCondLst>
                                            <p:cond delay="0"/>
                                          </p:stCondLst>
                                        </p:cTn>
                                        <p:tgtEl>
                                          <p:spTgt spid="55"/>
                                        </p:tgtEl>
                                        <p:attrNameLst>
                                          <p:attrName>style.visibility</p:attrName>
                                        </p:attrNameLst>
                                      </p:cBhvr>
                                      <p:to>
                                        <p:strVal val="visible"/>
                                      </p:to>
                                    </p:set>
                                    <p:anim calcmode="lin" valueType="num">
                                      <p:cBhvr additive="base">
                                        <p:cTn id="1120" dur="4000" fill="hold"/>
                                        <p:tgtEl>
                                          <p:spTgt spid="55"/>
                                        </p:tgtEl>
                                        <p:attrNameLst>
                                          <p:attrName>ppt_x</p:attrName>
                                        </p:attrNameLst>
                                      </p:cBhvr>
                                      <p:tavLst>
                                        <p:tav tm="0">
                                          <p:val>
                                            <p:strVal val="0-#ppt_w/2"/>
                                          </p:val>
                                        </p:tav>
                                        <p:tav tm="100000">
                                          <p:val>
                                            <p:strVal val="#ppt_x"/>
                                          </p:val>
                                        </p:tav>
                                      </p:tavLst>
                                    </p:anim>
                                    <p:anim calcmode="lin" valueType="num">
                                      <p:cBhvr additive="base">
                                        <p:cTn id="1121" dur="4000" fill="hold"/>
                                        <p:tgtEl>
                                          <p:spTgt spid="55"/>
                                        </p:tgtEl>
                                        <p:attrNameLst>
                                          <p:attrName>ppt_y</p:attrName>
                                        </p:attrNameLst>
                                      </p:cBhvr>
                                      <p:tavLst>
                                        <p:tav tm="0">
                                          <p:val>
                                            <p:strVal val="#ppt_y"/>
                                          </p:val>
                                        </p:tav>
                                        <p:tav tm="100000">
                                          <p:val>
                                            <p:strVal val="#ppt_y"/>
                                          </p:val>
                                        </p:tav>
                                      </p:tavLst>
                                    </p:anim>
                                  </p:childTnLst>
                                </p:cTn>
                              </p:par>
                              <p:par>
                                <p:cTn id="1122" presetID="19" presetClass="entr" presetSubtype="10" fill="hold" grpId="1" nodeType="withEffect">
                                  <p:stCondLst>
                                    <p:cond delay="0"/>
                                  </p:stCondLst>
                                  <p:childTnLst>
                                    <p:set>
                                      <p:cBhvr>
                                        <p:cTn id="1123" dur="1" fill="hold">
                                          <p:stCondLst>
                                            <p:cond delay="0"/>
                                          </p:stCondLst>
                                        </p:cTn>
                                        <p:tgtEl>
                                          <p:spTgt spid="55"/>
                                        </p:tgtEl>
                                        <p:attrNameLst>
                                          <p:attrName>style.visibility</p:attrName>
                                        </p:attrNameLst>
                                      </p:cBhvr>
                                      <p:to>
                                        <p:strVal val="visible"/>
                                      </p:to>
                                    </p:set>
                                    <p:anim calcmode="lin" valueType="num">
                                      <p:cBhvr>
                                        <p:cTn id="1124" dur="4000" fill="hold"/>
                                        <p:tgtEl>
                                          <p:spTgt spid="55"/>
                                        </p:tgtEl>
                                        <p:attrNameLst>
                                          <p:attrName>ppt_w</p:attrName>
                                        </p:attrNameLst>
                                      </p:cBhvr>
                                      <p:tavLst>
                                        <p:tav tm="0" fmla="#ppt_w*sin(2.5*pi*$)">
                                          <p:val>
                                            <p:fltVal val="0"/>
                                          </p:val>
                                        </p:tav>
                                        <p:tav tm="100000">
                                          <p:val>
                                            <p:fltVal val="1"/>
                                          </p:val>
                                        </p:tav>
                                      </p:tavLst>
                                    </p:anim>
                                    <p:anim calcmode="lin" valueType="num">
                                      <p:cBhvr>
                                        <p:cTn id="1125" dur="4000" fill="hold"/>
                                        <p:tgtEl>
                                          <p:spTgt spid="55"/>
                                        </p:tgtEl>
                                        <p:attrNameLst>
                                          <p:attrName>ppt_h</p:attrName>
                                        </p:attrNameLst>
                                      </p:cBhvr>
                                      <p:tavLst>
                                        <p:tav tm="0">
                                          <p:val>
                                            <p:strVal val="#ppt_h"/>
                                          </p:val>
                                        </p:tav>
                                        <p:tav tm="100000">
                                          <p:val>
                                            <p:strVal val="#ppt_h"/>
                                          </p:val>
                                        </p:tav>
                                      </p:tavLst>
                                    </p:anim>
                                  </p:childTnLst>
                                </p:cTn>
                              </p:par>
                              <p:par>
                                <p:cTn id="1126" presetID="2" presetClass="exit" presetSubtype="8" fill="hold" grpId="2" nodeType="withEffect">
                                  <p:stCondLst>
                                    <p:cond delay="0"/>
                                  </p:stCondLst>
                                  <p:childTnLst>
                                    <p:anim calcmode="lin" valueType="num">
                                      <p:cBhvr additive="base">
                                        <p:cTn id="1127" dur="4500"/>
                                        <p:tgtEl>
                                          <p:spTgt spid="55"/>
                                        </p:tgtEl>
                                        <p:attrNameLst>
                                          <p:attrName>ppt_x</p:attrName>
                                        </p:attrNameLst>
                                      </p:cBhvr>
                                      <p:tavLst>
                                        <p:tav tm="0">
                                          <p:val>
                                            <p:strVal val="ppt_x"/>
                                          </p:val>
                                        </p:tav>
                                        <p:tav tm="100000">
                                          <p:val>
                                            <p:strVal val="0-ppt_w/2"/>
                                          </p:val>
                                        </p:tav>
                                      </p:tavLst>
                                    </p:anim>
                                    <p:anim calcmode="lin" valueType="num">
                                      <p:cBhvr additive="base">
                                        <p:cTn id="1128" dur="4500"/>
                                        <p:tgtEl>
                                          <p:spTgt spid="55"/>
                                        </p:tgtEl>
                                        <p:attrNameLst>
                                          <p:attrName>ppt_y</p:attrName>
                                        </p:attrNameLst>
                                      </p:cBhvr>
                                      <p:tavLst>
                                        <p:tav tm="0">
                                          <p:val>
                                            <p:strVal val="ppt_y"/>
                                          </p:val>
                                        </p:tav>
                                        <p:tav tm="100000">
                                          <p:val>
                                            <p:strVal val="ppt_y"/>
                                          </p:val>
                                        </p:tav>
                                      </p:tavLst>
                                    </p:anim>
                                    <p:set>
                                      <p:cBhvr>
                                        <p:cTn id="1129" dur="1" fill="hold">
                                          <p:stCondLst>
                                            <p:cond delay="4499"/>
                                          </p:stCondLst>
                                        </p:cTn>
                                        <p:tgtEl>
                                          <p:spTgt spid="55"/>
                                        </p:tgtEl>
                                        <p:attrNameLst>
                                          <p:attrName>style.visibility</p:attrName>
                                        </p:attrNameLst>
                                      </p:cBhvr>
                                      <p:to>
                                        <p:strVal val="hidden"/>
                                      </p:to>
                                    </p:set>
                                  </p:childTnLst>
                                </p:cTn>
                              </p:par>
                              <p:par>
                                <p:cTn id="1130" presetID="3" presetClass="exit" presetSubtype="5" fill="hold" grpId="3" nodeType="withEffect">
                                  <p:stCondLst>
                                    <p:cond delay="0"/>
                                  </p:stCondLst>
                                  <p:childTnLst>
                                    <p:animEffect transition="out" filter="blinds(vertical)">
                                      <p:cBhvr>
                                        <p:cTn id="1131" dur="5500"/>
                                        <p:tgtEl>
                                          <p:spTgt spid="55"/>
                                        </p:tgtEl>
                                      </p:cBhvr>
                                    </p:animEffect>
                                    <p:set>
                                      <p:cBhvr>
                                        <p:cTn id="1132" dur="1" fill="hold">
                                          <p:stCondLst>
                                            <p:cond delay="5499"/>
                                          </p:stCondLst>
                                        </p:cTn>
                                        <p:tgtEl>
                                          <p:spTgt spid="55"/>
                                        </p:tgtEl>
                                        <p:attrNameLst>
                                          <p:attrName>style.visibility</p:attrName>
                                        </p:attrNameLst>
                                      </p:cBhvr>
                                      <p:to>
                                        <p:strVal val="hidden"/>
                                      </p:to>
                                    </p:set>
                                  </p:childTnLst>
                                </p:cTn>
                              </p:par>
                              <p:par>
                                <p:cTn id="1133" presetID="2" presetClass="entr" presetSubtype="8" fill="hold" grpId="0" nodeType="withEffect">
                                  <p:stCondLst>
                                    <p:cond delay="0"/>
                                  </p:stCondLst>
                                  <p:childTnLst>
                                    <p:set>
                                      <p:cBhvr>
                                        <p:cTn id="1134" dur="1" fill="hold">
                                          <p:stCondLst>
                                            <p:cond delay="0"/>
                                          </p:stCondLst>
                                        </p:cTn>
                                        <p:tgtEl>
                                          <p:spTgt spid="54"/>
                                        </p:tgtEl>
                                        <p:attrNameLst>
                                          <p:attrName>style.visibility</p:attrName>
                                        </p:attrNameLst>
                                      </p:cBhvr>
                                      <p:to>
                                        <p:strVal val="visible"/>
                                      </p:to>
                                    </p:set>
                                    <p:anim calcmode="lin" valueType="num">
                                      <p:cBhvr additive="base">
                                        <p:cTn id="1135" dur="4000" fill="hold"/>
                                        <p:tgtEl>
                                          <p:spTgt spid="54"/>
                                        </p:tgtEl>
                                        <p:attrNameLst>
                                          <p:attrName>ppt_x</p:attrName>
                                        </p:attrNameLst>
                                      </p:cBhvr>
                                      <p:tavLst>
                                        <p:tav tm="0">
                                          <p:val>
                                            <p:strVal val="0-#ppt_w/2"/>
                                          </p:val>
                                        </p:tav>
                                        <p:tav tm="100000">
                                          <p:val>
                                            <p:strVal val="#ppt_x"/>
                                          </p:val>
                                        </p:tav>
                                      </p:tavLst>
                                    </p:anim>
                                    <p:anim calcmode="lin" valueType="num">
                                      <p:cBhvr additive="base">
                                        <p:cTn id="1136" dur="4000" fill="hold"/>
                                        <p:tgtEl>
                                          <p:spTgt spid="54"/>
                                        </p:tgtEl>
                                        <p:attrNameLst>
                                          <p:attrName>ppt_y</p:attrName>
                                        </p:attrNameLst>
                                      </p:cBhvr>
                                      <p:tavLst>
                                        <p:tav tm="0">
                                          <p:val>
                                            <p:strVal val="#ppt_y"/>
                                          </p:val>
                                        </p:tav>
                                        <p:tav tm="100000">
                                          <p:val>
                                            <p:strVal val="#ppt_y"/>
                                          </p:val>
                                        </p:tav>
                                      </p:tavLst>
                                    </p:anim>
                                  </p:childTnLst>
                                </p:cTn>
                              </p:par>
                              <p:par>
                                <p:cTn id="1137" presetID="19" presetClass="entr" presetSubtype="10" fill="hold" grpId="1" nodeType="withEffect">
                                  <p:stCondLst>
                                    <p:cond delay="0"/>
                                  </p:stCondLst>
                                  <p:childTnLst>
                                    <p:set>
                                      <p:cBhvr>
                                        <p:cTn id="1138" dur="1" fill="hold">
                                          <p:stCondLst>
                                            <p:cond delay="0"/>
                                          </p:stCondLst>
                                        </p:cTn>
                                        <p:tgtEl>
                                          <p:spTgt spid="54"/>
                                        </p:tgtEl>
                                        <p:attrNameLst>
                                          <p:attrName>style.visibility</p:attrName>
                                        </p:attrNameLst>
                                      </p:cBhvr>
                                      <p:to>
                                        <p:strVal val="visible"/>
                                      </p:to>
                                    </p:set>
                                    <p:anim calcmode="lin" valueType="num">
                                      <p:cBhvr>
                                        <p:cTn id="1139" dur="4000" fill="hold"/>
                                        <p:tgtEl>
                                          <p:spTgt spid="54"/>
                                        </p:tgtEl>
                                        <p:attrNameLst>
                                          <p:attrName>ppt_w</p:attrName>
                                        </p:attrNameLst>
                                      </p:cBhvr>
                                      <p:tavLst>
                                        <p:tav tm="0" fmla="#ppt_w*sin(2.5*pi*$)">
                                          <p:val>
                                            <p:fltVal val="0"/>
                                          </p:val>
                                        </p:tav>
                                        <p:tav tm="100000">
                                          <p:val>
                                            <p:fltVal val="1"/>
                                          </p:val>
                                        </p:tav>
                                      </p:tavLst>
                                    </p:anim>
                                    <p:anim calcmode="lin" valueType="num">
                                      <p:cBhvr>
                                        <p:cTn id="1140" dur="4000" fill="hold"/>
                                        <p:tgtEl>
                                          <p:spTgt spid="54"/>
                                        </p:tgtEl>
                                        <p:attrNameLst>
                                          <p:attrName>ppt_h</p:attrName>
                                        </p:attrNameLst>
                                      </p:cBhvr>
                                      <p:tavLst>
                                        <p:tav tm="0">
                                          <p:val>
                                            <p:strVal val="#ppt_h"/>
                                          </p:val>
                                        </p:tav>
                                        <p:tav tm="100000">
                                          <p:val>
                                            <p:strVal val="#ppt_h"/>
                                          </p:val>
                                        </p:tav>
                                      </p:tavLst>
                                    </p:anim>
                                  </p:childTnLst>
                                </p:cTn>
                              </p:par>
                              <p:par>
                                <p:cTn id="1141" presetID="2" presetClass="exit" presetSubtype="8" fill="hold" grpId="2" nodeType="withEffect">
                                  <p:stCondLst>
                                    <p:cond delay="0"/>
                                  </p:stCondLst>
                                  <p:childTnLst>
                                    <p:anim calcmode="lin" valueType="num">
                                      <p:cBhvr additive="base">
                                        <p:cTn id="1142" dur="4500"/>
                                        <p:tgtEl>
                                          <p:spTgt spid="54"/>
                                        </p:tgtEl>
                                        <p:attrNameLst>
                                          <p:attrName>ppt_x</p:attrName>
                                        </p:attrNameLst>
                                      </p:cBhvr>
                                      <p:tavLst>
                                        <p:tav tm="0">
                                          <p:val>
                                            <p:strVal val="ppt_x"/>
                                          </p:val>
                                        </p:tav>
                                        <p:tav tm="100000">
                                          <p:val>
                                            <p:strVal val="0-ppt_w/2"/>
                                          </p:val>
                                        </p:tav>
                                      </p:tavLst>
                                    </p:anim>
                                    <p:anim calcmode="lin" valueType="num">
                                      <p:cBhvr additive="base">
                                        <p:cTn id="1143" dur="4500"/>
                                        <p:tgtEl>
                                          <p:spTgt spid="54"/>
                                        </p:tgtEl>
                                        <p:attrNameLst>
                                          <p:attrName>ppt_y</p:attrName>
                                        </p:attrNameLst>
                                      </p:cBhvr>
                                      <p:tavLst>
                                        <p:tav tm="0">
                                          <p:val>
                                            <p:strVal val="ppt_y"/>
                                          </p:val>
                                        </p:tav>
                                        <p:tav tm="100000">
                                          <p:val>
                                            <p:strVal val="ppt_y"/>
                                          </p:val>
                                        </p:tav>
                                      </p:tavLst>
                                    </p:anim>
                                    <p:set>
                                      <p:cBhvr>
                                        <p:cTn id="1144" dur="1" fill="hold">
                                          <p:stCondLst>
                                            <p:cond delay="4499"/>
                                          </p:stCondLst>
                                        </p:cTn>
                                        <p:tgtEl>
                                          <p:spTgt spid="54"/>
                                        </p:tgtEl>
                                        <p:attrNameLst>
                                          <p:attrName>style.visibility</p:attrName>
                                        </p:attrNameLst>
                                      </p:cBhvr>
                                      <p:to>
                                        <p:strVal val="hidden"/>
                                      </p:to>
                                    </p:set>
                                  </p:childTnLst>
                                </p:cTn>
                              </p:par>
                              <p:par>
                                <p:cTn id="1145" presetID="3" presetClass="exit" presetSubtype="5" fill="hold" grpId="3" nodeType="withEffect">
                                  <p:stCondLst>
                                    <p:cond delay="0"/>
                                  </p:stCondLst>
                                  <p:childTnLst>
                                    <p:animEffect transition="out" filter="blinds(vertical)">
                                      <p:cBhvr>
                                        <p:cTn id="1146" dur="5500"/>
                                        <p:tgtEl>
                                          <p:spTgt spid="54"/>
                                        </p:tgtEl>
                                      </p:cBhvr>
                                    </p:animEffect>
                                    <p:set>
                                      <p:cBhvr>
                                        <p:cTn id="1147" dur="1" fill="hold">
                                          <p:stCondLst>
                                            <p:cond delay="5499"/>
                                          </p:stCondLst>
                                        </p:cTn>
                                        <p:tgtEl>
                                          <p:spTgt spid="54"/>
                                        </p:tgtEl>
                                        <p:attrNameLst>
                                          <p:attrName>style.visibility</p:attrName>
                                        </p:attrNameLst>
                                      </p:cBhvr>
                                      <p:to>
                                        <p:strVal val="hidden"/>
                                      </p:to>
                                    </p:set>
                                  </p:childTnLst>
                                </p:cTn>
                              </p:par>
                              <p:par>
                                <p:cTn id="1148" presetID="2" presetClass="entr" presetSubtype="8" fill="hold" grpId="0" nodeType="withEffect">
                                  <p:stCondLst>
                                    <p:cond delay="0"/>
                                  </p:stCondLst>
                                  <p:childTnLst>
                                    <p:set>
                                      <p:cBhvr>
                                        <p:cTn id="1149" dur="1" fill="hold">
                                          <p:stCondLst>
                                            <p:cond delay="0"/>
                                          </p:stCondLst>
                                        </p:cTn>
                                        <p:tgtEl>
                                          <p:spTgt spid="53"/>
                                        </p:tgtEl>
                                        <p:attrNameLst>
                                          <p:attrName>style.visibility</p:attrName>
                                        </p:attrNameLst>
                                      </p:cBhvr>
                                      <p:to>
                                        <p:strVal val="visible"/>
                                      </p:to>
                                    </p:set>
                                    <p:anim calcmode="lin" valueType="num">
                                      <p:cBhvr additive="base">
                                        <p:cTn id="1150" dur="4000" fill="hold"/>
                                        <p:tgtEl>
                                          <p:spTgt spid="53"/>
                                        </p:tgtEl>
                                        <p:attrNameLst>
                                          <p:attrName>ppt_x</p:attrName>
                                        </p:attrNameLst>
                                      </p:cBhvr>
                                      <p:tavLst>
                                        <p:tav tm="0">
                                          <p:val>
                                            <p:strVal val="0-#ppt_w/2"/>
                                          </p:val>
                                        </p:tav>
                                        <p:tav tm="100000">
                                          <p:val>
                                            <p:strVal val="#ppt_x"/>
                                          </p:val>
                                        </p:tav>
                                      </p:tavLst>
                                    </p:anim>
                                    <p:anim calcmode="lin" valueType="num">
                                      <p:cBhvr additive="base">
                                        <p:cTn id="1151" dur="4000" fill="hold"/>
                                        <p:tgtEl>
                                          <p:spTgt spid="53"/>
                                        </p:tgtEl>
                                        <p:attrNameLst>
                                          <p:attrName>ppt_y</p:attrName>
                                        </p:attrNameLst>
                                      </p:cBhvr>
                                      <p:tavLst>
                                        <p:tav tm="0">
                                          <p:val>
                                            <p:strVal val="#ppt_y"/>
                                          </p:val>
                                        </p:tav>
                                        <p:tav tm="100000">
                                          <p:val>
                                            <p:strVal val="#ppt_y"/>
                                          </p:val>
                                        </p:tav>
                                      </p:tavLst>
                                    </p:anim>
                                  </p:childTnLst>
                                </p:cTn>
                              </p:par>
                              <p:par>
                                <p:cTn id="1152" presetID="19" presetClass="entr" presetSubtype="10" fill="hold" grpId="1" nodeType="withEffect">
                                  <p:stCondLst>
                                    <p:cond delay="0"/>
                                  </p:stCondLst>
                                  <p:childTnLst>
                                    <p:set>
                                      <p:cBhvr>
                                        <p:cTn id="1153" dur="1" fill="hold">
                                          <p:stCondLst>
                                            <p:cond delay="0"/>
                                          </p:stCondLst>
                                        </p:cTn>
                                        <p:tgtEl>
                                          <p:spTgt spid="53"/>
                                        </p:tgtEl>
                                        <p:attrNameLst>
                                          <p:attrName>style.visibility</p:attrName>
                                        </p:attrNameLst>
                                      </p:cBhvr>
                                      <p:to>
                                        <p:strVal val="visible"/>
                                      </p:to>
                                    </p:set>
                                    <p:anim calcmode="lin" valueType="num">
                                      <p:cBhvr>
                                        <p:cTn id="1154" dur="4000" fill="hold"/>
                                        <p:tgtEl>
                                          <p:spTgt spid="53"/>
                                        </p:tgtEl>
                                        <p:attrNameLst>
                                          <p:attrName>ppt_w</p:attrName>
                                        </p:attrNameLst>
                                      </p:cBhvr>
                                      <p:tavLst>
                                        <p:tav tm="0" fmla="#ppt_w*sin(2.5*pi*$)">
                                          <p:val>
                                            <p:fltVal val="0"/>
                                          </p:val>
                                        </p:tav>
                                        <p:tav tm="100000">
                                          <p:val>
                                            <p:fltVal val="1"/>
                                          </p:val>
                                        </p:tav>
                                      </p:tavLst>
                                    </p:anim>
                                    <p:anim calcmode="lin" valueType="num">
                                      <p:cBhvr>
                                        <p:cTn id="1155" dur="4000" fill="hold"/>
                                        <p:tgtEl>
                                          <p:spTgt spid="53"/>
                                        </p:tgtEl>
                                        <p:attrNameLst>
                                          <p:attrName>ppt_h</p:attrName>
                                        </p:attrNameLst>
                                      </p:cBhvr>
                                      <p:tavLst>
                                        <p:tav tm="0">
                                          <p:val>
                                            <p:strVal val="#ppt_h"/>
                                          </p:val>
                                        </p:tav>
                                        <p:tav tm="100000">
                                          <p:val>
                                            <p:strVal val="#ppt_h"/>
                                          </p:val>
                                        </p:tav>
                                      </p:tavLst>
                                    </p:anim>
                                  </p:childTnLst>
                                </p:cTn>
                              </p:par>
                              <p:par>
                                <p:cTn id="1156" presetID="2" presetClass="exit" presetSubtype="8" fill="hold" grpId="2" nodeType="withEffect">
                                  <p:stCondLst>
                                    <p:cond delay="0"/>
                                  </p:stCondLst>
                                  <p:childTnLst>
                                    <p:anim calcmode="lin" valueType="num">
                                      <p:cBhvr additive="base">
                                        <p:cTn id="1157" dur="4500"/>
                                        <p:tgtEl>
                                          <p:spTgt spid="53"/>
                                        </p:tgtEl>
                                        <p:attrNameLst>
                                          <p:attrName>ppt_x</p:attrName>
                                        </p:attrNameLst>
                                      </p:cBhvr>
                                      <p:tavLst>
                                        <p:tav tm="0">
                                          <p:val>
                                            <p:strVal val="ppt_x"/>
                                          </p:val>
                                        </p:tav>
                                        <p:tav tm="100000">
                                          <p:val>
                                            <p:strVal val="0-ppt_w/2"/>
                                          </p:val>
                                        </p:tav>
                                      </p:tavLst>
                                    </p:anim>
                                    <p:anim calcmode="lin" valueType="num">
                                      <p:cBhvr additive="base">
                                        <p:cTn id="1158" dur="4500"/>
                                        <p:tgtEl>
                                          <p:spTgt spid="53"/>
                                        </p:tgtEl>
                                        <p:attrNameLst>
                                          <p:attrName>ppt_y</p:attrName>
                                        </p:attrNameLst>
                                      </p:cBhvr>
                                      <p:tavLst>
                                        <p:tav tm="0">
                                          <p:val>
                                            <p:strVal val="ppt_y"/>
                                          </p:val>
                                        </p:tav>
                                        <p:tav tm="100000">
                                          <p:val>
                                            <p:strVal val="ppt_y"/>
                                          </p:val>
                                        </p:tav>
                                      </p:tavLst>
                                    </p:anim>
                                    <p:set>
                                      <p:cBhvr>
                                        <p:cTn id="1159" dur="1" fill="hold">
                                          <p:stCondLst>
                                            <p:cond delay="4499"/>
                                          </p:stCondLst>
                                        </p:cTn>
                                        <p:tgtEl>
                                          <p:spTgt spid="53"/>
                                        </p:tgtEl>
                                        <p:attrNameLst>
                                          <p:attrName>style.visibility</p:attrName>
                                        </p:attrNameLst>
                                      </p:cBhvr>
                                      <p:to>
                                        <p:strVal val="hidden"/>
                                      </p:to>
                                    </p:set>
                                  </p:childTnLst>
                                </p:cTn>
                              </p:par>
                              <p:par>
                                <p:cTn id="1160" presetID="3" presetClass="exit" presetSubtype="5" fill="hold" grpId="3" nodeType="withEffect">
                                  <p:stCondLst>
                                    <p:cond delay="0"/>
                                  </p:stCondLst>
                                  <p:childTnLst>
                                    <p:animEffect transition="out" filter="blinds(vertical)">
                                      <p:cBhvr>
                                        <p:cTn id="1161" dur="5500"/>
                                        <p:tgtEl>
                                          <p:spTgt spid="53"/>
                                        </p:tgtEl>
                                      </p:cBhvr>
                                    </p:animEffect>
                                    <p:set>
                                      <p:cBhvr>
                                        <p:cTn id="1162" dur="1" fill="hold">
                                          <p:stCondLst>
                                            <p:cond delay="5499"/>
                                          </p:stCondLst>
                                        </p:cTn>
                                        <p:tgtEl>
                                          <p:spTgt spid="53"/>
                                        </p:tgtEl>
                                        <p:attrNameLst>
                                          <p:attrName>style.visibility</p:attrName>
                                        </p:attrNameLst>
                                      </p:cBhvr>
                                      <p:to>
                                        <p:strVal val="hidden"/>
                                      </p:to>
                                    </p:set>
                                  </p:childTnLst>
                                </p:cTn>
                              </p:par>
                              <p:par>
                                <p:cTn id="1163" presetID="2" presetClass="entr" presetSubtype="8" fill="hold" grpId="0" nodeType="withEffect">
                                  <p:stCondLst>
                                    <p:cond delay="0"/>
                                  </p:stCondLst>
                                  <p:childTnLst>
                                    <p:set>
                                      <p:cBhvr>
                                        <p:cTn id="1164" dur="1" fill="hold">
                                          <p:stCondLst>
                                            <p:cond delay="0"/>
                                          </p:stCondLst>
                                        </p:cTn>
                                        <p:tgtEl>
                                          <p:spTgt spid="52"/>
                                        </p:tgtEl>
                                        <p:attrNameLst>
                                          <p:attrName>style.visibility</p:attrName>
                                        </p:attrNameLst>
                                      </p:cBhvr>
                                      <p:to>
                                        <p:strVal val="visible"/>
                                      </p:to>
                                    </p:set>
                                    <p:anim calcmode="lin" valueType="num">
                                      <p:cBhvr additive="base">
                                        <p:cTn id="1165" dur="4000" fill="hold"/>
                                        <p:tgtEl>
                                          <p:spTgt spid="52"/>
                                        </p:tgtEl>
                                        <p:attrNameLst>
                                          <p:attrName>ppt_x</p:attrName>
                                        </p:attrNameLst>
                                      </p:cBhvr>
                                      <p:tavLst>
                                        <p:tav tm="0">
                                          <p:val>
                                            <p:strVal val="0-#ppt_w/2"/>
                                          </p:val>
                                        </p:tav>
                                        <p:tav tm="100000">
                                          <p:val>
                                            <p:strVal val="#ppt_x"/>
                                          </p:val>
                                        </p:tav>
                                      </p:tavLst>
                                    </p:anim>
                                    <p:anim calcmode="lin" valueType="num">
                                      <p:cBhvr additive="base">
                                        <p:cTn id="1166" dur="4000" fill="hold"/>
                                        <p:tgtEl>
                                          <p:spTgt spid="52"/>
                                        </p:tgtEl>
                                        <p:attrNameLst>
                                          <p:attrName>ppt_y</p:attrName>
                                        </p:attrNameLst>
                                      </p:cBhvr>
                                      <p:tavLst>
                                        <p:tav tm="0">
                                          <p:val>
                                            <p:strVal val="#ppt_y"/>
                                          </p:val>
                                        </p:tav>
                                        <p:tav tm="100000">
                                          <p:val>
                                            <p:strVal val="#ppt_y"/>
                                          </p:val>
                                        </p:tav>
                                      </p:tavLst>
                                    </p:anim>
                                  </p:childTnLst>
                                </p:cTn>
                              </p:par>
                              <p:par>
                                <p:cTn id="1167" presetID="19" presetClass="entr" presetSubtype="10" fill="hold" grpId="1" nodeType="withEffect">
                                  <p:stCondLst>
                                    <p:cond delay="0"/>
                                  </p:stCondLst>
                                  <p:childTnLst>
                                    <p:set>
                                      <p:cBhvr>
                                        <p:cTn id="1168" dur="1" fill="hold">
                                          <p:stCondLst>
                                            <p:cond delay="0"/>
                                          </p:stCondLst>
                                        </p:cTn>
                                        <p:tgtEl>
                                          <p:spTgt spid="52"/>
                                        </p:tgtEl>
                                        <p:attrNameLst>
                                          <p:attrName>style.visibility</p:attrName>
                                        </p:attrNameLst>
                                      </p:cBhvr>
                                      <p:to>
                                        <p:strVal val="visible"/>
                                      </p:to>
                                    </p:set>
                                    <p:anim calcmode="lin" valueType="num">
                                      <p:cBhvr>
                                        <p:cTn id="1169" dur="4000" fill="hold"/>
                                        <p:tgtEl>
                                          <p:spTgt spid="52"/>
                                        </p:tgtEl>
                                        <p:attrNameLst>
                                          <p:attrName>ppt_w</p:attrName>
                                        </p:attrNameLst>
                                      </p:cBhvr>
                                      <p:tavLst>
                                        <p:tav tm="0" fmla="#ppt_w*sin(2.5*pi*$)">
                                          <p:val>
                                            <p:fltVal val="0"/>
                                          </p:val>
                                        </p:tav>
                                        <p:tav tm="100000">
                                          <p:val>
                                            <p:fltVal val="1"/>
                                          </p:val>
                                        </p:tav>
                                      </p:tavLst>
                                    </p:anim>
                                    <p:anim calcmode="lin" valueType="num">
                                      <p:cBhvr>
                                        <p:cTn id="1170" dur="4000" fill="hold"/>
                                        <p:tgtEl>
                                          <p:spTgt spid="52"/>
                                        </p:tgtEl>
                                        <p:attrNameLst>
                                          <p:attrName>ppt_h</p:attrName>
                                        </p:attrNameLst>
                                      </p:cBhvr>
                                      <p:tavLst>
                                        <p:tav tm="0">
                                          <p:val>
                                            <p:strVal val="#ppt_h"/>
                                          </p:val>
                                        </p:tav>
                                        <p:tav tm="100000">
                                          <p:val>
                                            <p:strVal val="#ppt_h"/>
                                          </p:val>
                                        </p:tav>
                                      </p:tavLst>
                                    </p:anim>
                                  </p:childTnLst>
                                </p:cTn>
                              </p:par>
                              <p:par>
                                <p:cTn id="1171" presetID="2" presetClass="exit" presetSubtype="8" fill="hold" grpId="2" nodeType="withEffect">
                                  <p:stCondLst>
                                    <p:cond delay="0"/>
                                  </p:stCondLst>
                                  <p:childTnLst>
                                    <p:anim calcmode="lin" valueType="num">
                                      <p:cBhvr additive="base">
                                        <p:cTn id="1172" dur="4500"/>
                                        <p:tgtEl>
                                          <p:spTgt spid="52"/>
                                        </p:tgtEl>
                                        <p:attrNameLst>
                                          <p:attrName>ppt_x</p:attrName>
                                        </p:attrNameLst>
                                      </p:cBhvr>
                                      <p:tavLst>
                                        <p:tav tm="0">
                                          <p:val>
                                            <p:strVal val="ppt_x"/>
                                          </p:val>
                                        </p:tav>
                                        <p:tav tm="100000">
                                          <p:val>
                                            <p:strVal val="0-ppt_w/2"/>
                                          </p:val>
                                        </p:tav>
                                      </p:tavLst>
                                    </p:anim>
                                    <p:anim calcmode="lin" valueType="num">
                                      <p:cBhvr additive="base">
                                        <p:cTn id="1173" dur="4500"/>
                                        <p:tgtEl>
                                          <p:spTgt spid="52"/>
                                        </p:tgtEl>
                                        <p:attrNameLst>
                                          <p:attrName>ppt_y</p:attrName>
                                        </p:attrNameLst>
                                      </p:cBhvr>
                                      <p:tavLst>
                                        <p:tav tm="0">
                                          <p:val>
                                            <p:strVal val="ppt_y"/>
                                          </p:val>
                                        </p:tav>
                                        <p:tav tm="100000">
                                          <p:val>
                                            <p:strVal val="ppt_y"/>
                                          </p:val>
                                        </p:tav>
                                      </p:tavLst>
                                    </p:anim>
                                    <p:set>
                                      <p:cBhvr>
                                        <p:cTn id="1174" dur="1" fill="hold">
                                          <p:stCondLst>
                                            <p:cond delay="4499"/>
                                          </p:stCondLst>
                                        </p:cTn>
                                        <p:tgtEl>
                                          <p:spTgt spid="52"/>
                                        </p:tgtEl>
                                        <p:attrNameLst>
                                          <p:attrName>style.visibility</p:attrName>
                                        </p:attrNameLst>
                                      </p:cBhvr>
                                      <p:to>
                                        <p:strVal val="hidden"/>
                                      </p:to>
                                    </p:set>
                                  </p:childTnLst>
                                </p:cTn>
                              </p:par>
                              <p:par>
                                <p:cTn id="1175" presetID="3" presetClass="exit" presetSubtype="5" fill="hold" grpId="3" nodeType="withEffect">
                                  <p:stCondLst>
                                    <p:cond delay="0"/>
                                  </p:stCondLst>
                                  <p:childTnLst>
                                    <p:animEffect transition="out" filter="blinds(vertical)">
                                      <p:cBhvr>
                                        <p:cTn id="1176" dur="5500"/>
                                        <p:tgtEl>
                                          <p:spTgt spid="52"/>
                                        </p:tgtEl>
                                      </p:cBhvr>
                                    </p:animEffect>
                                    <p:set>
                                      <p:cBhvr>
                                        <p:cTn id="1177" dur="1" fill="hold">
                                          <p:stCondLst>
                                            <p:cond delay="5499"/>
                                          </p:stCondLst>
                                        </p:cTn>
                                        <p:tgtEl>
                                          <p:spTgt spid="52"/>
                                        </p:tgtEl>
                                        <p:attrNameLst>
                                          <p:attrName>style.visibility</p:attrName>
                                        </p:attrNameLst>
                                      </p:cBhvr>
                                      <p:to>
                                        <p:strVal val="hidden"/>
                                      </p:to>
                                    </p:set>
                                  </p:childTnLst>
                                </p:cTn>
                              </p:par>
                              <p:par>
                                <p:cTn id="1178" presetID="2" presetClass="entr" presetSubtype="8" fill="hold" grpId="0" nodeType="withEffect">
                                  <p:stCondLst>
                                    <p:cond delay="0"/>
                                  </p:stCondLst>
                                  <p:childTnLst>
                                    <p:set>
                                      <p:cBhvr>
                                        <p:cTn id="1179" dur="1" fill="hold">
                                          <p:stCondLst>
                                            <p:cond delay="0"/>
                                          </p:stCondLst>
                                        </p:cTn>
                                        <p:tgtEl>
                                          <p:spTgt spid="51"/>
                                        </p:tgtEl>
                                        <p:attrNameLst>
                                          <p:attrName>style.visibility</p:attrName>
                                        </p:attrNameLst>
                                      </p:cBhvr>
                                      <p:to>
                                        <p:strVal val="visible"/>
                                      </p:to>
                                    </p:set>
                                    <p:anim calcmode="lin" valueType="num">
                                      <p:cBhvr additive="base">
                                        <p:cTn id="1180" dur="4000" fill="hold"/>
                                        <p:tgtEl>
                                          <p:spTgt spid="51"/>
                                        </p:tgtEl>
                                        <p:attrNameLst>
                                          <p:attrName>ppt_x</p:attrName>
                                        </p:attrNameLst>
                                      </p:cBhvr>
                                      <p:tavLst>
                                        <p:tav tm="0">
                                          <p:val>
                                            <p:strVal val="0-#ppt_w/2"/>
                                          </p:val>
                                        </p:tav>
                                        <p:tav tm="100000">
                                          <p:val>
                                            <p:strVal val="#ppt_x"/>
                                          </p:val>
                                        </p:tav>
                                      </p:tavLst>
                                    </p:anim>
                                    <p:anim calcmode="lin" valueType="num">
                                      <p:cBhvr additive="base">
                                        <p:cTn id="1181" dur="4000" fill="hold"/>
                                        <p:tgtEl>
                                          <p:spTgt spid="51"/>
                                        </p:tgtEl>
                                        <p:attrNameLst>
                                          <p:attrName>ppt_y</p:attrName>
                                        </p:attrNameLst>
                                      </p:cBhvr>
                                      <p:tavLst>
                                        <p:tav tm="0">
                                          <p:val>
                                            <p:strVal val="#ppt_y"/>
                                          </p:val>
                                        </p:tav>
                                        <p:tav tm="100000">
                                          <p:val>
                                            <p:strVal val="#ppt_y"/>
                                          </p:val>
                                        </p:tav>
                                      </p:tavLst>
                                    </p:anim>
                                  </p:childTnLst>
                                </p:cTn>
                              </p:par>
                              <p:par>
                                <p:cTn id="1182" presetID="19" presetClass="entr" presetSubtype="10" fill="hold" grpId="1" nodeType="withEffect">
                                  <p:stCondLst>
                                    <p:cond delay="0"/>
                                  </p:stCondLst>
                                  <p:childTnLst>
                                    <p:set>
                                      <p:cBhvr>
                                        <p:cTn id="1183" dur="1" fill="hold">
                                          <p:stCondLst>
                                            <p:cond delay="0"/>
                                          </p:stCondLst>
                                        </p:cTn>
                                        <p:tgtEl>
                                          <p:spTgt spid="51"/>
                                        </p:tgtEl>
                                        <p:attrNameLst>
                                          <p:attrName>style.visibility</p:attrName>
                                        </p:attrNameLst>
                                      </p:cBhvr>
                                      <p:to>
                                        <p:strVal val="visible"/>
                                      </p:to>
                                    </p:set>
                                    <p:anim calcmode="lin" valueType="num">
                                      <p:cBhvr>
                                        <p:cTn id="1184" dur="4000" fill="hold"/>
                                        <p:tgtEl>
                                          <p:spTgt spid="51"/>
                                        </p:tgtEl>
                                        <p:attrNameLst>
                                          <p:attrName>ppt_w</p:attrName>
                                        </p:attrNameLst>
                                      </p:cBhvr>
                                      <p:tavLst>
                                        <p:tav tm="0" fmla="#ppt_w*sin(2.5*pi*$)">
                                          <p:val>
                                            <p:fltVal val="0"/>
                                          </p:val>
                                        </p:tav>
                                        <p:tav tm="100000">
                                          <p:val>
                                            <p:fltVal val="1"/>
                                          </p:val>
                                        </p:tav>
                                      </p:tavLst>
                                    </p:anim>
                                    <p:anim calcmode="lin" valueType="num">
                                      <p:cBhvr>
                                        <p:cTn id="1185" dur="4000" fill="hold"/>
                                        <p:tgtEl>
                                          <p:spTgt spid="51"/>
                                        </p:tgtEl>
                                        <p:attrNameLst>
                                          <p:attrName>ppt_h</p:attrName>
                                        </p:attrNameLst>
                                      </p:cBhvr>
                                      <p:tavLst>
                                        <p:tav tm="0">
                                          <p:val>
                                            <p:strVal val="#ppt_h"/>
                                          </p:val>
                                        </p:tav>
                                        <p:tav tm="100000">
                                          <p:val>
                                            <p:strVal val="#ppt_h"/>
                                          </p:val>
                                        </p:tav>
                                      </p:tavLst>
                                    </p:anim>
                                  </p:childTnLst>
                                </p:cTn>
                              </p:par>
                              <p:par>
                                <p:cTn id="1186" presetID="2" presetClass="exit" presetSubtype="8" fill="hold" grpId="2" nodeType="withEffect">
                                  <p:stCondLst>
                                    <p:cond delay="0"/>
                                  </p:stCondLst>
                                  <p:childTnLst>
                                    <p:anim calcmode="lin" valueType="num">
                                      <p:cBhvr additive="base">
                                        <p:cTn id="1187" dur="4500"/>
                                        <p:tgtEl>
                                          <p:spTgt spid="51"/>
                                        </p:tgtEl>
                                        <p:attrNameLst>
                                          <p:attrName>ppt_x</p:attrName>
                                        </p:attrNameLst>
                                      </p:cBhvr>
                                      <p:tavLst>
                                        <p:tav tm="0">
                                          <p:val>
                                            <p:strVal val="ppt_x"/>
                                          </p:val>
                                        </p:tav>
                                        <p:tav tm="100000">
                                          <p:val>
                                            <p:strVal val="0-ppt_w/2"/>
                                          </p:val>
                                        </p:tav>
                                      </p:tavLst>
                                    </p:anim>
                                    <p:anim calcmode="lin" valueType="num">
                                      <p:cBhvr additive="base">
                                        <p:cTn id="1188" dur="4500"/>
                                        <p:tgtEl>
                                          <p:spTgt spid="51"/>
                                        </p:tgtEl>
                                        <p:attrNameLst>
                                          <p:attrName>ppt_y</p:attrName>
                                        </p:attrNameLst>
                                      </p:cBhvr>
                                      <p:tavLst>
                                        <p:tav tm="0">
                                          <p:val>
                                            <p:strVal val="ppt_y"/>
                                          </p:val>
                                        </p:tav>
                                        <p:tav tm="100000">
                                          <p:val>
                                            <p:strVal val="ppt_y"/>
                                          </p:val>
                                        </p:tav>
                                      </p:tavLst>
                                    </p:anim>
                                    <p:set>
                                      <p:cBhvr>
                                        <p:cTn id="1189" dur="1" fill="hold">
                                          <p:stCondLst>
                                            <p:cond delay="4499"/>
                                          </p:stCondLst>
                                        </p:cTn>
                                        <p:tgtEl>
                                          <p:spTgt spid="51"/>
                                        </p:tgtEl>
                                        <p:attrNameLst>
                                          <p:attrName>style.visibility</p:attrName>
                                        </p:attrNameLst>
                                      </p:cBhvr>
                                      <p:to>
                                        <p:strVal val="hidden"/>
                                      </p:to>
                                    </p:set>
                                  </p:childTnLst>
                                </p:cTn>
                              </p:par>
                              <p:par>
                                <p:cTn id="1190" presetID="3" presetClass="exit" presetSubtype="5" fill="hold" grpId="3" nodeType="withEffect">
                                  <p:stCondLst>
                                    <p:cond delay="0"/>
                                  </p:stCondLst>
                                  <p:childTnLst>
                                    <p:animEffect transition="out" filter="blinds(vertical)">
                                      <p:cBhvr>
                                        <p:cTn id="1191" dur="5500"/>
                                        <p:tgtEl>
                                          <p:spTgt spid="51"/>
                                        </p:tgtEl>
                                      </p:cBhvr>
                                    </p:animEffect>
                                    <p:set>
                                      <p:cBhvr>
                                        <p:cTn id="1192" dur="1" fill="hold">
                                          <p:stCondLst>
                                            <p:cond delay="5499"/>
                                          </p:stCondLst>
                                        </p:cTn>
                                        <p:tgtEl>
                                          <p:spTgt spid="51"/>
                                        </p:tgtEl>
                                        <p:attrNameLst>
                                          <p:attrName>style.visibility</p:attrName>
                                        </p:attrNameLst>
                                      </p:cBhvr>
                                      <p:to>
                                        <p:strVal val="hidden"/>
                                      </p:to>
                                    </p:set>
                                  </p:childTnLst>
                                </p:cTn>
                              </p:par>
                              <p:par>
                                <p:cTn id="1193" presetID="2" presetClass="entr" presetSubtype="8" fill="hold" grpId="0" nodeType="withEffect">
                                  <p:stCondLst>
                                    <p:cond delay="0"/>
                                  </p:stCondLst>
                                  <p:childTnLst>
                                    <p:set>
                                      <p:cBhvr>
                                        <p:cTn id="1194" dur="1" fill="hold">
                                          <p:stCondLst>
                                            <p:cond delay="0"/>
                                          </p:stCondLst>
                                        </p:cTn>
                                        <p:tgtEl>
                                          <p:spTgt spid="50"/>
                                        </p:tgtEl>
                                        <p:attrNameLst>
                                          <p:attrName>style.visibility</p:attrName>
                                        </p:attrNameLst>
                                      </p:cBhvr>
                                      <p:to>
                                        <p:strVal val="visible"/>
                                      </p:to>
                                    </p:set>
                                    <p:anim calcmode="lin" valueType="num">
                                      <p:cBhvr additive="base">
                                        <p:cTn id="1195" dur="4000" fill="hold"/>
                                        <p:tgtEl>
                                          <p:spTgt spid="50"/>
                                        </p:tgtEl>
                                        <p:attrNameLst>
                                          <p:attrName>ppt_x</p:attrName>
                                        </p:attrNameLst>
                                      </p:cBhvr>
                                      <p:tavLst>
                                        <p:tav tm="0">
                                          <p:val>
                                            <p:strVal val="0-#ppt_w/2"/>
                                          </p:val>
                                        </p:tav>
                                        <p:tav tm="100000">
                                          <p:val>
                                            <p:strVal val="#ppt_x"/>
                                          </p:val>
                                        </p:tav>
                                      </p:tavLst>
                                    </p:anim>
                                    <p:anim calcmode="lin" valueType="num">
                                      <p:cBhvr additive="base">
                                        <p:cTn id="1196" dur="4000" fill="hold"/>
                                        <p:tgtEl>
                                          <p:spTgt spid="50"/>
                                        </p:tgtEl>
                                        <p:attrNameLst>
                                          <p:attrName>ppt_y</p:attrName>
                                        </p:attrNameLst>
                                      </p:cBhvr>
                                      <p:tavLst>
                                        <p:tav tm="0">
                                          <p:val>
                                            <p:strVal val="#ppt_y"/>
                                          </p:val>
                                        </p:tav>
                                        <p:tav tm="100000">
                                          <p:val>
                                            <p:strVal val="#ppt_y"/>
                                          </p:val>
                                        </p:tav>
                                      </p:tavLst>
                                    </p:anim>
                                  </p:childTnLst>
                                </p:cTn>
                              </p:par>
                              <p:par>
                                <p:cTn id="1197" presetID="19" presetClass="entr" presetSubtype="10" fill="hold" grpId="1" nodeType="withEffect">
                                  <p:stCondLst>
                                    <p:cond delay="0"/>
                                  </p:stCondLst>
                                  <p:childTnLst>
                                    <p:set>
                                      <p:cBhvr>
                                        <p:cTn id="1198" dur="1" fill="hold">
                                          <p:stCondLst>
                                            <p:cond delay="0"/>
                                          </p:stCondLst>
                                        </p:cTn>
                                        <p:tgtEl>
                                          <p:spTgt spid="50"/>
                                        </p:tgtEl>
                                        <p:attrNameLst>
                                          <p:attrName>style.visibility</p:attrName>
                                        </p:attrNameLst>
                                      </p:cBhvr>
                                      <p:to>
                                        <p:strVal val="visible"/>
                                      </p:to>
                                    </p:set>
                                    <p:anim calcmode="lin" valueType="num">
                                      <p:cBhvr>
                                        <p:cTn id="1199" dur="4000" fill="hold"/>
                                        <p:tgtEl>
                                          <p:spTgt spid="50"/>
                                        </p:tgtEl>
                                        <p:attrNameLst>
                                          <p:attrName>ppt_w</p:attrName>
                                        </p:attrNameLst>
                                      </p:cBhvr>
                                      <p:tavLst>
                                        <p:tav tm="0" fmla="#ppt_w*sin(2.5*pi*$)">
                                          <p:val>
                                            <p:fltVal val="0"/>
                                          </p:val>
                                        </p:tav>
                                        <p:tav tm="100000">
                                          <p:val>
                                            <p:fltVal val="1"/>
                                          </p:val>
                                        </p:tav>
                                      </p:tavLst>
                                    </p:anim>
                                    <p:anim calcmode="lin" valueType="num">
                                      <p:cBhvr>
                                        <p:cTn id="1200" dur="4000" fill="hold"/>
                                        <p:tgtEl>
                                          <p:spTgt spid="50"/>
                                        </p:tgtEl>
                                        <p:attrNameLst>
                                          <p:attrName>ppt_h</p:attrName>
                                        </p:attrNameLst>
                                      </p:cBhvr>
                                      <p:tavLst>
                                        <p:tav tm="0">
                                          <p:val>
                                            <p:strVal val="#ppt_h"/>
                                          </p:val>
                                        </p:tav>
                                        <p:tav tm="100000">
                                          <p:val>
                                            <p:strVal val="#ppt_h"/>
                                          </p:val>
                                        </p:tav>
                                      </p:tavLst>
                                    </p:anim>
                                  </p:childTnLst>
                                </p:cTn>
                              </p:par>
                              <p:par>
                                <p:cTn id="1201" presetID="2" presetClass="exit" presetSubtype="8" fill="hold" grpId="2" nodeType="withEffect">
                                  <p:stCondLst>
                                    <p:cond delay="0"/>
                                  </p:stCondLst>
                                  <p:childTnLst>
                                    <p:anim calcmode="lin" valueType="num">
                                      <p:cBhvr additive="base">
                                        <p:cTn id="1202" dur="4500"/>
                                        <p:tgtEl>
                                          <p:spTgt spid="50"/>
                                        </p:tgtEl>
                                        <p:attrNameLst>
                                          <p:attrName>ppt_x</p:attrName>
                                        </p:attrNameLst>
                                      </p:cBhvr>
                                      <p:tavLst>
                                        <p:tav tm="0">
                                          <p:val>
                                            <p:strVal val="ppt_x"/>
                                          </p:val>
                                        </p:tav>
                                        <p:tav tm="100000">
                                          <p:val>
                                            <p:strVal val="0-ppt_w/2"/>
                                          </p:val>
                                        </p:tav>
                                      </p:tavLst>
                                    </p:anim>
                                    <p:anim calcmode="lin" valueType="num">
                                      <p:cBhvr additive="base">
                                        <p:cTn id="1203" dur="4500"/>
                                        <p:tgtEl>
                                          <p:spTgt spid="50"/>
                                        </p:tgtEl>
                                        <p:attrNameLst>
                                          <p:attrName>ppt_y</p:attrName>
                                        </p:attrNameLst>
                                      </p:cBhvr>
                                      <p:tavLst>
                                        <p:tav tm="0">
                                          <p:val>
                                            <p:strVal val="ppt_y"/>
                                          </p:val>
                                        </p:tav>
                                        <p:tav tm="100000">
                                          <p:val>
                                            <p:strVal val="ppt_y"/>
                                          </p:val>
                                        </p:tav>
                                      </p:tavLst>
                                    </p:anim>
                                    <p:set>
                                      <p:cBhvr>
                                        <p:cTn id="1204" dur="1" fill="hold">
                                          <p:stCondLst>
                                            <p:cond delay="4499"/>
                                          </p:stCondLst>
                                        </p:cTn>
                                        <p:tgtEl>
                                          <p:spTgt spid="50"/>
                                        </p:tgtEl>
                                        <p:attrNameLst>
                                          <p:attrName>style.visibility</p:attrName>
                                        </p:attrNameLst>
                                      </p:cBhvr>
                                      <p:to>
                                        <p:strVal val="hidden"/>
                                      </p:to>
                                    </p:set>
                                  </p:childTnLst>
                                </p:cTn>
                              </p:par>
                              <p:par>
                                <p:cTn id="1205" presetID="3" presetClass="exit" presetSubtype="5" fill="hold" grpId="3" nodeType="withEffect">
                                  <p:stCondLst>
                                    <p:cond delay="0"/>
                                  </p:stCondLst>
                                  <p:childTnLst>
                                    <p:animEffect transition="out" filter="blinds(vertical)">
                                      <p:cBhvr>
                                        <p:cTn id="1206" dur="5500"/>
                                        <p:tgtEl>
                                          <p:spTgt spid="50"/>
                                        </p:tgtEl>
                                      </p:cBhvr>
                                    </p:animEffect>
                                    <p:set>
                                      <p:cBhvr>
                                        <p:cTn id="1207" dur="1" fill="hold">
                                          <p:stCondLst>
                                            <p:cond delay="5499"/>
                                          </p:stCondLst>
                                        </p:cTn>
                                        <p:tgtEl>
                                          <p:spTgt spid="50"/>
                                        </p:tgtEl>
                                        <p:attrNameLst>
                                          <p:attrName>style.visibility</p:attrName>
                                        </p:attrNameLst>
                                      </p:cBhvr>
                                      <p:to>
                                        <p:strVal val="hidden"/>
                                      </p:to>
                                    </p:set>
                                  </p:childTnLst>
                                </p:cTn>
                              </p:par>
                              <p:par>
                                <p:cTn id="1208" presetID="2" presetClass="entr" presetSubtype="8" fill="hold" grpId="0" nodeType="withEffect">
                                  <p:stCondLst>
                                    <p:cond delay="0"/>
                                  </p:stCondLst>
                                  <p:childTnLst>
                                    <p:set>
                                      <p:cBhvr>
                                        <p:cTn id="1209" dur="1" fill="hold">
                                          <p:stCondLst>
                                            <p:cond delay="0"/>
                                          </p:stCondLst>
                                        </p:cTn>
                                        <p:tgtEl>
                                          <p:spTgt spid="49"/>
                                        </p:tgtEl>
                                        <p:attrNameLst>
                                          <p:attrName>style.visibility</p:attrName>
                                        </p:attrNameLst>
                                      </p:cBhvr>
                                      <p:to>
                                        <p:strVal val="visible"/>
                                      </p:to>
                                    </p:set>
                                    <p:anim calcmode="lin" valueType="num">
                                      <p:cBhvr additive="base">
                                        <p:cTn id="1210" dur="4000" fill="hold"/>
                                        <p:tgtEl>
                                          <p:spTgt spid="49"/>
                                        </p:tgtEl>
                                        <p:attrNameLst>
                                          <p:attrName>ppt_x</p:attrName>
                                        </p:attrNameLst>
                                      </p:cBhvr>
                                      <p:tavLst>
                                        <p:tav tm="0">
                                          <p:val>
                                            <p:strVal val="0-#ppt_w/2"/>
                                          </p:val>
                                        </p:tav>
                                        <p:tav tm="100000">
                                          <p:val>
                                            <p:strVal val="#ppt_x"/>
                                          </p:val>
                                        </p:tav>
                                      </p:tavLst>
                                    </p:anim>
                                    <p:anim calcmode="lin" valueType="num">
                                      <p:cBhvr additive="base">
                                        <p:cTn id="1211" dur="4000" fill="hold"/>
                                        <p:tgtEl>
                                          <p:spTgt spid="49"/>
                                        </p:tgtEl>
                                        <p:attrNameLst>
                                          <p:attrName>ppt_y</p:attrName>
                                        </p:attrNameLst>
                                      </p:cBhvr>
                                      <p:tavLst>
                                        <p:tav tm="0">
                                          <p:val>
                                            <p:strVal val="#ppt_y"/>
                                          </p:val>
                                        </p:tav>
                                        <p:tav tm="100000">
                                          <p:val>
                                            <p:strVal val="#ppt_y"/>
                                          </p:val>
                                        </p:tav>
                                      </p:tavLst>
                                    </p:anim>
                                  </p:childTnLst>
                                </p:cTn>
                              </p:par>
                              <p:par>
                                <p:cTn id="1212" presetID="19" presetClass="entr" presetSubtype="10" fill="hold" grpId="1" nodeType="withEffect">
                                  <p:stCondLst>
                                    <p:cond delay="0"/>
                                  </p:stCondLst>
                                  <p:childTnLst>
                                    <p:set>
                                      <p:cBhvr>
                                        <p:cTn id="1213" dur="1" fill="hold">
                                          <p:stCondLst>
                                            <p:cond delay="0"/>
                                          </p:stCondLst>
                                        </p:cTn>
                                        <p:tgtEl>
                                          <p:spTgt spid="49"/>
                                        </p:tgtEl>
                                        <p:attrNameLst>
                                          <p:attrName>style.visibility</p:attrName>
                                        </p:attrNameLst>
                                      </p:cBhvr>
                                      <p:to>
                                        <p:strVal val="visible"/>
                                      </p:to>
                                    </p:set>
                                    <p:anim calcmode="lin" valueType="num">
                                      <p:cBhvr>
                                        <p:cTn id="1214" dur="4000" fill="hold"/>
                                        <p:tgtEl>
                                          <p:spTgt spid="49"/>
                                        </p:tgtEl>
                                        <p:attrNameLst>
                                          <p:attrName>ppt_w</p:attrName>
                                        </p:attrNameLst>
                                      </p:cBhvr>
                                      <p:tavLst>
                                        <p:tav tm="0" fmla="#ppt_w*sin(2.5*pi*$)">
                                          <p:val>
                                            <p:fltVal val="0"/>
                                          </p:val>
                                        </p:tav>
                                        <p:tav tm="100000">
                                          <p:val>
                                            <p:fltVal val="1"/>
                                          </p:val>
                                        </p:tav>
                                      </p:tavLst>
                                    </p:anim>
                                    <p:anim calcmode="lin" valueType="num">
                                      <p:cBhvr>
                                        <p:cTn id="1215" dur="4000" fill="hold"/>
                                        <p:tgtEl>
                                          <p:spTgt spid="49"/>
                                        </p:tgtEl>
                                        <p:attrNameLst>
                                          <p:attrName>ppt_h</p:attrName>
                                        </p:attrNameLst>
                                      </p:cBhvr>
                                      <p:tavLst>
                                        <p:tav tm="0">
                                          <p:val>
                                            <p:strVal val="#ppt_h"/>
                                          </p:val>
                                        </p:tav>
                                        <p:tav tm="100000">
                                          <p:val>
                                            <p:strVal val="#ppt_h"/>
                                          </p:val>
                                        </p:tav>
                                      </p:tavLst>
                                    </p:anim>
                                  </p:childTnLst>
                                </p:cTn>
                              </p:par>
                              <p:par>
                                <p:cTn id="1216" presetID="2" presetClass="exit" presetSubtype="8" fill="hold" grpId="2" nodeType="withEffect">
                                  <p:stCondLst>
                                    <p:cond delay="0"/>
                                  </p:stCondLst>
                                  <p:childTnLst>
                                    <p:anim calcmode="lin" valueType="num">
                                      <p:cBhvr additive="base">
                                        <p:cTn id="1217" dur="4500"/>
                                        <p:tgtEl>
                                          <p:spTgt spid="49"/>
                                        </p:tgtEl>
                                        <p:attrNameLst>
                                          <p:attrName>ppt_x</p:attrName>
                                        </p:attrNameLst>
                                      </p:cBhvr>
                                      <p:tavLst>
                                        <p:tav tm="0">
                                          <p:val>
                                            <p:strVal val="ppt_x"/>
                                          </p:val>
                                        </p:tav>
                                        <p:tav tm="100000">
                                          <p:val>
                                            <p:strVal val="0-ppt_w/2"/>
                                          </p:val>
                                        </p:tav>
                                      </p:tavLst>
                                    </p:anim>
                                    <p:anim calcmode="lin" valueType="num">
                                      <p:cBhvr additive="base">
                                        <p:cTn id="1218" dur="4500"/>
                                        <p:tgtEl>
                                          <p:spTgt spid="49"/>
                                        </p:tgtEl>
                                        <p:attrNameLst>
                                          <p:attrName>ppt_y</p:attrName>
                                        </p:attrNameLst>
                                      </p:cBhvr>
                                      <p:tavLst>
                                        <p:tav tm="0">
                                          <p:val>
                                            <p:strVal val="ppt_y"/>
                                          </p:val>
                                        </p:tav>
                                        <p:tav tm="100000">
                                          <p:val>
                                            <p:strVal val="ppt_y"/>
                                          </p:val>
                                        </p:tav>
                                      </p:tavLst>
                                    </p:anim>
                                    <p:set>
                                      <p:cBhvr>
                                        <p:cTn id="1219" dur="1" fill="hold">
                                          <p:stCondLst>
                                            <p:cond delay="4499"/>
                                          </p:stCondLst>
                                        </p:cTn>
                                        <p:tgtEl>
                                          <p:spTgt spid="49"/>
                                        </p:tgtEl>
                                        <p:attrNameLst>
                                          <p:attrName>style.visibility</p:attrName>
                                        </p:attrNameLst>
                                      </p:cBhvr>
                                      <p:to>
                                        <p:strVal val="hidden"/>
                                      </p:to>
                                    </p:set>
                                  </p:childTnLst>
                                </p:cTn>
                              </p:par>
                              <p:par>
                                <p:cTn id="1220" presetID="3" presetClass="exit" presetSubtype="5" fill="hold" grpId="3" nodeType="withEffect">
                                  <p:stCondLst>
                                    <p:cond delay="0"/>
                                  </p:stCondLst>
                                  <p:childTnLst>
                                    <p:animEffect transition="out" filter="blinds(vertical)">
                                      <p:cBhvr>
                                        <p:cTn id="1221" dur="5500"/>
                                        <p:tgtEl>
                                          <p:spTgt spid="49"/>
                                        </p:tgtEl>
                                      </p:cBhvr>
                                    </p:animEffect>
                                    <p:set>
                                      <p:cBhvr>
                                        <p:cTn id="1222" dur="1" fill="hold">
                                          <p:stCondLst>
                                            <p:cond delay="5499"/>
                                          </p:stCondLst>
                                        </p:cTn>
                                        <p:tgtEl>
                                          <p:spTgt spid="49"/>
                                        </p:tgtEl>
                                        <p:attrNameLst>
                                          <p:attrName>style.visibility</p:attrName>
                                        </p:attrNameLst>
                                      </p:cBhvr>
                                      <p:to>
                                        <p:strVal val="hidden"/>
                                      </p:to>
                                    </p:set>
                                  </p:childTnLst>
                                </p:cTn>
                              </p:par>
                              <p:par>
                                <p:cTn id="1223" presetID="2" presetClass="entr" presetSubtype="8" fill="hold" grpId="0" nodeType="withEffect">
                                  <p:stCondLst>
                                    <p:cond delay="0"/>
                                  </p:stCondLst>
                                  <p:childTnLst>
                                    <p:set>
                                      <p:cBhvr>
                                        <p:cTn id="1224" dur="1" fill="hold">
                                          <p:stCondLst>
                                            <p:cond delay="0"/>
                                          </p:stCondLst>
                                        </p:cTn>
                                        <p:tgtEl>
                                          <p:spTgt spid="48"/>
                                        </p:tgtEl>
                                        <p:attrNameLst>
                                          <p:attrName>style.visibility</p:attrName>
                                        </p:attrNameLst>
                                      </p:cBhvr>
                                      <p:to>
                                        <p:strVal val="visible"/>
                                      </p:to>
                                    </p:set>
                                    <p:anim calcmode="lin" valueType="num">
                                      <p:cBhvr additive="base">
                                        <p:cTn id="1225" dur="4000" fill="hold"/>
                                        <p:tgtEl>
                                          <p:spTgt spid="48"/>
                                        </p:tgtEl>
                                        <p:attrNameLst>
                                          <p:attrName>ppt_x</p:attrName>
                                        </p:attrNameLst>
                                      </p:cBhvr>
                                      <p:tavLst>
                                        <p:tav tm="0">
                                          <p:val>
                                            <p:strVal val="0-#ppt_w/2"/>
                                          </p:val>
                                        </p:tav>
                                        <p:tav tm="100000">
                                          <p:val>
                                            <p:strVal val="#ppt_x"/>
                                          </p:val>
                                        </p:tav>
                                      </p:tavLst>
                                    </p:anim>
                                    <p:anim calcmode="lin" valueType="num">
                                      <p:cBhvr additive="base">
                                        <p:cTn id="1226" dur="4000" fill="hold"/>
                                        <p:tgtEl>
                                          <p:spTgt spid="48"/>
                                        </p:tgtEl>
                                        <p:attrNameLst>
                                          <p:attrName>ppt_y</p:attrName>
                                        </p:attrNameLst>
                                      </p:cBhvr>
                                      <p:tavLst>
                                        <p:tav tm="0">
                                          <p:val>
                                            <p:strVal val="#ppt_y"/>
                                          </p:val>
                                        </p:tav>
                                        <p:tav tm="100000">
                                          <p:val>
                                            <p:strVal val="#ppt_y"/>
                                          </p:val>
                                        </p:tav>
                                      </p:tavLst>
                                    </p:anim>
                                  </p:childTnLst>
                                </p:cTn>
                              </p:par>
                              <p:par>
                                <p:cTn id="1227" presetID="19" presetClass="entr" presetSubtype="10" fill="hold" grpId="1" nodeType="withEffect">
                                  <p:stCondLst>
                                    <p:cond delay="0"/>
                                  </p:stCondLst>
                                  <p:childTnLst>
                                    <p:set>
                                      <p:cBhvr>
                                        <p:cTn id="1228" dur="1" fill="hold">
                                          <p:stCondLst>
                                            <p:cond delay="0"/>
                                          </p:stCondLst>
                                        </p:cTn>
                                        <p:tgtEl>
                                          <p:spTgt spid="48"/>
                                        </p:tgtEl>
                                        <p:attrNameLst>
                                          <p:attrName>style.visibility</p:attrName>
                                        </p:attrNameLst>
                                      </p:cBhvr>
                                      <p:to>
                                        <p:strVal val="visible"/>
                                      </p:to>
                                    </p:set>
                                    <p:anim calcmode="lin" valueType="num">
                                      <p:cBhvr>
                                        <p:cTn id="1229" dur="4000" fill="hold"/>
                                        <p:tgtEl>
                                          <p:spTgt spid="48"/>
                                        </p:tgtEl>
                                        <p:attrNameLst>
                                          <p:attrName>ppt_w</p:attrName>
                                        </p:attrNameLst>
                                      </p:cBhvr>
                                      <p:tavLst>
                                        <p:tav tm="0" fmla="#ppt_w*sin(2.5*pi*$)">
                                          <p:val>
                                            <p:fltVal val="0"/>
                                          </p:val>
                                        </p:tav>
                                        <p:tav tm="100000">
                                          <p:val>
                                            <p:fltVal val="1"/>
                                          </p:val>
                                        </p:tav>
                                      </p:tavLst>
                                    </p:anim>
                                    <p:anim calcmode="lin" valueType="num">
                                      <p:cBhvr>
                                        <p:cTn id="1230" dur="4000" fill="hold"/>
                                        <p:tgtEl>
                                          <p:spTgt spid="48"/>
                                        </p:tgtEl>
                                        <p:attrNameLst>
                                          <p:attrName>ppt_h</p:attrName>
                                        </p:attrNameLst>
                                      </p:cBhvr>
                                      <p:tavLst>
                                        <p:tav tm="0">
                                          <p:val>
                                            <p:strVal val="#ppt_h"/>
                                          </p:val>
                                        </p:tav>
                                        <p:tav tm="100000">
                                          <p:val>
                                            <p:strVal val="#ppt_h"/>
                                          </p:val>
                                        </p:tav>
                                      </p:tavLst>
                                    </p:anim>
                                  </p:childTnLst>
                                </p:cTn>
                              </p:par>
                              <p:par>
                                <p:cTn id="1231" presetID="2" presetClass="exit" presetSubtype="8" fill="hold" grpId="2" nodeType="withEffect">
                                  <p:stCondLst>
                                    <p:cond delay="0"/>
                                  </p:stCondLst>
                                  <p:childTnLst>
                                    <p:anim calcmode="lin" valueType="num">
                                      <p:cBhvr additive="base">
                                        <p:cTn id="1232" dur="4500"/>
                                        <p:tgtEl>
                                          <p:spTgt spid="48"/>
                                        </p:tgtEl>
                                        <p:attrNameLst>
                                          <p:attrName>ppt_x</p:attrName>
                                        </p:attrNameLst>
                                      </p:cBhvr>
                                      <p:tavLst>
                                        <p:tav tm="0">
                                          <p:val>
                                            <p:strVal val="ppt_x"/>
                                          </p:val>
                                        </p:tav>
                                        <p:tav tm="100000">
                                          <p:val>
                                            <p:strVal val="0-ppt_w/2"/>
                                          </p:val>
                                        </p:tav>
                                      </p:tavLst>
                                    </p:anim>
                                    <p:anim calcmode="lin" valueType="num">
                                      <p:cBhvr additive="base">
                                        <p:cTn id="1233" dur="4500"/>
                                        <p:tgtEl>
                                          <p:spTgt spid="48"/>
                                        </p:tgtEl>
                                        <p:attrNameLst>
                                          <p:attrName>ppt_y</p:attrName>
                                        </p:attrNameLst>
                                      </p:cBhvr>
                                      <p:tavLst>
                                        <p:tav tm="0">
                                          <p:val>
                                            <p:strVal val="ppt_y"/>
                                          </p:val>
                                        </p:tav>
                                        <p:tav tm="100000">
                                          <p:val>
                                            <p:strVal val="ppt_y"/>
                                          </p:val>
                                        </p:tav>
                                      </p:tavLst>
                                    </p:anim>
                                    <p:set>
                                      <p:cBhvr>
                                        <p:cTn id="1234" dur="1" fill="hold">
                                          <p:stCondLst>
                                            <p:cond delay="4499"/>
                                          </p:stCondLst>
                                        </p:cTn>
                                        <p:tgtEl>
                                          <p:spTgt spid="48"/>
                                        </p:tgtEl>
                                        <p:attrNameLst>
                                          <p:attrName>style.visibility</p:attrName>
                                        </p:attrNameLst>
                                      </p:cBhvr>
                                      <p:to>
                                        <p:strVal val="hidden"/>
                                      </p:to>
                                    </p:set>
                                  </p:childTnLst>
                                </p:cTn>
                              </p:par>
                              <p:par>
                                <p:cTn id="1235" presetID="3" presetClass="exit" presetSubtype="5" fill="hold" grpId="3" nodeType="withEffect">
                                  <p:stCondLst>
                                    <p:cond delay="0"/>
                                  </p:stCondLst>
                                  <p:childTnLst>
                                    <p:animEffect transition="out" filter="blinds(vertical)">
                                      <p:cBhvr>
                                        <p:cTn id="1236" dur="5500"/>
                                        <p:tgtEl>
                                          <p:spTgt spid="48"/>
                                        </p:tgtEl>
                                      </p:cBhvr>
                                    </p:animEffect>
                                    <p:set>
                                      <p:cBhvr>
                                        <p:cTn id="1237" dur="1" fill="hold">
                                          <p:stCondLst>
                                            <p:cond delay="5499"/>
                                          </p:stCondLst>
                                        </p:cTn>
                                        <p:tgtEl>
                                          <p:spTgt spid="48"/>
                                        </p:tgtEl>
                                        <p:attrNameLst>
                                          <p:attrName>style.visibility</p:attrName>
                                        </p:attrNameLst>
                                      </p:cBhvr>
                                      <p:to>
                                        <p:strVal val="hidden"/>
                                      </p:to>
                                    </p:set>
                                  </p:childTnLst>
                                </p:cTn>
                              </p:par>
                              <p:par>
                                <p:cTn id="1238" presetID="2" presetClass="entr" presetSubtype="8" fill="hold" grpId="0" nodeType="withEffect">
                                  <p:stCondLst>
                                    <p:cond delay="0"/>
                                  </p:stCondLst>
                                  <p:childTnLst>
                                    <p:set>
                                      <p:cBhvr>
                                        <p:cTn id="1239" dur="1" fill="hold">
                                          <p:stCondLst>
                                            <p:cond delay="0"/>
                                          </p:stCondLst>
                                        </p:cTn>
                                        <p:tgtEl>
                                          <p:spTgt spid="47"/>
                                        </p:tgtEl>
                                        <p:attrNameLst>
                                          <p:attrName>style.visibility</p:attrName>
                                        </p:attrNameLst>
                                      </p:cBhvr>
                                      <p:to>
                                        <p:strVal val="visible"/>
                                      </p:to>
                                    </p:set>
                                    <p:anim calcmode="lin" valueType="num">
                                      <p:cBhvr additive="base">
                                        <p:cTn id="1240" dur="4000" fill="hold"/>
                                        <p:tgtEl>
                                          <p:spTgt spid="47"/>
                                        </p:tgtEl>
                                        <p:attrNameLst>
                                          <p:attrName>ppt_x</p:attrName>
                                        </p:attrNameLst>
                                      </p:cBhvr>
                                      <p:tavLst>
                                        <p:tav tm="0">
                                          <p:val>
                                            <p:strVal val="0-#ppt_w/2"/>
                                          </p:val>
                                        </p:tav>
                                        <p:tav tm="100000">
                                          <p:val>
                                            <p:strVal val="#ppt_x"/>
                                          </p:val>
                                        </p:tav>
                                      </p:tavLst>
                                    </p:anim>
                                    <p:anim calcmode="lin" valueType="num">
                                      <p:cBhvr additive="base">
                                        <p:cTn id="1241" dur="4000" fill="hold"/>
                                        <p:tgtEl>
                                          <p:spTgt spid="47"/>
                                        </p:tgtEl>
                                        <p:attrNameLst>
                                          <p:attrName>ppt_y</p:attrName>
                                        </p:attrNameLst>
                                      </p:cBhvr>
                                      <p:tavLst>
                                        <p:tav tm="0">
                                          <p:val>
                                            <p:strVal val="#ppt_y"/>
                                          </p:val>
                                        </p:tav>
                                        <p:tav tm="100000">
                                          <p:val>
                                            <p:strVal val="#ppt_y"/>
                                          </p:val>
                                        </p:tav>
                                      </p:tavLst>
                                    </p:anim>
                                  </p:childTnLst>
                                </p:cTn>
                              </p:par>
                              <p:par>
                                <p:cTn id="1242" presetID="19" presetClass="entr" presetSubtype="10" fill="hold" grpId="1" nodeType="withEffect">
                                  <p:stCondLst>
                                    <p:cond delay="0"/>
                                  </p:stCondLst>
                                  <p:childTnLst>
                                    <p:set>
                                      <p:cBhvr>
                                        <p:cTn id="1243" dur="1" fill="hold">
                                          <p:stCondLst>
                                            <p:cond delay="0"/>
                                          </p:stCondLst>
                                        </p:cTn>
                                        <p:tgtEl>
                                          <p:spTgt spid="47"/>
                                        </p:tgtEl>
                                        <p:attrNameLst>
                                          <p:attrName>style.visibility</p:attrName>
                                        </p:attrNameLst>
                                      </p:cBhvr>
                                      <p:to>
                                        <p:strVal val="visible"/>
                                      </p:to>
                                    </p:set>
                                    <p:anim calcmode="lin" valueType="num">
                                      <p:cBhvr>
                                        <p:cTn id="1244" dur="4000" fill="hold"/>
                                        <p:tgtEl>
                                          <p:spTgt spid="47"/>
                                        </p:tgtEl>
                                        <p:attrNameLst>
                                          <p:attrName>ppt_w</p:attrName>
                                        </p:attrNameLst>
                                      </p:cBhvr>
                                      <p:tavLst>
                                        <p:tav tm="0" fmla="#ppt_w*sin(2.5*pi*$)">
                                          <p:val>
                                            <p:fltVal val="0"/>
                                          </p:val>
                                        </p:tav>
                                        <p:tav tm="100000">
                                          <p:val>
                                            <p:fltVal val="1"/>
                                          </p:val>
                                        </p:tav>
                                      </p:tavLst>
                                    </p:anim>
                                    <p:anim calcmode="lin" valueType="num">
                                      <p:cBhvr>
                                        <p:cTn id="1245" dur="4000" fill="hold"/>
                                        <p:tgtEl>
                                          <p:spTgt spid="47"/>
                                        </p:tgtEl>
                                        <p:attrNameLst>
                                          <p:attrName>ppt_h</p:attrName>
                                        </p:attrNameLst>
                                      </p:cBhvr>
                                      <p:tavLst>
                                        <p:tav tm="0">
                                          <p:val>
                                            <p:strVal val="#ppt_h"/>
                                          </p:val>
                                        </p:tav>
                                        <p:tav tm="100000">
                                          <p:val>
                                            <p:strVal val="#ppt_h"/>
                                          </p:val>
                                        </p:tav>
                                      </p:tavLst>
                                    </p:anim>
                                  </p:childTnLst>
                                </p:cTn>
                              </p:par>
                              <p:par>
                                <p:cTn id="1246" presetID="2" presetClass="exit" presetSubtype="8" fill="hold" grpId="2" nodeType="withEffect">
                                  <p:stCondLst>
                                    <p:cond delay="0"/>
                                  </p:stCondLst>
                                  <p:childTnLst>
                                    <p:anim calcmode="lin" valueType="num">
                                      <p:cBhvr additive="base">
                                        <p:cTn id="1247" dur="4500"/>
                                        <p:tgtEl>
                                          <p:spTgt spid="47"/>
                                        </p:tgtEl>
                                        <p:attrNameLst>
                                          <p:attrName>ppt_x</p:attrName>
                                        </p:attrNameLst>
                                      </p:cBhvr>
                                      <p:tavLst>
                                        <p:tav tm="0">
                                          <p:val>
                                            <p:strVal val="ppt_x"/>
                                          </p:val>
                                        </p:tav>
                                        <p:tav tm="100000">
                                          <p:val>
                                            <p:strVal val="0-ppt_w/2"/>
                                          </p:val>
                                        </p:tav>
                                      </p:tavLst>
                                    </p:anim>
                                    <p:anim calcmode="lin" valueType="num">
                                      <p:cBhvr additive="base">
                                        <p:cTn id="1248" dur="4500"/>
                                        <p:tgtEl>
                                          <p:spTgt spid="47"/>
                                        </p:tgtEl>
                                        <p:attrNameLst>
                                          <p:attrName>ppt_y</p:attrName>
                                        </p:attrNameLst>
                                      </p:cBhvr>
                                      <p:tavLst>
                                        <p:tav tm="0">
                                          <p:val>
                                            <p:strVal val="ppt_y"/>
                                          </p:val>
                                        </p:tav>
                                        <p:tav tm="100000">
                                          <p:val>
                                            <p:strVal val="ppt_y"/>
                                          </p:val>
                                        </p:tav>
                                      </p:tavLst>
                                    </p:anim>
                                    <p:set>
                                      <p:cBhvr>
                                        <p:cTn id="1249" dur="1" fill="hold">
                                          <p:stCondLst>
                                            <p:cond delay="4499"/>
                                          </p:stCondLst>
                                        </p:cTn>
                                        <p:tgtEl>
                                          <p:spTgt spid="47"/>
                                        </p:tgtEl>
                                        <p:attrNameLst>
                                          <p:attrName>style.visibility</p:attrName>
                                        </p:attrNameLst>
                                      </p:cBhvr>
                                      <p:to>
                                        <p:strVal val="hidden"/>
                                      </p:to>
                                    </p:set>
                                  </p:childTnLst>
                                </p:cTn>
                              </p:par>
                              <p:par>
                                <p:cTn id="1250" presetID="3" presetClass="exit" presetSubtype="5" fill="hold" grpId="3" nodeType="withEffect">
                                  <p:stCondLst>
                                    <p:cond delay="0"/>
                                  </p:stCondLst>
                                  <p:childTnLst>
                                    <p:animEffect transition="out" filter="blinds(vertical)">
                                      <p:cBhvr>
                                        <p:cTn id="1251" dur="5500"/>
                                        <p:tgtEl>
                                          <p:spTgt spid="47"/>
                                        </p:tgtEl>
                                      </p:cBhvr>
                                    </p:animEffect>
                                    <p:set>
                                      <p:cBhvr>
                                        <p:cTn id="1252" dur="1" fill="hold">
                                          <p:stCondLst>
                                            <p:cond delay="5499"/>
                                          </p:stCondLst>
                                        </p:cTn>
                                        <p:tgtEl>
                                          <p:spTgt spid="47"/>
                                        </p:tgtEl>
                                        <p:attrNameLst>
                                          <p:attrName>style.visibility</p:attrName>
                                        </p:attrNameLst>
                                      </p:cBhvr>
                                      <p:to>
                                        <p:strVal val="hidden"/>
                                      </p:to>
                                    </p:set>
                                  </p:childTnLst>
                                </p:cTn>
                              </p:par>
                              <p:par>
                                <p:cTn id="1253" presetID="2" presetClass="entr" presetSubtype="8" fill="hold" grpId="0" nodeType="withEffect">
                                  <p:stCondLst>
                                    <p:cond delay="0"/>
                                  </p:stCondLst>
                                  <p:childTnLst>
                                    <p:set>
                                      <p:cBhvr>
                                        <p:cTn id="1254" dur="1" fill="hold">
                                          <p:stCondLst>
                                            <p:cond delay="0"/>
                                          </p:stCondLst>
                                        </p:cTn>
                                        <p:tgtEl>
                                          <p:spTgt spid="46"/>
                                        </p:tgtEl>
                                        <p:attrNameLst>
                                          <p:attrName>style.visibility</p:attrName>
                                        </p:attrNameLst>
                                      </p:cBhvr>
                                      <p:to>
                                        <p:strVal val="visible"/>
                                      </p:to>
                                    </p:set>
                                    <p:anim calcmode="lin" valueType="num">
                                      <p:cBhvr additive="base">
                                        <p:cTn id="1255" dur="4000" fill="hold"/>
                                        <p:tgtEl>
                                          <p:spTgt spid="46"/>
                                        </p:tgtEl>
                                        <p:attrNameLst>
                                          <p:attrName>ppt_x</p:attrName>
                                        </p:attrNameLst>
                                      </p:cBhvr>
                                      <p:tavLst>
                                        <p:tav tm="0">
                                          <p:val>
                                            <p:strVal val="0-#ppt_w/2"/>
                                          </p:val>
                                        </p:tav>
                                        <p:tav tm="100000">
                                          <p:val>
                                            <p:strVal val="#ppt_x"/>
                                          </p:val>
                                        </p:tav>
                                      </p:tavLst>
                                    </p:anim>
                                    <p:anim calcmode="lin" valueType="num">
                                      <p:cBhvr additive="base">
                                        <p:cTn id="1256" dur="4000" fill="hold"/>
                                        <p:tgtEl>
                                          <p:spTgt spid="46"/>
                                        </p:tgtEl>
                                        <p:attrNameLst>
                                          <p:attrName>ppt_y</p:attrName>
                                        </p:attrNameLst>
                                      </p:cBhvr>
                                      <p:tavLst>
                                        <p:tav tm="0">
                                          <p:val>
                                            <p:strVal val="#ppt_y"/>
                                          </p:val>
                                        </p:tav>
                                        <p:tav tm="100000">
                                          <p:val>
                                            <p:strVal val="#ppt_y"/>
                                          </p:val>
                                        </p:tav>
                                      </p:tavLst>
                                    </p:anim>
                                  </p:childTnLst>
                                </p:cTn>
                              </p:par>
                              <p:par>
                                <p:cTn id="1257" presetID="19" presetClass="entr" presetSubtype="10" fill="hold" grpId="1" nodeType="withEffect">
                                  <p:stCondLst>
                                    <p:cond delay="0"/>
                                  </p:stCondLst>
                                  <p:childTnLst>
                                    <p:set>
                                      <p:cBhvr>
                                        <p:cTn id="1258" dur="1" fill="hold">
                                          <p:stCondLst>
                                            <p:cond delay="0"/>
                                          </p:stCondLst>
                                        </p:cTn>
                                        <p:tgtEl>
                                          <p:spTgt spid="46"/>
                                        </p:tgtEl>
                                        <p:attrNameLst>
                                          <p:attrName>style.visibility</p:attrName>
                                        </p:attrNameLst>
                                      </p:cBhvr>
                                      <p:to>
                                        <p:strVal val="visible"/>
                                      </p:to>
                                    </p:set>
                                    <p:anim calcmode="lin" valueType="num">
                                      <p:cBhvr>
                                        <p:cTn id="1259" dur="4000" fill="hold"/>
                                        <p:tgtEl>
                                          <p:spTgt spid="46"/>
                                        </p:tgtEl>
                                        <p:attrNameLst>
                                          <p:attrName>ppt_w</p:attrName>
                                        </p:attrNameLst>
                                      </p:cBhvr>
                                      <p:tavLst>
                                        <p:tav tm="0" fmla="#ppt_w*sin(2.5*pi*$)">
                                          <p:val>
                                            <p:fltVal val="0"/>
                                          </p:val>
                                        </p:tav>
                                        <p:tav tm="100000">
                                          <p:val>
                                            <p:fltVal val="1"/>
                                          </p:val>
                                        </p:tav>
                                      </p:tavLst>
                                    </p:anim>
                                    <p:anim calcmode="lin" valueType="num">
                                      <p:cBhvr>
                                        <p:cTn id="1260" dur="4000" fill="hold"/>
                                        <p:tgtEl>
                                          <p:spTgt spid="46"/>
                                        </p:tgtEl>
                                        <p:attrNameLst>
                                          <p:attrName>ppt_h</p:attrName>
                                        </p:attrNameLst>
                                      </p:cBhvr>
                                      <p:tavLst>
                                        <p:tav tm="0">
                                          <p:val>
                                            <p:strVal val="#ppt_h"/>
                                          </p:val>
                                        </p:tav>
                                        <p:tav tm="100000">
                                          <p:val>
                                            <p:strVal val="#ppt_h"/>
                                          </p:val>
                                        </p:tav>
                                      </p:tavLst>
                                    </p:anim>
                                  </p:childTnLst>
                                </p:cTn>
                              </p:par>
                              <p:par>
                                <p:cTn id="1261" presetID="2" presetClass="exit" presetSubtype="8" fill="hold" grpId="2" nodeType="withEffect">
                                  <p:stCondLst>
                                    <p:cond delay="0"/>
                                  </p:stCondLst>
                                  <p:childTnLst>
                                    <p:anim calcmode="lin" valueType="num">
                                      <p:cBhvr additive="base">
                                        <p:cTn id="1262" dur="4500"/>
                                        <p:tgtEl>
                                          <p:spTgt spid="46"/>
                                        </p:tgtEl>
                                        <p:attrNameLst>
                                          <p:attrName>ppt_x</p:attrName>
                                        </p:attrNameLst>
                                      </p:cBhvr>
                                      <p:tavLst>
                                        <p:tav tm="0">
                                          <p:val>
                                            <p:strVal val="ppt_x"/>
                                          </p:val>
                                        </p:tav>
                                        <p:tav tm="100000">
                                          <p:val>
                                            <p:strVal val="0-ppt_w/2"/>
                                          </p:val>
                                        </p:tav>
                                      </p:tavLst>
                                    </p:anim>
                                    <p:anim calcmode="lin" valueType="num">
                                      <p:cBhvr additive="base">
                                        <p:cTn id="1263" dur="4500"/>
                                        <p:tgtEl>
                                          <p:spTgt spid="46"/>
                                        </p:tgtEl>
                                        <p:attrNameLst>
                                          <p:attrName>ppt_y</p:attrName>
                                        </p:attrNameLst>
                                      </p:cBhvr>
                                      <p:tavLst>
                                        <p:tav tm="0">
                                          <p:val>
                                            <p:strVal val="ppt_y"/>
                                          </p:val>
                                        </p:tav>
                                        <p:tav tm="100000">
                                          <p:val>
                                            <p:strVal val="ppt_y"/>
                                          </p:val>
                                        </p:tav>
                                      </p:tavLst>
                                    </p:anim>
                                    <p:set>
                                      <p:cBhvr>
                                        <p:cTn id="1264" dur="1" fill="hold">
                                          <p:stCondLst>
                                            <p:cond delay="4499"/>
                                          </p:stCondLst>
                                        </p:cTn>
                                        <p:tgtEl>
                                          <p:spTgt spid="46"/>
                                        </p:tgtEl>
                                        <p:attrNameLst>
                                          <p:attrName>style.visibility</p:attrName>
                                        </p:attrNameLst>
                                      </p:cBhvr>
                                      <p:to>
                                        <p:strVal val="hidden"/>
                                      </p:to>
                                    </p:set>
                                  </p:childTnLst>
                                </p:cTn>
                              </p:par>
                              <p:par>
                                <p:cTn id="1265" presetID="3" presetClass="exit" presetSubtype="5" fill="hold" grpId="3" nodeType="withEffect">
                                  <p:stCondLst>
                                    <p:cond delay="0"/>
                                  </p:stCondLst>
                                  <p:childTnLst>
                                    <p:animEffect transition="out" filter="blinds(vertical)">
                                      <p:cBhvr>
                                        <p:cTn id="1266" dur="5500"/>
                                        <p:tgtEl>
                                          <p:spTgt spid="46"/>
                                        </p:tgtEl>
                                      </p:cBhvr>
                                    </p:animEffect>
                                    <p:set>
                                      <p:cBhvr>
                                        <p:cTn id="1267" dur="1" fill="hold">
                                          <p:stCondLst>
                                            <p:cond delay="5499"/>
                                          </p:stCondLst>
                                        </p:cTn>
                                        <p:tgtEl>
                                          <p:spTgt spid="46"/>
                                        </p:tgtEl>
                                        <p:attrNameLst>
                                          <p:attrName>style.visibility</p:attrName>
                                        </p:attrNameLst>
                                      </p:cBhvr>
                                      <p:to>
                                        <p:strVal val="hidden"/>
                                      </p:to>
                                    </p:set>
                                  </p:childTnLst>
                                </p:cTn>
                              </p:par>
                              <p:par>
                                <p:cTn id="1268" presetID="23" presetClass="entr" presetSubtype="528" fill="hold" nodeType="withEffect">
                                  <p:stCondLst>
                                    <p:cond delay="2000"/>
                                  </p:stCondLst>
                                  <p:childTnLst>
                                    <p:set>
                                      <p:cBhvr>
                                        <p:cTn id="1269" dur="1" fill="hold">
                                          <p:stCondLst>
                                            <p:cond delay="0"/>
                                          </p:stCondLst>
                                        </p:cTn>
                                        <p:tgtEl>
                                          <p:spTgt spid="89"/>
                                        </p:tgtEl>
                                        <p:attrNameLst>
                                          <p:attrName>style.visibility</p:attrName>
                                        </p:attrNameLst>
                                      </p:cBhvr>
                                      <p:to>
                                        <p:strVal val="visible"/>
                                      </p:to>
                                    </p:set>
                                    <p:anim calcmode="lin" valueType="num">
                                      <p:cBhvr>
                                        <p:cTn id="1270" dur="2750" fill="hold"/>
                                        <p:tgtEl>
                                          <p:spTgt spid="89"/>
                                        </p:tgtEl>
                                        <p:attrNameLst>
                                          <p:attrName>ppt_w</p:attrName>
                                        </p:attrNameLst>
                                      </p:cBhvr>
                                      <p:tavLst>
                                        <p:tav tm="0">
                                          <p:val>
                                            <p:fltVal val="0"/>
                                          </p:val>
                                        </p:tav>
                                        <p:tav tm="100000">
                                          <p:val>
                                            <p:strVal val="#ppt_w"/>
                                          </p:val>
                                        </p:tav>
                                      </p:tavLst>
                                    </p:anim>
                                    <p:anim calcmode="lin" valueType="num">
                                      <p:cBhvr>
                                        <p:cTn id="1271" dur="2750" fill="hold"/>
                                        <p:tgtEl>
                                          <p:spTgt spid="89"/>
                                        </p:tgtEl>
                                        <p:attrNameLst>
                                          <p:attrName>ppt_h</p:attrName>
                                        </p:attrNameLst>
                                      </p:cBhvr>
                                      <p:tavLst>
                                        <p:tav tm="0">
                                          <p:val>
                                            <p:fltVal val="0"/>
                                          </p:val>
                                        </p:tav>
                                        <p:tav tm="100000">
                                          <p:val>
                                            <p:strVal val="#ppt_h"/>
                                          </p:val>
                                        </p:tav>
                                      </p:tavLst>
                                    </p:anim>
                                    <p:anim calcmode="lin" valueType="num">
                                      <p:cBhvr>
                                        <p:cTn id="1272" dur="2750" fill="hold"/>
                                        <p:tgtEl>
                                          <p:spTgt spid="89"/>
                                        </p:tgtEl>
                                        <p:attrNameLst>
                                          <p:attrName>ppt_x</p:attrName>
                                        </p:attrNameLst>
                                      </p:cBhvr>
                                      <p:tavLst>
                                        <p:tav tm="0">
                                          <p:val>
                                            <p:fltVal val="0.5"/>
                                          </p:val>
                                        </p:tav>
                                        <p:tav tm="100000">
                                          <p:val>
                                            <p:strVal val="#ppt_x"/>
                                          </p:val>
                                        </p:tav>
                                      </p:tavLst>
                                    </p:anim>
                                    <p:anim calcmode="lin" valueType="num">
                                      <p:cBhvr>
                                        <p:cTn id="1273" dur="2750" fill="hold"/>
                                        <p:tgtEl>
                                          <p:spTgt spid="89"/>
                                        </p:tgtEl>
                                        <p:attrNameLst>
                                          <p:attrName>ppt_y</p:attrName>
                                        </p:attrNameLst>
                                      </p:cBhvr>
                                      <p:tavLst>
                                        <p:tav tm="0">
                                          <p:val>
                                            <p:fltVal val="0.5"/>
                                          </p:val>
                                        </p:tav>
                                        <p:tav tm="100000">
                                          <p:val>
                                            <p:strVal val="#ppt_y"/>
                                          </p:val>
                                        </p:tav>
                                      </p:tavLst>
                                    </p:anim>
                                  </p:childTnLst>
                                </p:cTn>
                              </p:par>
                              <p:par>
                                <p:cTn id="1274" presetID="23" presetClass="entr" presetSubtype="528" fill="hold" nodeType="withEffect">
                                  <p:stCondLst>
                                    <p:cond delay="2000"/>
                                  </p:stCondLst>
                                  <p:childTnLst>
                                    <p:set>
                                      <p:cBhvr>
                                        <p:cTn id="1275" dur="1" fill="hold">
                                          <p:stCondLst>
                                            <p:cond delay="0"/>
                                          </p:stCondLst>
                                        </p:cTn>
                                        <p:tgtEl>
                                          <p:spTgt spid="91"/>
                                        </p:tgtEl>
                                        <p:attrNameLst>
                                          <p:attrName>style.visibility</p:attrName>
                                        </p:attrNameLst>
                                      </p:cBhvr>
                                      <p:to>
                                        <p:strVal val="visible"/>
                                      </p:to>
                                    </p:set>
                                    <p:anim calcmode="lin" valueType="num">
                                      <p:cBhvr>
                                        <p:cTn id="1276" dur="2750" fill="hold"/>
                                        <p:tgtEl>
                                          <p:spTgt spid="91"/>
                                        </p:tgtEl>
                                        <p:attrNameLst>
                                          <p:attrName>ppt_w</p:attrName>
                                        </p:attrNameLst>
                                      </p:cBhvr>
                                      <p:tavLst>
                                        <p:tav tm="0">
                                          <p:val>
                                            <p:fltVal val="0"/>
                                          </p:val>
                                        </p:tav>
                                        <p:tav tm="100000">
                                          <p:val>
                                            <p:strVal val="#ppt_w"/>
                                          </p:val>
                                        </p:tav>
                                      </p:tavLst>
                                    </p:anim>
                                    <p:anim calcmode="lin" valueType="num">
                                      <p:cBhvr>
                                        <p:cTn id="1277" dur="2750" fill="hold"/>
                                        <p:tgtEl>
                                          <p:spTgt spid="91"/>
                                        </p:tgtEl>
                                        <p:attrNameLst>
                                          <p:attrName>ppt_h</p:attrName>
                                        </p:attrNameLst>
                                      </p:cBhvr>
                                      <p:tavLst>
                                        <p:tav tm="0">
                                          <p:val>
                                            <p:fltVal val="0"/>
                                          </p:val>
                                        </p:tav>
                                        <p:tav tm="100000">
                                          <p:val>
                                            <p:strVal val="#ppt_h"/>
                                          </p:val>
                                        </p:tav>
                                      </p:tavLst>
                                    </p:anim>
                                    <p:anim calcmode="lin" valueType="num">
                                      <p:cBhvr>
                                        <p:cTn id="1278" dur="2750" fill="hold"/>
                                        <p:tgtEl>
                                          <p:spTgt spid="91"/>
                                        </p:tgtEl>
                                        <p:attrNameLst>
                                          <p:attrName>ppt_x</p:attrName>
                                        </p:attrNameLst>
                                      </p:cBhvr>
                                      <p:tavLst>
                                        <p:tav tm="0">
                                          <p:val>
                                            <p:fltVal val="0.5"/>
                                          </p:val>
                                        </p:tav>
                                        <p:tav tm="100000">
                                          <p:val>
                                            <p:strVal val="#ppt_x"/>
                                          </p:val>
                                        </p:tav>
                                      </p:tavLst>
                                    </p:anim>
                                    <p:anim calcmode="lin" valueType="num">
                                      <p:cBhvr>
                                        <p:cTn id="1279" dur="2750" fill="hold"/>
                                        <p:tgtEl>
                                          <p:spTgt spid="91"/>
                                        </p:tgtEl>
                                        <p:attrNameLst>
                                          <p:attrName>ppt_y</p:attrName>
                                        </p:attrNameLst>
                                      </p:cBhvr>
                                      <p:tavLst>
                                        <p:tav tm="0">
                                          <p:val>
                                            <p:fltVal val="0.5"/>
                                          </p:val>
                                        </p:tav>
                                        <p:tav tm="100000">
                                          <p:val>
                                            <p:strVal val="#ppt_y"/>
                                          </p:val>
                                        </p:tav>
                                      </p:tavLst>
                                    </p:anim>
                                  </p:childTnLst>
                                </p:cTn>
                              </p:par>
                              <p:par>
                                <p:cTn id="1280" presetID="23" presetClass="entr" presetSubtype="288" fill="hold" nodeType="withEffect">
                                  <p:stCondLst>
                                    <p:cond delay="750"/>
                                  </p:stCondLst>
                                  <p:childTnLst>
                                    <p:set>
                                      <p:cBhvr>
                                        <p:cTn id="1281" dur="1" fill="hold">
                                          <p:stCondLst>
                                            <p:cond delay="0"/>
                                          </p:stCondLst>
                                        </p:cTn>
                                        <p:tgtEl>
                                          <p:spTgt spid="93"/>
                                        </p:tgtEl>
                                        <p:attrNameLst>
                                          <p:attrName>style.visibility</p:attrName>
                                        </p:attrNameLst>
                                      </p:cBhvr>
                                      <p:to>
                                        <p:strVal val="visible"/>
                                      </p:to>
                                    </p:set>
                                    <p:anim calcmode="lin" valueType="num">
                                      <p:cBhvr>
                                        <p:cTn id="1282" dur="4000" fill="hold"/>
                                        <p:tgtEl>
                                          <p:spTgt spid="93"/>
                                        </p:tgtEl>
                                        <p:attrNameLst>
                                          <p:attrName>ppt_w</p:attrName>
                                        </p:attrNameLst>
                                      </p:cBhvr>
                                      <p:tavLst>
                                        <p:tav tm="0">
                                          <p:val>
                                            <p:strVal val="4/3*#ppt_w"/>
                                          </p:val>
                                        </p:tav>
                                        <p:tav tm="100000">
                                          <p:val>
                                            <p:strVal val="#ppt_w"/>
                                          </p:val>
                                        </p:tav>
                                      </p:tavLst>
                                    </p:anim>
                                    <p:anim calcmode="lin" valueType="num">
                                      <p:cBhvr>
                                        <p:cTn id="1283" dur="4000" fill="hold"/>
                                        <p:tgtEl>
                                          <p:spTgt spid="93"/>
                                        </p:tgtEl>
                                        <p:attrNameLst>
                                          <p:attrName>ppt_h</p:attrName>
                                        </p:attrNameLst>
                                      </p:cBhvr>
                                      <p:tavLst>
                                        <p:tav tm="0">
                                          <p:val>
                                            <p:strVal val="4/3*#ppt_h"/>
                                          </p:val>
                                        </p:tav>
                                        <p:tav tm="100000">
                                          <p:val>
                                            <p:strVal val="#ppt_h"/>
                                          </p:val>
                                        </p:tav>
                                      </p:tavLst>
                                    </p:anim>
                                  </p:childTnLst>
                                </p:cTn>
                              </p:par>
                              <p:par>
                                <p:cTn id="1284" presetID="16" presetClass="entr" presetSubtype="37" fill="hold" nodeType="withEffect">
                                  <p:stCondLst>
                                    <p:cond delay="750"/>
                                  </p:stCondLst>
                                  <p:childTnLst>
                                    <p:set>
                                      <p:cBhvr>
                                        <p:cTn id="1285" dur="1" fill="hold">
                                          <p:stCondLst>
                                            <p:cond delay="0"/>
                                          </p:stCondLst>
                                        </p:cTn>
                                        <p:tgtEl>
                                          <p:spTgt spid="93"/>
                                        </p:tgtEl>
                                        <p:attrNameLst>
                                          <p:attrName>style.visibility</p:attrName>
                                        </p:attrNameLst>
                                      </p:cBhvr>
                                      <p:to>
                                        <p:strVal val="visible"/>
                                      </p:to>
                                    </p:set>
                                    <p:animEffect transition="in" filter="barn(outVertical)">
                                      <p:cBhvr>
                                        <p:cTn id="1286" dur="40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2336</TotalTime>
  <Words>1085</Words>
  <Application>Microsoft Office PowerPoint</Application>
  <PresentationFormat>Presentación en pantalla (16:9)</PresentationFormat>
  <Paragraphs>68</Paragraphs>
  <Slides>42</Slides>
  <Notes>13</Notes>
  <HiddenSlides>0</HiddenSlides>
  <MMClips>1</MMClips>
  <ScaleCrop>false</ScaleCrop>
  <HeadingPairs>
    <vt:vector size="4" baseType="variant">
      <vt:variant>
        <vt:lpstr>Tema</vt:lpstr>
      </vt:variant>
      <vt:variant>
        <vt:i4>2</vt:i4>
      </vt:variant>
      <vt:variant>
        <vt:lpstr>Títulos de diapositiva</vt:lpstr>
      </vt:variant>
      <vt:variant>
        <vt:i4>42</vt:i4>
      </vt:variant>
    </vt:vector>
  </HeadingPairs>
  <TitlesOfParts>
    <vt:vector size="44"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 y Roby</dc:creator>
  <cp:lastModifiedBy>Paloma</cp:lastModifiedBy>
  <cp:revision>1</cp:revision>
  <dcterms:created xsi:type="dcterms:W3CDTF">2017-06-02T17:38:06Z</dcterms:created>
  <dcterms:modified xsi:type="dcterms:W3CDTF">2017-06-13T14:29:57Z</dcterms:modified>
</cp:coreProperties>
</file>